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88A4E-E594-4001-8EDB-398987F721CD}" v="90" dt="2022-04-10T09:21:38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4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D780CD5-C95E-4C48-8B4E-5A6EC409A36A}"/>
    <pc:docChg chg="modSld">
      <pc:chgData name="" userId="" providerId="" clId="Web-{1D780CD5-C95E-4C48-8B4E-5A6EC409A36A}" dt="2022-04-04T12:55:22.965" v="0" actId="20577"/>
      <pc:docMkLst>
        <pc:docMk/>
      </pc:docMkLst>
      <pc:sldChg chg="modSp">
        <pc:chgData name="" userId="" providerId="" clId="Web-{1D780CD5-C95E-4C48-8B4E-5A6EC409A36A}" dt="2022-04-04T12:55:22.965" v="0" actId="20577"/>
        <pc:sldMkLst>
          <pc:docMk/>
          <pc:sldMk cId="3962583941" sldId="256"/>
        </pc:sldMkLst>
        <pc:spChg chg="mod">
          <ac:chgData name="" userId="" providerId="" clId="Web-{1D780CD5-C95E-4C48-8B4E-5A6EC409A36A}" dt="2022-04-04T12:55:22.965" v="0" actId="20577"/>
          <ac:spMkLst>
            <pc:docMk/>
            <pc:sldMk cId="3962583941" sldId="256"/>
            <ac:spMk id="7" creationId="{CBD0943E-E35A-67DA-3824-E1CC4C1C194F}"/>
          </ac:spMkLst>
        </pc:spChg>
      </pc:sldChg>
    </pc:docChg>
  </pc:docChgLst>
  <pc:docChgLst>
    <pc:chgData name="Emanuele Carlini" userId="dbe7467b0f99cdb5" providerId="Windows Live" clId="Web-{1D780CD5-C95E-4C48-8B4E-5A6EC409A36A}"/>
    <pc:docChg chg="modSld">
      <pc:chgData name="Emanuele Carlini" userId="dbe7467b0f99cdb5" providerId="Windows Live" clId="Web-{1D780CD5-C95E-4C48-8B4E-5A6EC409A36A}" dt="2022-04-04T12:56:21.282" v="5"/>
      <pc:docMkLst>
        <pc:docMk/>
      </pc:docMkLst>
      <pc:sldChg chg="addSp delSp modSp mod modClrScheme chgLayout">
        <pc:chgData name="Emanuele Carlini" userId="dbe7467b0f99cdb5" providerId="Windows Live" clId="Web-{1D780CD5-C95E-4C48-8B4E-5A6EC409A36A}" dt="2022-04-04T12:56:21.282" v="5"/>
        <pc:sldMkLst>
          <pc:docMk/>
          <pc:sldMk cId="3962583941" sldId="256"/>
        </pc:sldMkLst>
        <pc:spChg chg="add del mod ord">
          <ac:chgData name="Emanuele Carlini" userId="dbe7467b0f99cdb5" providerId="Windows Live" clId="Web-{1D780CD5-C95E-4C48-8B4E-5A6EC409A36A}" dt="2022-04-04T12:56:21.282" v="5"/>
          <ac:spMkLst>
            <pc:docMk/>
            <pc:sldMk cId="3962583941" sldId="256"/>
            <ac:spMk id="2" creationId="{8863566F-B7DE-D30C-9A29-4D765D067AF9}"/>
          </ac:spMkLst>
        </pc:spChg>
        <pc:spChg chg="add mod ord">
          <ac:chgData name="Emanuele Carlini" userId="dbe7467b0f99cdb5" providerId="Windows Live" clId="Web-{1D780CD5-C95E-4C48-8B4E-5A6EC409A36A}" dt="2022-04-04T12:56:17.469" v="4"/>
          <ac:spMkLst>
            <pc:docMk/>
            <pc:sldMk cId="3962583941" sldId="256"/>
            <ac:spMk id="3" creationId="{06055120-902E-C0C8-EEE7-747BA27E769F}"/>
          </ac:spMkLst>
        </pc:spChg>
        <pc:spChg chg="mod">
          <ac:chgData name="Emanuele Carlini" userId="dbe7467b0f99cdb5" providerId="Windows Live" clId="Web-{1D780CD5-C95E-4C48-8B4E-5A6EC409A36A}" dt="2022-04-04T12:56:17.016" v="3" actId="20577"/>
          <ac:spMkLst>
            <pc:docMk/>
            <pc:sldMk cId="3962583941" sldId="256"/>
            <ac:spMk id="7" creationId="{CBD0943E-E35A-67DA-3824-E1CC4C1C194F}"/>
          </ac:spMkLst>
        </pc:spChg>
      </pc:sldChg>
    </pc:docChg>
  </pc:docChgLst>
  <pc:docChgLst>
    <pc:chgData name="Emanuele Carlini" userId="dbe7467b0f99cdb5" providerId="Windows Live" clId="Web-{925CDBEC-E079-4E51-9B3C-71ED294E6016}"/>
    <pc:docChg chg="mod modSld addMainMaster delMainMaster modMainMaster setSldSz">
      <pc:chgData name="Emanuele Carlini" userId="dbe7467b0f99cdb5" providerId="Windows Live" clId="Web-{925CDBEC-E079-4E51-9B3C-71ED294E6016}" dt="2022-04-04T12:52:58.006" v="59" actId="20577"/>
      <pc:docMkLst>
        <pc:docMk/>
      </pc:docMkLst>
      <pc:sldChg chg="addSp delSp modSp mod setBg modClrScheme delDesignElem chgLayout">
        <pc:chgData name="Emanuele Carlini" userId="dbe7467b0f99cdb5" providerId="Windows Live" clId="Web-{925CDBEC-E079-4E51-9B3C-71ED294E6016}" dt="2022-04-04T12:52:58.006" v="59" actId="20577"/>
        <pc:sldMkLst>
          <pc:docMk/>
          <pc:sldMk cId="3962583941" sldId="256"/>
        </pc:sldMkLst>
        <pc:spChg chg="del mod ord">
          <ac:chgData name="Emanuele Carlini" userId="dbe7467b0f99cdb5" providerId="Windows Live" clId="Web-{925CDBEC-E079-4E51-9B3C-71ED294E6016}" dt="2022-04-04T12:47:50.248" v="7"/>
          <ac:spMkLst>
            <pc:docMk/>
            <pc:sldMk cId="3962583941" sldId="256"/>
            <ac:spMk id="2" creationId="{00000000-0000-0000-0000-000000000000}"/>
          </ac:spMkLst>
        </pc:spChg>
        <pc:spChg chg="del mod ord">
          <ac:chgData name="Emanuele Carlini" userId="dbe7467b0f99cdb5" providerId="Windows Live" clId="Web-{925CDBEC-E079-4E51-9B3C-71ED294E6016}" dt="2022-04-04T12:47:50.248" v="7"/>
          <ac:spMkLst>
            <pc:docMk/>
            <pc:sldMk cId="3962583941" sldId="256"/>
            <ac:spMk id="3" creationId="{00000000-0000-0000-0000-000000000000}"/>
          </ac:spMkLst>
        </pc:spChg>
        <pc:spChg chg="add del mod">
          <ac:chgData name="Emanuele Carlini" userId="dbe7467b0f99cdb5" providerId="Windows Live" clId="Web-{925CDBEC-E079-4E51-9B3C-71ED294E6016}" dt="2022-04-04T12:49:45.017" v="19"/>
          <ac:spMkLst>
            <pc:docMk/>
            <pc:sldMk cId="3962583941" sldId="256"/>
            <ac:spMk id="4" creationId="{7E4E5EFF-EC23-E291-F2B4-9DD9441C2E68}"/>
          </ac:spMkLst>
        </pc:spChg>
        <pc:spChg chg="add del mod">
          <ac:chgData name="Emanuele Carlini" userId="dbe7467b0f99cdb5" providerId="Windows Live" clId="Web-{925CDBEC-E079-4E51-9B3C-71ED294E6016}" dt="2022-04-04T12:51:40.957" v="37"/>
          <ac:spMkLst>
            <pc:docMk/>
            <pc:sldMk cId="3962583941" sldId="256"/>
            <ac:spMk id="6" creationId="{68C9C515-0B2B-875C-B0FE-44C1A6DAEB6C}"/>
          </ac:spMkLst>
        </pc:spChg>
        <pc:spChg chg="add mod">
          <ac:chgData name="Emanuele Carlini" userId="dbe7467b0f99cdb5" providerId="Windows Live" clId="Web-{925CDBEC-E079-4E51-9B3C-71ED294E6016}" dt="2022-04-04T12:52:58.006" v="59" actId="20577"/>
          <ac:spMkLst>
            <pc:docMk/>
            <pc:sldMk cId="3962583941" sldId="256"/>
            <ac:spMk id="7" creationId="{CBD0943E-E35A-67DA-3824-E1CC4C1C194F}"/>
          </ac:spMkLst>
        </pc:spChg>
        <pc:spChg chg="add del">
          <ac:chgData name="Emanuele Carlini" userId="dbe7467b0f99cdb5" providerId="Windows Live" clId="Web-{925CDBEC-E079-4E51-9B3C-71ED294E6016}" dt="2022-04-04T12:51:46.066" v="39"/>
          <ac:spMkLst>
            <pc:docMk/>
            <pc:sldMk cId="3962583941" sldId="256"/>
            <ac:spMk id="16" creationId="{E22631C6-0AC9-4AF4-BA18-C0B7F98DE970}"/>
          </ac:spMkLst>
        </pc:spChg>
        <pc:spChg chg="add del">
          <ac:chgData name="Emanuele Carlini" userId="dbe7467b0f99cdb5" providerId="Windows Live" clId="Web-{925CDBEC-E079-4E51-9B3C-71ED294E6016}" dt="2022-04-04T12:51:59.379" v="40"/>
          <ac:spMkLst>
            <pc:docMk/>
            <pc:sldMk cId="3962583941" sldId="256"/>
            <ac:spMk id="27" creationId="{001B0E35-F788-4608-ABBE-0D971AA5028F}"/>
          </ac:spMkLst>
        </pc:spChg>
        <pc:spChg chg="add del">
          <ac:chgData name="Emanuele Carlini" userId="dbe7467b0f99cdb5" providerId="Windows Live" clId="Web-{925CDBEC-E079-4E51-9B3C-71ED294E6016}" dt="2022-04-04T12:51:59.379" v="40"/>
          <ac:spMkLst>
            <pc:docMk/>
            <pc:sldMk cId="3962583941" sldId="256"/>
            <ac:spMk id="29" creationId="{4431B8EA-FCCA-47DD-A0C4-A653EC4AB846}"/>
          </ac:spMkLst>
        </pc:spChg>
        <pc:spChg chg="add del">
          <ac:chgData name="Emanuele Carlini" userId="dbe7467b0f99cdb5" providerId="Windows Live" clId="Web-{925CDBEC-E079-4E51-9B3C-71ED294E6016}" dt="2022-04-04T12:51:59.379" v="40"/>
          <ac:spMkLst>
            <pc:docMk/>
            <pc:sldMk cId="3962583941" sldId="256"/>
            <ac:spMk id="31" creationId="{1C781EDE-83AA-44D6-8054-A4E2D6F28086}"/>
          </ac:spMkLst>
        </pc:spChg>
        <pc:picChg chg="add del mod">
          <ac:chgData name="Emanuele Carlini" userId="dbe7467b0f99cdb5" providerId="Windows Live" clId="Web-{925CDBEC-E079-4E51-9B3C-71ED294E6016}" dt="2022-04-04T12:51:38.347" v="36"/>
          <ac:picMkLst>
            <pc:docMk/>
            <pc:sldMk cId="3962583941" sldId="256"/>
            <ac:picMk id="5" creationId="{578D3551-0358-FD56-48FE-A2A2B2C2A3E8}"/>
          </ac:picMkLst>
        </pc:picChg>
        <pc:picChg chg="add del">
          <ac:chgData name="Emanuele Carlini" userId="dbe7467b0f99cdb5" providerId="Windows Live" clId="Web-{925CDBEC-E079-4E51-9B3C-71ED294E6016}" dt="2022-04-04T12:51:46.066" v="39"/>
          <ac:picMkLst>
            <pc:docMk/>
            <pc:sldMk cId="3962583941" sldId="256"/>
            <ac:picMk id="10" creationId="{612E5215-2D30-4674-B035-42B84CF4E782}"/>
          </ac:picMkLst>
        </pc:picChg>
        <pc:picChg chg="add del">
          <ac:chgData name="Emanuele Carlini" userId="dbe7467b0f99cdb5" providerId="Windows Live" clId="Web-{925CDBEC-E079-4E51-9B3C-71ED294E6016}" dt="2022-04-04T12:51:46.066" v="39"/>
          <ac:picMkLst>
            <pc:docMk/>
            <pc:sldMk cId="3962583941" sldId="256"/>
            <ac:picMk id="14" creationId="{8B020E62-45F2-4FB1-9EB5-FB0EF322EB82}"/>
          </ac:picMkLst>
        </pc:picChg>
        <pc:picChg chg="add del">
          <ac:chgData name="Emanuele Carlini" userId="dbe7467b0f99cdb5" providerId="Windows Live" clId="Web-{925CDBEC-E079-4E51-9B3C-71ED294E6016}" dt="2022-04-04T12:51:59.379" v="40"/>
          <ac:picMkLst>
            <pc:docMk/>
            <pc:sldMk cId="3962583941" sldId="256"/>
            <ac:picMk id="23" creationId="{9A639AC4-B296-4F3F-8080-626154D70EAF}"/>
          </ac:picMkLst>
        </pc:picChg>
        <pc:cxnChg chg="add del">
          <ac:chgData name="Emanuele Carlini" userId="dbe7467b0f99cdb5" providerId="Windows Live" clId="Web-{925CDBEC-E079-4E51-9B3C-71ED294E6016}" dt="2022-04-04T12:51:46.066" v="39"/>
          <ac:cxnSpMkLst>
            <pc:docMk/>
            <pc:sldMk cId="3962583941" sldId="256"/>
            <ac:cxnSpMk id="12" creationId="{B38567EC-BA84-4C6C-AC2C-E07382B106FC}"/>
          </ac:cxnSpMkLst>
        </pc:cxnChg>
        <pc:cxnChg chg="add del">
          <ac:chgData name="Emanuele Carlini" userId="dbe7467b0f99cdb5" providerId="Windows Live" clId="Web-{925CDBEC-E079-4E51-9B3C-71ED294E6016}" dt="2022-04-04T12:51:46.066" v="39"/>
          <ac:cxnSpMkLst>
            <pc:docMk/>
            <pc:sldMk cId="3962583941" sldId="256"/>
            <ac:cxnSpMk id="18" creationId="{CE651930-2063-414C-9B33-1BF685FBE808}"/>
          </ac:cxnSpMkLst>
        </pc:cxnChg>
        <pc:cxnChg chg="add del">
          <ac:chgData name="Emanuele Carlini" userId="dbe7467b0f99cdb5" providerId="Windows Live" clId="Web-{925CDBEC-E079-4E51-9B3C-71ED294E6016}" dt="2022-04-04T12:51:59.379" v="40"/>
          <ac:cxnSpMkLst>
            <pc:docMk/>
            <pc:sldMk cId="3962583941" sldId="256"/>
            <ac:cxnSpMk id="25" creationId="{172F4560-9994-45CF-A1D6-E83E1A530F5A}"/>
          </ac:cxnSpMkLst>
        </pc:cxnChg>
      </pc:sldChg>
      <pc:sldMasterChg chg="del delSldLayout">
        <pc:chgData name="Emanuele Carlini" userId="dbe7467b0f99cdb5" providerId="Windows Live" clId="Web-{925CDBEC-E079-4E51-9B3C-71ED294E6016}" dt="2022-04-04T12:45:26.370" v="0"/>
        <pc:sldMasterMkLst>
          <pc:docMk/>
          <pc:sldMasterMk cId="1801931499" sldId="2147483648"/>
        </pc:sldMasterMkLst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Emanuele Carlini" userId="dbe7467b0f99cdb5" providerId="Windows Live" clId="Web-{925CDBEC-E079-4E51-9B3C-71ED294E6016}" dt="2022-04-04T12:45:26.370" v="0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Emanuele Carlini" userId="dbe7467b0f99cdb5" providerId="Windows Live" clId="Web-{925CDBEC-E079-4E51-9B3C-71ED294E6016}" dt="2022-04-04T12:46:20.606" v="1"/>
        <pc:sldMasterMkLst>
          <pc:docMk/>
          <pc:sldMasterMk cId="146781178" sldId="2147483660"/>
        </pc:sldMasterMkLst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3938108322" sldId="2147483661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415475231" sldId="2147483662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2820255176" sldId="2147483663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1775281860" sldId="2147483664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3630865664" sldId="2147483665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3024150186" sldId="2147483666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1055930803" sldId="2147483667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3299721693" sldId="2147483668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3767974968" sldId="2147483669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3506146112" sldId="2147483670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2195529569" sldId="2147483671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54981688" sldId="2147483672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1461769100" sldId="2147483673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1396544201" sldId="2147483674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1383579411" sldId="2147483675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1406401299" sldId="2147483676"/>
          </pc:sldLayoutMkLst>
        </pc:sldLayoutChg>
        <pc:sldLayoutChg chg="add del mod replId">
          <pc:chgData name="Emanuele Carlini" userId="dbe7467b0f99cdb5" providerId="Windows Live" clId="Web-{925CDBEC-E079-4E51-9B3C-71ED294E6016}" dt="2022-04-04T12:46:20.606" v="1"/>
          <pc:sldLayoutMkLst>
            <pc:docMk/>
            <pc:sldMasterMk cId="146781178" sldId="2147483660"/>
            <pc:sldLayoutMk cId="1017191660" sldId="2147483677"/>
          </pc:sldLayoutMkLst>
        </pc:sldLayoutChg>
      </pc:sldMasterChg>
      <pc:sldMasterChg chg="modSp add del addSldLayout delSldLayout modSldLayout">
        <pc:chgData name="Emanuele Carlini" userId="dbe7467b0f99cdb5" providerId="Windows Live" clId="Web-{925CDBEC-E079-4E51-9B3C-71ED294E6016}" dt="2022-04-04T12:47:28.560" v="4"/>
        <pc:sldMasterMkLst>
          <pc:docMk/>
          <pc:sldMasterMk cId="848641080" sldId="2147483678"/>
        </pc:sldMasterMkLst>
        <pc:spChg chg="mod">
          <ac:chgData name="Emanuele Carlini" userId="dbe7467b0f99cdb5" providerId="Windows Live" clId="Web-{925CDBEC-E079-4E51-9B3C-71ED294E6016}" dt="2022-04-04T12:47:28.373" v="3"/>
          <ac:spMkLst>
            <pc:docMk/>
            <pc:sldMasterMk cId="848641080" sldId="2147483678"/>
            <ac:spMk id="2" creationId="{00000000-0000-0000-0000-000000000000}"/>
          </ac:spMkLst>
        </pc:spChg>
        <pc:spChg chg="mod">
          <ac:chgData name="Emanuele Carlini" userId="dbe7467b0f99cdb5" providerId="Windows Live" clId="Web-{925CDBEC-E079-4E51-9B3C-71ED294E6016}" dt="2022-04-04T12:47:28.373" v="3"/>
          <ac:spMkLst>
            <pc:docMk/>
            <pc:sldMasterMk cId="848641080" sldId="2147483678"/>
            <ac:spMk id="3" creationId="{00000000-0000-0000-0000-000000000000}"/>
          </ac:spMkLst>
        </pc:spChg>
        <pc:spChg chg="mod">
          <ac:chgData name="Emanuele Carlini" userId="dbe7467b0f99cdb5" providerId="Windows Live" clId="Web-{925CDBEC-E079-4E51-9B3C-71ED294E6016}" dt="2022-04-04T12:47:28.373" v="3"/>
          <ac:spMkLst>
            <pc:docMk/>
            <pc:sldMasterMk cId="848641080" sldId="2147483678"/>
            <ac:spMk id="4" creationId="{00000000-0000-0000-0000-000000000000}"/>
          </ac:spMkLst>
        </pc:spChg>
        <pc:spChg chg="mod">
          <ac:chgData name="Emanuele Carlini" userId="dbe7467b0f99cdb5" providerId="Windows Live" clId="Web-{925CDBEC-E079-4E51-9B3C-71ED294E6016}" dt="2022-04-04T12:47:28.373" v="3"/>
          <ac:spMkLst>
            <pc:docMk/>
            <pc:sldMasterMk cId="848641080" sldId="2147483678"/>
            <ac:spMk id="5" creationId="{00000000-0000-0000-0000-000000000000}"/>
          </ac:spMkLst>
        </pc:spChg>
        <pc:spChg chg="mod">
          <ac:chgData name="Emanuele Carlini" userId="dbe7467b0f99cdb5" providerId="Windows Live" clId="Web-{925CDBEC-E079-4E51-9B3C-71ED294E6016}" dt="2022-04-04T12:47:28.373" v="3"/>
          <ac:spMkLst>
            <pc:docMk/>
            <pc:sldMasterMk cId="848641080" sldId="2147483678"/>
            <ac:spMk id="6" creationId="{00000000-0000-0000-0000-000000000000}"/>
          </ac:spMkLst>
        </pc:spChg>
        <pc:picChg chg="mod">
          <ac:chgData name="Emanuele Carlini" userId="dbe7467b0f99cdb5" providerId="Windows Live" clId="Web-{925CDBEC-E079-4E51-9B3C-71ED294E6016}" dt="2022-04-04T12:47:28.373" v="3"/>
          <ac:picMkLst>
            <pc:docMk/>
            <pc:sldMasterMk cId="848641080" sldId="2147483678"/>
            <ac:picMk id="7" creationId="{00000000-0000-0000-0000-000000000000}"/>
          </ac:picMkLst>
        </pc:pic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1064834581" sldId="2147483679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064834581" sldId="2147483679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064834581" sldId="2147483679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064834581" sldId="2147483679"/>
              <ac:spMk id="4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064834581" sldId="2147483679"/>
              <ac:spMk id="5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064834581" sldId="2147483679"/>
              <ac:spMk id="6" creationId="{00000000-0000-0000-0000-000000000000}"/>
            </ac:spMkLst>
          </pc:spChg>
          <pc:picChg chg="mod">
            <ac:chgData name="Emanuele Carlini" userId="dbe7467b0f99cdb5" providerId="Windows Live" clId="Web-{925CDBEC-E079-4E51-9B3C-71ED294E6016}" dt="2022-04-04T12:47:28.373" v="3"/>
            <ac:picMkLst>
              <pc:docMk/>
              <pc:sldMasterMk cId="848641080" sldId="2147483678"/>
              <pc:sldLayoutMk cId="1064834581" sldId="2147483679"/>
              <ac:picMk id="9" creationId="{00000000-0000-0000-0000-000000000000}"/>
            </ac:picMkLst>
          </pc:pic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1064834581" sldId="2147483679"/>
              <ac:cxnSpMk id="15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3498970553" sldId="2147483680"/>
          </pc:sldLayoutMkLst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3498970553" sldId="2147483680"/>
              <ac:cxnSpMk id="7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3068125960" sldId="2147483681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3068125960" sldId="2147483681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3068125960" sldId="2147483681"/>
              <ac:spMk id="3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3068125960" sldId="2147483681"/>
              <ac:cxnSpMk id="16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570003826" sldId="2147483682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570003826" sldId="2147483682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570003826" sldId="2147483682"/>
              <ac:spMk id="4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570003826" sldId="2147483682"/>
              <ac:cxnSpMk id="8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505847790" sldId="2147483683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505847790" sldId="2147483683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505847790" sldId="2147483683"/>
              <ac:spMk id="4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505847790" sldId="2147483683"/>
              <ac:spMk id="5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505847790" sldId="2147483683"/>
              <ac:spMk id="6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505847790" sldId="2147483683"/>
              <ac:cxnSpMk id="18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3525955636" sldId="2147483684"/>
          </pc:sldLayoutMkLst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3525955636" sldId="2147483684"/>
              <ac:cxnSpMk id="14" creationId="{00000000-0000-0000-0000-000000000000}"/>
            </ac:cxnSpMkLst>
          </pc:cxnChg>
        </pc:sldLayoutChg>
        <pc:sldLayoutChg chg="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729715456" sldId="2147483685"/>
          </pc:sldLayoutMkLst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1288160351" sldId="2147483686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288160351" sldId="2147483686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288160351" sldId="2147483686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288160351" sldId="2147483686"/>
              <ac:spMk id="4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1288160351" sldId="2147483686"/>
              <ac:cxnSpMk id="16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2185530534" sldId="2147483687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2185530534" sldId="2147483687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2185530534" sldId="2147483687"/>
              <ac:spMk id="4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2185530534" sldId="2147483687"/>
              <ac:spMk id="17" creationId="{00000000-0000-0000-0000-000000000000}"/>
            </ac:spMkLst>
          </pc:sp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1941203391" sldId="2147483688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941203391" sldId="2147483688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941203391" sldId="2147483688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941203391" sldId="2147483688"/>
              <ac:spMk id="4" creationId="{00000000-0000-0000-0000-000000000000}"/>
            </ac:spMkLst>
          </pc:sp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1364534673" sldId="2147483689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364534673" sldId="2147483689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364534673" sldId="2147483689"/>
              <ac:spMk id="3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1364534673" sldId="2147483689"/>
              <ac:cxnSpMk id="15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2310804408" sldId="2147483690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2310804408" sldId="2147483690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2310804408" sldId="2147483690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2310804408" sldId="2147483690"/>
              <ac:spMk id="10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2310804408" sldId="2147483690"/>
              <ac:spMk id="14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2310804408" sldId="2147483690"/>
              <ac:spMk id="15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2310804408" sldId="2147483690"/>
              <ac:cxnSpMk id="19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3520182739" sldId="2147483691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3520182739" sldId="2147483691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3520182739" sldId="2147483691"/>
              <ac:spMk id="3" creationId="{00000000-0000-0000-0000-000000000000}"/>
            </ac:spMkLst>
          </pc:sp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1831319455" sldId="2147483692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831319455" sldId="2147483692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831319455" sldId="2147483692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831319455" sldId="2147483692"/>
              <ac:spMk id="1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831319455" sldId="2147483692"/>
              <ac:spMk id="1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831319455" sldId="2147483692"/>
              <ac:spMk id="14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1831319455" sldId="2147483692"/>
              <ac:cxnSpMk id="26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4095739978" sldId="2147483693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4095739978" sldId="2147483693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4095739978" sldId="2147483693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4095739978" sldId="2147483693"/>
              <ac:spMk id="11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4095739978" sldId="2147483693"/>
              <ac:cxnSpMk id="15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3446777577" sldId="2147483694"/>
          </pc:sldLayoutMkLst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3446777577" sldId="2147483694"/>
              <ac:cxnSpMk id="14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28.560" v="4"/>
          <pc:sldLayoutMkLst>
            <pc:docMk/>
            <pc:sldMasterMk cId="848641080" sldId="2147483678"/>
            <pc:sldLayoutMk cId="1542536550" sldId="2147483695"/>
          </pc:sldLayoutMkLst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542536550" sldId="2147483695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28.373" v="3"/>
            <ac:spMkLst>
              <pc:docMk/>
              <pc:sldMasterMk cId="848641080" sldId="2147483678"/>
              <pc:sldLayoutMk cId="1542536550" sldId="2147483695"/>
              <ac:spMk id="3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28.373" v="3"/>
            <ac:cxnSpMkLst>
              <pc:docMk/>
              <pc:sldMasterMk cId="848641080" sldId="2147483678"/>
              <pc:sldLayoutMk cId="1542536550" sldId="2147483695"/>
              <ac:cxnSpMk id="14" creationId="{00000000-0000-0000-0000-000000000000}"/>
            </ac:cxnSpMkLst>
          </pc:cxnChg>
        </pc:sldLayoutChg>
      </pc:sldMasterChg>
      <pc:sldMasterChg chg="modSp add del addSldLayout delSldLayout modSldLayout">
        <pc:chgData name="Emanuele Carlini" userId="dbe7467b0f99cdb5" providerId="Windows Live" clId="Web-{925CDBEC-E079-4E51-9B3C-71ED294E6016}" dt="2022-04-04T12:47:32.467" v="6"/>
        <pc:sldMasterMkLst>
          <pc:docMk/>
          <pc:sldMasterMk cId="942882523" sldId="2147483696"/>
        </pc:sldMasterMkLst>
        <pc:spChg chg="mod">
          <ac:chgData name="Emanuele Carlini" userId="dbe7467b0f99cdb5" providerId="Windows Live" clId="Web-{925CDBEC-E079-4E51-9B3C-71ED294E6016}" dt="2022-04-04T12:47:32.310" v="5"/>
          <ac:spMkLst>
            <pc:docMk/>
            <pc:sldMasterMk cId="942882523" sldId="2147483696"/>
            <ac:spMk id="2" creationId="{00000000-0000-0000-0000-000000000000}"/>
          </ac:spMkLst>
        </pc:spChg>
        <pc:spChg chg="mod">
          <ac:chgData name="Emanuele Carlini" userId="dbe7467b0f99cdb5" providerId="Windows Live" clId="Web-{925CDBEC-E079-4E51-9B3C-71ED294E6016}" dt="2022-04-04T12:47:32.310" v="5"/>
          <ac:spMkLst>
            <pc:docMk/>
            <pc:sldMasterMk cId="942882523" sldId="2147483696"/>
            <ac:spMk id="3" creationId="{00000000-0000-0000-0000-000000000000}"/>
          </ac:spMkLst>
        </pc:spChg>
        <pc:spChg chg="mod">
          <ac:chgData name="Emanuele Carlini" userId="dbe7467b0f99cdb5" providerId="Windows Live" clId="Web-{925CDBEC-E079-4E51-9B3C-71ED294E6016}" dt="2022-04-04T12:47:32.310" v="5"/>
          <ac:spMkLst>
            <pc:docMk/>
            <pc:sldMasterMk cId="942882523" sldId="2147483696"/>
            <ac:spMk id="4" creationId="{00000000-0000-0000-0000-000000000000}"/>
          </ac:spMkLst>
        </pc:spChg>
        <pc:spChg chg="mod">
          <ac:chgData name="Emanuele Carlini" userId="dbe7467b0f99cdb5" providerId="Windows Live" clId="Web-{925CDBEC-E079-4E51-9B3C-71ED294E6016}" dt="2022-04-04T12:47:32.310" v="5"/>
          <ac:spMkLst>
            <pc:docMk/>
            <pc:sldMasterMk cId="942882523" sldId="2147483696"/>
            <ac:spMk id="5" creationId="{00000000-0000-0000-0000-000000000000}"/>
          </ac:spMkLst>
        </pc:spChg>
        <pc:spChg chg="mod">
          <ac:chgData name="Emanuele Carlini" userId="dbe7467b0f99cdb5" providerId="Windows Live" clId="Web-{925CDBEC-E079-4E51-9B3C-71ED294E6016}" dt="2022-04-04T12:47:32.310" v="5"/>
          <ac:spMkLst>
            <pc:docMk/>
            <pc:sldMasterMk cId="942882523" sldId="2147483696"/>
            <ac:spMk id="6" creationId="{00000000-0000-0000-0000-000000000000}"/>
          </ac:spMkLst>
        </pc:spChg>
        <pc:picChg chg="mod">
          <ac:chgData name="Emanuele Carlini" userId="dbe7467b0f99cdb5" providerId="Windows Live" clId="Web-{925CDBEC-E079-4E51-9B3C-71ED294E6016}" dt="2022-04-04T12:47:32.310" v="5"/>
          <ac:picMkLst>
            <pc:docMk/>
            <pc:sldMasterMk cId="942882523" sldId="2147483696"/>
            <ac:picMk id="7" creationId="{00000000-0000-0000-0000-000000000000}"/>
          </ac:picMkLst>
        </pc:pic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2169945210" sldId="2147483697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169945210" sldId="2147483697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169945210" sldId="2147483697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169945210" sldId="2147483697"/>
              <ac:spMk id="4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169945210" sldId="2147483697"/>
              <ac:spMk id="5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169945210" sldId="2147483697"/>
              <ac:spMk id="6" creationId="{00000000-0000-0000-0000-000000000000}"/>
            </ac:spMkLst>
          </pc:spChg>
          <pc:picChg chg="mod">
            <ac:chgData name="Emanuele Carlini" userId="dbe7467b0f99cdb5" providerId="Windows Live" clId="Web-{925CDBEC-E079-4E51-9B3C-71ED294E6016}" dt="2022-04-04T12:47:32.310" v="5"/>
            <ac:picMkLst>
              <pc:docMk/>
              <pc:sldMasterMk cId="942882523" sldId="2147483696"/>
              <pc:sldLayoutMk cId="2169945210" sldId="2147483697"/>
              <ac:picMk id="7" creationId="{00000000-0000-0000-0000-000000000000}"/>
            </ac:picMkLst>
          </pc:pic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2169945210" sldId="2147483697"/>
              <ac:cxnSpMk id="15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3050776846" sldId="2147483698"/>
          </pc:sldLayoutMkLst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3050776846" sldId="2147483698"/>
              <ac:cxnSpMk id="7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1826453019" sldId="2147483699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1826453019" sldId="2147483699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1826453019" sldId="2147483699"/>
              <ac:spMk id="3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1826453019" sldId="2147483699"/>
              <ac:cxnSpMk id="31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4290051496" sldId="2147483700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4290051496" sldId="2147483700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4290051496" sldId="2147483700"/>
              <ac:spMk id="4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4290051496" sldId="2147483700"/>
              <ac:cxnSpMk id="8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4026042799" sldId="2147483701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4026042799" sldId="2147483701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4026042799" sldId="2147483701"/>
              <ac:spMk id="4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4026042799" sldId="2147483701"/>
              <ac:spMk id="5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4026042799" sldId="2147483701"/>
              <ac:spMk id="6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4026042799" sldId="2147483701"/>
              <ac:cxnSpMk id="41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3447240355" sldId="2147483702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3447240355" sldId="2147483702"/>
              <ac:spMk id="2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3447240355" sldId="2147483702"/>
              <ac:cxnSpMk id="14" creationId="{00000000-0000-0000-0000-000000000000}"/>
            </ac:cxnSpMkLst>
          </pc:cxnChg>
        </pc:sldLayoutChg>
        <pc:sldLayoutChg chg="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4191810093" sldId="2147483703"/>
          </pc:sldLayoutMkLst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3171609436" sldId="2147483704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3171609436" sldId="2147483704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3171609436" sldId="2147483704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3171609436" sldId="2147483704"/>
              <ac:spMk id="4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3171609436" sldId="2147483704"/>
              <ac:cxnSpMk id="16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939490819" sldId="2147483705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939490819" sldId="2147483705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939490819" sldId="2147483705"/>
              <ac:spMk id="4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939490819" sldId="2147483705"/>
              <ac:spMk id="17" creationId="{00000000-0000-0000-0000-000000000000}"/>
            </ac:spMkLst>
          </pc:sp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2240022985" sldId="2147483706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240022985" sldId="2147483706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240022985" sldId="2147483706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240022985" sldId="2147483706"/>
              <ac:spMk id="4" creationId="{00000000-0000-0000-0000-000000000000}"/>
            </ac:spMkLst>
          </pc:sp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195989004" sldId="2147483707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195989004" sldId="2147483707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195989004" sldId="2147483707"/>
              <ac:spMk id="3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195989004" sldId="2147483707"/>
              <ac:cxnSpMk id="15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1998029494" sldId="2147483708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1998029494" sldId="2147483708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1998029494" sldId="2147483708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1998029494" sldId="2147483708"/>
              <ac:spMk id="10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1998029494" sldId="2147483708"/>
              <ac:spMk id="14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1998029494" sldId="2147483708"/>
              <ac:spMk id="15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1998029494" sldId="2147483708"/>
              <ac:cxnSpMk id="19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2417153503" sldId="2147483709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417153503" sldId="2147483709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417153503" sldId="2147483709"/>
              <ac:spMk id="3" creationId="{00000000-0000-0000-0000-000000000000}"/>
            </ac:spMkLst>
          </pc:sp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207134355" sldId="2147483710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07134355" sldId="2147483710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07134355" sldId="2147483710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07134355" sldId="2147483710"/>
              <ac:spMk id="1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07134355" sldId="2147483710"/>
              <ac:spMk id="1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07134355" sldId="2147483710"/>
              <ac:spMk id="14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207134355" sldId="2147483710"/>
              <ac:cxnSpMk id="26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2711329001" sldId="2147483711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711329001" sldId="2147483711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711329001" sldId="2147483711"/>
              <ac:spMk id="3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711329001" sldId="2147483711"/>
              <ac:spMk id="11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2711329001" sldId="2147483711"/>
              <ac:cxnSpMk id="15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824494243" sldId="2147483712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824494243" sldId="2147483712"/>
              <ac:spMk id="3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824494243" sldId="2147483712"/>
              <ac:cxnSpMk id="14" creationId="{00000000-0000-0000-0000-000000000000}"/>
            </ac:cxnSpMkLst>
          </pc:cxnChg>
        </pc:sldLayoutChg>
        <pc:sldLayoutChg chg="modSp add del mod replId">
          <pc:chgData name="Emanuele Carlini" userId="dbe7467b0f99cdb5" providerId="Windows Live" clId="Web-{925CDBEC-E079-4E51-9B3C-71ED294E6016}" dt="2022-04-04T12:47:32.467" v="6"/>
          <pc:sldLayoutMkLst>
            <pc:docMk/>
            <pc:sldMasterMk cId="942882523" sldId="2147483696"/>
            <pc:sldLayoutMk cId="2192628013" sldId="2147483713"/>
          </pc:sldLayoutMkLst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192628013" sldId="2147483713"/>
              <ac:spMk id="2" creationId="{00000000-0000-0000-0000-000000000000}"/>
            </ac:spMkLst>
          </pc:spChg>
          <pc:spChg chg="mod">
            <ac:chgData name="Emanuele Carlini" userId="dbe7467b0f99cdb5" providerId="Windows Live" clId="Web-{925CDBEC-E079-4E51-9B3C-71ED294E6016}" dt="2022-04-04T12:47:32.310" v="5"/>
            <ac:spMkLst>
              <pc:docMk/>
              <pc:sldMasterMk cId="942882523" sldId="2147483696"/>
              <pc:sldLayoutMk cId="2192628013" sldId="2147483713"/>
              <ac:spMk id="3" creationId="{00000000-0000-0000-0000-000000000000}"/>
            </ac:spMkLst>
          </pc:spChg>
          <pc:cxnChg chg="mod">
            <ac:chgData name="Emanuele Carlini" userId="dbe7467b0f99cdb5" providerId="Windows Live" clId="Web-{925CDBEC-E079-4E51-9B3C-71ED294E6016}" dt="2022-04-04T12:47:32.310" v="5"/>
            <ac:cxnSpMkLst>
              <pc:docMk/>
              <pc:sldMasterMk cId="942882523" sldId="2147483696"/>
              <pc:sldLayoutMk cId="2192628013" sldId="2147483713"/>
              <ac:cxnSpMk id="14" creationId="{00000000-0000-0000-0000-000000000000}"/>
            </ac:cxnSpMkLst>
          </pc:cxnChg>
        </pc:sldLayoutChg>
      </pc:sldMasterChg>
      <pc:sldMasterChg chg="add del addSldLayout delSldLayout modSldLayout">
        <pc:chgData name="Emanuele Carlini" userId="dbe7467b0f99cdb5" providerId="Windows Live" clId="Web-{925CDBEC-E079-4E51-9B3C-71ED294E6016}" dt="2022-04-04T12:51:59.379" v="40"/>
        <pc:sldMasterMkLst>
          <pc:docMk/>
          <pc:sldMasterMk cId="29257289" sldId="2147483714"/>
        </pc:sldMasterMkLst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723402603" sldId="2147483715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4197396011" sldId="2147483716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3082473115" sldId="2147483717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3057824810" sldId="2147483718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4178287657" sldId="2147483719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3056969200" sldId="2147483720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1131096195" sldId="2147483721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3737558080" sldId="2147483722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600746210" sldId="2147483723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2006916118" sldId="2147483724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956628340" sldId="2147483725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2660777216" sldId="2147483726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1015511261" sldId="2147483727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2372879674" sldId="2147483728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2160729496" sldId="2147483729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1375299404" sldId="2147483730"/>
          </pc:sldLayoutMkLst>
        </pc:sldLayoutChg>
        <pc:sldLayoutChg chg="add del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29257289" sldId="2147483714"/>
            <pc:sldLayoutMk cId="1092898202" sldId="2147483731"/>
          </pc:sldLayoutMkLst>
        </pc:sldLayoutChg>
      </pc:sldMasterChg>
      <pc:sldMasterChg chg="add addSldLayout modSldLayout">
        <pc:chgData name="Emanuele Carlini" userId="dbe7467b0f99cdb5" providerId="Windows Live" clId="Web-{925CDBEC-E079-4E51-9B3C-71ED294E6016}" dt="2022-04-04T12:51:59.379" v="40"/>
        <pc:sldMasterMkLst>
          <pc:docMk/>
          <pc:sldMasterMk cId="1094657370" sldId="2147483732"/>
        </pc:sldMasterMkLst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2883974975" sldId="2147483733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470314403" sldId="2147483734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613213159" sldId="2147483735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3330366694" sldId="2147483736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4074594916" sldId="2147483737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4083847524" sldId="2147483738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3112701619" sldId="2147483739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2271555998" sldId="2147483740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3572086457" sldId="2147483741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1602512346" sldId="2147483742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93954103" sldId="2147483743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362737769" sldId="2147483744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2477349162" sldId="2147483745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1970136844" sldId="2147483746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4026264310" sldId="2147483747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1502228212" sldId="2147483748"/>
          </pc:sldLayoutMkLst>
        </pc:sldLayoutChg>
        <pc:sldLayoutChg chg="add mod replId">
          <pc:chgData name="Emanuele Carlini" userId="dbe7467b0f99cdb5" providerId="Windows Live" clId="Web-{925CDBEC-E079-4E51-9B3C-71ED294E6016}" dt="2022-04-04T12:51:59.379" v="40"/>
          <pc:sldLayoutMkLst>
            <pc:docMk/>
            <pc:sldMasterMk cId="1094657370" sldId="2147483732"/>
            <pc:sldLayoutMk cId="58576970" sldId="2147483749"/>
          </pc:sldLayoutMkLst>
        </pc:sldLayoutChg>
      </pc:sldMasterChg>
    </pc:docChg>
  </pc:docChgLst>
  <pc:docChgLst>
    <pc:chgData name="Emanuele Carlini" userId="dbe7467b0f99cdb5" providerId="LiveId" clId="{31588A4E-E594-4001-8EDB-398987F721CD}"/>
    <pc:docChg chg="modSld">
      <pc:chgData name="Emanuele Carlini" userId="dbe7467b0f99cdb5" providerId="LiveId" clId="{31588A4E-E594-4001-8EDB-398987F721CD}" dt="2022-04-10T09:21:38.482" v="89"/>
      <pc:docMkLst>
        <pc:docMk/>
      </pc:docMkLst>
      <pc:sldChg chg="modTransition modAnim">
        <pc:chgData name="Emanuele Carlini" userId="dbe7467b0f99cdb5" providerId="LiveId" clId="{31588A4E-E594-4001-8EDB-398987F721CD}" dt="2022-04-10T09:21:38.482" v="89"/>
        <pc:sldMkLst>
          <pc:docMk/>
          <pc:sldMk cId="3962583941" sldId="256"/>
        </pc:sldMkLst>
      </pc:sldChg>
      <pc:sldChg chg="modAnim">
        <pc:chgData name="Emanuele Carlini" userId="dbe7467b0f99cdb5" providerId="LiveId" clId="{31588A4E-E594-4001-8EDB-398987F721CD}" dt="2022-04-10T09:20:43.770" v="84"/>
        <pc:sldMkLst>
          <pc:docMk/>
          <pc:sldMk cId="1136057672" sldId="257"/>
        </pc:sldMkLst>
      </pc:sldChg>
    </pc:docChg>
  </pc:docChgLst>
  <pc:docChgLst>
    <pc:chgData name="Emanuele Carlini" userId="dbe7467b0f99cdb5" providerId="Windows Live" clId="Web-{FCCD1853-D36F-4ED3-BC51-D4B0CEBCE171}"/>
    <pc:docChg chg="addSld modSld">
      <pc:chgData name="Emanuele Carlini" userId="dbe7467b0f99cdb5" providerId="Windows Live" clId="Web-{FCCD1853-D36F-4ED3-BC51-D4B0CEBCE171}" dt="2022-04-04T13:49:53.483" v="621" actId="20577"/>
      <pc:docMkLst>
        <pc:docMk/>
      </pc:docMkLst>
      <pc:sldChg chg="addSp delSp modSp mod modTransition setBg modClrScheme addAnim modAnim chgLayout">
        <pc:chgData name="Emanuele Carlini" userId="dbe7467b0f99cdb5" providerId="Windows Live" clId="Web-{FCCD1853-D36F-4ED3-BC51-D4B0CEBCE171}" dt="2022-04-04T13:20:15.417" v="39"/>
        <pc:sldMkLst>
          <pc:docMk/>
          <pc:sldMk cId="3962583941" sldId="256"/>
        </pc:sldMkLst>
        <pc:spChg chg="add mod ord">
          <ac:chgData name="Emanuele Carlini" userId="dbe7467b0f99cdb5" providerId="Windows Live" clId="Web-{FCCD1853-D36F-4ED3-BC51-D4B0CEBCE171}" dt="2022-04-04T13:05:00.422" v="18" actId="20577"/>
          <ac:spMkLst>
            <pc:docMk/>
            <pc:sldMk cId="3962583941" sldId="256"/>
            <ac:spMk id="2" creationId="{2E88936D-2419-E9E3-CA12-21EAAB62EF24}"/>
          </ac:spMkLst>
        </pc:spChg>
        <pc:spChg chg="del mod ord">
          <ac:chgData name="Emanuele Carlini" userId="dbe7467b0f99cdb5" providerId="Windows Live" clId="Web-{FCCD1853-D36F-4ED3-BC51-D4B0CEBCE171}" dt="2022-04-04T13:00:04.241" v="12"/>
          <ac:spMkLst>
            <pc:docMk/>
            <pc:sldMk cId="3962583941" sldId="256"/>
            <ac:spMk id="3" creationId="{06055120-902E-C0C8-EEE7-747BA27E769F}"/>
          </ac:spMkLst>
        </pc:spChg>
        <pc:spChg chg="del">
          <ac:chgData name="Emanuele Carlini" userId="dbe7467b0f99cdb5" providerId="Windows Live" clId="Web-{FCCD1853-D36F-4ED3-BC51-D4B0CEBCE171}" dt="2022-04-04T12:58:17.988" v="11"/>
          <ac:spMkLst>
            <pc:docMk/>
            <pc:sldMk cId="3962583941" sldId="256"/>
            <ac:spMk id="7" creationId="{CBD0943E-E35A-67DA-3824-E1CC4C1C194F}"/>
          </ac:spMkLst>
        </pc:spChg>
        <pc:spChg chg="add">
          <ac:chgData name="Emanuele Carlini" userId="dbe7467b0f99cdb5" providerId="Windows Live" clId="Web-{FCCD1853-D36F-4ED3-BC51-D4B0CEBCE171}" dt="2022-04-04T13:04:06.076" v="16"/>
          <ac:spMkLst>
            <pc:docMk/>
            <pc:sldMk cId="3962583941" sldId="256"/>
            <ac:spMk id="15" creationId="{0487C957-7FC7-4EA7-BDD6-7D6B357C9288}"/>
          </ac:spMkLst>
        </pc:spChg>
        <pc:picChg chg="add mod">
          <ac:chgData name="Emanuele Carlini" userId="dbe7467b0f99cdb5" providerId="Windows Live" clId="Web-{FCCD1853-D36F-4ED3-BC51-D4B0CEBCE171}" dt="2022-04-04T13:04:06.076" v="16"/>
          <ac:picMkLst>
            <pc:docMk/>
            <pc:sldMk cId="3962583941" sldId="256"/>
            <ac:picMk id="4" creationId="{B5AE40FC-B880-59A9-239E-9DE1B3DB01B5}"/>
          </ac:picMkLst>
        </pc:picChg>
        <pc:picChg chg="add">
          <ac:chgData name="Emanuele Carlini" userId="dbe7467b0f99cdb5" providerId="Windows Live" clId="Web-{FCCD1853-D36F-4ED3-BC51-D4B0CEBCE171}" dt="2022-04-04T13:04:06.076" v="16"/>
          <ac:picMkLst>
            <pc:docMk/>
            <pc:sldMk cId="3962583941" sldId="256"/>
            <ac:picMk id="9" creationId="{640BAB49-521A-4847-8CD2-806C48DFA9A3}"/>
          </ac:picMkLst>
        </pc:picChg>
        <pc:picChg chg="add">
          <ac:chgData name="Emanuele Carlini" userId="dbe7467b0f99cdb5" providerId="Windows Live" clId="Web-{FCCD1853-D36F-4ED3-BC51-D4B0CEBCE171}" dt="2022-04-04T13:04:06.076" v="16"/>
          <ac:picMkLst>
            <pc:docMk/>
            <pc:sldMk cId="3962583941" sldId="256"/>
            <ac:picMk id="13" creationId="{5FA5DA81-4C36-4310-92B7-8BB8D53BBCFF}"/>
          </ac:picMkLst>
        </pc:picChg>
        <pc:cxnChg chg="add">
          <ac:chgData name="Emanuele Carlini" userId="dbe7467b0f99cdb5" providerId="Windows Live" clId="Web-{FCCD1853-D36F-4ED3-BC51-D4B0CEBCE171}" dt="2022-04-04T13:04:06.076" v="16"/>
          <ac:cxnSpMkLst>
            <pc:docMk/>
            <pc:sldMk cId="3962583941" sldId="256"/>
            <ac:cxnSpMk id="11" creationId="{B98F1179-1183-4919-9064-D6B26021842A}"/>
          </ac:cxnSpMkLst>
        </pc:cxnChg>
        <pc:cxnChg chg="add">
          <ac:chgData name="Emanuele Carlini" userId="dbe7467b0f99cdb5" providerId="Windows Live" clId="Web-{FCCD1853-D36F-4ED3-BC51-D4B0CEBCE171}" dt="2022-04-04T13:04:06.076" v="16"/>
          <ac:cxnSpMkLst>
            <pc:docMk/>
            <pc:sldMk cId="3962583941" sldId="256"/>
            <ac:cxnSpMk id="17" creationId="{4C1B9DA3-CEAD-441F-B353-6446DF8FB359}"/>
          </ac:cxnSpMkLst>
        </pc:cxnChg>
      </pc:sldChg>
      <pc:sldChg chg="addSp delSp modSp new mod modClrScheme chgLayout">
        <pc:chgData name="Emanuele Carlini" userId="dbe7467b0f99cdb5" providerId="Windows Live" clId="Web-{FCCD1853-D36F-4ED3-BC51-D4B0CEBCE171}" dt="2022-04-04T13:31:28.889" v="268" actId="20577"/>
        <pc:sldMkLst>
          <pc:docMk/>
          <pc:sldMk cId="1136057672" sldId="257"/>
        </pc:sldMkLst>
        <pc:spChg chg="mod ord">
          <ac:chgData name="Emanuele Carlini" userId="dbe7467b0f99cdb5" providerId="Windows Live" clId="Web-{FCCD1853-D36F-4ED3-BC51-D4B0CEBCE171}" dt="2022-04-04T13:21:02.668" v="56" actId="20577"/>
          <ac:spMkLst>
            <pc:docMk/>
            <pc:sldMk cId="1136057672" sldId="257"/>
            <ac:spMk id="2" creationId="{0625EB6B-E035-0FCC-DC5C-5C1E3C02A655}"/>
          </ac:spMkLst>
        </pc:spChg>
        <pc:spChg chg="del mod ord">
          <ac:chgData name="Emanuele Carlini" userId="dbe7467b0f99cdb5" providerId="Windows Live" clId="Web-{FCCD1853-D36F-4ED3-BC51-D4B0CEBCE171}" dt="2022-04-04T13:23:53.392" v="57"/>
          <ac:spMkLst>
            <pc:docMk/>
            <pc:sldMk cId="1136057672" sldId="257"/>
            <ac:spMk id="3" creationId="{886706D0-C829-4CED-0B24-842881898792}"/>
          </ac:spMkLst>
        </pc:spChg>
        <pc:spChg chg="add mod ord">
          <ac:chgData name="Emanuele Carlini" userId="dbe7467b0f99cdb5" providerId="Windows Live" clId="Web-{FCCD1853-D36F-4ED3-BC51-D4B0CEBCE171}" dt="2022-04-04T13:31:28.889" v="268" actId="20577"/>
          <ac:spMkLst>
            <pc:docMk/>
            <pc:sldMk cId="1136057672" sldId="257"/>
            <ac:spMk id="4" creationId="{D244C332-DE85-5B66-DFD9-5E98B9807614}"/>
          </ac:spMkLst>
        </pc:spChg>
        <pc:picChg chg="add mod ord">
          <ac:chgData name="Emanuele Carlini" userId="dbe7467b0f99cdb5" providerId="Windows Live" clId="Web-{FCCD1853-D36F-4ED3-BC51-D4B0CEBCE171}" dt="2022-04-04T13:23:53.392" v="57"/>
          <ac:picMkLst>
            <pc:docMk/>
            <pc:sldMk cId="1136057672" sldId="257"/>
            <ac:picMk id="5" creationId="{29CC51CD-838D-C686-2541-4104624337A0}"/>
          </ac:picMkLst>
        </pc:picChg>
      </pc:sldChg>
      <pc:sldChg chg="addSp delSp modSp new mod modTransition modClrScheme chgLayout">
        <pc:chgData name="Emanuele Carlini" userId="dbe7467b0f99cdb5" providerId="Windows Live" clId="Web-{FCCD1853-D36F-4ED3-BC51-D4B0CEBCE171}" dt="2022-04-04T13:40:26.842" v="406"/>
        <pc:sldMkLst>
          <pc:docMk/>
          <pc:sldMk cId="3796591282" sldId="258"/>
        </pc:sldMkLst>
        <pc:spChg chg="mod ord">
          <ac:chgData name="Emanuele Carlini" userId="dbe7467b0f99cdb5" providerId="Windows Live" clId="Web-{FCCD1853-D36F-4ED3-BC51-D4B0CEBCE171}" dt="2022-04-04T13:35:03.130" v="287" actId="20577"/>
          <ac:spMkLst>
            <pc:docMk/>
            <pc:sldMk cId="3796591282" sldId="258"/>
            <ac:spMk id="2" creationId="{7641E749-4344-1A60-0FC4-4AAC5B4A0490}"/>
          </ac:spMkLst>
        </pc:spChg>
        <pc:spChg chg="del mod ord">
          <ac:chgData name="Emanuele Carlini" userId="dbe7467b0f99cdb5" providerId="Windows Live" clId="Web-{FCCD1853-D36F-4ED3-BC51-D4B0CEBCE171}" dt="2022-04-04T13:35:23.333" v="289"/>
          <ac:spMkLst>
            <pc:docMk/>
            <pc:sldMk cId="3796591282" sldId="258"/>
            <ac:spMk id="3" creationId="{08C9473B-C591-F4CB-B6C7-3D7738D0C25B}"/>
          </ac:spMkLst>
        </pc:spChg>
        <pc:spChg chg="del">
          <ac:chgData name="Emanuele Carlini" userId="dbe7467b0f99cdb5" providerId="Windows Live" clId="Web-{FCCD1853-D36F-4ED3-BC51-D4B0CEBCE171}" dt="2022-04-04T13:32:56.720" v="270"/>
          <ac:spMkLst>
            <pc:docMk/>
            <pc:sldMk cId="3796591282" sldId="258"/>
            <ac:spMk id="4" creationId="{658A1A90-390C-5C59-6449-4F8823609EBF}"/>
          </ac:spMkLst>
        </pc:spChg>
        <pc:graphicFrameChg chg="add mod ord modGraphic">
          <ac:chgData name="Emanuele Carlini" userId="dbe7467b0f99cdb5" providerId="Windows Live" clId="Web-{FCCD1853-D36F-4ED3-BC51-D4B0CEBCE171}" dt="2022-04-04T13:40:26.842" v="406"/>
          <ac:graphicFrameMkLst>
            <pc:docMk/>
            <pc:sldMk cId="3796591282" sldId="258"/>
            <ac:graphicFrameMk id="5" creationId="{09A3EA5B-4947-A19B-B896-C1E5A59DF1FA}"/>
          </ac:graphicFrameMkLst>
        </pc:graphicFrameChg>
      </pc:sldChg>
      <pc:sldChg chg="addSp delSp modSp new modTransition">
        <pc:chgData name="Emanuele Carlini" userId="dbe7467b0f99cdb5" providerId="Windows Live" clId="Web-{FCCD1853-D36F-4ED3-BC51-D4B0CEBCE171}" dt="2022-04-04T13:49:53.483" v="621" actId="20577"/>
        <pc:sldMkLst>
          <pc:docMk/>
          <pc:sldMk cId="2659242960" sldId="259"/>
        </pc:sldMkLst>
        <pc:spChg chg="mod">
          <ac:chgData name="Emanuele Carlini" userId="dbe7467b0f99cdb5" providerId="Windows Live" clId="Web-{FCCD1853-D36F-4ED3-BC51-D4B0CEBCE171}" dt="2022-04-04T13:41:45.157" v="412" actId="20577"/>
          <ac:spMkLst>
            <pc:docMk/>
            <pc:sldMk cId="2659242960" sldId="259"/>
            <ac:spMk id="2" creationId="{C11E320A-C9A0-B4E1-3B16-88972E681272}"/>
          </ac:spMkLst>
        </pc:spChg>
        <pc:spChg chg="del">
          <ac:chgData name="Emanuele Carlini" userId="dbe7467b0f99cdb5" providerId="Windows Live" clId="Web-{FCCD1853-D36F-4ED3-BC51-D4B0CEBCE171}" dt="2022-04-04T13:42:17.001" v="413"/>
          <ac:spMkLst>
            <pc:docMk/>
            <pc:sldMk cId="2659242960" sldId="259"/>
            <ac:spMk id="3" creationId="{CE63CCB8-D7DA-DC68-2329-4CE16C2E1FCD}"/>
          </ac:spMkLst>
        </pc:spChg>
        <pc:spChg chg="add del mod">
          <ac:chgData name="Emanuele Carlini" userId="dbe7467b0f99cdb5" providerId="Windows Live" clId="Web-{FCCD1853-D36F-4ED3-BC51-D4B0CEBCE171}" dt="2022-04-04T13:43:39.348" v="436"/>
          <ac:spMkLst>
            <pc:docMk/>
            <pc:sldMk cId="2659242960" sldId="259"/>
            <ac:spMk id="164" creationId="{B2EF0B37-A661-A9D9-B336-A8355D622E64}"/>
          </ac:spMkLst>
        </pc:spChg>
        <pc:graphicFrameChg chg="add del mod ord modGraphic">
          <ac:chgData name="Emanuele Carlini" userId="dbe7467b0f99cdb5" providerId="Windows Live" clId="Web-{FCCD1853-D36F-4ED3-BC51-D4B0CEBCE171}" dt="2022-04-04T13:43:31.238" v="435"/>
          <ac:graphicFrameMkLst>
            <pc:docMk/>
            <pc:sldMk cId="2659242960" sldId="259"/>
            <ac:graphicFrameMk id="4" creationId="{14CE86F8-B7CE-4922-53B6-9D363363BCAF}"/>
          </ac:graphicFrameMkLst>
        </pc:graphicFrameChg>
        <pc:graphicFrameChg chg="add mod ord modGraphic">
          <ac:chgData name="Emanuele Carlini" userId="dbe7467b0f99cdb5" providerId="Windows Live" clId="Web-{FCCD1853-D36F-4ED3-BC51-D4B0CEBCE171}" dt="2022-04-04T13:49:53.483" v="621" actId="20577"/>
          <ac:graphicFrameMkLst>
            <pc:docMk/>
            <pc:sldMk cId="2659242960" sldId="259"/>
            <ac:graphicFrameMk id="165" creationId="{BE7F882B-8D99-E505-916E-594F23C37DE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61C40-7BB5-41F6-A227-2DB2E5783C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C003634-4B0B-4052-9B3B-7392B726B730}">
      <dgm:prSet phldrT="[Testo]" phldr="0"/>
      <dgm:spPr/>
      <dgm:t>
        <a:bodyPr/>
        <a:lstStyle/>
        <a:p>
          <a:pPr rtl="0"/>
          <a:r>
            <a:rPr lang="it-IT">
              <a:latin typeface="Garamond" panose="02020404030301010803"/>
            </a:rPr>
            <a:t>Dirigente Scolastico prof. Gualtiero Vinciguerra</a:t>
          </a:r>
          <a:endParaRPr lang="it-IT"/>
        </a:p>
      </dgm:t>
    </dgm:pt>
    <dgm:pt modelId="{55BF72CA-8005-4533-BFC5-4F0BA06617D4}" type="parTrans" cxnId="{7B19D1AE-7B6D-4838-A03A-905BD4C928CF}">
      <dgm:prSet/>
      <dgm:spPr/>
      <dgm:t>
        <a:bodyPr/>
        <a:lstStyle/>
        <a:p>
          <a:endParaRPr lang="it-IT"/>
        </a:p>
      </dgm:t>
    </dgm:pt>
    <dgm:pt modelId="{54F29BF0-6DD7-467D-B2CB-198FD75A9923}" type="sibTrans" cxnId="{7B19D1AE-7B6D-4838-A03A-905BD4C928CF}">
      <dgm:prSet/>
      <dgm:spPr/>
      <dgm:t>
        <a:bodyPr/>
        <a:lstStyle/>
        <a:p>
          <a:endParaRPr lang="it-IT"/>
        </a:p>
      </dgm:t>
    </dgm:pt>
    <dgm:pt modelId="{3C168263-B150-490C-B73C-FB32B7A50FE5}">
      <dgm:prSet phldrT="[Testo]" phldr="0"/>
      <dgm:spPr/>
      <dgm:t>
        <a:bodyPr/>
        <a:lstStyle/>
        <a:p>
          <a:pPr rtl="0"/>
          <a:r>
            <a:rPr lang="it-IT">
              <a:latin typeface="Garamond" panose="02020404030301010803"/>
            </a:rPr>
            <a:t>Collaborato del Dirigente scolastico prof. Anna bo</a:t>
          </a:r>
          <a:endParaRPr lang="it-IT"/>
        </a:p>
      </dgm:t>
    </dgm:pt>
    <dgm:pt modelId="{0A64A0F6-7A9E-4306-8505-FC8CE45736C2}" type="parTrans" cxnId="{A25FF287-D65A-4537-B490-1C41C9DDCEAA}">
      <dgm:prSet/>
      <dgm:spPr/>
      <dgm:t>
        <a:bodyPr/>
        <a:lstStyle/>
        <a:p>
          <a:endParaRPr lang="it-IT"/>
        </a:p>
      </dgm:t>
    </dgm:pt>
    <dgm:pt modelId="{4928A788-3D94-4085-A37F-0935A93EE178}" type="sibTrans" cxnId="{A25FF287-D65A-4537-B490-1C41C9DDCEAA}">
      <dgm:prSet/>
      <dgm:spPr/>
      <dgm:t>
        <a:bodyPr/>
        <a:lstStyle/>
        <a:p>
          <a:endParaRPr lang="it-IT"/>
        </a:p>
      </dgm:t>
    </dgm:pt>
    <dgm:pt modelId="{5CB0B22B-C395-4D79-A100-7080DED1ACD5}">
      <dgm:prSet phldrT="[Testo]" phldr="0"/>
      <dgm:spPr/>
      <dgm:t>
        <a:bodyPr/>
        <a:lstStyle/>
        <a:p>
          <a:pPr rtl="0"/>
          <a:r>
            <a:rPr lang="it-IT">
              <a:latin typeface="Garamond" panose="02020404030301010803"/>
            </a:rPr>
            <a:t>Funzione strumuntale Arca 1 prof. Giorgio Rana</a:t>
          </a:r>
          <a:endParaRPr lang="it-IT"/>
        </a:p>
      </dgm:t>
    </dgm:pt>
    <dgm:pt modelId="{70B3A9CD-C63F-4F1C-84A2-C3A6CF89F261}" type="parTrans" cxnId="{EE3C4B09-2131-4082-9C59-B34035CEF11A}">
      <dgm:prSet/>
      <dgm:spPr/>
      <dgm:t>
        <a:bodyPr/>
        <a:lstStyle/>
        <a:p>
          <a:endParaRPr lang="it-IT"/>
        </a:p>
      </dgm:t>
    </dgm:pt>
    <dgm:pt modelId="{78B6939A-3AC1-4C0C-875A-1B3BFDB27E34}" type="sibTrans" cxnId="{EE3C4B09-2131-4082-9C59-B34035CEF11A}">
      <dgm:prSet/>
      <dgm:spPr/>
      <dgm:t>
        <a:bodyPr/>
        <a:lstStyle/>
        <a:p>
          <a:endParaRPr lang="it-IT"/>
        </a:p>
      </dgm:t>
    </dgm:pt>
    <dgm:pt modelId="{F3DE196E-3D16-42AF-9315-4AB117A7FF45}">
      <dgm:prSet phldrT="[Testo]" phldr="0"/>
      <dgm:spPr/>
      <dgm:t>
        <a:bodyPr/>
        <a:lstStyle/>
        <a:p>
          <a:pPr rtl="0"/>
          <a:r>
            <a:rPr lang="it-IT">
              <a:latin typeface="Garamond" panose="02020404030301010803"/>
            </a:rPr>
            <a:t>Funzione strumentale Arca 2 prof. Giulia Barolo</a:t>
          </a:r>
          <a:endParaRPr lang="it-IT"/>
        </a:p>
      </dgm:t>
    </dgm:pt>
    <dgm:pt modelId="{F2305EF2-79ED-4DB1-BB5B-8E3C27A14A2E}" type="parTrans" cxnId="{53A3803C-1128-476A-AC24-1471EDA70852}">
      <dgm:prSet/>
      <dgm:spPr/>
      <dgm:t>
        <a:bodyPr/>
        <a:lstStyle/>
        <a:p>
          <a:endParaRPr lang="it-IT"/>
        </a:p>
      </dgm:t>
    </dgm:pt>
    <dgm:pt modelId="{31D8D070-0404-4474-998D-064E68EB73DF}" type="sibTrans" cxnId="{53A3803C-1128-476A-AC24-1471EDA70852}">
      <dgm:prSet/>
      <dgm:spPr/>
      <dgm:t>
        <a:bodyPr/>
        <a:lstStyle/>
        <a:p>
          <a:endParaRPr lang="it-IT"/>
        </a:p>
      </dgm:t>
    </dgm:pt>
    <dgm:pt modelId="{ACA5D950-843B-44C4-BA0E-433E2010C89D}">
      <dgm:prSet phldrT="[Testo]" phldr="0"/>
      <dgm:spPr/>
      <dgm:t>
        <a:bodyPr/>
        <a:lstStyle/>
        <a:p>
          <a:pPr rtl="0"/>
          <a:r>
            <a:rPr lang="it-IT">
              <a:latin typeface="Garamond" panose="02020404030301010803"/>
            </a:rPr>
            <a:t>Collaboratore del Dirigente Scolastico prof. Ugo Carli</a:t>
          </a:r>
          <a:endParaRPr lang="it-IT"/>
        </a:p>
      </dgm:t>
    </dgm:pt>
    <dgm:pt modelId="{7C01AA68-8B7C-4E64-8740-CDB7C2934680}" type="parTrans" cxnId="{36BDF69C-46FB-4EA6-970E-953C81D47981}">
      <dgm:prSet/>
      <dgm:spPr/>
      <dgm:t>
        <a:bodyPr/>
        <a:lstStyle/>
        <a:p>
          <a:endParaRPr lang="it-IT"/>
        </a:p>
      </dgm:t>
    </dgm:pt>
    <dgm:pt modelId="{99F41521-26BF-4409-AF7F-409A21439CAA}" type="sibTrans" cxnId="{36BDF69C-46FB-4EA6-970E-953C81D47981}">
      <dgm:prSet/>
      <dgm:spPr/>
      <dgm:t>
        <a:bodyPr/>
        <a:lstStyle/>
        <a:p>
          <a:endParaRPr lang="it-IT"/>
        </a:p>
      </dgm:t>
    </dgm:pt>
    <dgm:pt modelId="{E166E3B2-9C43-431A-B491-9B38AC55C9CF}">
      <dgm:prSet phldrT="[Testo]" phldr="0"/>
      <dgm:spPr/>
      <dgm:t>
        <a:bodyPr/>
        <a:lstStyle/>
        <a:p>
          <a:pPr rtl="0"/>
          <a:r>
            <a:rPr lang="it-IT">
              <a:latin typeface="Garamond" panose="02020404030301010803"/>
            </a:rPr>
            <a:t>Funzione strumentale Arca 3 prof. Diego Aprile </a:t>
          </a:r>
          <a:endParaRPr lang="it-IT"/>
        </a:p>
      </dgm:t>
    </dgm:pt>
    <dgm:pt modelId="{70764555-D624-4CDF-82EB-86D805D41C24}" type="parTrans" cxnId="{CB0739D9-CE00-49E9-A621-AA4E46144A3B}">
      <dgm:prSet/>
      <dgm:spPr/>
      <dgm:t>
        <a:bodyPr/>
        <a:lstStyle/>
        <a:p>
          <a:endParaRPr lang="it-IT"/>
        </a:p>
      </dgm:t>
    </dgm:pt>
    <dgm:pt modelId="{4E04929F-B6E3-4ED8-8685-C8AD11691AEA}" type="sibTrans" cxnId="{CB0739D9-CE00-49E9-A621-AA4E46144A3B}">
      <dgm:prSet/>
      <dgm:spPr/>
      <dgm:t>
        <a:bodyPr/>
        <a:lstStyle/>
        <a:p>
          <a:endParaRPr lang="it-IT"/>
        </a:p>
      </dgm:t>
    </dgm:pt>
    <dgm:pt modelId="{1FF02448-BD55-41D9-8B4C-359AAC3C2587}" type="pres">
      <dgm:prSet presAssocID="{1F961C40-7BB5-41F6-A227-2DB2E5783C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6030CC-BEF2-4100-B7EA-584A3A280087}" type="pres">
      <dgm:prSet presAssocID="{9C003634-4B0B-4052-9B3B-7392B726B730}" presName="vertOne" presStyleCnt="0"/>
      <dgm:spPr/>
    </dgm:pt>
    <dgm:pt modelId="{1E5DCA87-0302-40B5-B7C1-4EAF56E10903}" type="pres">
      <dgm:prSet presAssocID="{9C003634-4B0B-4052-9B3B-7392B726B730}" presName="txOne" presStyleLbl="node0" presStyleIdx="0" presStyleCnt="1">
        <dgm:presLayoutVars>
          <dgm:chPref val="3"/>
        </dgm:presLayoutVars>
      </dgm:prSet>
      <dgm:spPr/>
    </dgm:pt>
    <dgm:pt modelId="{DD451657-9C2E-4AA0-ACD4-0549DC2E17BB}" type="pres">
      <dgm:prSet presAssocID="{9C003634-4B0B-4052-9B3B-7392B726B730}" presName="parTransOne" presStyleCnt="0"/>
      <dgm:spPr/>
    </dgm:pt>
    <dgm:pt modelId="{D8B1637A-3961-46BB-94CE-0D503DF1402B}" type="pres">
      <dgm:prSet presAssocID="{9C003634-4B0B-4052-9B3B-7392B726B730}" presName="horzOne" presStyleCnt="0"/>
      <dgm:spPr/>
    </dgm:pt>
    <dgm:pt modelId="{EA50A5DC-1D32-4E52-812B-68FA3EB1674A}" type="pres">
      <dgm:prSet presAssocID="{3C168263-B150-490C-B73C-FB32B7A50FE5}" presName="vertTwo" presStyleCnt="0"/>
      <dgm:spPr/>
    </dgm:pt>
    <dgm:pt modelId="{FADEBAE9-B876-44FF-9658-7FE29AF285BE}" type="pres">
      <dgm:prSet presAssocID="{3C168263-B150-490C-B73C-FB32B7A50FE5}" presName="txTwo" presStyleLbl="node2" presStyleIdx="0" presStyleCnt="2">
        <dgm:presLayoutVars>
          <dgm:chPref val="3"/>
        </dgm:presLayoutVars>
      </dgm:prSet>
      <dgm:spPr/>
    </dgm:pt>
    <dgm:pt modelId="{B45E22C8-D45A-4DD8-94BD-6835BE424CA8}" type="pres">
      <dgm:prSet presAssocID="{3C168263-B150-490C-B73C-FB32B7A50FE5}" presName="parTransTwo" presStyleCnt="0"/>
      <dgm:spPr/>
    </dgm:pt>
    <dgm:pt modelId="{6FCD6C95-1C7A-4610-839A-DF7D12F60B4F}" type="pres">
      <dgm:prSet presAssocID="{3C168263-B150-490C-B73C-FB32B7A50FE5}" presName="horzTwo" presStyleCnt="0"/>
      <dgm:spPr/>
    </dgm:pt>
    <dgm:pt modelId="{B5F18BB2-B0A1-47E7-A38C-C83714766BCA}" type="pres">
      <dgm:prSet presAssocID="{5CB0B22B-C395-4D79-A100-7080DED1ACD5}" presName="vertThree" presStyleCnt="0"/>
      <dgm:spPr/>
    </dgm:pt>
    <dgm:pt modelId="{9953992C-5E3D-4D47-930E-75559AC8975F}" type="pres">
      <dgm:prSet presAssocID="{5CB0B22B-C395-4D79-A100-7080DED1ACD5}" presName="txThree" presStyleLbl="node3" presStyleIdx="0" presStyleCnt="3">
        <dgm:presLayoutVars>
          <dgm:chPref val="3"/>
        </dgm:presLayoutVars>
      </dgm:prSet>
      <dgm:spPr/>
    </dgm:pt>
    <dgm:pt modelId="{9C701D70-7B58-4915-B355-C5BABAC137DD}" type="pres">
      <dgm:prSet presAssocID="{5CB0B22B-C395-4D79-A100-7080DED1ACD5}" presName="horzThree" presStyleCnt="0"/>
      <dgm:spPr/>
    </dgm:pt>
    <dgm:pt modelId="{5BD0532B-1A26-42B8-8F12-1D13C25E203A}" type="pres">
      <dgm:prSet presAssocID="{78B6939A-3AC1-4C0C-875A-1B3BFDB27E34}" presName="sibSpaceThree" presStyleCnt="0"/>
      <dgm:spPr/>
    </dgm:pt>
    <dgm:pt modelId="{904EDD66-C7B3-4702-A9FB-FCF78D2C649F}" type="pres">
      <dgm:prSet presAssocID="{F3DE196E-3D16-42AF-9315-4AB117A7FF45}" presName="vertThree" presStyleCnt="0"/>
      <dgm:spPr/>
    </dgm:pt>
    <dgm:pt modelId="{D9D666F7-BF3C-4797-89BD-9E2785FD9D97}" type="pres">
      <dgm:prSet presAssocID="{F3DE196E-3D16-42AF-9315-4AB117A7FF45}" presName="txThree" presStyleLbl="node3" presStyleIdx="1" presStyleCnt="3">
        <dgm:presLayoutVars>
          <dgm:chPref val="3"/>
        </dgm:presLayoutVars>
      </dgm:prSet>
      <dgm:spPr/>
    </dgm:pt>
    <dgm:pt modelId="{2B80EDA3-E547-4DE9-B41F-F0D06E225C25}" type="pres">
      <dgm:prSet presAssocID="{F3DE196E-3D16-42AF-9315-4AB117A7FF45}" presName="horzThree" presStyleCnt="0"/>
      <dgm:spPr/>
    </dgm:pt>
    <dgm:pt modelId="{8CAEA4CC-8FFD-4F5D-A759-5CF3CDCA2385}" type="pres">
      <dgm:prSet presAssocID="{4928A788-3D94-4085-A37F-0935A93EE178}" presName="sibSpaceTwo" presStyleCnt="0"/>
      <dgm:spPr/>
    </dgm:pt>
    <dgm:pt modelId="{E42E8EC5-F52D-426A-870F-163328D30A69}" type="pres">
      <dgm:prSet presAssocID="{ACA5D950-843B-44C4-BA0E-433E2010C89D}" presName="vertTwo" presStyleCnt="0"/>
      <dgm:spPr/>
    </dgm:pt>
    <dgm:pt modelId="{B645A706-750B-4F48-8CB6-297619F67C27}" type="pres">
      <dgm:prSet presAssocID="{ACA5D950-843B-44C4-BA0E-433E2010C89D}" presName="txTwo" presStyleLbl="node2" presStyleIdx="1" presStyleCnt="2">
        <dgm:presLayoutVars>
          <dgm:chPref val="3"/>
        </dgm:presLayoutVars>
      </dgm:prSet>
      <dgm:spPr/>
    </dgm:pt>
    <dgm:pt modelId="{FDD86605-6CA2-4C11-8383-80C8F823810C}" type="pres">
      <dgm:prSet presAssocID="{ACA5D950-843B-44C4-BA0E-433E2010C89D}" presName="parTransTwo" presStyleCnt="0"/>
      <dgm:spPr/>
    </dgm:pt>
    <dgm:pt modelId="{C27ACA2B-384B-43B3-9453-F3D6BC25513D}" type="pres">
      <dgm:prSet presAssocID="{ACA5D950-843B-44C4-BA0E-433E2010C89D}" presName="horzTwo" presStyleCnt="0"/>
      <dgm:spPr/>
    </dgm:pt>
    <dgm:pt modelId="{921E2A14-F4B4-4684-B3D0-3D44E242BA87}" type="pres">
      <dgm:prSet presAssocID="{E166E3B2-9C43-431A-B491-9B38AC55C9CF}" presName="vertThree" presStyleCnt="0"/>
      <dgm:spPr/>
    </dgm:pt>
    <dgm:pt modelId="{CE72DCC4-8F68-493C-B76E-10242CE97135}" type="pres">
      <dgm:prSet presAssocID="{E166E3B2-9C43-431A-B491-9B38AC55C9CF}" presName="txThree" presStyleLbl="node3" presStyleIdx="2" presStyleCnt="3">
        <dgm:presLayoutVars>
          <dgm:chPref val="3"/>
        </dgm:presLayoutVars>
      </dgm:prSet>
      <dgm:spPr/>
    </dgm:pt>
    <dgm:pt modelId="{D96FBA3D-FBAB-4605-925B-838CBD5607F7}" type="pres">
      <dgm:prSet presAssocID="{E166E3B2-9C43-431A-B491-9B38AC55C9CF}" presName="horzThree" presStyleCnt="0"/>
      <dgm:spPr/>
    </dgm:pt>
  </dgm:ptLst>
  <dgm:cxnLst>
    <dgm:cxn modelId="{EE3C4B09-2131-4082-9C59-B34035CEF11A}" srcId="{3C168263-B150-490C-B73C-FB32B7A50FE5}" destId="{5CB0B22B-C395-4D79-A100-7080DED1ACD5}" srcOrd="0" destOrd="0" parTransId="{70B3A9CD-C63F-4F1C-84A2-C3A6CF89F261}" sibTransId="{78B6939A-3AC1-4C0C-875A-1B3BFDB27E34}"/>
    <dgm:cxn modelId="{5319E526-CB17-40AA-8FE7-3A6DE8EF97DE}" type="presOf" srcId="{1F961C40-7BB5-41F6-A227-2DB2E5783CB9}" destId="{1FF02448-BD55-41D9-8B4C-359AAC3C2587}" srcOrd="0" destOrd="0" presId="urn:microsoft.com/office/officeart/2005/8/layout/hierarchy4"/>
    <dgm:cxn modelId="{28374E35-4ABA-4A1F-B766-6616D316A949}" type="presOf" srcId="{9C003634-4B0B-4052-9B3B-7392B726B730}" destId="{1E5DCA87-0302-40B5-B7C1-4EAF56E10903}" srcOrd="0" destOrd="0" presId="urn:microsoft.com/office/officeart/2005/8/layout/hierarchy4"/>
    <dgm:cxn modelId="{53A3803C-1128-476A-AC24-1471EDA70852}" srcId="{3C168263-B150-490C-B73C-FB32B7A50FE5}" destId="{F3DE196E-3D16-42AF-9315-4AB117A7FF45}" srcOrd="1" destOrd="0" parTransId="{F2305EF2-79ED-4DB1-BB5B-8E3C27A14A2E}" sibTransId="{31D8D070-0404-4474-998D-064E68EB73DF}"/>
    <dgm:cxn modelId="{6C200884-0CBB-48D0-A8A3-FAC7C8BC22C4}" type="presOf" srcId="{5CB0B22B-C395-4D79-A100-7080DED1ACD5}" destId="{9953992C-5E3D-4D47-930E-75559AC8975F}" srcOrd="0" destOrd="0" presId="urn:microsoft.com/office/officeart/2005/8/layout/hierarchy4"/>
    <dgm:cxn modelId="{EE3E7486-3093-4217-87DC-476EA5E8CB66}" type="presOf" srcId="{3C168263-B150-490C-B73C-FB32B7A50FE5}" destId="{FADEBAE9-B876-44FF-9658-7FE29AF285BE}" srcOrd="0" destOrd="0" presId="urn:microsoft.com/office/officeart/2005/8/layout/hierarchy4"/>
    <dgm:cxn modelId="{A25FF287-D65A-4537-B490-1C41C9DDCEAA}" srcId="{9C003634-4B0B-4052-9B3B-7392B726B730}" destId="{3C168263-B150-490C-B73C-FB32B7A50FE5}" srcOrd="0" destOrd="0" parTransId="{0A64A0F6-7A9E-4306-8505-FC8CE45736C2}" sibTransId="{4928A788-3D94-4085-A37F-0935A93EE178}"/>
    <dgm:cxn modelId="{36BDF69C-46FB-4EA6-970E-953C81D47981}" srcId="{9C003634-4B0B-4052-9B3B-7392B726B730}" destId="{ACA5D950-843B-44C4-BA0E-433E2010C89D}" srcOrd="1" destOrd="0" parTransId="{7C01AA68-8B7C-4E64-8740-CDB7C2934680}" sibTransId="{99F41521-26BF-4409-AF7F-409A21439CAA}"/>
    <dgm:cxn modelId="{7B19D1AE-7B6D-4838-A03A-905BD4C928CF}" srcId="{1F961C40-7BB5-41F6-A227-2DB2E5783CB9}" destId="{9C003634-4B0B-4052-9B3B-7392B726B730}" srcOrd="0" destOrd="0" parTransId="{55BF72CA-8005-4533-BFC5-4F0BA06617D4}" sibTransId="{54F29BF0-6DD7-467D-B2CB-198FD75A9923}"/>
    <dgm:cxn modelId="{D5CF95B2-51B7-47AC-B98E-5290CCDB7130}" type="presOf" srcId="{E166E3B2-9C43-431A-B491-9B38AC55C9CF}" destId="{CE72DCC4-8F68-493C-B76E-10242CE97135}" srcOrd="0" destOrd="0" presId="urn:microsoft.com/office/officeart/2005/8/layout/hierarchy4"/>
    <dgm:cxn modelId="{82806AC9-4BA2-44C0-9C5E-20197EAEEE3D}" type="presOf" srcId="{ACA5D950-843B-44C4-BA0E-433E2010C89D}" destId="{B645A706-750B-4F48-8CB6-297619F67C27}" srcOrd="0" destOrd="0" presId="urn:microsoft.com/office/officeart/2005/8/layout/hierarchy4"/>
    <dgm:cxn modelId="{CB0739D9-CE00-49E9-A621-AA4E46144A3B}" srcId="{ACA5D950-843B-44C4-BA0E-433E2010C89D}" destId="{E166E3B2-9C43-431A-B491-9B38AC55C9CF}" srcOrd="0" destOrd="0" parTransId="{70764555-D624-4CDF-82EB-86D805D41C24}" sibTransId="{4E04929F-B6E3-4ED8-8685-C8AD11691AEA}"/>
    <dgm:cxn modelId="{98410CE1-6E60-47E3-A30B-6081DF487CB9}" type="presOf" srcId="{F3DE196E-3D16-42AF-9315-4AB117A7FF45}" destId="{D9D666F7-BF3C-4797-89BD-9E2785FD9D97}" srcOrd="0" destOrd="0" presId="urn:microsoft.com/office/officeart/2005/8/layout/hierarchy4"/>
    <dgm:cxn modelId="{B18C9AE2-1505-446B-9349-0A6CEE4F280D}" type="presParOf" srcId="{1FF02448-BD55-41D9-8B4C-359AAC3C2587}" destId="{D26030CC-BEF2-4100-B7EA-584A3A280087}" srcOrd="0" destOrd="0" presId="urn:microsoft.com/office/officeart/2005/8/layout/hierarchy4"/>
    <dgm:cxn modelId="{4F98916E-30C1-4324-B271-86F61A60261A}" type="presParOf" srcId="{D26030CC-BEF2-4100-B7EA-584A3A280087}" destId="{1E5DCA87-0302-40B5-B7C1-4EAF56E10903}" srcOrd="0" destOrd="0" presId="urn:microsoft.com/office/officeart/2005/8/layout/hierarchy4"/>
    <dgm:cxn modelId="{52D12C5F-ABD8-4933-9879-53D6D95F8254}" type="presParOf" srcId="{D26030CC-BEF2-4100-B7EA-584A3A280087}" destId="{DD451657-9C2E-4AA0-ACD4-0549DC2E17BB}" srcOrd="1" destOrd="0" presId="urn:microsoft.com/office/officeart/2005/8/layout/hierarchy4"/>
    <dgm:cxn modelId="{B25ED37D-FE2B-4943-BA08-4BCC0DD72753}" type="presParOf" srcId="{D26030CC-BEF2-4100-B7EA-584A3A280087}" destId="{D8B1637A-3961-46BB-94CE-0D503DF1402B}" srcOrd="2" destOrd="0" presId="urn:microsoft.com/office/officeart/2005/8/layout/hierarchy4"/>
    <dgm:cxn modelId="{3A346C86-BEC9-4019-B315-FDC892BC48D5}" type="presParOf" srcId="{D8B1637A-3961-46BB-94CE-0D503DF1402B}" destId="{EA50A5DC-1D32-4E52-812B-68FA3EB1674A}" srcOrd="0" destOrd="0" presId="urn:microsoft.com/office/officeart/2005/8/layout/hierarchy4"/>
    <dgm:cxn modelId="{E67534C9-86D5-4E7F-BCF5-F82A69029CFD}" type="presParOf" srcId="{EA50A5DC-1D32-4E52-812B-68FA3EB1674A}" destId="{FADEBAE9-B876-44FF-9658-7FE29AF285BE}" srcOrd="0" destOrd="0" presId="urn:microsoft.com/office/officeart/2005/8/layout/hierarchy4"/>
    <dgm:cxn modelId="{6F5F9E27-F960-445B-BBD2-4B6549542FB3}" type="presParOf" srcId="{EA50A5DC-1D32-4E52-812B-68FA3EB1674A}" destId="{B45E22C8-D45A-4DD8-94BD-6835BE424CA8}" srcOrd="1" destOrd="0" presId="urn:microsoft.com/office/officeart/2005/8/layout/hierarchy4"/>
    <dgm:cxn modelId="{B89B7942-9FDF-422A-9EB2-48731A11C072}" type="presParOf" srcId="{EA50A5DC-1D32-4E52-812B-68FA3EB1674A}" destId="{6FCD6C95-1C7A-4610-839A-DF7D12F60B4F}" srcOrd="2" destOrd="0" presId="urn:microsoft.com/office/officeart/2005/8/layout/hierarchy4"/>
    <dgm:cxn modelId="{ED651106-9B8B-49D0-9262-D9BBE73CAFD8}" type="presParOf" srcId="{6FCD6C95-1C7A-4610-839A-DF7D12F60B4F}" destId="{B5F18BB2-B0A1-47E7-A38C-C83714766BCA}" srcOrd="0" destOrd="0" presId="urn:microsoft.com/office/officeart/2005/8/layout/hierarchy4"/>
    <dgm:cxn modelId="{65F04C02-0BC6-4BA5-8FCD-731F09BFAF28}" type="presParOf" srcId="{B5F18BB2-B0A1-47E7-A38C-C83714766BCA}" destId="{9953992C-5E3D-4D47-930E-75559AC8975F}" srcOrd="0" destOrd="0" presId="urn:microsoft.com/office/officeart/2005/8/layout/hierarchy4"/>
    <dgm:cxn modelId="{39FFB4FB-F5D5-43C4-8814-1772B048BAE2}" type="presParOf" srcId="{B5F18BB2-B0A1-47E7-A38C-C83714766BCA}" destId="{9C701D70-7B58-4915-B355-C5BABAC137DD}" srcOrd="1" destOrd="0" presId="urn:microsoft.com/office/officeart/2005/8/layout/hierarchy4"/>
    <dgm:cxn modelId="{FFED1E63-E1F3-4E04-9045-0A1DFD211433}" type="presParOf" srcId="{6FCD6C95-1C7A-4610-839A-DF7D12F60B4F}" destId="{5BD0532B-1A26-42B8-8F12-1D13C25E203A}" srcOrd="1" destOrd="0" presId="urn:microsoft.com/office/officeart/2005/8/layout/hierarchy4"/>
    <dgm:cxn modelId="{B47C8CB0-F3EE-4C10-97FA-FFE2633F430F}" type="presParOf" srcId="{6FCD6C95-1C7A-4610-839A-DF7D12F60B4F}" destId="{904EDD66-C7B3-4702-A9FB-FCF78D2C649F}" srcOrd="2" destOrd="0" presId="urn:microsoft.com/office/officeart/2005/8/layout/hierarchy4"/>
    <dgm:cxn modelId="{434D32EB-B791-4929-84CD-BA4F41A05C7F}" type="presParOf" srcId="{904EDD66-C7B3-4702-A9FB-FCF78D2C649F}" destId="{D9D666F7-BF3C-4797-89BD-9E2785FD9D97}" srcOrd="0" destOrd="0" presId="urn:microsoft.com/office/officeart/2005/8/layout/hierarchy4"/>
    <dgm:cxn modelId="{8D158D38-9AF7-45D2-B9A3-F2279D4F4297}" type="presParOf" srcId="{904EDD66-C7B3-4702-A9FB-FCF78D2C649F}" destId="{2B80EDA3-E547-4DE9-B41F-F0D06E225C25}" srcOrd="1" destOrd="0" presId="urn:microsoft.com/office/officeart/2005/8/layout/hierarchy4"/>
    <dgm:cxn modelId="{3081FFDD-D6FD-49E3-9F69-BC13DB68D816}" type="presParOf" srcId="{D8B1637A-3961-46BB-94CE-0D503DF1402B}" destId="{8CAEA4CC-8FFD-4F5D-A759-5CF3CDCA2385}" srcOrd="1" destOrd="0" presId="urn:microsoft.com/office/officeart/2005/8/layout/hierarchy4"/>
    <dgm:cxn modelId="{E84E4E5C-707A-4CA8-81DD-03E515DE3F7D}" type="presParOf" srcId="{D8B1637A-3961-46BB-94CE-0D503DF1402B}" destId="{E42E8EC5-F52D-426A-870F-163328D30A69}" srcOrd="2" destOrd="0" presId="urn:microsoft.com/office/officeart/2005/8/layout/hierarchy4"/>
    <dgm:cxn modelId="{0415D0E7-D41C-432E-9EE2-A4DFB8AE7B45}" type="presParOf" srcId="{E42E8EC5-F52D-426A-870F-163328D30A69}" destId="{B645A706-750B-4F48-8CB6-297619F67C27}" srcOrd="0" destOrd="0" presId="urn:microsoft.com/office/officeart/2005/8/layout/hierarchy4"/>
    <dgm:cxn modelId="{D8967344-BCF6-4A09-87F4-72C7F1A992E2}" type="presParOf" srcId="{E42E8EC5-F52D-426A-870F-163328D30A69}" destId="{FDD86605-6CA2-4C11-8383-80C8F823810C}" srcOrd="1" destOrd="0" presId="urn:microsoft.com/office/officeart/2005/8/layout/hierarchy4"/>
    <dgm:cxn modelId="{363B785B-E3E3-49FC-989F-3E8480B987F8}" type="presParOf" srcId="{E42E8EC5-F52D-426A-870F-163328D30A69}" destId="{C27ACA2B-384B-43B3-9453-F3D6BC25513D}" srcOrd="2" destOrd="0" presId="urn:microsoft.com/office/officeart/2005/8/layout/hierarchy4"/>
    <dgm:cxn modelId="{8A283CBC-B0B5-45D1-B7A3-C50919191B65}" type="presParOf" srcId="{C27ACA2B-384B-43B3-9453-F3D6BC25513D}" destId="{921E2A14-F4B4-4684-B3D0-3D44E242BA87}" srcOrd="0" destOrd="0" presId="urn:microsoft.com/office/officeart/2005/8/layout/hierarchy4"/>
    <dgm:cxn modelId="{B3E0A483-0D4F-436D-BC2E-2C896FBAD0A2}" type="presParOf" srcId="{921E2A14-F4B4-4684-B3D0-3D44E242BA87}" destId="{CE72DCC4-8F68-493C-B76E-10242CE97135}" srcOrd="0" destOrd="0" presId="urn:microsoft.com/office/officeart/2005/8/layout/hierarchy4"/>
    <dgm:cxn modelId="{FD12C894-4D8E-48CF-9040-674C4BA1D780}" type="presParOf" srcId="{921E2A14-F4B4-4684-B3D0-3D44E242BA87}" destId="{D96FBA3D-FBAB-4605-925B-838CBD5607F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DCA87-0302-40B5-B7C1-4EAF56E10903}">
      <dsp:nvSpPr>
        <dsp:cNvPr id="0" name=""/>
        <dsp:cNvSpPr/>
      </dsp:nvSpPr>
      <dsp:spPr>
        <a:xfrm>
          <a:off x="1101" y="285"/>
          <a:ext cx="9598996" cy="99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>
              <a:latin typeface="Garamond" panose="02020404030301010803"/>
            </a:rPr>
            <a:t>Dirigente Scolastico prof. Gualtiero Vinciguerra</a:t>
          </a:r>
          <a:endParaRPr lang="it-IT" sz="3900" kern="1200"/>
        </a:p>
      </dsp:txBody>
      <dsp:txXfrm>
        <a:off x="30330" y="29514"/>
        <a:ext cx="9540538" cy="939496"/>
      </dsp:txXfrm>
    </dsp:sp>
    <dsp:sp modelId="{FADEBAE9-B876-44FF-9658-7FE29AF285BE}">
      <dsp:nvSpPr>
        <dsp:cNvPr id="0" name=""/>
        <dsp:cNvSpPr/>
      </dsp:nvSpPr>
      <dsp:spPr>
        <a:xfrm>
          <a:off x="1101" y="1159960"/>
          <a:ext cx="6270361" cy="99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Garamond" panose="02020404030301010803"/>
            </a:rPr>
            <a:t>Collaborato del Dirigente scolastico prof. Anna bo</a:t>
          </a:r>
          <a:endParaRPr lang="it-IT" sz="2000" kern="1200"/>
        </a:p>
      </dsp:txBody>
      <dsp:txXfrm>
        <a:off x="30330" y="1189189"/>
        <a:ext cx="6211903" cy="939496"/>
      </dsp:txXfrm>
    </dsp:sp>
    <dsp:sp modelId="{9953992C-5E3D-4D47-930E-75559AC8975F}">
      <dsp:nvSpPr>
        <dsp:cNvPr id="0" name=""/>
        <dsp:cNvSpPr/>
      </dsp:nvSpPr>
      <dsp:spPr>
        <a:xfrm>
          <a:off x="1101" y="2319635"/>
          <a:ext cx="3070696" cy="99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Garamond" panose="02020404030301010803"/>
            </a:rPr>
            <a:t>Funzione strumuntale Arca 1 prof. Giorgio Rana</a:t>
          </a:r>
          <a:endParaRPr lang="it-IT" sz="2000" kern="1200"/>
        </a:p>
      </dsp:txBody>
      <dsp:txXfrm>
        <a:off x="30330" y="2348864"/>
        <a:ext cx="3012238" cy="939496"/>
      </dsp:txXfrm>
    </dsp:sp>
    <dsp:sp modelId="{D9D666F7-BF3C-4797-89BD-9E2785FD9D97}">
      <dsp:nvSpPr>
        <dsp:cNvPr id="0" name=""/>
        <dsp:cNvSpPr/>
      </dsp:nvSpPr>
      <dsp:spPr>
        <a:xfrm>
          <a:off x="3200767" y="2319635"/>
          <a:ext cx="3070696" cy="99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Garamond" panose="02020404030301010803"/>
            </a:rPr>
            <a:t>Funzione strumentale Arca 2 prof. Giulia Barolo</a:t>
          </a:r>
          <a:endParaRPr lang="it-IT" sz="2000" kern="1200"/>
        </a:p>
      </dsp:txBody>
      <dsp:txXfrm>
        <a:off x="3229996" y="2348864"/>
        <a:ext cx="3012238" cy="939496"/>
      </dsp:txXfrm>
    </dsp:sp>
    <dsp:sp modelId="{B645A706-750B-4F48-8CB6-297619F67C27}">
      <dsp:nvSpPr>
        <dsp:cNvPr id="0" name=""/>
        <dsp:cNvSpPr/>
      </dsp:nvSpPr>
      <dsp:spPr>
        <a:xfrm>
          <a:off x="6529402" y="1159960"/>
          <a:ext cx="3070696" cy="99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Garamond" panose="02020404030301010803"/>
            </a:rPr>
            <a:t>Collaboratore del Dirigente Scolastico prof. Ugo Carli</a:t>
          </a:r>
          <a:endParaRPr lang="it-IT" sz="2000" kern="1200"/>
        </a:p>
      </dsp:txBody>
      <dsp:txXfrm>
        <a:off x="6558631" y="1189189"/>
        <a:ext cx="3012238" cy="939496"/>
      </dsp:txXfrm>
    </dsp:sp>
    <dsp:sp modelId="{CE72DCC4-8F68-493C-B76E-10242CE97135}">
      <dsp:nvSpPr>
        <dsp:cNvPr id="0" name=""/>
        <dsp:cNvSpPr/>
      </dsp:nvSpPr>
      <dsp:spPr>
        <a:xfrm>
          <a:off x="6529402" y="2319635"/>
          <a:ext cx="3070696" cy="997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Garamond" panose="02020404030301010803"/>
            </a:rPr>
            <a:t>Funzione strumentale Arca 3 prof. Diego Aprile </a:t>
          </a:r>
          <a:endParaRPr lang="it-IT" sz="2000" kern="1200"/>
        </a:p>
      </dsp:txBody>
      <dsp:txXfrm>
        <a:off x="6558631" y="2348864"/>
        <a:ext cx="3012238" cy="939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7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5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9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3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6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1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9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4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0BAB49-521A-4847-8CD2-806C48DFA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8F1179-1183-4919-9064-D6B26021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A5DA81-4C36-4310-92B7-8BB8D53B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E88936D-2419-E9E3-CA12-21EAAB62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L'IIS Marconi </a:t>
            </a:r>
            <a:r>
              <a:rPr lang="en-US" sz="5400" dirty="0" err="1"/>
              <a:t>si</a:t>
            </a:r>
            <a:r>
              <a:rPr lang="en-US" sz="5400" dirty="0"/>
              <a:t> </a:t>
            </a:r>
            <a:r>
              <a:rPr lang="en-US" sz="5400" dirty="0" err="1"/>
              <a:t>Presenta</a:t>
            </a:r>
            <a:endParaRPr lang="en-US" sz="5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87C957-7FC7-4EA7-BDD6-7D6B357C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5AE40FC-B880-59A9-239E-9DE1B3DB0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689129"/>
            <a:ext cx="9372997" cy="18980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1B9DA3-CEAD-441F-B353-6446DF8FB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4" presetClass="emph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2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2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5EB6B-E035-0FCC-DC5C-5C1E3C02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indirizzi di studio</a:t>
            </a:r>
          </a:p>
        </p:txBody>
      </p:sp>
      <p:pic>
        <p:nvPicPr>
          <p:cNvPr id="5" name="Immagine 5" descr="Gruppo di bambini sorridenti a scuola">
            <a:extLst>
              <a:ext uri="{FF2B5EF4-FFF2-40B4-BE49-F238E27FC236}">
                <a16:creationId xmlns:a16="http://schemas.microsoft.com/office/drawing/2014/main" id="{29CC51CD-838D-C686-2541-4104624337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641069"/>
            <a:ext cx="4718050" cy="314907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44C332-DE85-5B66-DFD9-5E98B9807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92500"/>
          </a:bodyPr>
          <a:lstStyle/>
          <a:p>
            <a:r>
              <a:rPr lang="it-IT" sz="1800" dirty="0"/>
              <a:t>Istituto professionale settore servizi indirizzo socio sanitario.</a:t>
            </a:r>
          </a:p>
          <a:p>
            <a:pPr>
              <a:buSzPct val="114999"/>
            </a:pPr>
            <a:r>
              <a:rPr lang="it-IT" sz="1800" dirty="0">
                <a:ea typeface="+mn-lt"/>
                <a:cs typeface="+mn-lt"/>
              </a:rPr>
              <a:t>Istituto professionale settore servizi indirizzo commerciale.</a:t>
            </a:r>
          </a:p>
          <a:p>
            <a:pPr>
              <a:buSzPct val="114999"/>
            </a:pPr>
            <a:r>
              <a:rPr lang="it-IT" sz="1800" dirty="0"/>
              <a:t>Istituto professionale settore industria e artigianato indirizzo manutenzione e assistenza tecnica.</a:t>
            </a:r>
          </a:p>
          <a:p>
            <a:pPr>
              <a:buSzPct val="114999"/>
            </a:pPr>
            <a:r>
              <a:rPr lang="it-IT" sz="1800" dirty="0"/>
              <a:t>Istituto tecnico settore economico indirizzo turismo.</a:t>
            </a:r>
          </a:p>
          <a:p>
            <a:pPr>
              <a:buSzPct val="114999"/>
            </a:pPr>
            <a:r>
              <a:rPr lang="it-IT" sz="1800" dirty="0"/>
              <a:t>Istituto tecnico settore tecnologico indirizzo grafica e comunicazione.</a:t>
            </a:r>
          </a:p>
        </p:txBody>
      </p:sp>
    </p:spTree>
    <p:extLst>
      <p:ext uri="{BB962C8B-B14F-4D97-AF65-F5344CB8AC3E}">
        <p14:creationId xmlns:p14="http://schemas.microsoft.com/office/powerpoint/2010/main" val="11360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1E749-4344-1A60-0FC4-4AAC5B4A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Popolazione scolastica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09A3EA5B-4947-A19B-B896-C1E5A59DF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877070"/>
              </p:ext>
            </p:extLst>
          </p:nvPr>
        </p:nvGraphicFramePr>
        <p:xfrm>
          <a:off x="1295400" y="2557463"/>
          <a:ext cx="9601200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10732905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189893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Studenti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5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Seconda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3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Terza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4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Quarta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492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Quinta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59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1E320A-C9A0-B4E1-3B16-88972E68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Organigramma</a:t>
            </a:r>
          </a:p>
        </p:txBody>
      </p:sp>
      <p:graphicFrame>
        <p:nvGraphicFramePr>
          <p:cNvPr id="165" name="Diagramma 165">
            <a:extLst>
              <a:ext uri="{FF2B5EF4-FFF2-40B4-BE49-F238E27FC236}">
                <a16:creationId xmlns:a16="http://schemas.microsoft.com/office/drawing/2014/main" id="{BE7F882B-8D99-E505-916E-594F23C37D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2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window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L'IIS Marconi si Presenta</vt:lpstr>
      <vt:lpstr>I nostri indirizzi di studio</vt:lpstr>
      <vt:lpstr>Popolazione scolastica</vt:lpstr>
      <vt:lpstr>Organigramma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Emanuele Carlini</cp:lastModifiedBy>
  <cp:revision>1</cp:revision>
  <dcterms:created xsi:type="dcterms:W3CDTF">2022-04-04T12:44:50Z</dcterms:created>
  <dcterms:modified xsi:type="dcterms:W3CDTF">2022-04-10T09:21:47Z</dcterms:modified>
</cp:coreProperties>
</file>