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61" r:id="rId4"/>
    <p:sldId id="263" r:id="rId5"/>
    <p:sldId id="264" r:id="rId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08/05/2023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08/05/2023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08/05/2023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08/05/2023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08/05/2023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08/05/2023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t>08/05/2023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08/05/2023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08/05/2023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08/05/2023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08/05/2023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08/05/2023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08/05/2023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08/05/2023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tato_sociale" TargetMode="External"/><Relationship Id="rId2" Type="http://schemas.openxmlformats.org/officeDocument/2006/relationships/hyperlink" Target="https://it.wikipedia.org/wiki/Associazione_(diritto)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it.wikipedia.org/wiki/Malattia" TargetMode="External"/><Relationship Id="rId4" Type="http://schemas.openxmlformats.org/officeDocument/2006/relationships/hyperlink" Target="https://it.wikipedia.org/wiki/Infortunio_sul_lavor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Società Operaia Cattolica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dirty="0">
                <a:solidFill>
                  <a:schemeClr val="tx1"/>
                </a:solidFill>
              </a:rPr>
              <a:t>Emanuele Carlini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C836E-6ED7-E3FF-3340-2AA22A8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it-IT" dirty="0"/>
              <a:t>Cosa sono le società operaie cattoliche o di mutuo soccorso.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00947E-2775-1A7D-0E61-68C9DE6A0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Le Società operaie di mutuo soccorso (SOMS) sono </a:t>
            </a:r>
            <a:r>
              <a:rPr lang="it-IT" strike="noStrike">
                <a:hlinkClick r:id="rId2" tooltip="Associazione (diritt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associazioni</a:t>
            </a:r>
            <a:r>
              <a:rPr lang="it-IT" strike="noStrike"/>
              <a:t>, che </a:t>
            </a:r>
            <a:r>
              <a:rPr lang="it-IT"/>
              <a:t>videro la luce per sopperire alle carenze dello </a:t>
            </a:r>
            <a:r>
              <a:rPr lang="it-IT" strike="noStrike">
                <a:hlinkClick r:id="rId3" tooltip="Stato socia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stato sociale</a:t>
            </a:r>
            <a:r>
              <a:rPr lang="it-IT"/>
              <a:t> ed aiutare così i lavoratori a darsi un primo apparato di difesa, trasferendo il rischio di eventi dannosi (come gli </a:t>
            </a:r>
            <a:r>
              <a:rPr lang="it-IT" strike="noStrike">
                <a:hlinkClick r:id="rId4" tooltip="Infortunio sul lavor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incidenti sul lavoro</a:t>
            </a:r>
            <a:r>
              <a:rPr lang="it-IT"/>
              <a:t>, la </a:t>
            </a:r>
            <a:r>
              <a:rPr lang="it-IT" strike="noStrike">
                <a:hlinkClick r:id="rId5" tooltip="Malatt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malattia</a:t>
            </a:r>
            <a:r>
              <a:rPr lang="it-IT"/>
              <a:t> o la perdita del posto di lavoro).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559BE4-D18D-17CB-0978-9D21E5CA5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760" y="2228850"/>
            <a:ext cx="4663440" cy="34975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180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it" dirty="0"/>
              <a:t>Quando è nata la FOCL</a:t>
            </a:r>
            <a:endParaRPr lang="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FBEA96-E7DE-69A3-17BB-AF44649A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89504"/>
            <a:ext cx="4663440" cy="2176272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3993B9-2F9B-8BCE-6CAB-FE35F4B2A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500" dirty="0"/>
              <a:t>La </a:t>
            </a:r>
            <a:r>
              <a:rPr lang="it-IT" sz="1500" u="sng" dirty="0"/>
              <a:t>Federazione Operaia Cattolica Ligure</a:t>
            </a:r>
            <a:r>
              <a:rPr lang="it-IT" sz="1500" dirty="0"/>
              <a:t> è stata costituita nel 1881, allo scopo di favorire – sul territorio ligure – lo sviluppo delle Società Operaie Cattoliche di Mutuo Soccorso, assisterle, coordinarne le attività e garantirne il buon andamento. La </a:t>
            </a:r>
            <a:r>
              <a:rPr lang="it-IT" sz="1500" u="sng" dirty="0"/>
              <a:t>FOCL</a:t>
            </a:r>
            <a:r>
              <a:rPr lang="it-IT" sz="1500" dirty="0"/>
              <a:t> mantiene relazioni con gli organismi che rappresentano sul territorio ligure le </a:t>
            </a:r>
            <a:r>
              <a:rPr lang="it-IT" sz="1500" u="sng" dirty="0"/>
              <a:t>Società Operaie di Mutuo Soccorso</a:t>
            </a:r>
            <a:r>
              <a:rPr lang="it-IT" sz="1500" dirty="0"/>
              <a:t> (SOMS) e le </a:t>
            </a:r>
            <a:r>
              <a:rPr lang="it-IT" sz="1500" u="sng" dirty="0"/>
              <a:t>Società di Mutuo Soccorso</a:t>
            </a:r>
            <a:r>
              <a:rPr lang="it-IT" sz="1500" dirty="0"/>
              <a:t> (SMS), entrambe espressione del mutualismo di ispirazione laica, mazziniana o socialista, al fine della tutela complessiva dei sodalizi che assicurano una rete sociale al servizio delle nostre popolazioni.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7DE0C-62DC-7CB7-3057-9D329340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Società operaia cattolica Santa Caterina in Begato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7CE0B5-1557-141B-745C-313C39F6F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6189995" cy="3749040"/>
          </a:xfrm>
        </p:spPr>
        <p:txBody>
          <a:bodyPr/>
          <a:lstStyle/>
          <a:p>
            <a:r>
              <a:rPr lang="it-IT" dirty="0"/>
              <a:t>La società operaia cattolica di Santa Caterina a Begato è un circolo senza scopo di lucro gestita da volontari, che aprono i locali del bar nel week end e il venerdì sera.</a:t>
            </a:r>
          </a:p>
          <a:p>
            <a:r>
              <a:rPr lang="it-IT" dirty="0"/>
              <a:t>La società è gestita da volontari giovani e vogliosi di portare avanti la società, e a questo scopo, talvolta organizza mangiate di autofinanziamento per poter incassare un po’ di denaro viste le difficoltà del momento.</a:t>
            </a:r>
          </a:p>
          <a:p>
            <a:r>
              <a:rPr lang="it-IT" dirty="0"/>
              <a:t>Le più importanti sono le serate della </a:t>
            </a:r>
            <a:r>
              <a:rPr lang="it-IT" dirty="0" err="1"/>
              <a:t>mostardella</a:t>
            </a:r>
            <a:r>
              <a:rPr lang="it-IT" dirty="0"/>
              <a:t> e la polenta ai 4 </a:t>
            </a:r>
            <a:r>
              <a:rPr lang="it-IT" dirty="0" err="1"/>
              <a:t>tucchi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3A6F252-A320-825D-F1B6-86E792C0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018" y="1480419"/>
            <a:ext cx="2973373" cy="43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5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649993A-F9AE-3CE3-4BB3-A630BBC9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A9062E-ED7E-73BF-3C5E-FD81D6D6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Emanuele Carlini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{3B492EE5-4BEC-4467-AD7E-A6C5185C5D16}tf78438558_win32</Template>
  <TotalTime>28</TotalTime>
  <Words>281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Garamond</vt:lpstr>
      <vt:lpstr>SavonVTI</vt:lpstr>
      <vt:lpstr>Società Operaia Cattolica</vt:lpstr>
      <vt:lpstr>Cosa sono le società operaie cattoliche o di mutuo soccorso.</vt:lpstr>
      <vt:lpstr>Quando è nata la FOCL</vt:lpstr>
      <vt:lpstr>Società operaia cattolica Santa Caterina in Begato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Società Operaia Cattolica</dc:title>
  <dc:creator>Emanuele Carlini</dc:creator>
  <cp:lastModifiedBy>Emanuele Carlini</cp:lastModifiedBy>
  <cp:revision>1</cp:revision>
  <dcterms:created xsi:type="dcterms:W3CDTF">2023-05-08T14:30:22Z</dcterms:created>
  <dcterms:modified xsi:type="dcterms:W3CDTF">2023-05-08T14:58:27Z</dcterms:modified>
</cp:coreProperties>
</file>