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305" r:id="rId3"/>
    <p:sldId id="302" r:id="rId4"/>
    <p:sldId id="303" r:id="rId5"/>
    <p:sldId id="304" r:id="rId6"/>
    <p:sldId id="308" r:id="rId7"/>
    <p:sldId id="310" r:id="rId8"/>
    <p:sldId id="306" r:id="rId9"/>
    <p:sldId id="307" r:id="rId10"/>
    <p:sldId id="309" r:id="rId11"/>
    <p:sldId id="311" r:id="rId12"/>
    <p:sldId id="313" r:id="rId13"/>
    <p:sldId id="312" r:id="rId14"/>
    <p:sldId id="314" r:id="rId15"/>
    <p:sldId id="315" r:id="rId16"/>
    <p:sldId id="316" r:id="rId17"/>
    <p:sldId id="317" r:id="rId18"/>
    <p:sldId id="318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B7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78C15-B42B-4552-E535-793AC741F001}" v="18" dt="2021-11-02T04:42:31.765"/>
    <p1510:client id="{6CDD7BFE-13F3-43B3-A54C-E2FE2FC3F5DC}" v="7" dt="2021-11-03T02:58:4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5191" autoAdjust="0"/>
  </p:normalViewPr>
  <p:slideViewPr>
    <p:cSldViewPr snapToGrid="0">
      <p:cViewPr varScale="1">
        <p:scale>
          <a:sx n="94" d="100"/>
          <a:sy n="94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Pomerleau-Perron" userId="S::pomerlep@uwindsor.ca::d2e58d4e-9f47-45f5-a787-bd3412dbcec5" providerId="AD" clId="Web-{53678C15-B42B-4552-E535-793AC741F001}"/>
    <pc:docChg chg="modSld">
      <pc:chgData name="Patrick Pomerleau-Perron" userId="S::pomerlep@uwindsor.ca::d2e58d4e-9f47-45f5-a787-bd3412dbcec5" providerId="AD" clId="Web-{53678C15-B42B-4552-E535-793AC741F001}" dt="2021-11-02T04:42:31.765" v="17" actId="1076"/>
      <pc:docMkLst>
        <pc:docMk/>
      </pc:docMkLst>
      <pc:sldChg chg="modSp">
        <pc:chgData name="Patrick Pomerleau-Perron" userId="S::pomerlep@uwindsor.ca::d2e58d4e-9f47-45f5-a787-bd3412dbcec5" providerId="AD" clId="Web-{53678C15-B42B-4552-E535-793AC741F001}" dt="2021-11-02T04:39:22.576" v="5" actId="20577"/>
        <pc:sldMkLst>
          <pc:docMk/>
          <pc:sldMk cId="562893219" sldId="278"/>
        </pc:sldMkLst>
        <pc:spChg chg="mod">
          <ac:chgData name="Patrick Pomerleau-Perron" userId="S::pomerlep@uwindsor.ca::d2e58d4e-9f47-45f5-a787-bd3412dbcec5" providerId="AD" clId="Web-{53678C15-B42B-4552-E535-793AC741F001}" dt="2021-11-02T04:39:22.576" v="5" actId="20577"/>
          <ac:spMkLst>
            <pc:docMk/>
            <pc:sldMk cId="562893219" sldId="278"/>
            <ac:spMk id="6" creationId="{00000000-0000-0000-0000-000000000000}"/>
          </ac:spMkLst>
        </pc:spChg>
      </pc:sldChg>
      <pc:sldChg chg="modSp">
        <pc:chgData name="Patrick Pomerleau-Perron" userId="S::pomerlep@uwindsor.ca::d2e58d4e-9f47-45f5-a787-bd3412dbcec5" providerId="AD" clId="Web-{53678C15-B42B-4552-E535-793AC741F001}" dt="2021-11-02T04:40:15.921" v="7" actId="20577"/>
        <pc:sldMkLst>
          <pc:docMk/>
          <pc:sldMk cId="1112957591" sldId="291"/>
        </pc:sldMkLst>
        <pc:spChg chg="mod">
          <ac:chgData name="Patrick Pomerleau-Perron" userId="S::pomerlep@uwindsor.ca::d2e58d4e-9f47-45f5-a787-bd3412dbcec5" providerId="AD" clId="Web-{53678C15-B42B-4552-E535-793AC741F001}" dt="2021-11-02T04:40:15.921" v="7" actId="20577"/>
          <ac:spMkLst>
            <pc:docMk/>
            <pc:sldMk cId="1112957591" sldId="291"/>
            <ac:spMk id="6" creationId="{00000000-0000-0000-0000-000000000000}"/>
          </ac:spMkLst>
        </pc:spChg>
      </pc:sldChg>
      <pc:sldChg chg="modSp">
        <pc:chgData name="Patrick Pomerleau-Perron" userId="S::pomerlep@uwindsor.ca::d2e58d4e-9f47-45f5-a787-bd3412dbcec5" providerId="AD" clId="Web-{53678C15-B42B-4552-E535-793AC741F001}" dt="2021-11-02T04:42:31.765" v="17" actId="1076"/>
        <pc:sldMkLst>
          <pc:docMk/>
          <pc:sldMk cId="1900882848" sldId="294"/>
        </pc:sldMkLst>
        <pc:spChg chg="mod">
          <ac:chgData name="Patrick Pomerleau-Perron" userId="S::pomerlep@uwindsor.ca::d2e58d4e-9f47-45f5-a787-bd3412dbcec5" providerId="AD" clId="Web-{53678C15-B42B-4552-E535-793AC741F001}" dt="2021-11-02T04:42:29.078" v="16" actId="20577"/>
          <ac:spMkLst>
            <pc:docMk/>
            <pc:sldMk cId="1900882848" sldId="294"/>
            <ac:spMk id="6" creationId="{00000000-0000-0000-0000-000000000000}"/>
          </ac:spMkLst>
        </pc:spChg>
        <pc:spChg chg="mod">
          <ac:chgData name="Patrick Pomerleau-Perron" userId="S::pomerlep@uwindsor.ca::d2e58d4e-9f47-45f5-a787-bd3412dbcec5" providerId="AD" clId="Web-{53678C15-B42B-4552-E535-793AC741F001}" dt="2021-11-02T04:42:31.765" v="17" actId="1076"/>
          <ac:spMkLst>
            <pc:docMk/>
            <pc:sldMk cId="1900882848" sldId="294"/>
            <ac:spMk id="9" creationId="{4376CE29-2ADE-4AF7-9750-368ECF4F5954}"/>
          </ac:spMkLst>
        </pc:spChg>
      </pc:sldChg>
    </pc:docChg>
  </pc:docChgLst>
  <pc:docChgLst>
    <pc:chgData name="Patrick Pomerleau-Perron" userId="d2e58d4e-9f47-45f5-a787-bd3412dbcec5" providerId="ADAL" clId="{6CDD7BFE-13F3-43B3-A54C-E2FE2FC3F5DC}"/>
    <pc:docChg chg="custSel addSld modSld">
      <pc:chgData name="Patrick Pomerleau-Perron" userId="d2e58d4e-9f47-45f5-a787-bd3412dbcec5" providerId="ADAL" clId="{6CDD7BFE-13F3-43B3-A54C-E2FE2FC3F5DC}" dt="2021-11-03T02:58:44.784" v="478" actId="20577"/>
      <pc:docMkLst>
        <pc:docMk/>
      </pc:docMkLst>
      <pc:sldChg chg="addSp delSp modSp mod modAnim">
        <pc:chgData name="Patrick Pomerleau-Perron" userId="d2e58d4e-9f47-45f5-a787-bd3412dbcec5" providerId="ADAL" clId="{6CDD7BFE-13F3-43B3-A54C-E2FE2FC3F5DC}" dt="2021-11-03T02:54:52.226" v="282" actId="20577"/>
        <pc:sldMkLst>
          <pc:docMk/>
          <pc:sldMk cId="2940221414" sldId="282"/>
        </pc:sldMkLst>
        <pc:spChg chg="del">
          <ac:chgData name="Patrick Pomerleau-Perron" userId="d2e58d4e-9f47-45f5-a787-bd3412dbcec5" providerId="ADAL" clId="{6CDD7BFE-13F3-43B3-A54C-E2FE2FC3F5DC}" dt="2021-11-02T19:27:27.847" v="39" actId="478"/>
          <ac:spMkLst>
            <pc:docMk/>
            <pc:sldMk cId="2940221414" sldId="282"/>
            <ac:spMk id="3" creationId="{FC86414D-45DF-4807-83D9-631CF601FACD}"/>
          </ac:spMkLst>
        </pc:spChg>
        <pc:spChg chg="mod">
          <ac:chgData name="Patrick Pomerleau-Perron" userId="d2e58d4e-9f47-45f5-a787-bd3412dbcec5" providerId="ADAL" clId="{6CDD7BFE-13F3-43B3-A54C-E2FE2FC3F5DC}" dt="2021-11-02T19:27:51.054" v="47" actId="20577"/>
          <ac:spMkLst>
            <pc:docMk/>
            <pc:sldMk cId="2940221414" sldId="282"/>
            <ac:spMk id="4" creationId="{00000000-0000-0000-0000-000000000000}"/>
          </ac:spMkLst>
        </pc:spChg>
        <pc:spChg chg="add del mod">
          <ac:chgData name="Patrick Pomerleau-Perron" userId="d2e58d4e-9f47-45f5-a787-bd3412dbcec5" providerId="ADAL" clId="{6CDD7BFE-13F3-43B3-A54C-E2FE2FC3F5DC}" dt="2021-11-02T19:27:31.442" v="40" actId="478"/>
          <ac:spMkLst>
            <pc:docMk/>
            <pc:sldMk cId="2940221414" sldId="282"/>
            <ac:spMk id="6" creationId="{BD94EBD9-7995-416F-B723-A6EA7D73F015}"/>
          </ac:spMkLst>
        </pc:spChg>
        <pc:picChg chg="add mod">
          <ac:chgData name="Patrick Pomerleau-Perron" userId="d2e58d4e-9f47-45f5-a787-bd3412dbcec5" providerId="ADAL" clId="{6CDD7BFE-13F3-43B3-A54C-E2FE2FC3F5DC}" dt="2021-11-03T02:54:22.155" v="281" actId="1076"/>
          <ac:picMkLst>
            <pc:docMk/>
            <pc:sldMk cId="2940221414" sldId="282"/>
            <ac:picMk id="7" creationId="{CB775ED5-E042-4537-91FE-E1A2B69425A0}"/>
          </ac:picMkLst>
        </pc:picChg>
      </pc:sldChg>
      <pc:sldChg chg="modSp mod">
        <pc:chgData name="Patrick Pomerleau-Perron" userId="d2e58d4e-9f47-45f5-a787-bd3412dbcec5" providerId="ADAL" clId="{6CDD7BFE-13F3-43B3-A54C-E2FE2FC3F5DC}" dt="2021-11-03T02:55:46.888" v="290" actId="20577"/>
        <pc:sldMkLst>
          <pc:docMk/>
          <pc:sldMk cId="1112358133" sldId="297"/>
        </pc:sldMkLst>
        <pc:spChg chg="mod">
          <ac:chgData name="Patrick Pomerleau-Perron" userId="d2e58d4e-9f47-45f5-a787-bd3412dbcec5" providerId="ADAL" clId="{6CDD7BFE-13F3-43B3-A54C-E2FE2FC3F5DC}" dt="2021-11-03T02:55:46.888" v="290" actId="20577"/>
          <ac:spMkLst>
            <pc:docMk/>
            <pc:sldMk cId="1112358133" sldId="297"/>
            <ac:spMk id="3" creationId="{4E63CDCE-5665-4AAF-8A22-60F09F82846E}"/>
          </ac:spMkLst>
        </pc:spChg>
      </pc:sldChg>
      <pc:sldChg chg="add">
        <pc:chgData name="Patrick Pomerleau-Perron" userId="d2e58d4e-9f47-45f5-a787-bd3412dbcec5" providerId="ADAL" clId="{6CDD7BFE-13F3-43B3-A54C-E2FE2FC3F5DC}" dt="2021-11-02T19:27:17.952" v="30" actId="2890"/>
        <pc:sldMkLst>
          <pc:docMk/>
          <pc:sldMk cId="1474284279" sldId="298"/>
        </pc:sldMkLst>
      </pc:sldChg>
      <pc:sldChg chg="addSp modSp add mod modAnim">
        <pc:chgData name="Patrick Pomerleau-Perron" userId="d2e58d4e-9f47-45f5-a787-bd3412dbcec5" providerId="ADAL" clId="{6CDD7BFE-13F3-43B3-A54C-E2FE2FC3F5DC}" dt="2021-11-03T01:07:03.677" v="274" actId="1076"/>
        <pc:sldMkLst>
          <pc:docMk/>
          <pc:sldMk cId="1128306572" sldId="299"/>
        </pc:sldMkLst>
        <pc:spChg chg="mod">
          <ac:chgData name="Patrick Pomerleau-Perron" userId="d2e58d4e-9f47-45f5-a787-bd3412dbcec5" providerId="ADAL" clId="{6CDD7BFE-13F3-43B3-A54C-E2FE2FC3F5DC}" dt="2021-11-02T19:27:56.756" v="49" actId="20577"/>
          <ac:spMkLst>
            <pc:docMk/>
            <pc:sldMk cId="1128306572" sldId="299"/>
            <ac:spMk id="4" creationId="{00000000-0000-0000-0000-000000000000}"/>
          </ac:spMkLst>
        </pc:spChg>
        <pc:picChg chg="add mod ord modCrop">
          <ac:chgData name="Patrick Pomerleau-Perron" userId="d2e58d4e-9f47-45f5-a787-bd3412dbcec5" providerId="ADAL" clId="{6CDD7BFE-13F3-43B3-A54C-E2FE2FC3F5DC}" dt="2021-11-03T01:07:03.677" v="274" actId="1076"/>
          <ac:picMkLst>
            <pc:docMk/>
            <pc:sldMk cId="1128306572" sldId="299"/>
            <ac:picMk id="2" creationId="{333ACE88-B569-43D1-A02F-6504EDD6D2E4}"/>
          </ac:picMkLst>
        </pc:picChg>
      </pc:sldChg>
      <pc:sldChg chg="modSp add mod">
        <pc:chgData name="Patrick Pomerleau-Perron" userId="d2e58d4e-9f47-45f5-a787-bd3412dbcec5" providerId="ADAL" clId="{6CDD7BFE-13F3-43B3-A54C-E2FE2FC3F5DC}" dt="2021-11-02T19:43:10.121" v="229" actId="20577"/>
        <pc:sldMkLst>
          <pc:docMk/>
          <pc:sldMk cId="1111088696" sldId="300"/>
        </pc:sldMkLst>
        <pc:spChg chg="mod">
          <ac:chgData name="Patrick Pomerleau-Perron" userId="d2e58d4e-9f47-45f5-a787-bd3412dbcec5" providerId="ADAL" clId="{6CDD7BFE-13F3-43B3-A54C-E2FE2FC3F5DC}" dt="2021-11-02T19:43:10.121" v="229" actId="20577"/>
          <ac:spMkLst>
            <pc:docMk/>
            <pc:sldMk cId="1111088696" sldId="300"/>
            <ac:spMk id="3" creationId="{9BD43FD9-A344-433D-B634-4F93817007D1}"/>
          </ac:spMkLst>
        </pc:spChg>
        <pc:spChg chg="mod">
          <ac:chgData name="Patrick Pomerleau-Perron" userId="d2e58d4e-9f47-45f5-a787-bd3412dbcec5" providerId="ADAL" clId="{6CDD7BFE-13F3-43B3-A54C-E2FE2FC3F5DC}" dt="2021-11-02T19:28:40.171" v="72" actId="20577"/>
          <ac:spMkLst>
            <pc:docMk/>
            <pc:sldMk cId="1111088696" sldId="300"/>
            <ac:spMk id="5" creationId="{66B81EFF-F3E9-45A2-B8C8-E4859F1E1E50}"/>
          </ac:spMkLst>
        </pc:spChg>
      </pc:sldChg>
      <pc:sldChg chg="modSp add mod">
        <pc:chgData name="Patrick Pomerleau-Perron" userId="d2e58d4e-9f47-45f5-a787-bd3412dbcec5" providerId="ADAL" clId="{6CDD7BFE-13F3-43B3-A54C-E2FE2FC3F5DC}" dt="2021-11-03T02:58:44.784" v="478" actId="20577"/>
        <pc:sldMkLst>
          <pc:docMk/>
          <pc:sldMk cId="2109223787" sldId="301"/>
        </pc:sldMkLst>
        <pc:spChg chg="mod">
          <ac:chgData name="Patrick Pomerleau-Perron" userId="d2e58d4e-9f47-45f5-a787-bd3412dbcec5" providerId="ADAL" clId="{6CDD7BFE-13F3-43B3-A54C-E2FE2FC3F5DC}" dt="2021-11-03T02:58:44.784" v="478" actId="20577"/>
          <ac:spMkLst>
            <pc:docMk/>
            <pc:sldMk cId="2109223787" sldId="301"/>
            <ac:spMk id="3" creationId="{9BD43FD9-A344-433D-B634-4F93817007D1}"/>
          </ac:spMkLst>
        </pc:spChg>
        <pc:spChg chg="mod">
          <ac:chgData name="Patrick Pomerleau-Perron" userId="d2e58d4e-9f47-45f5-a787-bd3412dbcec5" providerId="ADAL" clId="{6CDD7BFE-13F3-43B3-A54C-E2FE2FC3F5DC}" dt="2021-11-03T02:55:55.710" v="298" actId="20577"/>
          <ac:spMkLst>
            <pc:docMk/>
            <pc:sldMk cId="2109223787" sldId="301"/>
            <ac:spMk id="5" creationId="{66B81EFF-F3E9-45A2-B8C8-E4859F1E1E5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Sheet1!$A$1:$A$361</c:f>
              <c:numCache>
                <c:formatCode>General</c:formatCode>
                <c:ptCount val="3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</c:numCache>
            </c:numRef>
          </c:xVal>
          <c:yVal>
            <c:numRef>
              <c:f>Sheet1!$B$1:$B$361</c:f>
              <c:numCache>
                <c:formatCode>General</c:formatCode>
                <c:ptCount val="361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5.2335956242943835E-2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0.10452846326765347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0.20791169081775934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0.3255681544571567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0.39073112848927377</c:v>
                </c:pt>
                <c:pt idx="24">
                  <c:v>0.40673664307580021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0.61566147532565829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0.65605902899050728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0.74314482547739424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0.83867056794542405</c:v>
                </c:pt>
                <c:pt idx="58">
                  <c:v>0.84804809615642596</c:v>
                </c:pt>
                <c:pt idx="59">
                  <c:v>0.85716730070211233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0.92050485345244037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0.99026806874157036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0.99452189536827329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0.98768834059513777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0.92050485345244026</c:v>
                </c:pt>
                <c:pt idx="114">
                  <c:v>0.91354545764260087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0.88294759285892688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0.81915204428899169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0.75470958022277213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0.71933980033865108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0.62932039104983739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0.57357643635104594</c:v>
                </c:pt>
                <c:pt idx="146">
                  <c:v>0.5591929034707469</c:v>
                </c:pt>
                <c:pt idx="147">
                  <c:v>0.54463903501502731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0.46947156278589069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0.39073112848927377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0.32556815445715659</c:v>
                </c:pt>
                <c:pt idx="162">
                  <c:v>0.30901699437494751</c:v>
                </c:pt>
                <c:pt idx="163">
                  <c:v>0.2923717047227366</c:v>
                </c:pt>
                <c:pt idx="164">
                  <c:v>0.27563735581699922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0.2249510543438652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0.13917310096006533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8.7155742747658194E-2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3.4899496702501143E-2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-1.7452406437283637E-2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-6.9756473744125275E-2</c:v>
                </c:pt>
                <c:pt idx="185">
                  <c:v>-8.7155742747657944E-2</c:v>
                </c:pt>
                <c:pt idx="186">
                  <c:v>-0.1045284632676535</c:v>
                </c:pt>
                <c:pt idx="187">
                  <c:v>-0.12186934340514731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-0.20791169081775951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-0.25881904510252079</c:v>
                </c:pt>
                <c:pt idx="196">
                  <c:v>-0.275637355816999</c:v>
                </c:pt>
                <c:pt idx="197">
                  <c:v>-0.29237170472273677</c:v>
                </c:pt>
                <c:pt idx="198">
                  <c:v>-0.30901699437494728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-0.40673664307580021</c:v>
                </c:pt>
                <c:pt idx="205">
                  <c:v>-0.42261826174069927</c:v>
                </c:pt>
                <c:pt idx="206">
                  <c:v>-0.43837114678907746</c:v>
                </c:pt>
                <c:pt idx="207">
                  <c:v>-0.45399049973954669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-0.57357643635104616</c:v>
                </c:pt>
                <c:pt idx="216">
                  <c:v>-0.58778525229247303</c:v>
                </c:pt>
                <c:pt idx="217">
                  <c:v>-0.60181502315204838</c:v>
                </c:pt>
                <c:pt idx="218">
                  <c:v>-0.61566147532565818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-0.65605902899050705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-0.71933980033865119</c:v>
                </c:pt>
                <c:pt idx="227">
                  <c:v>-0.73135370161917046</c:v>
                </c:pt>
                <c:pt idx="228">
                  <c:v>-0.74314482547739436</c:v>
                </c:pt>
                <c:pt idx="229">
                  <c:v>-0.75470958022277201</c:v>
                </c:pt>
                <c:pt idx="230">
                  <c:v>-0.7660444431189779</c:v>
                </c:pt>
                <c:pt idx="231">
                  <c:v>-0.77714596145697057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-0.82903757255504185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-0.90630778703665005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-0.93969262078590843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-0.98162718344766398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-0.99026806874157025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-0.99939082701909576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-0.98162718344766386</c:v>
                </c:pt>
                <c:pt idx="282">
                  <c:v>-0.97814760073380558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-0.96592582628906842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-0.93969262078590832</c:v>
                </c:pt>
                <c:pt idx="291">
                  <c:v>-0.93358042649720174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-0.91354545764260109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-0.87461970713939563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-0.82903757255504162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-0.73135370161917035</c:v>
                </c:pt>
                <c:pt idx="314">
                  <c:v>-0.71933980033865119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-0.61566147532565818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-0.55919290347074657</c:v>
                </c:pt>
                <c:pt idx="327">
                  <c:v>-0.54463903501502697</c:v>
                </c:pt>
                <c:pt idx="328">
                  <c:v>-0.52991926423320501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-0.43837114678907779</c:v>
                </c:pt>
                <c:pt idx="335">
                  <c:v>-0.42261826174069922</c:v>
                </c:pt>
                <c:pt idx="336">
                  <c:v>-0.40673664307580015</c:v>
                </c:pt>
                <c:pt idx="337">
                  <c:v>-0.39073112848927388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-0.3255681544571567</c:v>
                </c:pt>
                <c:pt idx="342">
                  <c:v>-0.30901699437494762</c:v>
                </c:pt>
                <c:pt idx="343">
                  <c:v>-0.29237170472273716</c:v>
                </c:pt>
                <c:pt idx="344">
                  <c:v>-0.27563735581699894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-0.17364817766693039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-0.12186934340514723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-6.9756473744125636E-2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-1.745240643728356E-2</c:v>
                </c:pt>
                <c:pt idx="36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E7-4F23-A205-1C49CDC32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401240"/>
        <c:axId val="373396320"/>
      </c:scatterChart>
      <c:valAx>
        <c:axId val="37340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96320"/>
        <c:crosses val="autoZero"/>
        <c:crossBetween val="midCat"/>
      </c:valAx>
      <c:valAx>
        <c:axId val="3733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40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0098-0084-499A-83C6-2EE57E879730}" type="datetimeFigureOut">
              <a:rPr lang="en-CA" smtClean="0"/>
              <a:t>2021-11-13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F9F8-FBE6-48DF-A603-91AE24C1C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8F9F8-FBE6-48DF-A603-91AE24C1C65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40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801225" y="0"/>
            <a:ext cx="2390775" cy="6858000"/>
          </a:xfrm>
          <a:prstGeom prst="rect">
            <a:avLst/>
          </a:prstGeom>
          <a:solidFill>
            <a:srgbClr val="00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8"/>
          <p:cNvSpPr/>
          <p:nvPr userDrawn="1"/>
        </p:nvSpPr>
        <p:spPr>
          <a:xfrm>
            <a:off x="1416873" y="0"/>
            <a:ext cx="10063135" cy="6858000"/>
          </a:xfrm>
          <a:custGeom>
            <a:avLst/>
            <a:gdLst>
              <a:gd name="connsiteX0" fmla="*/ 0 w 10498667"/>
              <a:gd name="connsiteY0" fmla="*/ 0 h 6858000"/>
              <a:gd name="connsiteX1" fmla="*/ 10498667 w 10498667"/>
              <a:gd name="connsiteY1" fmla="*/ 0 h 6858000"/>
              <a:gd name="connsiteX2" fmla="*/ 10498667 w 10498667"/>
              <a:gd name="connsiteY2" fmla="*/ 6858000 h 6858000"/>
              <a:gd name="connsiteX3" fmla="*/ 0 w 10498667"/>
              <a:gd name="connsiteY3" fmla="*/ 6858000 h 6858000"/>
              <a:gd name="connsiteX4" fmla="*/ 0 w 10498667"/>
              <a:gd name="connsiteY4" fmla="*/ 0 h 6858000"/>
              <a:gd name="connsiteX0" fmla="*/ 0 w 10498667"/>
              <a:gd name="connsiteY0" fmla="*/ 0 h 6858000"/>
              <a:gd name="connsiteX1" fmla="*/ 10498667 w 10498667"/>
              <a:gd name="connsiteY1" fmla="*/ 0 h 6858000"/>
              <a:gd name="connsiteX2" fmla="*/ 10498667 w 10498667"/>
              <a:gd name="connsiteY2" fmla="*/ 6858000 h 6858000"/>
              <a:gd name="connsiteX3" fmla="*/ 1557867 w 10498667"/>
              <a:gd name="connsiteY3" fmla="*/ 6858000 h 6858000"/>
              <a:gd name="connsiteX4" fmla="*/ 0 w 10498667"/>
              <a:gd name="connsiteY4" fmla="*/ 0 h 6858000"/>
              <a:gd name="connsiteX0" fmla="*/ 0 w 10498667"/>
              <a:gd name="connsiteY0" fmla="*/ 0 h 6858000"/>
              <a:gd name="connsiteX1" fmla="*/ 10498667 w 10498667"/>
              <a:gd name="connsiteY1" fmla="*/ 0 h 6858000"/>
              <a:gd name="connsiteX2" fmla="*/ 10498667 w 10498667"/>
              <a:gd name="connsiteY2" fmla="*/ 6858000 h 6858000"/>
              <a:gd name="connsiteX3" fmla="*/ 1388534 w 10498667"/>
              <a:gd name="connsiteY3" fmla="*/ 6858000 h 6858000"/>
              <a:gd name="connsiteX4" fmla="*/ 0 w 10498667"/>
              <a:gd name="connsiteY4" fmla="*/ 0 h 6858000"/>
              <a:gd name="connsiteX0" fmla="*/ 704107 w 11202774"/>
              <a:gd name="connsiteY0" fmla="*/ 0 h 6858000"/>
              <a:gd name="connsiteX1" fmla="*/ 11202774 w 11202774"/>
              <a:gd name="connsiteY1" fmla="*/ 0 h 6858000"/>
              <a:gd name="connsiteX2" fmla="*/ 11202774 w 11202774"/>
              <a:gd name="connsiteY2" fmla="*/ 6858000 h 6858000"/>
              <a:gd name="connsiteX3" fmla="*/ 2092641 w 11202774"/>
              <a:gd name="connsiteY3" fmla="*/ 6858000 h 6858000"/>
              <a:gd name="connsiteX4" fmla="*/ 704107 w 11202774"/>
              <a:gd name="connsiteY4" fmla="*/ 0 h 6858000"/>
              <a:gd name="connsiteX0" fmla="*/ 384505 w 10883172"/>
              <a:gd name="connsiteY0" fmla="*/ 0 h 6858000"/>
              <a:gd name="connsiteX1" fmla="*/ 10883172 w 10883172"/>
              <a:gd name="connsiteY1" fmla="*/ 0 h 6858000"/>
              <a:gd name="connsiteX2" fmla="*/ 10883172 w 10883172"/>
              <a:gd name="connsiteY2" fmla="*/ 6858000 h 6858000"/>
              <a:gd name="connsiteX3" fmla="*/ 1773039 w 10883172"/>
              <a:gd name="connsiteY3" fmla="*/ 6858000 h 6858000"/>
              <a:gd name="connsiteX4" fmla="*/ 384505 w 10883172"/>
              <a:gd name="connsiteY4" fmla="*/ 0 h 6858000"/>
              <a:gd name="connsiteX0" fmla="*/ 286815 w 10785482"/>
              <a:gd name="connsiteY0" fmla="*/ 0 h 6858000"/>
              <a:gd name="connsiteX1" fmla="*/ 10785482 w 10785482"/>
              <a:gd name="connsiteY1" fmla="*/ 0 h 6858000"/>
              <a:gd name="connsiteX2" fmla="*/ 10785482 w 10785482"/>
              <a:gd name="connsiteY2" fmla="*/ 6858000 h 6858000"/>
              <a:gd name="connsiteX3" fmla="*/ 1675349 w 10785482"/>
              <a:gd name="connsiteY3" fmla="*/ 6858000 h 6858000"/>
              <a:gd name="connsiteX4" fmla="*/ 286815 w 10785482"/>
              <a:gd name="connsiteY4" fmla="*/ 0 h 6858000"/>
              <a:gd name="connsiteX0" fmla="*/ 219228 w 10717895"/>
              <a:gd name="connsiteY0" fmla="*/ 0 h 6858000"/>
              <a:gd name="connsiteX1" fmla="*/ 10717895 w 10717895"/>
              <a:gd name="connsiteY1" fmla="*/ 0 h 6858000"/>
              <a:gd name="connsiteX2" fmla="*/ 10717895 w 10717895"/>
              <a:gd name="connsiteY2" fmla="*/ 6858000 h 6858000"/>
              <a:gd name="connsiteX3" fmla="*/ 1607762 w 10717895"/>
              <a:gd name="connsiteY3" fmla="*/ 6858000 h 6858000"/>
              <a:gd name="connsiteX4" fmla="*/ 219228 w 10717895"/>
              <a:gd name="connsiteY4" fmla="*/ 0 h 6858000"/>
              <a:gd name="connsiteX0" fmla="*/ 275546 w 10774213"/>
              <a:gd name="connsiteY0" fmla="*/ 0 h 6858000"/>
              <a:gd name="connsiteX1" fmla="*/ 10774213 w 10774213"/>
              <a:gd name="connsiteY1" fmla="*/ 0 h 6858000"/>
              <a:gd name="connsiteX2" fmla="*/ 10774213 w 10774213"/>
              <a:gd name="connsiteY2" fmla="*/ 6858000 h 6858000"/>
              <a:gd name="connsiteX3" fmla="*/ 1664080 w 10774213"/>
              <a:gd name="connsiteY3" fmla="*/ 6858000 h 6858000"/>
              <a:gd name="connsiteX4" fmla="*/ 275546 w 10774213"/>
              <a:gd name="connsiteY4" fmla="*/ 0 h 6858000"/>
              <a:gd name="connsiteX0" fmla="*/ 316866 w 10815533"/>
              <a:gd name="connsiteY0" fmla="*/ 0 h 6858000"/>
              <a:gd name="connsiteX1" fmla="*/ 10815533 w 10815533"/>
              <a:gd name="connsiteY1" fmla="*/ 0 h 6858000"/>
              <a:gd name="connsiteX2" fmla="*/ 10815533 w 10815533"/>
              <a:gd name="connsiteY2" fmla="*/ 6858000 h 6858000"/>
              <a:gd name="connsiteX3" fmla="*/ 1705400 w 10815533"/>
              <a:gd name="connsiteY3" fmla="*/ 6858000 h 6858000"/>
              <a:gd name="connsiteX4" fmla="*/ 316866 w 10815533"/>
              <a:gd name="connsiteY4" fmla="*/ 0 h 6858000"/>
              <a:gd name="connsiteX0" fmla="*/ 350682 w 10849349"/>
              <a:gd name="connsiteY0" fmla="*/ 0 h 6858000"/>
              <a:gd name="connsiteX1" fmla="*/ 10849349 w 10849349"/>
              <a:gd name="connsiteY1" fmla="*/ 0 h 6858000"/>
              <a:gd name="connsiteX2" fmla="*/ 10849349 w 10849349"/>
              <a:gd name="connsiteY2" fmla="*/ 6858000 h 6858000"/>
              <a:gd name="connsiteX3" fmla="*/ 1739216 w 10849349"/>
              <a:gd name="connsiteY3" fmla="*/ 6858000 h 6858000"/>
              <a:gd name="connsiteX4" fmla="*/ 350682 w 10849349"/>
              <a:gd name="connsiteY4" fmla="*/ 0 h 6858000"/>
              <a:gd name="connsiteX0" fmla="*/ 350682 w 10849349"/>
              <a:gd name="connsiteY0" fmla="*/ 0 h 6858000"/>
              <a:gd name="connsiteX1" fmla="*/ 10849349 w 10849349"/>
              <a:gd name="connsiteY1" fmla="*/ 0 h 6858000"/>
              <a:gd name="connsiteX2" fmla="*/ 10849349 w 10849349"/>
              <a:gd name="connsiteY2" fmla="*/ 6858000 h 6858000"/>
              <a:gd name="connsiteX3" fmla="*/ 1739216 w 10849349"/>
              <a:gd name="connsiteY3" fmla="*/ 6858000 h 6858000"/>
              <a:gd name="connsiteX4" fmla="*/ 350682 w 10849349"/>
              <a:gd name="connsiteY4" fmla="*/ 0 h 6858000"/>
              <a:gd name="connsiteX0" fmla="*/ 562861 w 10418062"/>
              <a:gd name="connsiteY0" fmla="*/ 0 h 6951134"/>
              <a:gd name="connsiteX1" fmla="*/ 10418062 w 10418062"/>
              <a:gd name="connsiteY1" fmla="*/ 93134 h 6951134"/>
              <a:gd name="connsiteX2" fmla="*/ 10418062 w 10418062"/>
              <a:gd name="connsiteY2" fmla="*/ 6951134 h 6951134"/>
              <a:gd name="connsiteX3" fmla="*/ 1307929 w 10418062"/>
              <a:gd name="connsiteY3" fmla="*/ 6951134 h 6951134"/>
              <a:gd name="connsiteX4" fmla="*/ 562861 w 10418062"/>
              <a:gd name="connsiteY4" fmla="*/ 0 h 6951134"/>
              <a:gd name="connsiteX0" fmla="*/ 559250 w 10422918"/>
              <a:gd name="connsiteY0" fmla="*/ 0 h 6858000"/>
              <a:gd name="connsiteX1" fmla="*/ 10422918 w 10422918"/>
              <a:gd name="connsiteY1" fmla="*/ 0 h 6858000"/>
              <a:gd name="connsiteX2" fmla="*/ 10422918 w 10422918"/>
              <a:gd name="connsiteY2" fmla="*/ 6858000 h 6858000"/>
              <a:gd name="connsiteX3" fmla="*/ 1312785 w 10422918"/>
              <a:gd name="connsiteY3" fmla="*/ 6858000 h 6858000"/>
              <a:gd name="connsiteX4" fmla="*/ 559250 w 10422918"/>
              <a:gd name="connsiteY4" fmla="*/ 0 h 6858000"/>
              <a:gd name="connsiteX0" fmla="*/ 562861 w 10418062"/>
              <a:gd name="connsiteY0" fmla="*/ 0 h 6874933"/>
              <a:gd name="connsiteX1" fmla="*/ 10418062 w 10418062"/>
              <a:gd name="connsiteY1" fmla="*/ 16933 h 6874933"/>
              <a:gd name="connsiteX2" fmla="*/ 10418062 w 10418062"/>
              <a:gd name="connsiteY2" fmla="*/ 6874933 h 6874933"/>
              <a:gd name="connsiteX3" fmla="*/ 1307929 w 10418062"/>
              <a:gd name="connsiteY3" fmla="*/ 6874933 h 6874933"/>
              <a:gd name="connsiteX4" fmla="*/ 562861 w 10418062"/>
              <a:gd name="connsiteY4" fmla="*/ 0 h 6874933"/>
              <a:gd name="connsiteX0" fmla="*/ 444654 w 10299855"/>
              <a:gd name="connsiteY0" fmla="*/ 0 h 6874933"/>
              <a:gd name="connsiteX1" fmla="*/ 10299855 w 10299855"/>
              <a:gd name="connsiteY1" fmla="*/ 16933 h 6874933"/>
              <a:gd name="connsiteX2" fmla="*/ 10299855 w 10299855"/>
              <a:gd name="connsiteY2" fmla="*/ 6874933 h 6874933"/>
              <a:gd name="connsiteX3" fmla="*/ 1189722 w 10299855"/>
              <a:gd name="connsiteY3" fmla="*/ 6874933 h 6874933"/>
              <a:gd name="connsiteX4" fmla="*/ 444654 w 10299855"/>
              <a:gd name="connsiteY4" fmla="*/ 0 h 6874933"/>
              <a:gd name="connsiteX0" fmla="*/ 284381 w 10139582"/>
              <a:gd name="connsiteY0" fmla="*/ 0 h 6874933"/>
              <a:gd name="connsiteX1" fmla="*/ 10139582 w 10139582"/>
              <a:gd name="connsiteY1" fmla="*/ 16933 h 6874933"/>
              <a:gd name="connsiteX2" fmla="*/ 10139582 w 10139582"/>
              <a:gd name="connsiteY2" fmla="*/ 6874933 h 6874933"/>
              <a:gd name="connsiteX3" fmla="*/ 1029449 w 10139582"/>
              <a:gd name="connsiteY3" fmla="*/ 6874933 h 6874933"/>
              <a:gd name="connsiteX4" fmla="*/ 284381 w 10139582"/>
              <a:gd name="connsiteY4" fmla="*/ 0 h 6874933"/>
              <a:gd name="connsiteX0" fmla="*/ 270224 w 10125425"/>
              <a:gd name="connsiteY0" fmla="*/ 0 h 6874933"/>
              <a:gd name="connsiteX1" fmla="*/ 10125425 w 10125425"/>
              <a:gd name="connsiteY1" fmla="*/ 16933 h 6874933"/>
              <a:gd name="connsiteX2" fmla="*/ 10125425 w 10125425"/>
              <a:gd name="connsiteY2" fmla="*/ 6874933 h 6874933"/>
              <a:gd name="connsiteX3" fmla="*/ 1015292 w 10125425"/>
              <a:gd name="connsiteY3" fmla="*/ 6874933 h 6874933"/>
              <a:gd name="connsiteX4" fmla="*/ 270224 w 10125425"/>
              <a:gd name="connsiteY4" fmla="*/ 0 h 6874933"/>
              <a:gd name="connsiteX0" fmla="*/ 245770 w 10100971"/>
              <a:gd name="connsiteY0" fmla="*/ 0 h 6874933"/>
              <a:gd name="connsiteX1" fmla="*/ 10100971 w 10100971"/>
              <a:gd name="connsiteY1" fmla="*/ 16933 h 6874933"/>
              <a:gd name="connsiteX2" fmla="*/ 10100971 w 10100971"/>
              <a:gd name="connsiteY2" fmla="*/ 6874933 h 6874933"/>
              <a:gd name="connsiteX3" fmla="*/ 990838 w 10100971"/>
              <a:gd name="connsiteY3" fmla="*/ 6874933 h 6874933"/>
              <a:gd name="connsiteX4" fmla="*/ 245770 w 10100971"/>
              <a:gd name="connsiteY4" fmla="*/ 0 h 6874933"/>
              <a:gd name="connsiteX0" fmla="*/ 210218 w 10065419"/>
              <a:gd name="connsiteY0" fmla="*/ 0 h 6874933"/>
              <a:gd name="connsiteX1" fmla="*/ 10065419 w 10065419"/>
              <a:gd name="connsiteY1" fmla="*/ 16933 h 6874933"/>
              <a:gd name="connsiteX2" fmla="*/ 10065419 w 10065419"/>
              <a:gd name="connsiteY2" fmla="*/ 6874933 h 6874933"/>
              <a:gd name="connsiteX3" fmla="*/ 955286 w 10065419"/>
              <a:gd name="connsiteY3" fmla="*/ 6874933 h 6874933"/>
              <a:gd name="connsiteX4" fmla="*/ 210218 w 10065419"/>
              <a:gd name="connsiteY4" fmla="*/ 0 h 6874933"/>
              <a:gd name="connsiteX0" fmla="*/ 272544 w 10127745"/>
              <a:gd name="connsiteY0" fmla="*/ 0 h 6874933"/>
              <a:gd name="connsiteX1" fmla="*/ 10127745 w 10127745"/>
              <a:gd name="connsiteY1" fmla="*/ 16933 h 6874933"/>
              <a:gd name="connsiteX2" fmla="*/ 10127745 w 10127745"/>
              <a:gd name="connsiteY2" fmla="*/ 6874933 h 6874933"/>
              <a:gd name="connsiteX3" fmla="*/ 1017612 w 10127745"/>
              <a:gd name="connsiteY3" fmla="*/ 6874933 h 6874933"/>
              <a:gd name="connsiteX4" fmla="*/ 272544 w 10127745"/>
              <a:gd name="connsiteY4" fmla="*/ 0 h 6874933"/>
              <a:gd name="connsiteX0" fmla="*/ 243036 w 10098237"/>
              <a:gd name="connsiteY0" fmla="*/ 0 h 6874933"/>
              <a:gd name="connsiteX1" fmla="*/ 10098237 w 10098237"/>
              <a:gd name="connsiteY1" fmla="*/ 16933 h 6874933"/>
              <a:gd name="connsiteX2" fmla="*/ 10098237 w 10098237"/>
              <a:gd name="connsiteY2" fmla="*/ 6874933 h 6874933"/>
              <a:gd name="connsiteX3" fmla="*/ 988104 w 10098237"/>
              <a:gd name="connsiteY3" fmla="*/ 6874933 h 6874933"/>
              <a:gd name="connsiteX4" fmla="*/ 243036 w 10098237"/>
              <a:gd name="connsiteY4" fmla="*/ 0 h 6874933"/>
              <a:gd name="connsiteX0" fmla="*/ 243036 w 10098237"/>
              <a:gd name="connsiteY0" fmla="*/ 1 h 6858000"/>
              <a:gd name="connsiteX1" fmla="*/ 10098237 w 10098237"/>
              <a:gd name="connsiteY1" fmla="*/ 0 h 6858000"/>
              <a:gd name="connsiteX2" fmla="*/ 10098237 w 10098237"/>
              <a:gd name="connsiteY2" fmla="*/ 6858000 h 6858000"/>
              <a:gd name="connsiteX3" fmla="*/ 988104 w 10098237"/>
              <a:gd name="connsiteY3" fmla="*/ 6858000 h 6858000"/>
              <a:gd name="connsiteX4" fmla="*/ 243036 w 10098237"/>
              <a:gd name="connsiteY4" fmla="*/ 1 h 6858000"/>
              <a:gd name="connsiteX0" fmla="*/ 228493 w 10083694"/>
              <a:gd name="connsiteY0" fmla="*/ 1 h 6858000"/>
              <a:gd name="connsiteX1" fmla="*/ 10083694 w 10083694"/>
              <a:gd name="connsiteY1" fmla="*/ 0 h 6858000"/>
              <a:gd name="connsiteX2" fmla="*/ 10083694 w 10083694"/>
              <a:gd name="connsiteY2" fmla="*/ 6858000 h 6858000"/>
              <a:gd name="connsiteX3" fmla="*/ 1017806 w 10083694"/>
              <a:gd name="connsiteY3" fmla="*/ 6858000 h 6858000"/>
              <a:gd name="connsiteX4" fmla="*/ 228493 w 10083694"/>
              <a:gd name="connsiteY4" fmla="*/ 1 h 6858000"/>
              <a:gd name="connsiteX0" fmla="*/ 232677 w 10087878"/>
              <a:gd name="connsiteY0" fmla="*/ 1 h 6858000"/>
              <a:gd name="connsiteX1" fmla="*/ 10087878 w 10087878"/>
              <a:gd name="connsiteY1" fmla="*/ 0 h 6858000"/>
              <a:gd name="connsiteX2" fmla="*/ 10087878 w 10087878"/>
              <a:gd name="connsiteY2" fmla="*/ 6858000 h 6858000"/>
              <a:gd name="connsiteX3" fmla="*/ 1021990 w 10087878"/>
              <a:gd name="connsiteY3" fmla="*/ 6858000 h 6858000"/>
              <a:gd name="connsiteX4" fmla="*/ 232677 w 10087878"/>
              <a:gd name="connsiteY4" fmla="*/ 1 h 6858000"/>
              <a:gd name="connsiteX0" fmla="*/ 232677 w 10087878"/>
              <a:gd name="connsiteY0" fmla="*/ 1 h 6858000"/>
              <a:gd name="connsiteX1" fmla="*/ 10087878 w 10087878"/>
              <a:gd name="connsiteY1" fmla="*/ 0 h 6858000"/>
              <a:gd name="connsiteX2" fmla="*/ 10087878 w 10087878"/>
              <a:gd name="connsiteY2" fmla="*/ 6858000 h 6858000"/>
              <a:gd name="connsiteX3" fmla="*/ 1021990 w 10087878"/>
              <a:gd name="connsiteY3" fmla="*/ 6858000 h 6858000"/>
              <a:gd name="connsiteX4" fmla="*/ 232677 w 10087878"/>
              <a:gd name="connsiteY4" fmla="*/ 1 h 6858000"/>
              <a:gd name="connsiteX0" fmla="*/ 241049 w 10096250"/>
              <a:gd name="connsiteY0" fmla="*/ 1 h 6858000"/>
              <a:gd name="connsiteX1" fmla="*/ 10096250 w 10096250"/>
              <a:gd name="connsiteY1" fmla="*/ 0 h 6858000"/>
              <a:gd name="connsiteX2" fmla="*/ 10096250 w 10096250"/>
              <a:gd name="connsiteY2" fmla="*/ 6858000 h 6858000"/>
              <a:gd name="connsiteX3" fmla="*/ 1030362 w 10096250"/>
              <a:gd name="connsiteY3" fmla="*/ 6858000 h 6858000"/>
              <a:gd name="connsiteX4" fmla="*/ 241049 w 10096250"/>
              <a:gd name="connsiteY4" fmla="*/ 1 h 6858000"/>
              <a:gd name="connsiteX0" fmla="*/ 207591 w 10062792"/>
              <a:gd name="connsiteY0" fmla="*/ 1 h 6858000"/>
              <a:gd name="connsiteX1" fmla="*/ 10062792 w 10062792"/>
              <a:gd name="connsiteY1" fmla="*/ 0 h 6858000"/>
              <a:gd name="connsiteX2" fmla="*/ 10062792 w 10062792"/>
              <a:gd name="connsiteY2" fmla="*/ 6858000 h 6858000"/>
              <a:gd name="connsiteX3" fmla="*/ 996904 w 10062792"/>
              <a:gd name="connsiteY3" fmla="*/ 6858000 h 6858000"/>
              <a:gd name="connsiteX4" fmla="*/ 207591 w 10062792"/>
              <a:gd name="connsiteY4" fmla="*/ 1 h 6858000"/>
              <a:gd name="connsiteX0" fmla="*/ 213820 w 10049971"/>
              <a:gd name="connsiteY0" fmla="*/ 1 h 6858000"/>
              <a:gd name="connsiteX1" fmla="*/ 10049971 w 10049971"/>
              <a:gd name="connsiteY1" fmla="*/ 0 h 6858000"/>
              <a:gd name="connsiteX2" fmla="*/ 10049971 w 10049971"/>
              <a:gd name="connsiteY2" fmla="*/ 6858000 h 6858000"/>
              <a:gd name="connsiteX3" fmla="*/ 984083 w 10049971"/>
              <a:gd name="connsiteY3" fmla="*/ 6858000 h 6858000"/>
              <a:gd name="connsiteX4" fmla="*/ 213820 w 10049971"/>
              <a:gd name="connsiteY4" fmla="*/ 1 h 6858000"/>
              <a:gd name="connsiteX0" fmla="*/ 229908 w 10066059"/>
              <a:gd name="connsiteY0" fmla="*/ 1 h 6858000"/>
              <a:gd name="connsiteX1" fmla="*/ 10066059 w 10066059"/>
              <a:gd name="connsiteY1" fmla="*/ 0 h 6858000"/>
              <a:gd name="connsiteX2" fmla="*/ 10066059 w 10066059"/>
              <a:gd name="connsiteY2" fmla="*/ 6858000 h 6858000"/>
              <a:gd name="connsiteX3" fmla="*/ 1000171 w 10066059"/>
              <a:gd name="connsiteY3" fmla="*/ 6858000 h 6858000"/>
              <a:gd name="connsiteX4" fmla="*/ 229908 w 10066059"/>
              <a:gd name="connsiteY4" fmla="*/ 1 h 6858000"/>
              <a:gd name="connsiteX0" fmla="*/ 234023 w 10070174"/>
              <a:gd name="connsiteY0" fmla="*/ 1 h 6858000"/>
              <a:gd name="connsiteX1" fmla="*/ 10070174 w 10070174"/>
              <a:gd name="connsiteY1" fmla="*/ 0 h 6858000"/>
              <a:gd name="connsiteX2" fmla="*/ 10070174 w 10070174"/>
              <a:gd name="connsiteY2" fmla="*/ 6858000 h 6858000"/>
              <a:gd name="connsiteX3" fmla="*/ 1004286 w 10070174"/>
              <a:gd name="connsiteY3" fmla="*/ 6858000 h 6858000"/>
              <a:gd name="connsiteX4" fmla="*/ 234023 w 10070174"/>
              <a:gd name="connsiteY4" fmla="*/ 1 h 6858000"/>
              <a:gd name="connsiteX0" fmla="*/ 234023 w 10070174"/>
              <a:gd name="connsiteY0" fmla="*/ 1 h 6858000"/>
              <a:gd name="connsiteX1" fmla="*/ 10070174 w 10070174"/>
              <a:gd name="connsiteY1" fmla="*/ 0 h 6858000"/>
              <a:gd name="connsiteX2" fmla="*/ 10070174 w 10070174"/>
              <a:gd name="connsiteY2" fmla="*/ 6858000 h 6858000"/>
              <a:gd name="connsiteX3" fmla="*/ 1004286 w 10070174"/>
              <a:gd name="connsiteY3" fmla="*/ 6858000 h 6858000"/>
              <a:gd name="connsiteX4" fmla="*/ 234023 w 10070174"/>
              <a:gd name="connsiteY4" fmla="*/ 1 h 6858000"/>
              <a:gd name="connsiteX0" fmla="*/ 225797 w 10061948"/>
              <a:gd name="connsiteY0" fmla="*/ 1 h 6858000"/>
              <a:gd name="connsiteX1" fmla="*/ 10061948 w 10061948"/>
              <a:gd name="connsiteY1" fmla="*/ 0 h 6858000"/>
              <a:gd name="connsiteX2" fmla="*/ 10061948 w 10061948"/>
              <a:gd name="connsiteY2" fmla="*/ 6858000 h 6858000"/>
              <a:gd name="connsiteX3" fmla="*/ 996060 w 10061948"/>
              <a:gd name="connsiteY3" fmla="*/ 6858000 h 6858000"/>
              <a:gd name="connsiteX4" fmla="*/ 225797 w 10061948"/>
              <a:gd name="connsiteY4" fmla="*/ 1 h 6858000"/>
              <a:gd name="connsiteX0" fmla="*/ 225797 w 10061948"/>
              <a:gd name="connsiteY0" fmla="*/ 1 h 6858000"/>
              <a:gd name="connsiteX1" fmla="*/ 10061948 w 10061948"/>
              <a:gd name="connsiteY1" fmla="*/ 0 h 6858000"/>
              <a:gd name="connsiteX2" fmla="*/ 10061948 w 10061948"/>
              <a:gd name="connsiteY2" fmla="*/ 6858000 h 6858000"/>
              <a:gd name="connsiteX3" fmla="*/ 996060 w 10061948"/>
              <a:gd name="connsiteY3" fmla="*/ 6858000 h 6858000"/>
              <a:gd name="connsiteX4" fmla="*/ 225797 w 10061948"/>
              <a:gd name="connsiteY4" fmla="*/ 1 h 6858000"/>
              <a:gd name="connsiteX0" fmla="*/ 220331 w 10056482"/>
              <a:gd name="connsiteY0" fmla="*/ 1 h 6858000"/>
              <a:gd name="connsiteX1" fmla="*/ 10056482 w 10056482"/>
              <a:gd name="connsiteY1" fmla="*/ 0 h 6858000"/>
              <a:gd name="connsiteX2" fmla="*/ 10056482 w 10056482"/>
              <a:gd name="connsiteY2" fmla="*/ 6858000 h 6858000"/>
              <a:gd name="connsiteX3" fmla="*/ 990594 w 10056482"/>
              <a:gd name="connsiteY3" fmla="*/ 6858000 h 6858000"/>
              <a:gd name="connsiteX4" fmla="*/ 220331 w 10056482"/>
              <a:gd name="connsiteY4" fmla="*/ 1 h 6858000"/>
              <a:gd name="connsiteX0" fmla="*/ 231348 w 10067499"/>
              <a:gd name="connsiteY0" fmla="*/ 1 h 6858000"/>
              <a:gd name="connsiteX1" fmla="*/ 10067499 w 10067499"/>
              <a:gd name="connsiteY1" fmla="*/ 0 h 6858000"/>
              <a:gd name="connsiteX2" fmla="*/ 10067499 w 10067499"/>
              <a:gd name="connsiteY2" fmla="*/ 6858000 h 6858000"/>
              <a:gd name="connsiteX3" fmla="*/ 1001611 w 10067499"/>
              <a:gd name="connsiteY3" fmla="*/ 6858000 h 6858000"/>
              <a:gd name="connsiteX4" fmla="*/ 231348 w 10067499"/>
              <a:gd name="connsiteY4" fmla="*/ 1 h 6858000"/>
              <a:gd name="connsiteX0" fmla="*/ 220331 w 10056482"/>
              <a:gd name="connsiteY0" fmla="*/ 1 h 6858000"/>
              <a:gd name="connsiteX1" fmla="*/ 10056482 w 10056482"/>
              <a:gd name="connsiteY1" fmla="*/ 0 h 6858000"/>
              <a:gd name="connsiteX2" fmla="*/ 10056482 w 10056482"/>
              <a:gd name="connsiteY2" fmla="*/ 6858000 h 6858000"/>
              <a:gd name="connsiteX3" fmla="*/ 990594 w 10056482"/>
              <a:gd name="connsiteY3" fmla="*/ 6858000 h 6858000"/>
              <a:gd name="connsiteX4" fmla="*/ 220331 w 10056482"/>
              <a:gd name="connsiteY4" fmla="*/ 1 h 6858000"/>
              <a:gd name="connsiteX0" fmla="*/ 209663 w 10045814"/>
              <a:gd name="connsiteY0" fmla="*/ 1 h 6858000"/>
              <a:gd name="connsiteX1" fmla="*/ 10045814 w 10045814"/>
              <a:gd name="connsiteY1" fmla="*/ 0 h 6858000"/>
              <a:gd name="connsiteX2" fmla="*/ 10045814 w 10045814"/>
              <a:gd name="connsiteY2" fmla="*/ 6858000 h 6858000"/>
              <a:gd name="connsiteX3" fmla="*/ 979926 w 10045814"/>
              <a:gd name="connsiteY3" fmla="*/ 6858000 h 6858000"/>
              <a:gd name="connsiteX4" fmla="*/ 209663 w 10045814"/>
              <a:gd name="connsiteY4" fmla="*/ 1 h 6858000"/>
              <a:gd name="connsiteX0" fmla="*/ 226302 w 10062453"/>
              <a:gd name="connsiteY0" fmla="*/ 1 h 6858000"/>
              <a:gd name="connsiteX1" fmla="*/ 10062453 w 10062453"/>
              <a:gd name="connsiteY1" fmla="*/ 0 h 6858000"/>
              <a:gd name="connsiteX2" fmla="*/ 10062453 w 10062453"/>
              <a:gd name="connsiteY2" fmla="*/ 6858000 h 6858000"/>
              <a:gd name="connsiteX3" fmla="*/ 996565 w 10062453"/>
              <a:gd name="connsiteY3" fmla="*/ 6858000 h 6858000"/>
              <a:gd name="connsiteX4" fmla="*/ 226302 w 10062453"/>
              <a:gd name="connsiteY4" fmla="*/ 1 h 6858000"/>
              <a:gd name="connsiteX0" fmla="*/ 234633 w 10070784"/>
              <a:gd name="connsiteY0" fmla="*/ 1 h 6858000"/>
              <a:gd name="connsiteX1" fmla="*/ 10070784 w 10070784"/>
              <a:gd name="connsiteY1" fmla="*/ 0 h 6858000"/>
              <a:gd name="connsiteX2" fmla="*/ 10070784 w 10070784"/>
              <a:gd name="connsiteY2" fmla="*/ 6858000 h 6858000"/>
              <a:gd name="connsiteX3" fmla="*/ 1004896 w 10070784"/>
              <a:gd name="connsiteY3" fmla="*/ 6858000 h 6858000"/>
              <a:gd name="connsiteX4" fmla="*/ 234633 w 10070784"/>
              <a:gd name="connsiteY4" fmla="*/ 1 h 6858000"/>
              <a:gd name="connsiteX0" fmla="*/ 224480 w 10060631"/>
              <a:gd name="connsiteY0" fmla="*/ 1 h 6858000"/>
              <a:gd name="connsiteX1" fmla="*/ 10060631 w 10060631"/>
              <a:gd name="connsiteY1" fmla="*/ 0 h 6858000"/>
              <a:gd name="connsiteX2" fmla="*/ 10060631 w 10060631"/>
              <a:gd name="connsiteY2" fmla="*/ 6858000 h 6858000"/>
              <a:gd name="connsiteX3" fmla="*/ 994743 w 10060631"/>
              <a:gd name="connsiteY3" fmla="*/ 6858000 h 6858000"/>
              <a:gd name="connsiteX4" fmla="*/ 224480 w 10060631"/>
              <a:gd name="connsiteY4" fmla="*/ 1 h 6858000"/>
              <a:gd name="connsiteX0" fmla="*/ 207585 w 10043736"/>
              <a:gd name="connsiteY0" fmla="*/ 1 h 6858000"/>
              <a:gd name="connsiteX1" fmla="*/ 10043736 w 10043736"/>
              <a:gd name="connsiteY1" fmla="*/ 0 h 6858000"/>
              <a:gd name="connsiteX2" fmla="*/ 10043736 w 10043736"/>
              <a:gd name="connsiteY2" fmla="*/ 6858000 h 6858000"/>
              <a:gd name="connsiteX3" fmla="*/ 977848 w 10043736"/>
              <a:gd name="connsiteY3" fmla="*/ 6858000 h 6858000"/>
              <a:gd name="connsiteX4" fmla="*/ 207585 w 10043736"/>
              <a:gd name="connsiteY4" fmla="*/ 1 h 6858000"/>
              <a:gd name="connsiteX0" fmla="*/ 209928 w 10046079"/>
              <a:gd name="connsiteY0" fmla="*/ 1 h 6858000"/>
              <a:gd name="connsiteX1" fmla="*/ 10046079 w 10046079"/>
              <a:gd name="connsiteY1" fmla="*/ 0 h 6858000"/>
              <a:gd name="connsiteX2" fmla="*/ 10046079 w 10046079"/>
              <a:gd name="connsiteY2" fmla="*/ 6858000 h 6858000"/>
              <a:gd name="connsiteX3" fmla="*/ 980191 w 10046079"/>
              <a:gd name="connsiteY3" fmla="*/ 6858000 h 6858000"/>
              <a:gd name="connsiteX4" fmla="*/ 209928 w 10046079"/>
              <a:gd name="connsiteY4" fmla="*/ 1 h 6858000"/>
              <a:gd name="connsiteX0" fmla="*/ 226984 w 10063135"/>
              <a:gd name="connsiteY0" fmla="*/ 1 h 6858000"/>
              <a:gd name="connsiteX1" fmla="*/ 10063135 w 10063135"/>
              <a:gd name="connsiteY1" fmla="*/ 0 h 6858000"/>
              <a:gd name="connsiteX2" fmla="*/ 10063135 w 10063135"/>
              <a:gd name="connsiteY2" fmla="*/ 6858000 h 6858000"/>
              <a:gd name="connsiteX3" fmla="*/ 997247 w 10063135"/>
              <a:gd name="connsiteY3" fmla="*/ 6858000 h 6858000"/>
              <a:gd name="connsiteX4" fmla="*/ 226984 w 10063135"/>
              <a:gd name="connsiteY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3135" h="6858000">
                <a:moveTo>
                  <a:pt x="226984" y="1"/>
                </a:moveTo>
                <a:lnTo>
                  <a:pt x="10063135" y="0"/>
                </a:lnTo>
                <a:lnTo>
                  <a:pt x="10063135" y="6858000"/>
                </a:lnTo>
                <a:lnTo>
                  <a:pt x="997247" y="6858000"/>
                </a:lnTo>
                <a:cubicBezTo>
                  <a:pt x="-190556" y="4097867"/>
                  <a:pt x="-131439" y="2940050"/>
                  <a:pt x="226984" y="1"/>
                </a:cubicBezTo>
                <a:close/>
              </a:path>
            </a:pathLst>
          </a:custGeom>
          <a:gradFill flip="none" rotWithShape="1">
            <a:gsLst>
              <a:gs pos="0">
                <a:srgbClr val="005596"/>
              </a:gs>
              <a:gs pos="74000">
                <a:srgbClr val="002A4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 userDrawn="1"/>
        </p:nvSpPr>
        <p:spPr>
          <a:xfrm rot="21193490">
            <a:off x="1494329" y="-613966"/>
            <a:ext cx="11060382" cy="8067471"/>
          </a:xfrm>
          <a:custGeom>
            <a:avLst/>
            <a:gdLst>
              <a:gd name="connsiteX0" fmla="*/ 0 w 12581602"/>
              <a:gd name="connsiteY0" fmla="*/ 0 h 8138150"/>
              <a:gd name="connsiteX1" fmla="*/ 12581602 w 12581602"/>
              <a:gd name="connsiteY1" fmla="*/ 0 h 8138150"/>
              <a:gd name="connsiteX2" fmla="*/ 12581602 w 12581602"/>
              <a:gd name="connsiteY2" fmla="*/ 8138150 h 8138150"/>
              <a:gd name="connsiteX3" fmla="*/ 0 w 12581602"/>
              <a:gd name="connsiteY3" fmla="*/ 8138150 h 8138150"/>
              <a:gd name="connsiteX4" fmla="*/ 0 w 12581602"/>
              <a:gd name="connsiteY4" fmla="*/ 0 h 8138150"/>
              <a:gd name="connsiteX0" fmla="*/ 0 w 12581602"/>
              <a:gd name="connsiteY0" fmla="*/ 0 h 8138150"/>
              <a:gd name="connsiteX1" fmla="*/ 12576744 w 12581602"/>
              <a:gd name="connsiteY1" fmla="*/ 1332708 h 8138150"/>
              <a:gd name="connsiteX2" fmla="*/ 12581602 w 12581602"/>
              <a:gd name="connsiteY2" fmla="*/ 8138150 h 8138150"/>
              <a:gd name="connsiteX3" fmla="*/ 0 w 12581602"/>
              <a:gd name="connsiteY3" fmla="*/ 8138150 h 8138150"/>
              <a:gd name="connsiteX4" fmla="*/ 0 w 12581602"/>
              <a:gd name="connsiteY4" fmla="*/ 0 h 8138150"/>
              <a:gd name="connsiteX0" fmla="*/ 0 w 12576746"/>
              <a:gd name="connsiteY0" fmla="*/ 0 h 8153890"/>
              <a:gd name="connsiteX1" fmla="*/ 12576744 w 12576746"/>
              <a:gd name="connsiteY1" fmla="*/ 1332708 h 8153890"/>
              <a:gd name="connsiteX2" fmla="*/ 11745230 w 12576746"/>
              <a:gd name="connsiteY2" fmla="*/ 8153890 h 8153890"/>
              <a:gd name="connsiteX3" fmla="*/ 0 w 12576746"/>
              <a:gd name="connsiteY3" fmla="*/ 8138150 h 8153890"/>
              <a:gd name="connsiteX4" fmla="*/ 0 w 12576746"/>
              <a:gd name="connsiteY4" fmla="*/ 0 h 8153890"/>
              <a:gd name="connsiteX0" fmla="*/ 0 w 12576746"/>
              <a:gd name="connsiteY0" fmla="*/ 0 h 8146679"/>
              <a:gd name="connsiteX1" fmla="*/ 12576744 w 12576746"/>
              <a:gd name="connsiteY1" fmla="*/ 1332708 h 8146679"/>
              <a:gd name="connsiteX2" fmla="*/ 11765271 w 12576746"/>
              <a:gd name="connsiteY2" fmla="*/ 8146679 h 8146679"/>
              <a:gd name="connsiteX3" fmla="*/ 0 w 12576746"/>
              <a:gd name="connsiteY3" fmla="*/ 8138150 h 8146679"/>
              <a:gd name="connsiteX4" fmla="*/ 0 w 12576746"/>
              <a:gd name="connsiteY4" fmla="*/ 0 h 8146679"/>
              <a:gd name="connsiteX0" fmla="*/ 0 w 12576747"/>
              <a:gd name="connsiteY0" fmla="*/ 0 h 8146679"/>
              <a:gd name="connsiteX1" fmla="*/ 12576744 w 12576747"/>
              <a:gd name="connsiteY1" fmla="*/ 1332708 h 8146679"/>
              <a:gd name="connsiteX2" fmla="*/ 11765271 w 12576747"/>
              <a:gd name="connsiteY2" fmla="*/ 8146679 h 8146679"/>
              <a:gd name="connsiteX3" fmla="*/ 0 w 12576747"/>
              <a:gd name="connsiteY3" fmla="*/ 8138150 h 8146679"/>
              <a:gd name="connsiteX4" fmla="*/ 0 w 12576747"/>
              <a:gd name="connsiteY4" fmla="*/ 0 h 8146679"/>
              <a:gd name="connsiteX0" fmla="*/ 0 w 12576744"/>
              <a:gd name="connsiteY0" fmla="*/ 0 h 8146679"/>
              <a:gd name="connsiteX1" fmla="*/ 12576744 w 12576744"/>
              <a:gd name="connsiteY1" fmla="*/ 1332708 h 8146679"/>
              <a:gd name="connsiteX2" fmla="*/ 11765271 w 12576744"/>
              <a:gd name="connsiteY2" fmla="*/ 8146679 h 8146679"/>
              <a:gd name="connsiteX3" fmla="*/ 0 w 12576744"/>
              <a:gd name="connsiteY3" fmla="*/ 8138150 h 8146679"/>
              <a:gd name="connsiteX4" fmla="*/ 0 w 12576744"/>
              <a:gd name="connsiteY4" fmla="*/ 0 h 8146679"/>
              <a:gd name="connsiteX0" fmla="*/ 0 w 12576744"/>
              <a:gd name="connsiteY0" fmla="*/ 0 h 8146679"/>
              <a:gd name="connsiteX1" fmla="*/ 12576744 w 12576744"/>
              <a:gd name="connsiteY1" fmla="*/ 1332708 h 8146679"/>
              <a:gd name="connsiteX2" fmla="*/ 11765271 w 12576744"/>
              <a:gd name="connsiteY2" fmla="*/ 8146679 h 8146679"/>
              <a:gd name="connsiteX3" fmla="*/ 2074674 w 12576744"/>
              <a:gd name="connsiteY3" fmla="*/ 6984198 h 8146679"/>
              <a:gd name="connsiteX4" fmla="*/ 0 w 12576744"/>
              <a:gd name="connsiteY4" fmla="*/ 0 h 8146679"/>
              <a:gd name="connsiteX0" fmla="*/ 45336 w 10502070"/>
              <a:gd name="connsiteY0" fmla="*/ 0 h 8067471"/>
              <a:gd name="connsiteX1" fmla="*/ 10502070 w 10502070"/>
              <a:gd name="connsiteY1" fmla="*/ 1253500 h 8067471"/>
              <a:gd name="connsiteX2" fmla="*/ 9690597 w 10502070"/>
              <a:gd name="connsiteY2" fmla="*/ 8067471 h 8067471"/>
              <a:gd name="connsiteX3" fmla="*/ 0 w 10502070"/>
              <a:gd name="connsiteY3" fmla="*/ 6904990 h 8067471"/>
              <a:gd name="connsiteX4" fmla="*/ 45336 w 10502070"/>
              <a:gd name="connsiteY4" fmla="*/ 0 h 8067471"/>
              <a:gd name="connsiteX0" fmla="*/ 429634 w 10886368"/>
              <a:gd name="connsiteY0" fmla="*/ 0 h 8067471"/>
              <a:gd name="connsiteX1" fmla="*/ 10886368 w 10886368"/>
              <a:gd name="connsiteY1" fmla="*/ 1253500 h 8067471"/>
              <a:gd name="connsiteX2" fmla="*/ 10074895 w 10886368"/>
              <a:gd name="connsiteY2" fmla="*/ 8067471 h 8067471"/>
              <a:gd name="connsiteX3" fmla="*/ 384298 w 10886368"/>
              <a:gd name="connsiteY3" fmla="*/ 6904990 h 8067471"/>
              <a:gd name="connsiteX4" fmla="*/ 429634 w 10886368"/>
              <a:gd name="connsiteY4" fmla="*/ 0 h 8067471"/>
              <a:gd name="connsiteX0" fmla="*/ 603648 w 11060382"/>
              <a:gd name="connsiteY0" fmla="*/ 0 h 8067471"/>
              <a:gd name="connsiteX1" fmla="*/ 11060382 w 11060382"/>
              <a:gd name="connsiteY1" fmla="*/ 1253500 h 8067471"/>
              <a:gd name="connsiteX2" fmla="*/ 10248909 w 11060382"/>
              <a:gd name="connsiteY2" fmla="*/ 8067471 h 8067471"/>
              <a:gd name="connsiteX3" fmla="*/ 558312 w 11060382"/>
              <a:gd name="connsiteY3" fmla="*/ 6904990 h 8067471"/>
              <a:gd name="connsiteX4" fmla="*/ 603648 w 11060382"/>
              <a:gd name="connsiteY4" fmla="*/ 0 h 806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0382" h="8067471">
                <a:moveTo>
                  <a:pt x="603648" y="0"/>
                </a:moveTo>
                <a:lnTo>
                  <a:pt x="11060382" y="1253500"/>
                </a:lnTo>
                <a:cubicBezTo>
                  <a:pt x="10788174" y="3566185"/>
                  <a:pt x="10511004" y="5839912"/>
                  <a:pt x="10248909" y="8067471"/>
                </a:cubicBezTo>
                <a:lnTo>
                  <a:pt x="558312" y="6904990"/>
                </a:lnTo>
                <a:cubicBezTo>
                  <a:pt x="-32291" y="4857494"/>
                  <a:pt x="-343723" y="3447457"/>
                  <a:pt x="603648" y="0"/>
                </a:cubicBezTo>
                <a:close/>
              </a:path>
            </a:pathLst>
          </a:custGeom>
          <a:blipFill dpi="0" rotWithShape="1">
            <a:blip r:embed="rId2">
              <a:alphaModFix amt="4000"/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 userDrawn="1"/>
        </p:nvSpPr>
        <p:spPr>
          <a:xfrm>
            <a:off x="1278545" y="-23812"/>
            <a:ext cx="1000311" cy="6900862"/>
          </a:xfrm>
          <a:custGeom>
            <a:avLst/>
            <a:gdLst>
              <a:gd name="connsiteX0" fmla="*/ 1000311 w 1000311"/>
              <a:gd name="connsiteY0" fmla="*/ 6838950 h 6838950"/>
              <a:gd name="connsiteX1" fmla="*/ 47811 w 1000311"/>
              <a:gd name="connsiteY1" fmla="*/ 3724275 h 6838950"/>
              <a:gd name="connsiteX2" fmla="*/ 228786 w 1000311"/>
              <a:gd name="connsiteY2" fmla="*/ 0 h 683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311" h="6838950">
                <a:moveTo>
                  <a:pt x="1000311" y="6838950"/>
                </a:moveTo>
                <a:cubicBezTo>
                  <a:pt x="588354" y="5851525"/>
                  <a:pt x="176398" y="4864100"/>
                  <a:pt x="47811" y="3724275"/>
                </a:cubicBezTo>
                <a:cubicBezTo>
                  <a:pt x="-80776" y="2584450"/>
                  <a:pt x="74005" y="1292225"/>
                  <a:pt x="228786" y="0"/>
                </a:cubicBezTo>
              </a:path>
            </a:pathLst>
          </a:custGeom>
          <a:noFill/>
          <a:ln w="127000">
            <a:solidFill>
              <a:srgbClr val="FF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728" y="1184572"/>
            <a:ext cx="8389144" cy="2820987"/>
          </a:xfrm>
        </p:spPr>
        <p:txBody>
          <a:bodyPr anchor="b"/>
          <a:lstStyle>
            <a:lvl1pPr algn="l">
              <a:defRPr sz="6000" b="1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7728" y="4267993"/>
            <a:ext cx="8389144" cy="129063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C981-4125-443B-8123-9DEE70CDC267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968" y="5728786"/>
            <a:ext cx="616981" cy="61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9698"/>
            <a:ext cx="1027102" cy="1364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51" y="6119233"/>
            <a:ext cx="2093269" cy="2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A21-D91B-49F1-AE37-05ACCE52ADB9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8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D1B-C4DD-490F-B404-A9C9290A2C34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05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64" y="0"/>
            <a:ext cx="989890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863" y="1325563"/>
            <a:ext cx="98989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00-465E-484B-920E-A49CA5FE4625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C26BEE-DFB7-4DA5-AE6B-FD48868B838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7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728" y="1184572"/>
            <a:ext cx="8749722" cy="2852737"/>
          </a:xfrm>
        </p:spPr>
        <p:txBody>
          <a:bodyPr anchor="b"/>
          <a:lstStyle>
            <a:lvl1pPr>
              <a:defRPr sz="6000" b="1" spc="-100" baseline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7728" y="4304009"/>
            <a:ext cx="874972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8585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1BC2-6C82-4934-89DD-E6AFDA50CAFD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5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8866" y="1825625"/>
            <a:ext cx="4644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9798" y="1825625"/>
            <a:ext cx="4644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3D3D-5A67-4374-B73A-51E9ADA6C499}" type="datetime1">
              <a:rPr lang="en-CA" smtClean="0"/>
              <a:t>2021-11-13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66" y="365125"/>
            <a:ext cx="94165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8866" y="1681163"/>
            <a:ext cx="464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8866" y="2505075"/>
            <a:ext cx="464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798" y="1681163"/>
            <a:ext cx="464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798" y="2505075"/>
            <a:ext cx="46455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0498-BEA9-4143-B75C-2CCDC8822323}" type="datetime1">
              <a:rPr lang="en-CA" smtClean="0"/>
              <a:t>2021-11-13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7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1C2-FE07-4A23-99E8-BC16146AC27C}" type="datetime1">
              <a:rPr lang="en-CA" smtClean="0"/>
              <a:t>2021-11-13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7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EFB-3074-437F-8EEB-1963496EFFDE}" type="datetime1">
              <a:rPr lang="en-CA" smtClean="0"/>
              <a:t>2021-11-13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  <p:sp>
        <p:nvSpPr>
          <p:cNvPr id="5" name="Rectangle 8"/>
          <p:cNvSpPr/>
          <p:nvPr userDrawn="1"/>
        </p:nvSpPr>
        <p:spPr>
          <a:xfrm rot="21127261">
            <a:off x="6608643" y="-453466"/>
            <a:ext cx="6025282" cy="7652180"/>
          </a:xfrm>
          <a:custGeom>
            <a:avLst/>
            <a:gdLst>
              <a:gd name="connsiteX0" fmla="*/ 0 w 7289233"/>
              <a:gd name="connsiteY0" fmla="*/ 0 h 8643979"/>
              <a:gd name="connsiteX1" fmla="*/ 7289233 w 7289233"/>
              <a:gd name="connsiteY1" fmla="*/ 0 h 8643979"/>
              <a:gd name="connsiteX2" fmla="*/ 7289233 w 7289233"/>
              <a:gd name="connsiteY2" fmla="*/ 8643979 h 8643979"/>
              <a:gd name="connsiteX3" fmla="*/ 0 w 7289233"/>
              <a:gd name="connsiteY3" fmla="*/ 8643979 h 8643979"/>
              <a:gd name="connsiteX4" fmla="*/ 0 w 7289233"/>
              <a:gd name="connsiteY4" fmla="*/ 0 h 8643979"/>
              <a:gd name="connsiteX0" fmla="*/ 0 w 7289233"/>
              <a:gd name="connsiteY0" fmla="*/ 0 h 8643979"/>
              <a:gd name="connsiteX1" fmla="*/ 6009249 w 7289233"/>
              <a:gd name="connsiteY1" fmla="*/ 949925 h 8643979"/>
              <a:gd name="connsiteX2" fmla="*/ 7289233 w 7289233"/>
              <a:gd name="connsiteY2" fmla="*/ 8643979 h 8643979"/>
              <a:gd name="connsiteX3" fmla="*/ 0 w 7289233"/>
              <a:gd name="connsiteY3" fmla="*/ 8643979 h 8643979"/>
              <a:gd name="connsiteX4" fmla="*/ 0 w 7289233"/>
              <a:gd name="connsiteY4" fmla="*/ 0 h 8643979"/>
              <a:gd name="connsiteX0" fmla="*/ 0 w 7305266"/>
              <a:gd name="connsiteY0" fmla="*/ 0 h 8528125"/>
              <a:gd name="connsiteX1" fmla="*/ 6025282 w 7305266"/>
              <a:gd name="connsiteY1" fmla="*/ 834071 h 8528125"/>
              <a:gd name="connsiteX2" fmla="*/ 7305266 w 7305266"/>
              <a:gd name="connsiteY2" fmla="*/ 8528125 h 8528125"/>
              <a:gd name="connsiteX3" fmla="*/ 16033 w 7305266"/>
              <a:gd name="connsiteY3" fmla="*/ 8528125 h 8528125"/>
              <a:gd name="connsiteX4" fmla="*/ 0 w 7305266"/>
              <a:gd name="connsiteY4" fmla="*/ 0 h 8528125"/>
              <a:gd name="connsiteX0" fmla="*/ 0 w 7305266"/>
              <a:gd name="connsiteY0" fmla="*/ 0 h 8528125"/>
              <a:gd name="connsiteX1" fmla="*/ 6025282 w 7305266"/>
              <a:gd name="connsiteY1" fmla="*/ 834071 h 8528125"/>
              <a:gd name="connsiteX2" fmla="*/ 7305266 w 7305266"/>
              <a:gd name="connsiteY2" fmla="*/ 8528125 h 8528125"/>
              <a:gd name="connsiteX3" fmla="*/ 30178 w 7305266"/>
              <a:gd name="connsiteY3" fmla="*/ 6952201 h 8528125"/>
              <a:gd name="connsiteX4" fmla="*/ 0 w 7305266"/>
              <a:gd name="connsiteY4" fmla="*/ 0 h 8528125"/>
              <a:gd name="connsiteX0" fmla="*/ 0 w 6025282"/>
              <a:gd name="connsiteY0" fmla="*/ 0 h 7652180"/>
              <a:gd name="connsiteX1" fmla="*/ 6025282 w 6025282"/>
              <a:gd name="connsiteY1" fmla="*/ 834071 h 7652180"/>
              <a:gd name="connsiteX2" fmla="*/ 5086500 w 6025282"/>
              <a:gd name="connsiteY2" fmla="*/ 7652180 h 7652180"/>
              <a:gd name="connsiteX3" fmla="*/ 30178 w 6025282"/>
              <a:gd name="connsiteY3" fmla="*/ 6952201 h 7652180"/>
              <a:gd name="connsiteX4" fmla="*/ 0 w 6025282"/>
              <a:gd name="connsiteY4" fmla="*/ 0 h 765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5282" h="7652180">
                <a:moveTo>
                  <a:pt x="0" y="0"/>
                </a:moveTo>
                <a:lnTo>
                  <a:pt x="6025282" y="834071"/>
                </a:lnTo>
                <a:lnTo>
                  <a:pt x="5086500" y="7652180"/>
                </a:lnTo>
                <a:lnTo>
                  <a:pt x="30178" y="6952201"/>
                </a:lnTo>
                <a:cubicBezTo>
                  <a:pt x="24834" y="4109493"/>
                  <a:pt x="5344" y="2842708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10"/>
          <p:cNvSpPr/>
          <p:nvPr userDrawn="1"/>
        </p:nvSpPr>
        <p:spPr>
          <a:xfrm>
            <a:off x="-7310" y="-4762"/>
            <a:ext cx="2133765" cy="6862762"/>
          </a:xfrm>
          <a:custGeom>
            <a:avLst/>
            <a:gdLst>
              <a:gd name="connsiteX0" fmla="*/ 0 w 2895600"/>
              <a:gd name="connsiteY0" fmla="*/ 0 h 6858000"/>
              <a:gd name="connsiteX1" fmla="*/ 28956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1724025 w 2895600"/>
              <a:gd name="connsiteY1" fmla="*/ 9525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888206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888206 w 2838450"/>
              <a:gd name="connsiteY4" fmla="*/ 0 h 6858000"/>
              <a:gd name="connsiteX0" fmla="*/ 4762 w 1955006"/>
              <a:gd name="connsiteY0" fmla="*/ 0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4762 w 1955006"/>
              <a:gd name="connsiteY4" fmla="*/ 0 h 6862762"/>
              <a:gd name="connsiteX0" fmla="*/ 4762 w 1955006"/>
              <a:gd name="connsiteY0" fmla="*/ 0 h 6867525"/>
              <a:gd name="connsiteX1" fmla="*/ 1212056 w 1955006"/>
              <a:gd name="connsiteY1" fmla="*/ 4763 h 6867525"/>
              <a:gd name="connsiteX2" fmla="*/ 1955006 w 1955006"/>
              <a:gd name="connsiteY2" fmla="*/ 6862763 h 6867525"/>
              <a:gd name="connsiteX3" fmla="*/ 0 w 1955006"/>
              <a:gd name="connsiteY3" fmla="*/ 6867525 h 6867525"/>
              <a:gd name="connsiteX4" fmla="*/ 4762 w 1955006"/>
              <a:gd name="connsiteY4" fmla="*/ 0 h 6867525"/>
              <a:gd name="connsiteX0" fmla="*/ 9525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9525 w 1955006"/>
              <a:gd name="connsiteY4" fmla="*/ 2381 h 6862762"/>
              <a:gd name="connsiteX0" fmla="*/ 4763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4763 w 1955006"/>
              <a:gd name="connsiteY4" fmla="*/ 2381 h 6862762"/>
              <a:gd name="connsiteX0" fmla="*/ 2382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2382 w 1955006"/>
              <a:gd name="connsiteY4" fmla="*/ 2381 h 6862762"/>
              <a:gd name="connsiteX0" fmla="*/ 2382 w 1955006"/>
              <a:gd name="connsiteY0" fmla="*/ 0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2382 w 1955006"/>
              <a:gd name="connsiteY4" fmla="*/ 0 h 6862762"/>
              <a:gd name="connsiteX0" fmla="*/ 10 w 2133609"/>
              <a:gd name="connsiteY0" fmla="*/ 0 h 6862762"/>
              <a:gd name="connsiteX1" fmla="*/ 1390659 w 2133609"/>
              <a:gd name="connsiteY1" fmla="*/ 0 h 6862762"/>
              <a:gd name="connsiteX2" fmla="*/ 2133609 w 2133609"/>
              <a:gd name="connsiteY2" fmla="*/ 6858000 h 6862762"/>
              <a:gd name="connsiteX3" fmla="*/ 178603 w 2133609"/>
              <a:gd name="connsiteY3" fmla="*/ 6862762 h 6862762"/>
              <a:gd name="connsiteX4" fmla="*/ 10 w 2133609"/>
              <a:gd name="connsiteY4" fmla="*/ 0 h 6862762"/>
              <a:gd name="connsiteX0" fmla="*/ 166 w 2133765"/>
              <a:gd name="connsiteY0" fmla="*/ 0 h 6862762"/>
              <a:gd name="connsiteX1" fmla="*/ 1390815 w 2133765"/>
              <a:gd name="connsiteY1" fmla="*/ 0 h 6862762"/>
              <a:gd name="connsiteX2" fmla="*/ 2133765 w 2133765"/>
              <a:gd name="connsiteY2" fmla="*/ 6858000 h 6862762"/>
              <a:gd name="connsiteX3" fmla="*/ 7309 w 2133765"/>
              <a:gd name="connsiteY3" fmla="*/ 6862762 h 6862762"/>
              <a:gd name="connsiteX4" fmla="*/ 166 w 2133765"/>
              <a:gd name="connsiteY4" fmla="*/ 0 h 686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765" h="6862762">
                <a:moveTo>
                  <a:pt x="166" y="0"/>
                </a:moveTo>
                <a:lnTo>
                  <a:pt x="1390815" y="0"/>
                </a:lnTo>
                <a:cubicBezTo>
                  <a:pt x="959015" y="2943225"/>
                  <a:pt x="1022515" y="4448175"/>
                  <a:pt x="2133765" y="6858000"/>
                </a:cubicBezTo>
                <a:lnTo>
                  <a:pt x="7309" y="6862762"/>
                </a:lnTo>
                <a:cubicBezTo>
                  <a:pt x="8896" y="4575175"/>
                  <a:pt x="-1421" y="2287587"/>
                  <a:pt x="166" y="0"/>
                </a:cubicBezTo>
                <a:close/>
              </a:path>
            </a:pathLst>
          </a:cu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 userDrawn="1"/>
        </p:nvSpPr>
        <p:spPr>
          <a:xfrm>
            <a:off x="1278545" y="-28574"/>
            <a:ext cx="1000311" cy="6900862"/>
          </a:xfrm>
          <a:custGeom>
            <a:avLst/>
            <a:gdLst>
              <a:gd name="connsiteX0" fmla="*/ 1000311 w 1000311"/>
              <a:gd name="connsiteY0" fmla="*/ 6838950 h 6838950"/>
              <a:gd name="connsiteX1" fmla="*/ 47811 w 1000311"/>
              <a:gd name="connsiteY1" fmla="*/ 3724275 h 6838950"/>
              <a:gd name="connsiteX2" fmla="*/ 228786 w 1000311"/>
              <a:gd name="connsiteY2" fmla="*/ 0 h 683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311" h="6838950">
                <a:moveTo>
                  <a:pt x="1000311" y="6838950"/>
                </a:moveTo>
                <a:cubicBezTo>
                  <a:pt x="588354" y="5851525"/>
                  <a:pt x="176398" y="4864100"/>
                  <a:pt x="47811" y="3724275"/>
                </a:cubicBezTo>
                <a:cubicBezTo>
                  <a:pt x="-80776" y="2584450"/>
                  <a:pt x="74005" y="1292225"/>
                  <a:pt x="228786" y="0"/>
                </a:cubicBezTo>
              </a:path>
            </a:pathLst>
          </a:custGeom>
          <a:noFill/>
          <a:ln w="127000">
            <a:solidFill>
              <a:srgbClr val="FF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9699"/>
            <a:ext cx="1021250" cy="1364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667895-4F50-4EE9-8B55-6D3854B938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054" y="5727331"/>
            <a:ext cx="628432" cy="6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455" y="457200"/>
            <a:ext cx="32411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3455" y="2057400"/>
            <a:ext cx="32411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F6-BBD9-44C6-A2FD-7E09E06F17B9}" type="datetime1">
              <a:rPr lang="en-CA" smtClean="0"/>
              <a:t>2021-11-13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8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454" y="457200"/>
            <a:ext cx="324114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3454" y="2057400"/>
            <a:ext cx="32411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2AB9-18ED-491A-B8BC-F8842D2F381D}" type="datetime1">
              <a:rPr lang="en-CA" smtClean="0"/>
              <a:t>2021-11-13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5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21127261">
            <a:off x="6608643" y="-453466"/>
            <a:ext cx="6025282" cy="7652180"/>
          </a:xfrm>
          <a:custGeom>
            <a:avLst/>
            <a:gdLst>
              <a:gd name="connsiteX0" fmla="*/ 0 w 7289233"/>
              <a:gd name="connsiteY0" fmla="*/ 0 h 8643979"/>
              <a:gd name="connsiteX1" fmla="*/ 7289233 w 7289233"/>
              <a:gd name="connsiteY1" fmla="*/ 0 h 8643979"/>
              <a:gd name="connsiteX2" fmla="*/ 7289233 w 7289233"/>
              <a:gd name="connsiteY2" fmla="*/ 8643979 h 8643979"/>
              <a:gd name="connsiteX3" fmla="*/ 0 w 7289233"/>
              <a:gd name="connsiteY3" fmla="*/ 8643979 h 8643979"/>
              <a:gd name="connsiteX4" fmla="*/ 0 w 7289233"/>
              <a:gd name="connsiteY4" fmla="*/ 0 h 8643979"/>
              <a:gd name="connsiteX0" fmla="*/ 0 w 7289233"/>
              <a:gd name="connsiteY0" fmla="*/ 0 h 8643979"/>
              <a:gd name="connsiteX1" fmla="*/ 6009249 w 7289233"/>
              <a:gd name="connsiteY1" fmla="*/ 949925 h 8643979"/>
              <a:gd name="connsiteX2" fmla="*/ 7289233 w 7289233"/>
              <a:gd name="connsiteY2" fmla="*/ 8643979 h 8643979"/>
              <a:gd name="connsiteX3" fmla="*/ 0 w 7289233"/>
              <a:gd name="connsiteY3" fmla="*/ 8643979 h 8643979"/>
              <a:gd name="connsiteX4" fmla="*/ 0 w 7289233"/>
              <a:gd name="connsiteY4" fmla="*/ 0 h 8643979"/>
              <a:gd name="connsiteX0" fmla="*/ 0 w 7305266"/>
              <a:gd name="connsiteY0" fmla="*/ 0 h 8528125"/>
              <a:gd name="connsiteX1" fmla="*/ 6025282 w 7305266"/>
              <a:gd name="connsiteY1" fmla="*/ 834071 h 8528125"/>
              <a:gd name="connsiteX2" fmla="*/ 7305266 w 7305266"/>
              <a:gd name="connsiteY2" fmla="*/ 8528125 h 8528125"/>
              <a:gd name="connsiteX3" fmla="*/ 16033 w 7305266"/>
              <a:gd name="connsiteY3" fmla="*/ 8528125 h 8528125"/>
              <a:gd name="connsiteX4" fmla="*/ 0 w 7305266"/>
              <a:gd name="connsiteY4" fmla="*/ 0 h 8528125"/>
              <a:gd name="connsiteX0" fmla="*/ 0 w 7305266"/>
              <a:gd name="connsiteY0" fmla="*/ 0 h 8528125"/>
              <a:gd name="connsiteX1" fmla="*/ 6025282 w 7305266"/>
              <a:gd name="connsiteY1" fmla="*/ 834071 h 8528125"/>
              <a:gd name="connsiteX2" fmla="*/ 7305266 w 7305266"/>
              <a:gd name="connsiteY2" fmla="*/ 8528125 h 8528125"/>
              <a:gd name="connsiteX3" fmla="*/ 30178 w 7305266"/>
              <a:gd name="connsiteY3" fmla="*/ 6952201 h 8528125"/>
              <a:gd name="connsiteX4" fmla="*/ 0 w 7305266"/>
              <a:gd name="connsiteY4" fmla="*/ 0 h 8528125"/>
              <a:gd name="connsiteX0" fmla="*/ 0 w 6025282"/>
              <a:gd name="connsiteY0" fmla="*/ 0 h 7652180"/>
              <a:gd name="connsiteX1" fmla="*/ 6025282 w 6025282"/>
              <a:gd name="connsiteY1" fmla="*/ 834071 h 7652180"/>
              <a:gd name="connsiteX2" fmla="*/ 5086500 w 6025282"/>
              <a:gd name="connsiteY2" fmla="*/ 7652180 h 7652180"/>
              <a:gd name="connsiteX3" fmla="*/ 30178 w 6025282"/>
              <a:gd name="connsiteY3" fmla="*/ 6952201 h 7652180"/>
              <a:gd name="connsiteX4" fmla="*/ 0 w 6025282"/>
              <a:gd name="connsiteY4" fmla="*/ 0 h 765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5282" h="7652180">
                <a:moveTo>
                  <a:pt x="0" y="0"/>
                </a:moveTo>
                <a:lnTo>
                  <a:pt x="6025282" y="834071"/>
                </a:lnTo>
                <a:lnTo>
                  <a:pt x="5086500" y="7652180"/>
                </a:lnTo>
                <a:lnTo>
                  <a:pt x="30178" y="6952201"/>
                </a:lnTo>
                <a:cubicBezTo>
                  <a:pt x="24834" y="4109493"/>
                  <a:pt x="5344" y="2842708"/>
                  <a:pt x="0" y="0"/>
                </a:cubicBezTo>
                <a:close/>
              </a:path>
            </a:pathLst>
          </a:custGeom>
          <a:blipFill dpi="0" rotWithShape="1">
            <a:blip r:embed="rId1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10"/>
          <p:cNvSpPr/>
          <p:nvPr userDrawn="1"/>
        </p:nvSpPr>
        <p:spPr>
          <a:xfrm>
            <a:off x="-7310" y="-4762"/>
            <a:ext cx="2133765" cy="6862762"/>
          </a:xfrm>
          <a:custGeom>
            <a:avLst/>
            <a:gdLst>
              <a:gd name="connsiteX0" fmla="*/ 0 w 2895600"/>
              <a:gd name="connsiteY0" fmla="*/ 0 h 6858000"/>
              <a:gd name="connsiteX1" fmla="*/ 28956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1724025 w 2895600"/>
              <a:gd name="connsiteY1" fmla="*/ 9525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105025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95600"/>
              <a:gd name="connsiteY0" fmla="*/ 0 h 6858000"/>
              <a:gd name="connsiteX1" fmla="*/ 2095500 w 2895600"/>
              <a:gd name="connsiteY1" fmla="*/ 0 h 6858000"/>
              <a:gd name="connsiteX2" fmla="*/ 2895600 w 2895600"/>
              <a:gd name="connsiteY2" fmla="*/ 6858000 h 6858000"/>
              <a:gd name="connsiteX3" fmla="*/ 0 w 2895600"/>
              <a:gd name="connsiteY3" fmla="*/ 6858000 h 6858000"/>
              <a:gd name="connsiteX4" fmla="*/ 0 w 289560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0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0 w 2838450"/>
              <a:gd name="connsiteY4" fmla="*/ 0 h 6858000"/>
              <a:gd name="connsiteX0" fmla="*/ 888206 w 2838450"/>
              <a:gd name="connsiteY0" fmla="*/ 0 h 6858000"/>
              <a:gd name="connsiteX1" fmla="*/ 2095500 w 2838450"/>
              <a:gd name="connsiteY1" fmla="*/ 0 h 6858000"/>
              <a:gd name="connsiteX2" fmla="*/ 2838450 w 2838450"/>
              <a:gd name="connsiteY2" fmla="*/ 6858000 h 6858000"/>
              <a:gd name="connsiteX3" fmla="*/ 0 w 2838450"/>
              <a:gd name="connsiteY3" fmla="*/ 6858000 h 6858000"/>
              <a:gd name="connsiteX4" fmla="*/ 888206 w 2838450"/>
              <a:gd name="connsiteY4" fmla="*/ 0 h 6858000"/>
              <a:gd name="connsiteX0" fmla="*/ 4762 w 1955006"/>
              <a:gd name="connsiteY0" fmla="*/ 0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4762 w 1955006"/>
              <a:gd name="connsiteY4" fmla="*/ 0 h 6862762"/>
              <a:gd name="connsiteX0" fmla="*/ 4762 w 1955006"/>
              <a:gd name="connsiteY0" fmla="*/ 0 h 6867525"/>
              <a:gd name="connsiteX1" fmla="*/ 1212056 w 1955006"/>
              <a:gd name="connsiteY1" fmla="*/ 4763 h 6867525"/>
              <a:gd name="connsiteX2" fmla="*/ 1955006 w 1955006"/>
              <a:gd name="connsiteY2" fmla="*/ 6862763 h 6867525"/>
              <a:gd name="connsiteX3" fmla="*/ 0 w 1955006"/>
              <a:gd name="connsiteY3" fmla="*/ 6867525 h 6867525"/>
              <a:gd name="connsiteX4" fmla="*/ 4762 w 1955006"/>
              <a:gd name="connsiteY4" fmla="*/ 0 h 6867525"/>
              <a:gd name="connsiteX0" fmla="*/ 9525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9525 w 1955006"/>
              <a:gd name="connsiteY4" fmla="*/ 2381 h 6862762"/>
              <a:gd name="connsiteX0" fmla="*/ 4763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4763 w 1955006"/>
              <a:gd name="connsiteY4" fmla="*/ 2381 h 6862762"/>
              <a:gd name="connsiteX0" fmla="*/ 2382 w 1955006"/>
              <a:gd name="connsiteY0" fmla="*/ 2381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2382 w 1955006"/>
              <a:gd name="connsiteY4" fmla="*/ 2381 h 6862762"/>
              <a:gd name="connsiteX0" fmla="*/ 2382 w 1955006"/>
              <a:gd name="connsiteY0" fmla="*/ 0 h 6862762"/>
              <a:gd name="connsiteX1" fmla="*/ 1212056 w 1955006"/>
              <a:gd name="connsiteY1" fmla="*/ 0 h 6862762"/>
              <a:gd name="connsiteX2" fmla="*/ 1955006 w 1955006"/>
              <a:gd name="connsiteY2" fmla="*/ 6858000 h 6862762"/>
              <a:gd name="connsiteX3" fmla="*/ 0 w 1955006"/>
              <a:gd name="connsiteY3" fmla="*/ 6862762 h 6862762"/>
              <a:gd name="connsiteX4" fmla="*/ 2382 w 1955006"/>
              <a:gd name="connsiteY4" fmla="*/ 0 h 6862762"/>
              <a:gd name="connsiteX0" fmla="*/ 10 w 2133609"/>
              <a:gd name="connsiteY0" fmla="*/ 0 h 6862762"/>
              <a:gd name="connsiteX1" fmla="*/ 1390659 w 2133609"/>
              <a:gd name="connsiteY1" fmla="*/ 0 h 6862762"/>
              <a:gd name="connsiteX2" fmla="*/ 2133609 w 2133609"/>
              <a:gd name="connsiteY2" fmla="*/ 6858000 h 6862762"/>
              <a:gd name="connsiteX3" fmla="*/ 178603 w 2133609"/>
              <a:gd name="connsiteY3" fmla="*/ 6862762 h 6862762"/>
              <a:gd name="connsiteX4" fmla="*/ 10 w 2133609"/>
              <a:gd name="connsiteY4" fmla="*/ 0 h 6862762"/>
              <a:gd name="connsiteX0" fmla="*/ 166 w 2133765"/>
              <a:gd name="connsiteY0" fmla="*/ 0 h 6862762"/>
              <a:gd name="connsiteX1" fmla="*/ 1390815 w 2133765"/>
              <a:gd name="connsiteY1" fmla="*/ 0 h 6862762"/>
              <a:gd name="connsiteX2" fmla="*/ 2133765 w 2133765"/>
              <a:gd name="connsiteY2" fmla="*/ 6858000 h 6862762"/>
              <a:gd name="connsiteX3" fmla="*/ 7309 w 2133765"/>
              <a:gd name="connsiteY3" fmla="*/ 6862762 h 6862762"/>
              <a:gd name="connsiteX4" fmla="*/ 166 w 2133765"/>
              <a:gd name="connsiteY4" fmla="*/ 0 h 686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765" h="6862762">
                <a:moveTo>
                  <a:pt x="166" y="0"/>
                </a:moveTo>
                <a:lnTo>
                  <a:pt x="1390815" y="0"/>
                </a:lnTo>
                <a:cubicBezTo>
                  <a:pt x="959015" y="2943225"/>
                  <a:pt x="1022515" y="4448175"/>
                  <a:pt x="2133765" y="6858000"/>
                </a:cubicBezTo>
                <a:lnTo>
                  <a:pt x="7309" y="6862762"/>
                </a:lnTo>
                <a:cubicBezTo>
                  <a:pt x="8896" y="4575175"/>
                  <a:pt x="-1421" y="2287587"/>
                  <a:pt x="166" y="0"/>
                </a:cubicBezTo>
                <a:close/>
              </a:path>
            </a:pathLst>
          </a:cu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 userDrawn="1"/>
        </p:nvSpPr>
        <p:spPr>
          <a:xfrm>
            <a:off x="1278545" y="-28574"/>
            <a:ext cx="1000311" cy="6900862"/>
          </a:xfrm>
          <a:custGeom>
            <a:avLst/>
            <a:gdLst>
              <a:gd name="connsiteX0" fmla="*/ 1000311 w 1000311"/>
              <a:gd name="connsiteY0" fmla="*/ 6838950 h 6838950"/>
              <a:gd name="connsiteX1" fmla="*/ 47811 w 1000311"/>
              <a:gd name="connsiteY1" fmla="*/ 3724275 h 6838950"/>
              <a:gd name="connsiteX2" fmla="*/ 228786 w 1000311"/>
              <a:gd name="connsiteY2" fmla="*/ 0 h 683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311" h="6838950">
                <a:moveTo>
                  <a:pt x="1000311" y="6838950"/>
                </a:moveTo>
                <a:cubicBezTo>
                  <a:pt x="588354" y="5851525"/>
                  <a:pt x="176398" y="4864100"/>
                  <a:pt x="47811" y="3724275"/>
                </a:cubicBezTo>
                <a:cubicBezTo>
                  <a:pt x="-80776" y="2584450"/>
                  <a:pt x="74005" y="1292225"/>
                  <a:pt x="228786" y="0"/>
                </a:cubicBezTo>
              </a:path>
            </a:pathLst>
          </a:custGeom>
          <a:noFill/>
          <a:ln w="127000">
            <a:solidFill>
              <a:srgbClr val="FF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8864" y="0"/>
            <a:ext cx="94149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8864" y="1329414"/>
            <a:ext cx="9414934" cy="477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7728" y="6345767"/>
            <a:ext cx="1440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8907-CB97-4D06-B8D6-87F35A92310D}" type="datetime1">
              <a:rPr lang="en-CA" smtClean="0"/>
              <a:t>2021-11-13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786" y="6356350"/>
            <a:ext cx="48770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4967" y="6356350"/>
            <a:ext cx="616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C26BEE-DFB7-4DA5-AE6B-FD48868B838A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9699"/>
            <a:ext cx="1021250" cy="1364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054" y="5727331"/>
            <a:ext cx="628432" cy="6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5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59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395"/>
        </a:buClr>
        <a:buFont typeface="Wingdings" panose="05000000000000000000" pitchFamily="2" charset="2"/>
        <a:buChar char="§"/>
        <a:defRPr sz="2400" kern="1200" spc="-50" baseline="0">
          <a:solidFill>
            <a:srgbClr val="58585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50" baseline="0">
          <a:solidFill>
            <a:srgbClr val="5858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50" baseline="0">
          <a:solidFill>
            <a:srgbClr val="5858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-50" baseline="0">
          <a:solidFill>
            <a:srgbClr val="5858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-50" baseline="0">
          <a:solidFill>
            <a:srgbClr val="5858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Windows-x86_64.exe" TargetMode="External"/><Relationship Id="rId2" Type="http://schemas.openxmlformats.org/officeDocument/2006/relationships/hyperlink" Target="https://docs.conda.io/en/latest/miniconda.html#latest-miniconda-installer-lin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Designing a Video Game in Python</a:t>
            </a: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presentation by the Faculty of Engineering</a:t>
            </a:r>
            <a:br>
              <a:rPr lang="en-CA" dirty="0"/>
            </a:br>
            <a:r>
              <a:rPr lang="en-CA" dirty="0"/>
              <a:t>at the 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12914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73F5-866F-4C22-A2D6-3A6D850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2EF3-474E-4C17-B371-86CA8017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5D37F21-25DB-4EF1-86DD-73385F8B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64" y="1714500"/>
            <a:ext cx="4572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0C1DC-2D22-4638-86CE-EB2315F9A749}"/>
              </a:ext>
            </a:extLst>
          </p:cNvPr>
          <p:cNvSpPr txBox="1"/>
          <p:nvPr/>
        </p:nvSpPr>
        <p:spPr>
          <a:xfrm>
            <a:off x="6795844" y="1714500"/>
            <a:ext cx="4996104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.velocity.vx +=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.position.x  +=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.velocity.vx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.velocity.vy +=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.position.y  +=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.velocity.vy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51589-7CF0-4C75-97BD-457F007903B0}"/>
              </a:ext>
            </a:extLst>
          </p:cNvPr>
          <p:cNvSpPr/>
          <p:nvPr/>
        </p:nvSpPr>
        <p:spPr>
          <a:xfrm>
            <a:off x="6795844" y="3573759"/>
            <a:ext cx="499610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# In python, += is a shortcut notation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# These lines are the same thing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# a += 1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# a = a + 1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0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5569-684D-4EC7-AB01-5A971F56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AEE8-EA03-4147-ADD9-BA787A17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325563"/>
            <a:ext cx="6949103" cy="1024445"/>
          </a:xfrm>
        </p:spPr>
        <p:txBody>
          <a:bodyPr>
            <a:normAutofit/>
          </a:bodyPr>
          <a:lstStyle/>
          <a:p>
            <a:r>
              <a:rPr lang="en-US" dirty="0"/>
              <a:t>How do we know that the arrow hit the target?</a:t>
            </a:r>
          </a:p>
          <a:p>
            <a:r>
              <a:rPr lang="en-US" dirty="0"/>
              <a:t>Let’s use bounding boxes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13AC-0AEC-4FBF-9CA7-AF5CE6A6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EED17-8D92-4ED1-9323-2942B909F409}"/>
              </a:ext>
            </a:extLst>
          </p:cNvPr>
          <p:cNvSpPr/>
          <p:nvPr/>
        </p:nvSpPr>
        <p:spPr>
          <a:xfrm>
            <a:off x="4128789" y="2944733"/>
            <a:ext cx="2759528" cy="2441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D7A509-1210-48D4-BA63-FA7772D476E5}"/>
              </a:ext>
            </a:extLst>
          </p:cNvPr>
          <p:cNvCxnSpPr>
            <a:cxnSpLocks/>
          </p:cNvCxnSpPr>
          <p:nvPr/>
        </p:nvCxnSpPr>
        <p:spPr>
          <a:xfrm flipV="1">
            <a:off x="3393989" y="2347784"/>
            <a:ext cx="0" cy="400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9A555-E319-484C-B996-EEA363D4D2DE}"/>
              </a:ext>
            </a:extLst>
          </p:cNvPr>
          <p:cNvCxnSpPr>
            <a:cxnSpLocks/>
          </p:cNvCxnSpPr>
          <p:nvPr/>
        </p:nvCxnSpPr>
        <p:spPr>
          <a:xfrm>
            <a:off x="2872136" y="5951838"/>
            <a:ext cx="5041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C9C0A5-6010-4372-A4B2-16F71D02C2C0}"/>
              </a:ext>
            </a:extLst>
          </p:cNvPr>
          <p:cNvCxnSpPr>
            <a:cxnSpLocks/>
          </p:cNvCxnSpPr>
          <p:nvPr/>
        </p:nvCxnSpPr>
        <p:spPr>
          <a:xfrm>
            <a:off x="2594919" y="2944733"/>
            <a:ext cx="153387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B87D79-6C93-4540-9FAD-6306269FE9CC}"/>
                  </a:ext>
                </a:extLst>
              </p:cNvPr>
              <p:cNvSpPr txBox="1"/>
              <p:nvPr/>
            </p:nvSpPr>
            <p:spPr>
              <a:xfrm>
                <a:off x="2369419" y="2528205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B87D79-6C93-4540-9FAD-6306269FE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19" y="2528205"/>
                <a:ext cx="48167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161AA8-29DB-4EEE-BA64-231DC5DD581D}"/>
              </a:ext>
            </a:extLst>
          </p:cNvPr>
          <p:cNvCxnSpPr>
            <a:cxnSpLocks/>
          </p:cNvCxnSpPr>
          <p:nvPr/>
        </p:nvCxnSpPr>
        <p:spPr>
          <a:xfrm>
            <a:off x="2620166" y="5396457"/>
            <a:ext cx="153387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438F6-91B2-40A6-A44A-F7CEABA51339}"/>
                  </a:ext>
                </a:extLst>
              </p:cNvPr>
              <p:cNvSpPr txBox="1"/>
              <p:nvPr/>
            </p:nvSpPr>
            <p:spPr>
              <a:xfrm>
                <a:off x="2394666" y="4979929"/>
                <a:ext cx="48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438F6-91B2-40A6-A44A-F7CEABA5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6" y="4979929"/>
                <a:ext cx="48699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43F603-C547-4CD7-A90D-5A498E8C445C}"/>
              </a:ext>
            </a:extLst>
          </p:cNvPr>
          <p:cNvCxnSpPr>
            <a:cxnSpLocks/>
          </p:cNvCxnSpPr>
          <p:nvPr/>
        </p:nvCxnSpPr>
        <p:spPr>
          <a:xfrm flipV="1">
            <a:off x="4128789" y="5396457"/>
            <a:ext cx="0" cy="12936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C2A2C-1E0C-4FBC-81B3-AA28FBA8E9DB}"/>
              </a:ext>
            </a:extLst>
          </p:cNvPr>
          <p:cNvCxnSpPr>
            <a:cxnSpLocks/>
          </p:cNvCxnSpPr>
          <p:nvPr/>
        </p:nvCxnSpPr>
        <p:spPr>
          <a:xfrm flipV="1">
            <a:off x="6888317" y="5385855"/>
            <a:ext cx="0" cy="12936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69E8C3-E849-4F5C-B530-D77E8E47E17F}"/>
                  </a:ext>
                </a:extLst>
              </p:cNvPr>
              <p:cNvSpPr txBox="1"/>
              <p:nvPr/>
            </p:nvSpPr>
            <p:spPr>
              <a:xfrm>
                <a:off x="4164944" y="6330441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69E8C3-E849-4F5C-B530-D77E8E47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44" y="6330441"/>
                <a:ext cx="48000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251D48-9915-4197-B7D6-E8F4E0257EC2}"/>
                  </a:ext>
                </a:extLst>
              </p:cNvPr>
              <p:cNvSpPr txBox="1"/>
              <p:nvPr/>
            </p:nvSpPr>
            <p:spPr>
              <a:xfrm>
                <a:off x="6934718" y="6352143"/>
                <a:ext cx="485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251D48-9915-4197-B7D6-E8F4E025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718" y="6352143"/>
                <a:ext cx="485326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F91A302-6EF3-439C-AE75-24658DBDF5B6}"/>
              </a:ext>
            </a:extLst>
          </p:cNvPr>
          <p:cNvSpPr txBox="1">
            <a:spLocks/>
          </p:cNvSpPr>
          <p:nvPr/>
        </p:nvSpPr>
        <p:spPr>
          <a:xfrm>
            <a:off x="7177381" y="2892560"/>
            <a:ext cx="4100214" cy="202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need an equation to tell us when two boxes are touching</a:t>
            </a:r>
          </a:p>
        </p:txBody>
      </p:sp>
    </p:spTree>
    <p:extLst>
      <p:ext uri="{BB962C8B-B14F-4D97-AF65-F5344CB8AC3E}">
        <p14:creationId xmlns:p14="http://schemas.microsoft.com/office/powerpoint/2010/main" val="706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D0C33-A741-4851-A185-2C38E19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12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E08B0-E2EC-4A6B-9286-4AA0BB8F95FF}"/>
              </a:ext>
            </a:extLst>
          </p:cNvPr>
          <p:cNvSpPr txBox="1">
            <a:spLocks/>
          </p:cNvSpPr>
          <p:nvPr/>
        </p:nvSpPr>
        <p:spPr>
          <a:xfrm>
            <a:off x="2091264" y="152400"/>
            <a:ext cx="98989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5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151EC-DEA8-4F4F-936C-7A29B48AF56E}"/>
              </a:ext>
            </a:extLst>
          </p:cNvPr>
          <p:cNvSpPr txBox="1">
            <a:spLocks/>
          </p:cNvSpPr>
          <p:nvPr/>
        </p:nvSpPr>
        <p:spPr>
          <a:xfrm>
            <a:off x="1938863" y="1325563"/>
            <a:ext cx="9898908" cy="5395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the file "archery-game\lessons\archery\02_collision.py“</a:t>
            </a:r>
          </a:p>
          <a:p>
            <a:r>
              <a:rPr lang="en-US" dirty="0"/>
              <a:t>Complete the equation on line 31</a:t>
            </a:r>
          </a:p>
          <a:p>
            <a:r>
              <a:rPr lang="en-US" dirty="0"/>
              <a:t>If you know the equation, but have trouble coding it, then write it down on a piece of paper instead</a:t>
            </a:r>
          </a:p>
          <a:p>
            <a:endParaRPr lang="en-US" dirty="0"/>
          </a:p>
          <a:p>
            <a:r>
              <a:rPr lang="en-US" dirty="0"/>
              <a:t>To check your code, run: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python lessons\archery\02_collision.py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Let’s take a 5 minute break to work on this part</a:t>
            </a:r>
          </a:p>
          <a:p>
            <a:r>
              <a:rPr lang="en-US" dirty="0"/>
              <a:t>Raise your hand if you need help!</a:t>
            </a:r>
          </a:p>
        </p:txBody>
      </p:sp>
    </p:spTree>
    <p:extLst>
      <p:ext uri="{BB962C8B-B14F-4D97-AF65-F5344CB8AC3E}">
        <p14:creationId xmlns:p14="http://schemas.microsoft.com/office/powerpoint/2010/main" val="275280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3E10E-853F-4389-B511-A970BC97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13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D6D75-7A83-487B-9022-7859175C0BCA}"/>
              </a:ext>
            </a:extLst>
          </p:cNvPr>
          <p:cNvSpPr/>
          <p:nvPr/>
        </p:nvSpPr>
        <p:spPr>
          <a:xfrm>
            <a:off x="1932216" y="1241266"/>
            <a:ext cx="1480457" cy="1309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09191-C5F6-4254-86D9-9301291CBE2B}"/>
              </a:ext>
            </a:extLst>
          </p:cNvPr>
          <p:cNvSpPr/>
          <p:nvPr/>
        </p:nvSpPr>
        <p:spPr>
          <a:xfrm>
            <a:off x="3880759" y="1243840"/>
            <a:ext cx="1480457" cy="1309636"/>
          </a:xfrm>
          <a:prstGeom prst="rect">
            <a:avLst/>
          </a:prstGeom>
          <a:solidFill>
            <a:srgbClr val="FF4B4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10B92-B833-44E2-A64C-BFD460D20686}"/>
                  </a:ext>
                </a:extLst>
              </p:cNvPr>
              <p:cNvSpPr txBox="1"/>
              <p:nvPr/>
            </p:nvSpPr>
            <p:spPr>
              <a:xfrm>
                <a:off x="1784547" y="2550902"/>
                <a:ext cx="295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10B92-B833-44E2-A64C-BFD460D20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7" y="2550902"/>
                <a:ext cx="295337" cy="276999"/>
              </a:xfrm>
              <a:prstGeom prst="rect">
                <a:avLst/>
              </a:prstGeom>
              <a:blipFill>
                <a:blip r:embed="rId3"/>
                <a:stretch>
                  <a:fillRect l="-8333" r="-416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1F943B-6F97-43A3-B5FF-9AF7FFEAF47F}"/>
                  </a:ext>
                </a:extLst>
              </p:cNvPr>
              <p:cNvSpPr txBox="1"/>
              <p:nvPr/>
            </p:nvSpPr>
            <p:spPr>
              <a:xfrm>
                <a:off x="3262343" y="2550902"/>
                <a:ext cx="300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1F943B-6F97-43A3-B5FF-9AF7FFEA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43" y="2550902"/>
                <a:ext cx="300659" cy="276999"/>
              </a:xfrm>
              <a:prstGeom prst="rect">
                <a:avLst/>
              </a:prstGeom>
              <a:blipFill>
                <a:blip r:embed="rId4"/>
                <a:stretch>
                  <a:fillRect l="-8163" r="-61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CF83B39-BEE7-4256-B892-274E854DDAE2}"/>
              </a:ext>
            </a:extLst>
          </p:cNvPr>
          <p:cNvSpPr txBox="1"/>
          <p:nvPr/>
        </p:nvSpPr>
        <p:spPr>
          <a:xfrm>
            <a:off x="1850572" y="816607"/>
            <a:ext cx="339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 Black completely to left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95FF5C-811F-4F92-9A90-3983CF805276}"/>
              </a:ext>
            </a:extLst>
          </p:cNvPr>
          <p:cNvSpPr txBox="1"/>
          <p:nvPr/>
        </p:nvSpPr>
        <p:spPr>
          <a:xfrm>
            <a:off x="6713114" y="814033"/>
            <a:ext cx="353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 Black completely to right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9E99A5-8B6D-42CF-88D9-B01BF5D53960}"/>
              </a:ext>
            </a:extLst>
          </p:cNvPr>
          <p:cNvSpPr txBox="1"/>
          <p:nvPr/>
        </p:nvSpPr>
        <p:spPr>
          <a:xfrm>
            <a:off x="1850572" y="3261345"/>
            <a:ext cx="34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3: Black completely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2C8657-35C6-4522-99FB-C55CFFB0205E}"/>
              </a:ext>
            </a:extLst>
          </p:cNvPr>
          <p:cNvSpPr txBox="1"/>
          <p:nvPr/>
        </p:nvSpPr>
        <p:spPr>
          <a:xfrm>
            <a:off x="6713114" y="3261345"/>
            <a:ext cx="339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4: Black completely below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5F6F4DF-AD1A-4E12-AEA4-98029E19E98C}"/>
              </a:ext>
            </a:extLst>
          </p:cNvPr>
          <p:cNvSpPr txBox="1">
            <a:spLocks/>
          </p:cNvSpPr>
          <p:nvPr/>
        </p:nvSpPr>
        <p:spPr>
          <a:xfrm>
            <a:off x="2091264" y="152400"/>
            <a:ext cx="98989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5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Hints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A5FF7B-102A-46E6-BB42-02F072C716FF}"/>
                  </a:ext>
                </a:extLst>
              </p:cNvPr>
              <p:cNvSpPr txBox="1"/>
              <p:nvPr/>
            </p:nvSpPr>
            <p:spPr>
              <a:xfrm>
                <a:off x="3708103" y="2550902"/>
                <a:ext cx="295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A5FF7B-102A-46E6-BB42-02F072C7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03" y="2550902"/>
                <a:ext cx="295337" cy="276999"/>
              </a:xfrm>
              <a:prstGeom prst="rect">
                <a:avLst/>
              </a:prstGeom>
              <a:blipFill>
                <a:blip r:embed="rId5"/>
                <a:stretch>
                  <a:fillRect l="-8163" r="-40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1AF251-5BA4-48A9-8E58-AB30D24474D7}"/>
                  </a:ext>
                </a:extLst>
              </p:cNvPr>
              <p:cNvSpPr txBox="1"/>
              <p:nvPr/>
            </p:nvSpPr>
            <p:spPr>
              <a:xfrm>
                <a:off x="5185899" y="2550902"/>
                <a:ext cx="300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1AF251-5BA4-48A9-8E58-AB30D2447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99" y="2550902"/>
                <a:ext cx="300659" cy="276999"/>
              </a:xfrm>
              <a:prstGeom prst="rect">
                <a:avLst/>
              </a:prstGeom>
              <a:blipFill>
                <a:blip r:embed="rId6"/>
                <a:stretch>
                  <a:fillRect l="-8163" r="-40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FEB918C-16B2-474D-B0DE-83FB4BBB376F}"/>
              </a:ext>
            </a:extLst>
          </p:cNvPr>
          <p:cNvSpPr/>
          <p:nvPr/>
        </p:nvSpPr>
        <p:spPr>
          <a:xfrm>
            <a:off x="8799093" y="1241266"/>
            <a:ext cx="1480457" cy="1309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D22DEF-9FE0-4A91-9408-7ABDC51FC04E}"/>
              </a:ext>
            </a:extLst>
          </p:cNvPr>
          <p:cNvSpPr/>
          <p:nvPr/>
        </p:nvSpPr>
        <p:spPr>
          <a:xfrm>
            <a:off x="6575746" y="1258689"/>
            <a:ext cx="1480457" cy="1309636"/>
          </a:xfrm>
          <a:prstGeom prst="rect">
            <a:avLst/>
          </a:prstGeom>
          <a:solidFill>
            <a:srgbClr val="FF4B4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FCC293-4451-456D-BE16-47688362C8ED}"/>
                  </a:ext>
                </a:extLst>
              </p:cNvPr>
              <p:cNvSpPr txBox="1"/>
              <p:nvPr/>
            </p:nvSpPr>
            <p:spPr>
              <a:xfrm>
                <a:off x="8651424" y="2550902"/>
                <a:ext cx="295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FCC293-4451-456D-BE16-47688362C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24" y="2550902"/>
                <a:ext cx="295337" cy="276999"/>
              </a:xfrm>
              <a:prstGeom prst="rect">
                <a:avLst/>
              </a:prstGeom>
              <a:blipFill>
                <a:blip r:embed="rId7"/>
                <a:stretch>
                  <a:fillRect l="-8163" r="-40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88A08-9F7D-4922-9DF6-48EA0006C067}"/>
                  </a:ext>
                </a:extLst>
              </p:cNvPr>
              <p:cNvSpPr txBox="1"/>
              <p:nvPr/>
            </p:nvSpPr>
            <p:spPr>
              <a:xfrm>
                <a:off x="10129220" y="2550902"/>
                <a:ext cx="300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788A08-9F7D-4922-9DF6-48EA0006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20" y="2550902"/>
                <a:ext cx="300659" cy="276999"/>
              </a:xfrm>
              <a:prstGeom prst="rect">
                <a:avLst/>
              </a:prstGeom>
              <a:blipFill>
                <a:blip r:embed="rId8"/>
                <a:stretch>
                  <a:fillRect l="-8163" r="-40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94FBB7-5657-4361-9C19-F5AFD9210270}"/>
                  </a:ext>
                </a:extLst>
              </p:cNvPr>
              <p:cNvSpPr txBox="1"/>
              <p:nvPr/>
            </p:nvSpPr>
            <p:spPr>
              <a:xfrm>
                <a:off x="6403090" y="2565751"/>
                <a:ext cx="295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94FBB7-5657-4361-9C19-F5AFD921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90" y="2565751"/>
                <a:ext cx="295337" cy="276999"/>
              </a:xfrm>
              <a:prstGeom prst="rect">
                <a:avLst/>
              </a:prstGeom>
              <a:blipFill>
                <a:blip r:embed="rId9"/>
                <a:stretch>
                  <a:fillRect l="-8163" r="-40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C8BF7-60FB-4148-AEC7-0CFCB4EA215A}"/>
                  </a:ext>
                </a:extLst>
              </p:cNvPr>
              <p:cNvSpPr txBox="1"/>
              <p:nvPr/>
            </p:nvSpPr>
            <p:spPr>
              <a:xfrm>
                <a:off x="7880886" y="2565751"/>
                <a:ext cx="300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C8BF7-60FB-4148-AEC7-0CFCB4EA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86" y="2565751"/>
                <a:ext cx="300659" cy="276999"/>
              </a:xfrm>
              <a:prstGeom prst="rect">
                <a:avLst/>
              </a:prstGeom>
              <a:blipFill>
                <a:blip r:embed="rId10"/>
                <a:stretch>
                  <a:fillRect l="-8163" r="-40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032FBA7-595D-4552-894E-1A8A9CE2396C}"/>
              </a:ext>
            </a:extLst>
          </p:cNvPr>
          <p:cNvSpPr/>
          <p:nvPr/>
        </p:nvSpPr>
        <p:spPr>
          <a:xfrm>
            <a:off x="2967874" y="3721382"/>
            <a:ext cx="1480457" cy="1309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87CF6-9D4D-4820-A92D-5B47DE50AE51}"/>
              </a:ext>
            </a:extLst>
          </p:cNvPr>
          <p:cNvSpPr/>
          <p:nvPr/>
        </p:nvSpPr>
        <p:spPr>
          <a:xfrm>
            <a:off x="2989206" y="5340395"/>
            <a:ext cx="1480457" cy="1309636"/>
          </a:xfrm>
          <a:prstGeom prst="rect">
            <a:avLst/>
          </a:prstGeom>
          <a:solidFill>
            <a:srgbClr val="FF4B4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3E42BB-D76C-4610-A408-8F3E360421C4}"/>
                  </a:ext>
                </a:extLst>
              </p:cNvPr>
              <p:cNvSpPr txBox="1"/>
              <p:nvPr/>
            </p:nvSpPr>
            <p:spPr>
              <a:xfrm>
                <a:off x="2518943" y="4754019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3E42BB-D76C-4610-A408-8F3E3604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43" y="4754019"/>
                <a:ext cx="302327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C06F10-7CD6-4755-BF0D-3709CA53C032}"/>
                  </a:ext>
                </a:extLst>
              </p:cNvPr>
              <p:cNvSpPr txBox="1"/>
              <p:nvPr/>
            </p:nvSpPr>
            <p:spPr>
              <a:xfrm>
                <a:off x="2519546" y="3715756"/>
                <a:ext cx="29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C06F10-7CD6-4755-BF0D-3709CA53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46" y="3715756"/>
                <a:ext cx="297004" cy="276999"/>
              </a:xfrm>
              <a:prstGeom prst="rect">
                <a:avLst/>
              </a:prstGeom>
              <a:blipFill>
                <a:blip r:embed="rId12"/>
                <a:stretch>
                  <a:fillRect l="-16327" r="-408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FAC1F8-3175-4F0B-84DE-AE31BBF5DC16}"/>
                  </a:ext>
                </a:extLst>
              </p:cNvPr>
              <p:cNvSpPr txBox="1"/>
              <p:nvPr/>
            </p:nvSpPr>
            <p:spPr>
              <a:xfrm>
                <a:off x="2528782" y="5340395"/>
                <a:ext cx="29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FAC1F8-3175-4F0B-84DE-AE31BBF5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82" y="5340395"/>
                <a:ext cx="297004" cy="276999"/>
              </a:xfrm>
              <a:prstGeom prst="rect">
                <a:avLst/>
              </a:prstGeom>
              <a:blipFill>
                <a:blip r:embed="rId13"/>
                <a:stretch>
                  <a:fillRect l="-16327" r="-204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D07F62-A1E7-4471-9CC8-3578C1D28A78}"/>
                  </a:ext>
                </a:extLst>
              </p:cNvPr>
              <p:cNvSpPr txBox="1"/>
              <p:nvPr/>
            </p:nvSpPr>
            <p:spPr>
              <a:xfrm>
                <a:off x="2528782" y="6373032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D07F62-A1E7-4471-9CC8-3578C1D2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82" y="6373032"/>
                <a:ext cx="302327" cy="276999"/>
              </a:xfrm>
              <a:prstGeom prst="rect">
                <a:avLst/>
              </a:prstGeom>
              <a:blipFill>
                <a:blip r:embed="rId14"/>
                <a:stretch>
                  <a:fillRect l="-16327" r="-4082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AD954470-F4B6-466B-815D-0B88715A8B8C}"/>
              </a:ext>
            </a:extLst>
          </p:cNvPr>
          <p:cNvSpPr/>
          <p:nvPr/>
        </p:nvSpPr>
        <p:spPr>
          <a:xfrm>
            <a:off x="6678861" y="5340395"/>
            <a:ext cx="1480457" cy="1309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3F989D-24D6-4380-88FC-A7F304CEF77F}"/>
              </a:ext>
            </a:extLst>
          </p:cNvPr>
          <p:cNvSpPr/>
          <p:nvPr/>
        </p:nvSpPr>
        <p:spPr>
          <a:xfrm>
            <a:off x="6678861" y="3715756"/>
            <a:ext cx="1480457" cy="1309636"/>
          </a:xfrm>
          <a:prstGeom prst="rect">
            <a:avLst/>
          </a:prstGeom>
          <a:solidFill>
            <a:srgbClr val="FF4B4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A825A8-EB3E-40F7-BED4-2D8C8A827F2E}"/>
                  </a:ext>
                </a:extLst>
              </p:cNvPr>
              <p:cNvSpPr txBox="1"/>
              <p:nvPr/>
            </p:nvSpPr>
            <p:spPr>
              <a:xfrm>
                <a:off x="6229930" y="6373032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A825A8-EB3E-40F7-BED4-2D8C8A827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930" y="6373032"/>
                <a:ext cx="302327" cy="276999"/>
              </a:xfrm>
              <a:prstGeom prst="rect">
                <a:avLst/>
              </a:prstGeom>
              <a:blipFill>
                <a:blip r:embed="rId15"/>
                <a:stretch>
                  <a:fillRect l="-16000" r="-2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30B47F-104E-4468-BB67-3108265BE3DC}"/>
                  </a:ext>
                </a:extLst>
              </p:cNvPr>
              <p:cNvSpPr txBox="1"/>
              <p:nvPr/>
            </p:nvSpPr>
            <p:spPr>
              <a:xfrm>
                <a:off x="6230533" y="5334769"/>
                <a:ext cx="29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30B47F-104E-4468-BB67-3108265B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3" y="5334769"/>
                <a:ext cx="297004" cy="276999"/>
              </a:xfrm>
              <a:prstGeom prst="rect">
                <a:avLst/>
              </a:prstGeom>
              <a:blipFill>
                <a:blip r:embed="rId16"/>
                <a:stretch>
                  <a:fillRect l="-16327" r="-4082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861A4B-7563-40C2-A6B6-6F934E89C0AA}"/>
                  </a:ext>
                </a:extLst>
              </p:cNvPr>
              <p:cNvSpPr txBox="1"/>
              <p:nvPr/>
            </p:nvSpPr>
            <p:spPr>
              <a:xfrm>
                <a:off x="6218437" y="3715756"/>
                <a:ext cx="29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861A4B-7563-40C2-A6B6-6F934E89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37" y="3715756"/>
                <a:ext cx="297004" cy="276999"/>
              </a:xfrm>
              <a:prstGeom prst="rect">
                <a:avLst/>
              </a:prstGeom>
              <a:blipFill>
                <a:blip r:embed="rId17"/>
                <a:stretch>
                  <a:fillRect l="-16327" r="-408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0CDAC8-6F36-4BC1-B01F-536EA663BDAA}"/>
                  </a:ext>
                </a:extLst>
              </p:cNvPr>
              <p:cNvSpPr txBox="1"/>
              <p:nvPr/>
            </p:nvSpPr>
            <p:spPr>
              <a:xfrm>
                <a:off x="6218437" y="4748393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0CDAC8-6F36-4BC1-B01F-536EA663B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37" y="4748393"/>
                <a:ext cx="302327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AA664E-AF3F-4B32-82EC-DEB099D26925}"/>
              </a:ext>
            </a:extLst>
          </p:cNvPr>
          <p:cNvSpPr txBox="1"/>
          <p:nvPr/>
        </p:nvSpPr>
        <p:spPr>
          <a:xfrm>
            <a:off x="8578391" y="4049272"/>
            <a:ext cx="3580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collision when all four of these situations are </a:t>
            </a:r>
            <a:r>
              <a:rPr lang="en-US" b="1" i="1" dirty="0"/>
              <a:t>not </a:t>
            </a:r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not (Case 1) and</a:t>
            </a:r>
          </a:p>
          <a:p>
            <a:r>
              <a:rPr lang="en-US" dirty="0"/>
              <a:t>not (Case 2) and</a:t>
            </a:r>
          </a:p>
          <a:p>
            <a:r>
              <a:rPr lang="en-US" dirty="0"/>
              <a:t>not (Case 3) and</a:t>
            </a:r>
          </a:p>
          <a:p>
            <a:r>
              <a:rPr lang="en-US" dirty="0"/>
              <a:t>not (Case 4)</a:t>
            </a:r>
          </a:p>
        </p:txBody>
      </p:sp>
    </p:spTree>
    <p:extLst>
      <p:ext uri="{BB962C8B-B14F-4D97-AF65-F5344CB8AC3E}">
        <p14:creationId xmlns:p14="http://schemas.microsoft.com/office/powerpoint/2010/main" val="412349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8E76-6CC4-419B-8F35-5F9D59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A427-5F66-4EA7-8B57-6DA2CD6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11C4B-7972-4751-8B4D-7CCE3EEC9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105128"/>
            <a:ext cx="4572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B93E12-F462-4E5D-BB14-92F6BD1E8369}"/>
              </a:ext>
            </a:extLst>
          </p:cNvPr>
          <p:cNvSpPr/>
          <p:nvPr/>
        </p:nvSpPr>
        <p:spPr>
          <a:xfrm>
            <a:off x="3026228" y="4690150"/>
            <a:ext cx="61395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x_overlap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.collide.x2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.collide.x1) \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.collide.x1 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.collide.x2)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y_overlap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.collide.y1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.collide.y2) \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.collide.y2 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.collide.y1)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x_overlap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y_overlap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8E76-6CC4-419B-8F35-5F9D59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A427-5F66-4EA7-8B57-6DA2CD6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449C3-EA45-43BD-A9EB-E4F789AF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325564"/>
            <a:ext cx="9898908" cy="969580"/>
          </a:xfrm>
        </p:spPr>
        <p:txBody>
          <a:bodyPr/>
          <a:lstStyle/>
          <a:p>
            <a:r>
              <a:rPr lang="en-US" dirty="0"/>
              <a:t>A moving target is harder to hit!</a:t>
            </a:r>
          </a:p>
          <a:p>
            <a:r>
              <a:rPr lang="en-US" dirty="0"/>
              <a:t>Let’s use periodic functions to make the target move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1491404-423B-4344-93D7-222911A5D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368259"/>
              </p:ext>
            </p:extLst>
          </p:nvPr>
        </p:nvGraphicFramePr>
        <p:xfrm>
          <a:off x="2960244" y="2295144"/>
          <a:ext cx="6271511" cy="346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8EB3D6-2791-473B-9922-E692626CADD4}"/>
                  </a:ext>
                </a:extLst>
              </p:cNvPr>
              <p:cNvSpPr txBox="1"/>
              <p:nvPr/>
            </p:nvSpPr>
            <p:spPr>
              <a:xfrm>
                <a:off x="4949499" y="5896471"/>
                <a:ext cx="2442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8EB3D6-2791-473B-9922-E692626C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99" y="5896471"/>
                <a:ext cx="2442143" cy="276999"/>
              </a:xfrm>
              <a:prstGeom prst="rect">
                <a:avLst/>
              </a:prstGeom>
              <a:blipFill>
                <a:blip r:embed="rId3"/>
                <a:stretch>
                  <a:fillRect l="-1496" r="-124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17E5E8-69B2-41C3-BAC5-8EAC40345A72}"/>
              </a:ext>
            </a:extLst>
          </p:cNvPr>
          <p:cNvCxnSpPr>
            <a:cxnSpLocks/>
          </p:cNvCxnSpPr>
          <p:nvPr/>
        </p:nvCxnSpPr>
        <p:spPr>
          <a:xfrm flipV="1">
            <a:off x="4626610" y="2977516"/>
            <a:ext cx="0" cy="104774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E64D1-1A39-4D13-ACBA-E873799E4DFB}"/>
              </a:ext>
            </a:extLst>
          </p:cNvPr>
          <p:cNvCxnSpPr>
            <a:cxnSpLocks/>
          </p:cNvCxnSpPr>
          <p:nvPr/>
        </p:nvCxnSpPr>
        <p:spPr>
          <a:xfrm>
            <a:off x="3340608" y="5281041"/>
            <a:ext cx="5071872" cy="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67860-6DE5-43DC-B65F-0149FA32AF1E}"/>
              </a:ext>
            </a:extLst>
          </p:cNvPr>
          <p:cNvSpPr txBox="1"/>
          <p:nvPr/>
        </p:nvSpPr>
        <p:spPr>
          <a:xfrm>
            <a:off x="4626610" y="2608184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BAF5C-4AFC-4951-A551-9FFC1CC2EA6A}"/>
              </a:ext>
            </a:extLst>
          </p:cNvPr>
          <p:cNvSpPr txBox="1"/>
          <p:nvPr/>
        </p:nvSpPr>
        <p:spPr>
          <a:xfrm>
            <a:off x="5687329" y="5281041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115665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D0C33-A741-4851-A185-2C38E19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16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E08B0-E2EC-4A6B-9286-4AA0BB8F95FF}"/>
              </a:ext>
            </a:extLst>
          </p:cNvPr>
          <p:cNvSpPr txBox="1">
            <a:spLocks/>
          </p:cNvSpPr>
          <p:nvPr/>
        </p:nvSpPr>
        <p:spPr>
          <a:xfrm>
            <a:off x="2091264" y="152400"/>
            <a:ext cx="98989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5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3: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151EC-DEA8-4F4F-936C-7A29B48AF56E}"/>
              </a:ext>
            </a:extLst>
          </p:cNvPr>
          <p:cNvSpPr txBox="1">
            <a:spLocks/>
          </p:cNvSpPr>
          <p:nvPr/>
        </p:nvSpPr>
        <p:spPr>
          <a:xfrm>
            <a:off x="1938863" y="1325563"/>
            <a:ext cx="9898908" cy="5395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the file "archery-game\lessons\archery\03_movement.py“</a:t>
            </a:r>
          </a:p>
          <a:p>
            <a:r>
              <a:rPr lang="en-US" dirty="0"/>
              <a:t>Complete the equation on lines 16 and 20</a:t>
            </a:r>
          </a:p>
          <a:p>
            <a:r>
              <a:rPr lang="en-US" dirty="0"/>
              <a:t>If you know the equation, but have trouble coding it, then write it down on a piece of paper instead</a:t>
            </a:r>
          </a:p>
          <a:p>
            <a:endParaRPr lang="en-US" dirty="0"/>
          </a:p>
          <a:p>
            <a:r>
              <a:rPr lang="en-US" dirty="0"/>
              <a:t>To check your code, run: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python lessons\archery\03_movement.py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Let’s take a 5 minute break to work on this part</a:t>
            </a:r>
          </a:p>
          <a:p>
            <a:r>
              <a:rPr lang="en-US" dirty="0"/>
              <a:t>Raise your hand if you need help!</a:t>
            </a:r>
          </a:p>
        </p:txBody>
      </p:sp>
    </p:spTree>
    <p:extLst>
      <p:ext uri="{BB962C8B-B14F-4D97-AF65-F5344CB8AC3E}">
        <p14:creationId xmlns:p14="http://schemas.microsoft.com/office/powerpoint/2010/main" val="395746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8E76-6CC4-419B-8F35-5F9D59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A427-5F66-4EA7-8B57-6DA2CD6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56344-06C9-4A50-B002-63175D68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105128"/>
            <a:ext cx="4572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2C3BE-085D-4BB6-88D6-6093A53451C1}"/>
              </a:ext>
            </a:extLst>
          </p:cNvPr>
          <p:cNvSpPr txBox="1"/>
          <p:nvPr/>
        </p:nvSpPr>
        <p:spPr>
          <a:xfrm>
            <a:off x="3699641" y="4900592"/>
            <a:ext cx="479271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x_movement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CA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C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y_movement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856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8E76-6CC4-419B-8F35-5F9D59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A427-5F66-4EA7-8B57-6DA2CD6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449C3-EA45-43BD-A9EB-E4F789AF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106108"/>
            <a:ext cx="6757081" cy="960436"/>
          </a:xfrm>
        </p:spPr>
        <p:txBody>
          <a:bodyPr>
            <a:normAutofit/>
          </a:bodyPr>
          <a:lstStyle/>
          <a:p>
            <a:r>
              <a:rPr lang="en-US" dirty="0"/>
              <a:t>Let’s give the game more character</a:t>
            </a:r>
          </a:p>
          <a:p>
            <a:r>
              <a:rPr lang="en-US" dirty="0"/>
              <a:t>Open </a:t>
            </a:r>
            <a:r>
              <a:rPr lang="en-US" i="1" dirty="0"/>
              <a:t>Paint 3D</a:t>
            </a:r>
            <a:r>
              <a:rPr lang="en-US" dirty="0"/>
              <a:t> and draw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486B1-FD61-47A9-9C86-B1C91D95387F}"/>
              </a:ext>
            </a:extLst>
          </p:cNvPr>
          <p:cNvSpPr txBox="1">
            <a:spLocks/>
          </p:cNvSpPr>
          <p:nvPr/>
        </p:nvSpPr>
        <p:spPr>
          <a:xfrm>
            <a:off x="2761655" y="2130552"/>
            <a:ext cx="7909393" cy="239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Arrow</a:t>
            </a:r>
          </a:p>
          <a:p>
            <a:r>
              <a:rPr lang="en-US" dirty="0"/>
              <a:t>Change the canvas to 120px by 40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Make canvas transparent</a:t>
            </a:r>
          </a:p>
          <a:p>
            <a:r>
              <a:rPr lang="en-US" dirty="0"/>
              <a:t>Make the arrow head at (120, 20)</a:t>
            </a:r>
          </a:p>
          <a:p>
            <a:r>
              <a:rPr lang="en-US" dirty="0"/>
              <a:t>Save file as "</a:t>
            </a:r>
            <a:r>
              <a:rPr lang="en-US" sz="2600" dirty="0"/>
              <a:t>lessons</a:t>
            </a:r>
            <a:r>
              <a:rPr lang="en-US" dirty="0"/>
              <a:t>\archery\arrow.png"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291777-9A07-4A88-A2F2-D551C769952C}"/>
              </a:ext>
            </a:extLst>
          </p:cNvPr>
          <p:cNvSpPr txBox="1">
            <a:spLocks/>
          </p:cNvSpPr>
          <p:nvPr/>
        </p:nvSpPr>
        <p:spPr>
          <a:xfrm>
            <a:off x="2761655" y="4718621"/>
            <a:ext cx="6668689" cy="1966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dirty="0"/>
              <a:t>Change the canvas to 40px by 60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Make canvas transparent</a:t>
            </a:r>
          </a:p>
          <a:p>
            <a:r>
              <a:rPr lang="en-US" dirty="0"/>
              <a:t>Save file as "</a:t>
            </a:r>
            <a:r>
              <a:rPr lang="en-US" sz="2600" dirty="0"/>
              <a:t>lessons</a:t>
            </a:r>
            <a:r>
              <a:rPr lang="en-US" dirty="0"/>
              <a:t>\archery\tree.png"</a:t>
            </a:r>
          </a:p>
        </p:txBody>
      </p:sp>
    </p:spTree>
    <p:extLst>
      <p:ext uri="{BB962C8B-B14F-4D97-AF65-F5344CB8AC3E}">
        <p14:creationId xmlns:p14="http://schemas.microsoft.com/office/powerpoint/2010/main" val="313115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D0C33-A741-4851-A185-2C38E19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t>19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E08B0-E2EC-4A6B-9286-4AA0BB8F95FF}"/>
              </a:ext>
            </a:extLst>
          </p:cNvPr>
          <p:cNvSpPr txBox="1">
            <a:spLocks/>
          </p:cNvSpPr>
          <p:nvPr/>
        </p:nvSpPr>
        <p:spPr>
          <a:xfrm>
            <a:off x="2091264" y="152400"/>
            <a:ext cx="98989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5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4: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151EC-DEA8-4F4F-936C-7A29B48AF56E}"/>
              </a:ext>
            </a:extLst>
          </p:cNvPr>
          <p:cNvSpPr txBox="1">
            <a:spLocks/>
          </p:cNvSpPr>
          <p:nvPr/>
        </p:nvSpPr>
        <p:spPr>
          <a:xfrm>
            <a:off x="1938863" y="1325563"/>
            <a:ext cx="9898908" cy="5395912"/>
          </a:xfrm>
          <a:prstGeom prst="rect">
            <a:avLst/>
          </a:prstGeom>
        </p:spPr>
        <p:txBody>
          <a:bodyPr b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395"/>
              </a:buClr>
              <a:buFont typeface="Wingdings" panose="05000000000000000000" pitchFamily="2" charset="2"/>
              <a:buChar char="§"/>
              <a:defRPr sz="24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50" baseline="0">
                <a:solidFill>
                  <a:srgbClr val="58585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check your code, run: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python lessons\archery\04_archery.py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want to see what is happening behind the scenes, then run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python lessons\archery\04_archery.py --debug True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The blue dots are the corners of the box from Part 2: Collision</a:t>
            </a:r>
          </a:p>
        </p:txBody>
      </p:sp>
    </p:spTree>
    <p:extLst>
      <p:ext uri="{BB962C8B-B14F-4D97-AF65-F5344CB8AC3E}">
        <p14:creationId xmlns:p14="http://schemas.microsoft.com/office/powerpoint/2010/main" val="127773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9895-7044-4B76-9054-74021069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archery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CC45-D4EB-43D0-AD64-E42F1C3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0831F-FD5E-4BDA-BA48-2AACBB06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0349" y="1271719"/>
            <a:ext cx="6851301" cy="51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682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BE6-E13D-4DB9-92D3-D1293323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FBFB-09B6-4CBB-B2A2-7C4D3662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miniconda:</a:t>
            </a:r>
          </a:p>
          <a:p>
            <a:pPr lvl="1"/>
            <a:r>
              <a:rPr lang="en-US" dirty="0">
                <a:hlinkClick r:id="rId2"/>
              </a:rPr>
              <a:t>https://docs.conda.io/en/latest/miniconda.html#latest-miniconda-installer-links</a:t>
            </a:r>
            <a:endParaRPr lang="en-US" dirty="0"/>
          </a:p>
          <a:p>
            <a:pPr lvl="1"/>
            <a:r>
              <a:rPr lang="en-US" dirty="0"/>
              <a:t>For most people, “</a:t>
            </a:r>
            <a:r>
              <a:rPr lang="en-US" dirty="0">
                <a:hlinkClick r:id="rId3"/>
              </a:rPr>
              <a:t>Miniconda3 Windows 64-bit</a:t>
            </a:r>
            <a:r>
              <a:rPr lang="en-US" dirty="0"/>
              <a:t>” is going to be the right one</a:t>
            </a:r>
          </a:p>
          <a:p>
            <a:pPr lvl="1"/>
            <a:r>
              <a:rPr lang="en-US" dirty="0"/>
              <a:t>miniconda is a package manager that will help us install Python</a:t>
            </a:r>
          </a:p>
          <a:p>
            <a:pPr lvl="1"/>
            <a:r>
              <a:rPr lang="en-US" dirty="0"/>
              <a:t>Install with all the default prompts, no need to change anything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FDB35-C396-4699-B668-54F1BA40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3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BE6-E13D-4DB9-92D3-D1293323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FBFB-09B6-4CBB-B2A2-7C4D3662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325563"/>
            <a:ext cx="9898908" cy="5395912"/>
          </a:xfrm>
        </p:spPr>
        <p:txBody>
          <a:bodyPr/>
          <a:lstStyle/>
          <a:p>
            <a:r>
              <a:rPr lang="en-US" dirty="0"/>
              <a:t>Start&gt;Anaconda Prompt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commands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FDB35-C396-4699-B668-54F1BA40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EC952-1179-485F-BE3C-AFD5DA806651}"/>
              </a:ext>
            </a:extLst>
          </p:cNvPr>
          <p:cNvSpPr/>
          <p:nvPr/>
        </p:nvSpPr>
        <p:spPr>
          <a:xfrm>
            <a:off x="2781300" y="3656268"/>
            <a:ext cx="8743948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deactivate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python=3.7.10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747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--user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747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https://github.com/emanuel-raad/archery-game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archery-game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5F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747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E8DD2-91F1-49A8-82E2-CA2F59F4A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1"/>
          <a:stretch/>
        </p:blipFill>
        <p:spPr>
          <a:xfrm>
            <a:off x="2781300" y="1804641"/>
            <a:ext cx="6362700" cy="12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7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DC3E-C26B-4460-8E92-41F8D14E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EB16-37EE-4EF2-BDA4-11A8EF8B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4" y="1325563"/>
            <a:ext cx="9898908" cy="4351338"/>
          </a:xfrm>
        </p:spPr>
        <p:txBody>
          <a:bodyPr/>
          <a:lstStyle/>
          <a:p>
            <a:r>
              <a:rPr lang="en-US" dirty="0"/>
              <a:t>Test that everything installed correctly</a:t>
            </a:r>
          </a:p>
          <a:p>
            <a:r>
              <a:rPr lang="en-US" dirty="0"/>
              <a:t>Run:</a:t>
            </a:r>
          </a:p>
          <a:p>
            <a:endParaRPr lang="en-US" dirty="0"/>
          </a:p>
          <a:p>
            <a:r>
              <a:rPr lang="en-US" dirty="0"/>
              <a:t>And you should see: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any of the above failed, raise your hand!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D09E-8C6A-4542-BBA8-D47EC08A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59C19-5990-43D9-98F7-643A41E893F4}"/>
              </a:ext>
            </a:extLst>
          </p:cNvPr>
          <p:cNvSpPr/>
          <p:nvPr/>
        </p:nvSpPr>
        <p:spPr>
          <a:xfrm>
            <a:off x="2551914" y="2236074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python archery_game\scripts\test_installation.py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7BAA3-820C-4483-8855-903050C5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69" b="36814"/>
          <a:stretch/>
        </p:blipFill>
        <p:spPr>
          <a:xfrm>
            <a:off x="2551914" y="3152153"/>
            <a:ext cx="8789007" cy="16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912-259F-42E9-96C1-E05CCF7B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22FC-9DE7-4ABF-A617-E019635F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Code: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File&gt;Open Folder&gt;</a:t>
            </a:r>
          </a:p>
          <a:p>
            <a:pPr lvl="1"/>
            <a:r>
              <a:rPr lang="en-US" dirty="0"/>
              <a:t>Pick the folder where archery-game is 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CF36-156E-4127-B2A1-4B01DE3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94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4456-20AA-4A3A-8871-73A94B14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C6E9-120A-4430-AEBC-F2DBB72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325562"/>
            <a:ext cx="9898908" cy="5475287"/>
          </a:xfrm>
        </p:spPr>
        <p:txBody>
          <a:bodyPr/>
          <a:lstStyle/>
          <a:p>
            <a:r>
              <a:rPr lang="en-US" dirty="0"/>
              <a:t>4 parts:</a:t>
            </a:r>
          </a:p>
          <a:p>
            <a:pPr lvl="1"/>
            <a:r>
              <a:rPr lang="en-US" dirty="0"/>
              <a:t>Projectile motion</a:t>
            </a:r>
          </a:p>
          <a:p>
            <a:pPr lvl="1"/>
            <a:r>
              <a:rPr lang="en-US" dirty="0"/>
              <a:t>Collision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Art</a:t>
            </a:r>
          </a:p>
          <a:p>
            <a:pPr lvl="1"/>
            <a:endParaRPr lang="en-US" dirty="0"/>
          </a:p>
          <a:p>
            <a:r>
              <a:rPr lang="en-US" dirty="0"/>
              <a:t>Each part will have</a:t>
            </a:r>
          </a:p>
          <a:p>
            <a:pPr lvl="1"/>
            <a:r>
              <a:rPr lang="en-US" dirty="0"/>
              <a:t>Theory section</a:t>
            </a:r>
          </a:p>
          <a:p>
            <a:pPr lvl="1"/>
            <a:r>
              <a:rPr lang="en-US" dirty="0"/>
              <a:t>Coding section</a:t>
            </a:r>
          </a:p>
          <a:p>
            <a:pPr lvl="1"/>
            <a:r>
              <a:rPr lang="en-US" dirty="0"/>
              <a:t>Solution section</a:t>
            </a:r>
          </a:p>
          <a:p>
            <a:pPr lvl="1"/>
            <a:endParaRPr lang="en-US" dirty="0"/>
          </a:p>
          <a:p>
            <a:r>
              <a:rPr lang="en-US" dirty="0"/>
              <a:t>Don’t worry about falling behind, since the next part will always include the solution to the previous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C5C4-CF9B-403B-894D-271E2B98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0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359-532A-4D20-BDF3-6CD5C3AC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BA22B-8496-4BF3-8530-6C3A5723C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8863" y="1325563"/>
                <a:ext cx="9898908" cy="5303837"/>
              </a:xfrm>
            </p:spPr>
            <p:txBody>
              <a:bodyPr/>
              <a:lstStyle/>
              <a:p>
                <a:r>
                  <a:rPr lang="en-US" dirty="0"/>
                  <a:t>How does a projectile move?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what is the updated: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BA22B-8496-4BF3-8530-6C3A5723C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8863" y="1325563"/>
                <a:ext cx="9898908" cy="5303837"/>
              </a:xfrm>
              <a:blipFill>
                <a:blip r:embed="rId2"/>
                <a:stretch>
                  <a:fillRect l="-800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4C214-757B-4F95-B4B0-23CA2744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8</a:t>
            </a:fld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78D27-8888-403B-9AA4-EED4A0BA74BB}"/>
                  </a:ext>
                </a:extLst>
              </p:cNvPr>
              <p:cNvSpPr txBox="1"/>
              <p:nvPr/>
            </p:nvSpPr>
            <p:spPr>
              <a:xfrm>
                <a:off x="2824842" y="2000250"/>
                <a:ext cx="8283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78D27-8888-403B-9AA4-EED4A0BA7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42" y="2000250"/>
                <a:ext cx="828304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3A5E7-931F-4951-B024-470D38362B28}"/>
                  </a:ext>
                </a:extLst>
              </p:cNvPr>
              <p:cNvSpPr txBox="1"/>
              <p:nvPr/>
            </p:nvSpPr>
            <p:spPr>
              <a:xfrm>
                <a:off x="2824842" y="2873677"/>
                <a:ext cx="83478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3A5E7-931F-4951-B024-470D3836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42" y="2873677"/>
                <a:ext cx="834780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6AB-7008-4A1D-AED2-46A4E657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DCE0-6252-4210-9CC1-9487BE05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3" y="1325563"/>
            <a:ext cx="9898908" cy="5395912"/>
          </a:xfrm>
        </p:spPr>
        <p:txBody>
          <a:bodyPr/>
          <a:lstStyle/>
          <a:p>
            <a:r>
              <a:rPr lang="en-US" dirty="0"/>
              <a:t>Open the file "archery-game\lessons\archery\01_projectile_motion.py“</a:t>
            </a:r>
          </a:p>
          <a:p>
            <a:r>
              <a:rPr lang="en-US" dirty="0"/>
              <a:t>Complete the equations on lines 31, 32, 37, and 38</a:t>
            </a:r>
          </a:p>
          <a:p>
            <a:r>
              <a:rPr lang="en-US" dirty="0"/>
              <a:t>If you know the equation, but have trouble coding it, then write it down on a piece of paper instead</a:t>
            </a:r>
          </a:p>
          <a:p>
            <a:endParaRPr lang="en-US" dirty="0"/>
          </a:p>
          <a:p>
            <a:r>
              <a:rPr lang="en-US" dirty="0"/>
              <a:t>To check your code, run: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python lessons\archery\01_projectile_motion.py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take a 5 minute break to work on this part</a:t>
            </a:r>
          </a:p>
          <a:p>
            <a:r>
              <a:rPr lang="en-US" dirty="0"/>
              <a:t>Raise your hand if you need help!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18183-2792-4A40-B4A7-0E5DACEA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6BEE-DFB7-4DA5-AE6B-FD48868B838A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672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Outreach2013Template.potx" id="{6250D1CF-C3AF-4C46-BD7C-64BFFD384F33}" vid="{A0272C19-9F2A-452E-BBCD-C6F349BD4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854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1_Office Theme</vt:lpstr>
      <vt:lpstr>Designing a Video Game in Python</vt:lpstr>
      <vt:lpstr>Let’s build an archery game</vt:lpstr>
      <vt:lpstr>Installation</vt:lpstr>
      <vt:lpstr>Installation</vt:lpstr>
      <vt:lpstr>Installation</vt:lpstr>
      <vt:lpstr>Installation</vt:lpstr>
      <vt:lpstr>Format</vt:lpstr>
      <vt:lpstr>Part 1: Projectile motion</vt:lpstr>
      <vt:lpstr>Part 1: Code</vt:lpstr>
      <vt:lpstr>Part 1: Solution</vt:lpstr>
      <vt:lpstr>Part 2: Collision</vt:lpstr>
      <vt:lpstr>PowerPoint Presentation</vt:lpstr>
      <vt:lpstr>PowerPoint Presentation</vt:lpstr>
      <vt:lpstr>Part 2: Solution</vt:lpstr>
      <vt:lpstr>Part 3: Movement</vt:lpstr>
      <vt:lpstr>PowerPoint Presentation</vt:lpstr>
      <vt:lpstr>Part 3: Solution</vt:lpstr>
      <vt:lpstr>Part 4: 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Sears</dc:creator>
  <cp:lastModifiedBy>Emanuel Raad</cp:lastModifiedBy>
  <cp:revision>147</cp:revision>
  <dcterms:created xsi:type="dcterms:W3CDTF">2019-10-28T11:59:41Z</dcterms:created>
  <dcterms:modified xsi:type="dcterms:W3CDTF">2021-11-14T04:48:34Z</dcterms:modified>
</cp:coreProperties>
</file>