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V4VP+XNfafVN3vZPl6sBmmSUM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749CC-6E3C-4298-8A50-2A4EA236D15D}">
  <a:tblStyle styleId="{B73749CC-6E3C-4298-8A50-2A4EA236D1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0000">
              <a:srgbClr val="F5F7FC"/>
            </a:gs>
            <a:gs pos="89000">
              <a:srgbClr val="A9BEE4"/>
            </a:gs>
            <a:gs pos="100000">
              <a:srgbClr val="A9BEE4">
                <a:alpha val="37647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92473" y="1358275"/>
            <a:ext cx="42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Dror Haim Mardo -  ID 301382032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985554" y="34843"/>
            <a:ext cx="822089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Data Analysis Project-Churn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92475" y="949397"/>
            <a:ext cx="368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Emanuel Shacham - ID 031817067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 descr="A picture containing text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1267487" y="2573518"/>
            <a:ext cx="10903137" cy="424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Internet Service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6089" y="3762102"/>
            <a:ext cx="3238952" cy="229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6089" y="1325142"/>
            <a:ext cx="2381582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4154" y="3684405"/>
            <a:ext cx="5698801" cy="307885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1081073" y="1554871"/>
            <a:ext cx="3247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Fiber optic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41.9%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362616" y="4239624"/>
            <a:ext cx="18884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Fiber optic filter by Monthly charges can reach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62.5%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4782146" y="1619403"/>
            <a:ext cx="966652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136" y="3007151"/>
            <a:ext cx="3886742" cy="343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648" y="1241114"/>
            <a:ext cx="2991267" cy="990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9629" y="2919429"/>
            <a:ext cx="6069723" cy="393857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Payment Method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1537263" y="1501943"/>
            <a:ext cx="3609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Check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45.2%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-13828" y="2919429"/>
            <a:ext cx="19934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Check filtered with monthly charges can reach up to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54.7%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5860868" y="1487723"/>
            <a:ext cx="1945375" cy="3835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/>
        </p:nvSpPr>
        <p:spPr>
          <a:xfrm>
            <a:off x="3317966" y="1885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4086"/>
            <a:ext cx="12191999" cy="4938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231" y="688156"/>
            <a:ext cx="11623249" cy="614863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2835046" y="-150829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14"/>
          <p:cNvGraphicFramePr/>
          <p:nvPr/>
        </p:nvGraphicFramePr>
        <p:xfrm>
          <a:off x="1262742" y="121387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{B73749CC-6E3C-4298-8A50-2A4EA236D15D}</a:tableStyleId>
              </a:tblPr>
              <a:tblGrid>
                <a:gridCol w="177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benchmark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Knn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Random Forest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Decision Tree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73.8%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78.7%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79.4%</a:t>
                      </a:r>
                      <a:endParaRPr sz="18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78.5%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Accuracy Level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neighbors=20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Depth =8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Estimator=9</a:t>
                      </a:r>
                      <a:endParaRPr sz="18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Depth = 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Properties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Google Shape;243;p14"/>
          <p:cNvSpPr txBox="1"/>
          <p:nvPr/>
        </p:nvSpPr>
        <p:spPr>
          <a:xfrm>
            <a:off x="1262742" y="4151152"/>
            <a:ext cx="74197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accurate algorithm, Random Forest, with accuracy level of 79.4%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236617" y="1190583"/>
            <a:ext cx="209005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236617" y="1776549"/>
            <a:ext cx="94488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 customer is likely to churn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customer profile and data analysis tools we supply the probability that a customer will churn the company.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432662" y="357051"/>
            <a:ext cx="33266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108960" y="4639093"/>
            <a:ext cx="8133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cheaper to retain an existing customer than to recruit a new one!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162595" y="3534602"/>
            <a:ext cx="357922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Motivation: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595" y="4323493"/>
            <a:ext cx="1715590" cy="192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837334" y="170073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7702591" y="2008842"/>
            <a:ext cx="2521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customer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4486435" y="2018317"/>
            <a:ext cx="2521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customer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251890" y="2024188"/>
            <a:ext cx="25217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customer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955140" y="2645436"/>
            <a:ext cx="2269239" cy="14773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Citizen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Tenure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515583" y="2645436"/>
            <a:ext cx="2269239" cy="147732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PaymentMethod MonthlyCharge Contract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TotalCharges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PaperlessBilling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1251890" y="2645436"/>
            <a:ext cx="2194371" cy="258532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PhoneService, MultipleLines InternetService OnlineSecurity OnlineBackup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DeviceProtection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TechSupport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StreamingTV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StreamingMovies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008534" y="1101439"/>
            <a:ext cx="3423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available: 7043 Observations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008534" y="1538504"/>
            <a:ext cx="7384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features: 19 different categories that can be divided to 3 subcategories: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092269" y="5399525"/>
            <a:ext cx="52616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missing data was found few cells in “total charges” were empty we replace them with 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92268" y="6200708"/>
            <a:ext cx="56925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 to train/test in 80/20 ratio, train = 5634 test = 1049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7634"/>
          <a:stretch/>
        </p:blipFill>
        <p:spPr>
          <a:xfrm>
            <a:off x="8299269" y="4155967"/>
            <a:ext cx="3736842" cy="258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 amt="2000"/>
          </a:blip>
          <a:srcRect/>
          <a:stretch/>
        </p:blipFill>
        <p:spPr>
          <a:xfrm>
            <a:off x="-124492" y="-32688"/>
            <a:ext cx="12273114" cy="6890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79327" y="2235435"/>
            <a:ext cx="2037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mothlycharges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909762" y="2327754"/>
            <a:ext cx="660929" cy="1846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5177758" y="2240247"/>
            <a:ext cx="215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Mnt_crg_rank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592835" y="1394064"/>
            <a:ext cx="163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column/s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347049" y="1394064"/>
            <a:ext cx="16372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column/s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7825038" y="1394064"/>
            <a:ext cx="2086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270618" y="2755283"/>
            <a:ext cx="2037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charges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910186" y="2847575"/>
            <a:ext cx="660929" cy="1846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5177758" y="2755255"/>
            <a:ext cx="215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Tot_crg_rank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279327" y="3321353"/>
            <a:ext cx="2037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909762" y="3400833"/>
            <a:ext cx="660929" cy="1846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089729" y="3278962"/>
            <a:ext cx="215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tenure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591232" y="2235435"/>
            <a:ext cx="2603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scale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617253" y="2755255"/>
            <a:ext cx="2603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scale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7617253" y="3303048"/>
            <a:ext cx="2603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hierarchy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129308" y="4084105"/>
            <a:ext cx="23204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dependents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3909763" y="4314923"/>
            <a:ext cx="660929" cy="1846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5172878" y="4222603"/>
            <a:ext cx="2151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family_statuess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8003175" y="3899451"/>
            <a:ext cx="183751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parent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219199" y="5826035"/>
            <a:ext cx="9762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removed -  partner, dependents, tenure, monthlycharges, totalcharges, customerid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358538"/>
            <a:ext cx="5084729" cy="491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210491" y="1480009"/>
            <a:ext cx="36097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 value of company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2055222" y="2076823"/>
            <a:ext cx="17417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26.5%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l="4198" t="7910" r="5078" b="4198"/>
          <a:stretch/>
        </p:blipFill>
        <p:spPr>
          <a:xfrm>
            <a:off x="1443467" y="2882537"/>
            <a:ext cx="3143794" cy="319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9096102" y="3818111"/>
            <a:ext cx="17417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26.5%</a:t>
            </a:r>
            <a:endParaRPr sz="3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729058" y="4632789"/>
            <a:ext cx="17417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26.5%</a:t>
            </a:r>
            <a:endParaRPr sz="3200" b="1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003" y="1139691"/>
            <a:ext cx="3408680" cy="18173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contract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756434" y="1277849"/>
            <a:ext cx="20786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to month contract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42.7%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725783" y="1585056"/>
            <a:ext cx="966652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5692" y="3344771"/>
            <a:ext cx="3408681" cy="351322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756434" y="4209057"/>
            <a:ext cx="226544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 to month contract filter by Fiber optic internet service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54.6%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3119475" y="4504425"/>
            <a:ext cx="831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9003" y="3344770"/>
            <a:ext cx="3431691" cy="311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Payment method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47596" y="1139691"/>
            <a:ext cx="3229426" cy="211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756434" y="1634900"/>
            <a:ext cx="20786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check Payment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45.2%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4035698" y="1916238"/>
            <a:ext cx="966652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7594" y="3668217"/>
            <a:ext cx="3229427" cy="2757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5698" y="3668217"/>
            <a:ext cx="3631689" cy="313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756434" y="4209057"/>
            <a:ext cx="226544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Electronic check Payment filter by paper less billing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49.7%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135085" y="4528456"/>
            <a:ext cx="666611" cy="2807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Monthly charges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14718" y="1139691"/>
            <a:ext cx="57476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charges between 70 to 100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37.8%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95360" y="952507"/>
            <a:ext cx="2603862" cy="18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9257" y="3032292"/>
            <a:ext cx="4868889" cy="3647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5">
            <a:alphaModFix/>
          </a:blip>
          <a:srcRect b="23851"/>
          <a:stretch/>
        </p:blipFill>
        <p:spPr>
          <a:xfrm>
            <a:off x="8595360" y="3032292"/>
            <a:ext cx="2774420" cy="349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 txBox="1"/>
          <p:nvPr/>
        </p:nvSpPr>
        <p:spPr>
          <a:xfrm>
            <a:off x="314718" y="3032292"/>
            <a:ext cx="25203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charges between 70 to 100 filtered by tenure period has levels above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70%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852160" y="1075597"/>
            <a:ext cx="2037806" cy="497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/>
        </p:nvSpPr>
        <p:spPr>
          <a:xfrm>
            <a:off x="2835045" y="-40134"/>
            <a:ext cx="55560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40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2835045" y="431805"/>
            <a:ext cx="55560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Senior citizen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7945" y="3844524"/>
            <a:ext cx="3257428" cy="299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6015" y="1476232"/>
            <a:ext cx="2312450" cy="155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91113" y="3844524"/>
            <a:ext cx="3374714" cy="2730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0152" y="1016580"/>
            <a:ext cx="2593014" cy="26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210216" y="1402080"/>
            <a:ext cx="3247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citizen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41.6%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536788" y="4963738"/>
            <a:ext cx="32470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citizen filtered by tech support has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48.1%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Dror Mardo</dc:creator>
  <cp:lastModifiedBy>Emanuel Shacham</cp:lastModifiedBy>
  <cp:revision>1</cp:revision>
  <dcterms:created xsi:type="dcterms:W3CDTF">2022-02-17T18:22:24Z</dcterms:created>
  <dcterms:modified xsi:type="dcterms:W3CDTF">2022-03-04T12:28:25Z</dcterms:modified>
</cp:coreProperties>
</file>