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1b79bdf3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1b79bdf3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37b246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37b246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f37b246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f37b246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37b246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f37b246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manuelbalcazar13@gmail.com" TargetMode="External"/><Relationship Id="rId4" Type="http://schemas.openxmlformats.org/officeDocument/2006/relationships/hyperlink" Target="mailto:taksantong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Introducción a bases de datos multimodelo (uso de la consola)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45750" y="3377750"/>
            <a:ext cx="5802600" cy="1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Docentes: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A.P.U Balcazar, Carlos Emanuel - </a:t>
            </a:r>
            <a:r>
              <a:rPr lang="es-419" u="sng">
                <a:solidFill>
                  <a:schemeClr val="accent5"/>
                </a:solidFill>
                <a:hlinkClick r:id="rId3"/>
              </a:rPr>
              <a:t>emanuelbalcazar13@gmail.com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Tong Valera, Henry - </a:t>
            </a:r>
            <a:r>
              <a:rPr lang="es-419" u="sng">
                <a:solidFill>
                  <a:schemeClr val="accent5"/>
                </a:solidFill>
              </a:rPr>
              <a:t>henry.tong.v</a:t>
            </a:r>
            <a:r>
              <a:rPr lang="es-419" u="sng">
                <a:solidFill>
                  <a:schemeClr val="accent5"/>
                </a:solidFill>
                <a:hlinkClick r:id="rId4"/>
              </a:rPr>
              <a:t>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OrientDB - Consola / shell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249175" y="1530600"/>
            <a:ext cx="85605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</a:rPr>
              <a:t>Permite ejecutar comandos en lote (batch) de la línea de comandos.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</a:rPr>
              <a:t>Útil</a:t>
            </a:r>
            <a:r>
              <a:rPr lang="es-419" sz="3000">
                <a:solidFill>
                  <a:srgbClr val="FFFFFF"/>
                </a:solidFill>
              </a:rPr>
              <a:t> para: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s-419" sz="3000">
                <a:solidFill>
                  <a:srgbClr val="FFFFFF"/>
                </a:solidFill>
              </a:rPr>
              <a:t>Creación inicial de estructura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s-419" sz="3000">
                <a:solidFill>
                  <a:srgbClr val="FFFFFF"/>
                </a:solidFill>
              </a:rPr>
              <a:t>Carga de datos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OrientDB: Instalación y primeros pasos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14225" y="1216875"/>
            <a:ext cx="3870900" cy="3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Descomprimir orient.tar.gz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200"/>
              <a:t>Iniciar: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400">
                <a:latin typeface="Courier New"/>
                <a:ea typeface="Courier New"/>
                <a:cs typeface="Courier New"/>
                <a:sym typeface="Courier New"/>
              </a:rPr>
              <a:t>bin/server.sh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200"/>
              <a:t>Detener: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400">
                <a:latin typeface="Courier New"/>
                <a:ea typeface="Courier New"/>
                <a:cs typeface="Courier New"/>
                <a:sym typeface="Courier New"/>
              </a:rPr>
              <a:t>bin/shutdown.sh (o CTRL+C)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200"/>
              <a:t>Consola de comandos: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400">
                <a:latin typeface="Courier New"/>
                <a:ea typeface="Courier New"/>
                <a:cs typeface="Courier New"/>
                <a:sym typeface="Courier New"/>
              </a:rPr>
              <a:t>bin/console.sh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200"/>
              <a:t>Consola administrativa web: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 sz="1400">
                <a:latin typeface="Courier New"/>
                <a:ea typeface="Courier New"/>
                <a:cs typeface="Courier New"/>
                <a:sym typeface="Courier New"/>
              </a:rPr>
              <a:t>http://localhost:2480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3321275" y="1056800"/>
            <a:ext cx="3527700" cy="638100"/>
          </a:xfrm>
          <a:prstGeom prst="wedgeRoundRectCallout">
            <a:avLst>
              <a:gd fmla="val -86387" name="adj1"/>
              <a:gd fmla="val 13579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Demonio: orientdb.sh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(... o…. usar Comando “screen”  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Pide password de root la primera vez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3867425" y="1969525"/>
            <a:ext cx="3668100" cy="504300"/>
          </a:xfrm>
          <a:prstGeom prst="wedgeRoundRectCallout">
            <a:avLst>
              <a:gd fmla="val -90340" name="adj1"/>
              <a:gd fmla="val 33160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Aquí pueden ejecutar archivos script.sql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27719" l="0" r="46239" t="0"/>
          <a:stretch/>
        </p:blipFill>
        <p:spPr>
          <a:xfrm>
            <a:off x="5125550" y="2571750"/>
            <a:ext cx="3814997" cy="239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.sql para crear estructura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--este es un comentario</a:t>
            </a:r>
            <a:endParaRPr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--lo primero es conectarse a la base de datos</a:t>
            </a:r>
            <a:endParaRPr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connect remote:localhost/eip root password;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--luego crear estructuras….</a:t>
            </a:r>
            <a:endParaRPr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create class Alumno;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create property Alumno.nombre    STRING;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.sql para crear datos (usar begin/end)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connect remote:localhost/eip root password;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script sql</a:t>
            </a:r>
            <a:endParaRPr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begin;</a:t>
            </a:r>
            <a:endParaRPr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INSERT	INTO 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