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381960"/>
            <a:ext cx="1036080" cy="1014480"/>
            <a:chOff x="0" y="381960"/>
            <a:chExt cx="1036080" cy="1014480"/>
          </a:xfrm>
        </p:grpSpPr>
        <p:sp>
          <p:nvSpPr>
            <p:cNvPr id="1" name="CustomShape 2"/>
            <p:cNvSpPr/>
            <p:nvPr/>
          </p:nvSpPr>
          <p:spPr>
            <a:xfrm rot="16200000">
              <a:off x="0" y="38196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228240" y="588600"/>
              <a:ext cx="807840" cy="8078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297440" y="393840"/>
            <a:ext cx="70380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Segundo reto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89160" y="1307880"/>
            <a:ext cx="8364600" cy="36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35000"/>
              </a:lnSpc>
            </a:pPr>
            <a:r>
              <a:rPr b="0" lang="en-US" sz="1800" spc="-1" strike="noStrike">
                <a:solidFill>
                  <a:srgbClr val="c678dd"/>
                </a:solidFill>
                <a:latin typeface="Verdana"/>
                <a:ea typeface="Verdana"/>
              </a:rPr>
              <a:t>...tomando como base todo lo anterior…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800" spc="-1" strike="noStrike">
                <a:solidFill>
                  <a:srgbClr val="f3f3f3"/>
                </a:solidFill>
                <a:latin typeface="Verdana"/>
                <a:ea typeface="Verdana"/>
              </a:rPr>
              <a:t>1 – Hacer un script sql que inserte las notas de los alumnos en cada curso.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800" spc="-1" strike="noStrike">
                <a:solidFill>
                  <a:srgbClr val="f3f3f3"/>
                </a:solidFill>
                <a:latin typeface="Verdana"/>
                <a:ea typeface="Verdana"/>
              </a:rPr>
              <a:t>2.- Obtener un listado de los profesores que le dictan cursos a un alumno identificado por su nombre.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LibreOffice/6.1.0.3$Linux_X86_64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2018-09-18T15:57:37Z</dcterms:modified>
  <cp:revision>5</cp:revision>
  <dc:subject/>
  <dc:title/>
</cp:coreProperties>
</file>