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4dfb4b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4dfb4b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esta altura deberian ser las 18:30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4bc8c13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4bc8c13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4dfb4b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4dfb4b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4dfb4b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4dfb4b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4dfb4b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4dfb4b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50cf1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50cf1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4dfb4b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4dfb4b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4dfb4b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4dfb4b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4dfb4b3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f4dfb4b3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4dfb4b3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4dfb4b3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37b24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37b24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bc8c1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4bc8c1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4bc8c13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4bc8c13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4bc8c13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4bc8c13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4bc8c13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4bc8c13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4bc8c13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4bc8c13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4dfb4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4dfb4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4dfb4b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4dfb4b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nuelbalcazar13@gmail.com" TargetMode="External"/><Relationship Id="rId4" Type="http://schemas.openxmlformats.org/officeDocument/2006/relationships/hyperlink" Target="mailto:taksantong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manuelbalcazar/EIP-multimodel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Introducción a bases de datos multimodelo - día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45750" y="3377750"/>
            <a:ext cx="5802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A.P.U Balcazar, Carlos Emanuel - </a:t>
            </a:r>
            <a:r>
              <a:rPr lang="es-419" u="sng">
                <a:solidFill>
                  <a:schemeClr val="accent5"/>
                </a:solidFill>
                <a:hlinkClick r:id="rId3"/>
              </a:rPr>
              <a:t>emanuelbalcazar13@gmail.com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Tong Valera, Henry - </a:t>
            </a:r>
            <a:r>
              <a:rPr lang="es-419" u="sng">
                <a:solidFill>
                  <a:schemeClr val="accent5"/>
                </a:solidFill>
              </a:rPr>
              <a:t>henry.tong.v</a:t>
            </a:r>
            <a:r>
              <a:rPr lang="es-419" u="sng">
                <a:solidFill>
                  <a:schemeClr val="accent5"/>
                </a:solidFill>
                <a:hlinkClick r:id="rId4"/>
              </a:rPr>
              <a:t>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(10 minutos)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Exportar una </a:t>
            </a:r>
            <a:r>
              <a:rPr lang="es-419" sz="1800"/>
              <a:t>función</a:t>
            </a:r>
            <a:r>
              <a:rPr lang="es-419" sz="1800"/>
              <a:t> que reciba</a:t>
            </a:r>
            <a:r>
              <a:rPr lang="es-419" sz="1800"/>
              <a:t> dos números</a:t>
            </a:r>
            <a:r>
              <a:rPr lang="es-419" sz="1800"/>
              <a:t> y </a:t>
            </a:r>
            <a:r>
              <a:rPr lang="es-419" sz="1800"/>
              <a:t>devuelva en el callback el mayor entre dos números (mayor.js)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Llamar a la </a:t>
            </a:r>
            <a:r>
              <a:rPr lang="es-419" sz="1800"/>
              <a:t>función desde otro módulo (main.js).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/>
              <a:t>Recuerden: </a:t>
            </a:r>
            <a:r>
              <a:rPr b="1" lang="es-419" sz="1800"/>
              <a:t>function callback(error, result)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Repasemos lo del martes (HTTP request)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278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3" y="2126875"/>
            <a:ext cx="8820976" cy="24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Rest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Nuestro primer servidor HTTP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Ver el ejemplo sources/nodejs/http-server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Ejecutar y ver en el navegador web.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/>
              <a:t>Ahora que hicimos un pequeño servidor, es hora de conectarlo a orientdb!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Pero primero… veamos NPM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NPM es el gestor de paquetes de nodejs (node package manager)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utiliza para incorporar mas “librerias” que son de utilidad para los proyectos.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pueden guardar las versiones de las dependencias en un archivo llamado package.json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Las dependencias escritas en el package.json se pueden descargar escribiendo </a:t>
            </a:r>
            <a:r>
              <a:rPr b="1" lang="es-419" sz="1800"/>
              <a:t>npm install</a:t>
            </a:r>
            <a:r>
              <a:rPr lang="es-419" sz="1800"/>
              <a:t> en la consola.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Esto genera una carpeta </a:t>
            </a:r>
            <a:r>
              <a:rPr b="1" lang="es-419" sz="1800"/>
              <a:t>node_modules</a:t>
            </a:r>
            <a:r>
              <a:rPr lang="es-419" sz="1800"/>
              <a:t> con las dependencias.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y para </a:t>
            </a:r>
            <a:r>
              <a:rPr lang="es-419"/>
              <a:t>qué</a:t>
            </a:r>
            <a:r>
              <a:rPr lang="es-419"/>
              <a:t> sirve el package.json?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86825"/>
            <a:ext cx="603607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OrientJS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Driver connector oficial de OrientDB.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Permite conectarse y ejecutar consultas desde Javascript.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instala haciendo </a:t>
            </a:r>
            <a:r>
              <a:rPr b="1" lang="es-419" sz="1800"/>
              <a:t>npm install --save orientjs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nos conectamos a orientdb?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Ver el ejemplo: sources/nodejs/connection/connection.js</a:t>
            </a:r>
            <a:endParaRPr sz="1800"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6375" l="0" r="0" t="0"/>
          <a:stretch/>
        </p:blipFill>
        <p:spPr>
          <a:xfrm>
            <a:off x="1449513" y="1718625"/>
            <a:ext cx="6734875" cy="3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son los then?... Concepto de Promesas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Las promesas son una solución para implementar código asíncrono.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Una promesa, como concepto, es un objeto que nos va a devolver un resultado cuando una operación haya finalizado.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800"/>
              <a:t>Ver el ejemplo: sources/nodejs/promise/promise.js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un servidor + orientdb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Ver el ejemplo: eip-rest-server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puede probar con postman!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Tener el orientdb levantado, con la base eip.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Acceder desde su navegador a: http://localhost:2005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 + NodeJS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315800" y="3924925"/>
            <a:ext cx="423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https://github.com/emanuelbalcazar/EIP-multimodelo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r>
              <a:rPr lang="es-419"/>
              <a:t> a Javascript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JavaScript (abreviado comúnmente JS) es un lenguaje de programación interpretado, dialecto del estándar ECMAScript. Se define como orientado a objetos, basado en prototipos, imperativo, débilmente tipado y dinámico.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utiliza principalmente en su forma del lado del cliente (client-side), implementado como parte de un navegador web.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Todos los navegadores modernos interpretan el código JavaScript integrado en las páginas web.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Ver el archivo: sources/nodejs/javascript/basic.js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NodeJS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Node.js es un entorno en tiempo de ejecución para la capa del servidor.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Basado en la especificación del lenguaje ECMAScript.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Asíncrono.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Orientada a eventos.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Esto contrasta con el modelo de concurrencia más común hoy en día, donde se usan hilos del Sistema Operativo.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operaciones de redes basadas en hilos son relativamente ineficientes y son muy difíciles de usar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funciona?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75" y="130785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¿Porque nodejs?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 en JavaScript.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Operaciones de E/S sin bloqueos.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Orientado a eventos (</a:t>
            </a: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asíncrono</a:t>
            </a: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-419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Liviano y Eficiente.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800" y="1630238"/>
            <a:ext cx="4138500" cy="188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ejemplo “prestado” de su </a:t>
            </a:r>
            <a:r>
              <a:rPr lang="es-419"/>
              <a:t>página</a:t>
            </a:r>
            <a:r>
              <a:rPr lang="es-419"/>
              <a:t> web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13" y="1208975"/>
            <a:ext cx="72294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de Callback (ver ejemplo)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50" y="999300"/>
            <a:ext cx="5915900" cy="39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Exportación e importación de </a:t>
            </a:r>
            <a:r>
              <a:rPr lang="es-419"/>
              <a:t>módulos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NodeJS posee mecanismos para definir, exportar e importar </a:t>
            </a:r>
            <a:r>
              <a:rPr lang="es-419" sz="1800"/>
              <a:t>módulos.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 buena </a:t>
            </a:r>
            <a:r>
              <a:rPr lang="es-419" sz="1800"/>
              <a:t>práctica</a:t>
            </a:r>
            <a:r>
              <a:rPr lang="es-419" sz="1800"/>
              <a:t> separar en </a:t>
            </a:r>
            <a:r>
              <a:rPr lang="es-419" sz="1800"/>
              <a:t>módulos</a:t>
            </a:r>
            <a:r>
              <a:rPr lang="es-419" sz="1800"/>
              <a:t> para dividir responsabilidades.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hace uso de las palabras </a:t>
            </a:r>
            <a:r>
              <a:rPr b="1" lang="es-419" sz="1800"/>
              <a:t>exports</a:t>
            </a:r>
            <a:r>
              <a:rPr lang="es-419" sz="1800"/>
              <a:t> y </a:t>
            </a:r>
            <a:r>
              <a:rPr b="1" lang="es-419" sz="1800"/>
              <a:t>require</a:t>
            </a:r>
            <a:r>
              <a:rPr lang="es-419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800"/>
              <a:t>Ver ejemplos en sources/nodejs/module-definitions-patterns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