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0dee6203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0dee6203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0dee6203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0dee6203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0dee6203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0dee620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dee6203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0dee6203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0dee6203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0dee6203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0dee6203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0dee6203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0dee620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0dee620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0dee620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0dee620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 </a:t>
            </a:r>
            <a:r>
              <a:rPr lang="es-419"/>
              <a:t>síncrona</a:t>
            </a:r>
            <a:r>
              <a:rPr lang="es-419"/>
              <a:t> vs </a:t>
            </a:r>
            <a:r>
              <a:rPr lang="es-419"/>
              <a:t>asíncrona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Emanuel Balcazar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¿Quien soy?	</a:t>
            </a:r>
            <a:endParaRPr/>
          </a:p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Estudiante de Licenciatura en </a:t>
            </a:r>
            <a:r>
              <a:rPr lang="es-419"/>
              <a:t>Informática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Vengo de Puerto Madryn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Estoy trabajando como </a:t>
            </a:r>
            <a:r>
              <a:rPr lang="es-419"/>
              <a:t>desarrollador</a:t>
            </a:r>
            <a:r>
              <a:rPr lang="es-419"/>
              <a:t> frontend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Objetivos de hoy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Aprender </a:t>
            </a:r>
            <a:r>
              <a:rPr lang="es-419"/>
              <a:t>cómo</a:t>
            </a:r>
            <a:r>
              <a:rPr lang="es-419"/>
              <a:t> se maneja el sincronismo y </a:t>
            </a:r>
            <a:r>
              <a:rPr lang="es-419"/>
              <a:t>asincronismo en NodeJS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/>
              <a:t>¿Porque?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El manejo de estos conceptos son fundamentales para NodeJS, ya que su core se basa principalmente en estos mecanismos.</a:t>
            </a:r>
            <a:r>
              <a:rPr lang="es-419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 sincrona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 programación sincrona consiste en la ejecución de procesos de manera secuencial, es </a:t>
            </a:r>
            <a:r>
              <a:rPr lang="es-419"/>
              <a:t>quizás</a:t>
            </a:r>
            <a:r>
              <a:rPr lang="es-419"/>
              <a:t> la forma de programar </a:t>
            </a:r>
            <a:r>
              <a:rPr lang="es-419"/>
              <a:t>más</a:t>
            </a:r>
            <a:r>
              <a:rPr lang="es-419"/>
              <a:t> conocida..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Un </a:t>
            </a:r>
            <a:r>
              <a:rPr lang="es-419"/>
              <a:t>código</a:t>
            </a:r>
            <a:r>
              <a:rPr lang="es-419"/>
              <a:t> </a:t>
            </a:r>
            <a:r>
              <a:rPr lang="es-419"/>
              <a:t>síncrono</a:t>
            </a:r>
            <a:r>
              <a:rPr lang="es-419"/>
              <a:t> ejecuta cada </a:t>
            </a:r>
            <a:r>
              <a:rPr lang="es-419"/>
              <a:t>instrucción</a:t>
            </a:r>
            <a:r>
              <a:rPr lang="es-419"/>
              <a:t> </a:t>
            </a:r>
            <a:r>
              <a:rPr lang="es-419"/>
              <a:t>después</a:t>
            </a:r>
            <a:r>
              <a:rPr lang="es-419"/>
              <a:t> de que la anterior haya finalizado su </a:t>
            </a:r>
            <a:r>
              <a:rPr lang="es-419"/>
              <a:t>ejecución</a:t>
            </a:r>
            <a:r>
              <a:rPr lang="es-419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Veamos un ejemplo!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 </a:t>
            </a:r>
            <a:r>
              <a:rPr lang="es-419"/>
              <a:t>asíncrona - callbacks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 la </a:t>
            </a:r>
            <a:r>
              <a:rPr lang="es-419"/>
              <a:t>programación</a:t>
            </a:r>
            <a:r>
              <a:rPr lang="es-419"/>
              <a:t> </a:t>
            </a:r>
            <a:r>
              <a:rPr lang="es-419"/>
              <a:t>asíncrona</a:t>
            </a:r>
            <a:r>
              <a:rPr lang="es-419"/>
              <a:t>, las instrucciones se ejecutan a destiempo.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Esto permite ejecutar </a:t>
            </a:r>
            <a:r>
              <a:rPr lang="es-419"/>
              <a:t>múltiples</a:t>
            </a:r>
            <a:r>
              <a:rPr lang="es-419"/>
              <a:t> procesos al mismo tiempo dando la </a:t>
            </a:r>
            <a:r>
              <a:rPr lang="es-419"/>
              <a:t>sensación</a:t>
            </a:r>
            <a:r>
              <a:rPr lang="es-419"/>
              <a:t> de ser </a:t>
            </a:r>
            <a:r>
              <a:rPr lang="es-419"/>
              <a:t>más</a:t>
            </a:r>
            <a:r>
              <a:rPr lang="es-419"/>
              <a:t> </a:t>
            </a:r>
            <a:r>
              <a:rPr lang="es-419"/>
              <a:t>rápido</a:t>
            </a:r>
            <a:r>
              <a:rPr lang="es-419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Una desventaja es el consumo de recursos, puede ser costoso!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Puede resultar </a:t>
            </a:r>
            <a:r>
              <a:rPr lang="es-419"/>
              <a:t>difícil</a:t>
            </a:r>
            <a:r>
              <a:rPr lang="es-419"/>
              <a:t> al principio, pero con practica se logra comprender.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Veamos otro ejemplo!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 </a:t>
            </a:r>
            <a:r>
              <a:rPr lang="es-419"/>
              <a:t>asíncrona</a:t>
            </a:r>
            <a:r>
              <a:rPr lang="es-419"/>
              <a:t> - promesas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Anteriormente vimos </a:t>
            </a:r>
            <a:r>
              <a:rPr lang="es-419"/>
              <a:t>cómo</a:t>
            </a:r>
            <a:r>
              <a:rPr lang="es-419"/>
              <a:t> ejecutar un </a:t>
            </a:r>
            <a:r>
              <a:rPr lang="es-419"/>
              <a:t>código</a:t>
            </a:r>
            <a:r>
              <a:rPr lang="es-419"/>
              <a:t> </a:t>
            </a:r>
            <a:r>
              <a:rPr lang="es-419"/>
              <a:t>asíncrono</a:t>
            </a:r>
            <a:r>
              <a:rPr lang="es-419"/>
              <a:t> usando callbacks.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Veamos ahora otra forma de utilizar la asincronicidad, las denominadas “promesas”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Las promesas son otra forma de manejar la asincronicidad utilizando un objeto que determina si la promesa falla o ejecuta correctamente.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Vamos al </a:t>
            </a:r>
            <a:r>
              <a:rPr lang="es-419"/>
              <a:t>código</a:t>
            </a:r>
            <a:r>
              <a:rPr lang="es-419"/>
              <a:t>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Actividad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Escribir una </a:t>
            </a:r>
            <a:r>
              <a:rPr lang="es-419"/>
              <a:t>función</a:t>
            </a:r>
            <a:r>
              <a:rPr lang="es-419"/>
              <a:t> que reciba dos </a:t>
            </a:r>
            <a:r>
              <a:rPr lang="es-419"/>
              <a:t>números</a:t>
            </a:r>
            <a:r>
              <a:rPr lang="es-419"/>
              <a:t> y devuelva en el callback el mayor entre dos </a:t>
            </a:r>
            <a:r>
              <a:rPr lang="es-419"/>
              <a:t>números</a:t>
            </a:r>
            <a:r>
              <a:rPr lang="es-419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Recordar: </a:t>
            </a:r>
            <a:r>
              <a:rPr b="1" lang="es-419"/>
              <a:t>function mayor(a, b, callback) { }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¿Preguntas?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1300" y="1327750"/>
            <a:ext cx="35814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Gracias por su atencion!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