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dcb36285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dcb36285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dcb36285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dcb36285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dcb36285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dcb36285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830357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830357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8303571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8303571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dcb36285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dcb36285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dcb36285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dcb36285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5deec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5deec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dcb36285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dcb3628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dcb36285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dcb36285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dcb36285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dcb36285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dcb36285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dcb36285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dcb36285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dcb36285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visjs.org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Manipulación de grafos con Python y Orientdb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Carlos Emanuel Balcazar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Conectémonos</a:t>
            </a:r>
            <a:r>
              <a:rPr lang="es-419"/>
              <a:t> a Orient con Python!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Para ello utilizaremos su driver ofic</a:t>
            </a:r>
            <a:r>
              <a:rPr lang="es-419" sz="2400"/>
              <a:t>ial: </a:t>
            </a:r>
            <a:r>
              <a:rPr b="1" lang="es-419" sz="2400"/>
              <a:t>pyorient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Se puede descargar utilizando el sistema de gestión de paquetes de python.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Sin embargo esta desactualizado, para hacerlo funcionar hay que hacer un pequeño truco…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SUPPORTED_PROTOCOL = 37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CONEXIÓN</a:t>
            </a:r>
            <a:endParaRPr sz="18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63" y="202825"/>
            <a:ext cx="8325075" cy="4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Primero, creamos nuestro archivo </a:t>
            </a:r>
            <a:r>
              <a:rPr b="1" lang="es-419" sz="2000"/>
              <a:t>app.py</a:t>
            </a:r>
            <a:r>
              <a:rPr lang="es-419" sz="2000"/>
              <a:t> o como quieran llamarle y le incorporamos la </a:t>
            </a:r>
            <a:r>
              <a:rPr lang="es-419" sz="2000"/>
              <a:t>conexión</a:t>
            </a:r>
            <a:r>
              <a:rPr lang="es-419" sz="2000"/>
              <a:t> a orient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000"/>
              <a:t>Ver ejemplo: </a:t>
            </a:r>
            <a:r>
              <a:rPr b="1" lang="es-419" sz="2000"/>
              <a:t>src/app.py</a:t>
            </a:r>
            <a:endParaRPr b="1" sz="2000"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 implementemos una API con Flask</a:t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738" y="1833700"/>
            <a:ext cx="43529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forma de visualizar los datos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896825" y="18938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Se pueden utilizar </a:t>
            </a:r>
            <a:r>
              <a:rPr lang="es-419" sz="2400"/>
              <a:t>librerías</a:t>
            </a:r>
            <a:r>
              <a:rPr lang="es-419" sz="2400"/>
              <a:t> para visualizar los datos de la base, una de ellas es vis.js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 u="sng">
                <a:solidFill>
                  <a:schemeClr val="hlink"/>
                </a:solidFill>
                <a:hlinkClick r:id="rId3"/>
              </a:rPr>
              <a:t>VIS JS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25" y="1948775"/>
            <a:ext cx="4592025" cy="28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500" y="1999925"/>
            <a:ext cx="3807200" cy="28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Antes de empezar… ¿grafos?</a:t>
            </a:r>
            <a:endParaRPr sz="3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Atributos y relaciones representadas como un grafo.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Consultas </a:t>
            </a:r>
            <a:r>
              <a:rPr lang="es-419" sz="2400"/>
              <a:t>más</a:t>
            </a:r>
            <a:r>
              <a:rPr lang="es-419" sz="2400"/>
              <a:t> amplias y no limitadas por tablas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Las </a:t>
            </a:r>
            <a:r>
              <a:rPr lang="es-419" sz="2400"/>
              <a:t>búsquedas</a:t>
            </a:r>
            <a:r>
              <a:rPr lang="es-419" sz="2400"/>
              <a:t> tienen un alto nivel de efectividad y eficiencia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900"/>
            <a:ext cx="9143999" cy="452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haremos?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una nueva base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nuestro esquema desde un 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Cargar algunos datos desde un 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Conectarnos con python a la base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Devolver algunos datos.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orientdb?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OrientDB es una base de datos nosql multimodelo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Escrito en Java y de </a:t>
            </a:r>
            <a:r>
              <a:rPr lang="es-419" sz="2400"/>
              <a:t>código</a:t>
            </a:r>
            <a:r>
              <a:rPr lang="es-419" sz="2400"/>
              <a:t> abierto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Admite grafos, documentos, clave/valor y objetos.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Admite modos sin esquema, esquema completo y esquema mixto.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OrientDB vs Neo4j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Neo4j es una base de datos orientada a grafos, muy popular entre los desarrolladores.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Sin embargo nos hemos encontrado con muchas </a:t>
            </a:r>
            <a:r>
              <a:rPr lang="es-419" sz="2000"/>
              <a:t>complicaciones</a:t>
            </a:r>
            <a:r>
              <a:rPr lang="es-419" sz="2000"/>
              <a:t> a la hora de utilizarla.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Importación/exportación de base de datos, problemas de concurrencia, no tiene primary keys ni </a:t>
            </a:r>
            <a:r>
              <a:rPr lang="es-419" sz="2000"/>
              <a:t>definición</a:t>
            </a:r>
            <a:r>
              <a:rPr lang="es-419" sz="2000"/>
              <a:t> de esquemas.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Su </a:t>
            </a:r>
            <a:r>
              <a:rPr lang="es-419" sz="2000"/>
              <a:t>versión</a:t>
            </a:r>
            <a:r>
              <a:rPr lang="es-419" sz="2000"/>
              <a:t> enterprise </a:t>
            </a:r>
            <a:r>
              <a:rPr lang="es-419" sz="2000"/>
              <a:t>está</a:t>
            </a:r>
            <a:r>
              <a:rPr lang="es-419" sz="2000"/>
              <a:t> escondida en su </a:t>
            </a:r>
            <a:r>
              <a:rPr lang="es-419" sz="2000"/>
              <a:t>página</a:t>
            </a:r>
            <a:r>
              <a:rPr lang="es-419" sz="2000"/>
              <a:t>!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lo primero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Antes de conectarnos con python, debemos crear nuestra propia base de datos y sus esquemas. </a:t>
            </a:r>
            <a:r>
              <a:rPr lang="es-419" sz="2400"/>
              <a:t>Además</a:t>
            </a:r>
            <a:r>
              <a:rPr lang="es-419" sz="2400"/>
              <a:t> cargaremos algunos datos para poder hacer una prueba.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Creando nuestras propias clases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Ver ejemplos: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scripts/10_schema.sql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scripts/20_data.sql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/>
              <a:t>Ejecutar: bin/command.sh script.sql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consultas que podemos hacer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Ver ejemplo: </a:t>
            </a:r>
            <a:r>
              <a:rPr b="1" lang="es-419" sz="2400"/>
              <a:t>scripts/casos_select_match.sql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