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AC5EA5-8787-589B-5075-150C161F3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7CF65F-56F2-5C88-2833-2CBAAB47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3E481D-0950-B807-2DE2-1F0D6952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4720-B9C0-4F47-AA5B-4FF5D3586A21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85C609-C3BC-0FE3-52EF-9B9E43E0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F8346C-2A79-5049-1ADC-A4CCC32D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F690-6742-41C9-9C7B-6FA357783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74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68CB8F-813C-0372-8F8B-46592FD9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0A923C-E745-CF0A-12DB-29E92ECAD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16E05F-9CB4-9705-A439-C8E72B76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4720-B9C0-4F47-AA5B-4FF5D3586A21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530F30-D527-58D2-8B7C-70478F00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01996-66C9-595A-EE5B-D44EBE27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F690-6742-41C9-9C7B-6FA357783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04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FDA7A3-7084-D00C-4988-EA61B075B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E24177-6C17-50A2-36F5-A9F4CDB0F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5A1FC2-BFE6-A869-7E1E-782E13CB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4720-B9C0-4F47-AA5B-4FF5D3586A21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E21428-CF48-1F01-C226-FC68919E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D00E3C-BD9B-10A7-BD79-82A9E93C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F690-6742-41C9-9C7B-6FA357783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57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C7F2D-D01F-B683-7A06-6F1EE2BA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A09F3D-CA6E-B18E-B0A4-7D9E62B7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AEE44-EF8B-5082-2D01-A9D6B422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4720-B9C0-4F47-AA5B-4FF5D3586A21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1C7AA9-CFD0-9DD9-F140-EE7B53AC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B46126-7C80-B02D-85D4-F8CFE476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F690-6742-41C9-9C7B-6FA357783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031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37EE0-158E-1698-69E9-D84D1B44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F706E0-41B0-D1E1-8900-EC4871FF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5B1ABB-4DF7-6517-1A19-3B0AD8A1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4720-B9C0-4F47-AA5B-4FF5D3586A21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3F25F3-1251-D6F7-728B-1BADA6F7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BAA5D-2FBD-BFAB-0DD1-089A193F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F690-6742-41C9-9C7B-6FA357783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17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D93C8A-B1D6-B0E0-0506-542CDF0E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E5C77F-893E-82B2-3ED7-E77DB4639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24DE89-7807-CE54-C8A8-72F0E12D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635A9A-9B9F-566F-4C7F-D11BF5FF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4720-B9C0-4F47-AA5B-4FF5D3586A21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846475-66B6-0318-F0C2-38FEDE68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15D53E-B71E-0E28-1A72-DA55CC32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F690-6742-41C9-9C7B-6FA357783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DBDB96-F049-ABC5-D2F7-1EF553B1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9A44DB-2D93-4E87-CA35-575B16D5D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0DD66F-0175-5FC9-0791-F7803CD4C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C45DBE-347F-3096-B95C-D1D3F6AF2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5ABDEF-64E2-E3DC-0E3B-D85FEAA23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346A50B-0A08-5E8C-3DFE-84C6641F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4720-B9C0-4F47-AA5B-4FF5D3586A21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A7E4165-AC9B-361A-4AD1-9A3C18C9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9F80FFD-71C5-452A-EE41-F5E3B373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F690-6742-41C9-9C7B-6FA357783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3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91A2CC-32B7-00DF-0417-53E51948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6D6966-B3F1-15AF-E3E8-B6AE3CBA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4720-B9C0-4F47-AA5B-4FF5D3586A21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B63379-D561-3342-17DE-A722A275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1741152-4F1D-A45C-F665-DB352A75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F690-6742-41C9-9C7B-6FA357783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39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30A2342-2932-9BA1-5311-30325041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4720-B9C0-4F47-AA5B-4FF5D3586A21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0A7DAC-3616-B1EC-69DA-DE91165C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EFCF7E-B8E4-373D-F066-8DAE70F8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F690-6742-41C9-9C7B-6FA357783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67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99640C-E1D1-9A4D-FD7D-9938B10D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3F9ED4-AF24-9298-F377-0AD212D8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56F5B3-D635-21DD-981A-B97D789EA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12F890-8769-0EB2-0A0F-2FED51AE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4720-B9C0-4F47-AA5B-4FF5D3586A21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2A19C-44D5-693F-01F0-8BC06A48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D0EDAB-6A94-DD64-8D05-3E0302F9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F690-6742-41C9-9C7B-6FA357783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2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B84B5-CDFA-63F5-4840-0AE278D8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F630EE-65FA-B685-2056-408CB6C8F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C31D5C1-99DB-D17D-02FD-D94F70465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9DAFD1-170A-2372-4E6B-9EF5A1A1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D4720-B9C0-4F47-AA5B-4FF5D3586A21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5D6E82-022C-2B25-9CA5-6501FE1A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E682A9-BEFB-B4A9-9877-8728F29B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F690-6742-41C9-9C7B-6FA357783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205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7CD3044-2C2C-599B-11CB-524BD2C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A59A34-D0CF-E73E-FD39-76A30162E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4D74A9-5D67-A1DF-378F-D56802D94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4720-B9C0-4F47-AA5B-4FF5D3586A21}" type="datetimeFigureOut">
              <a:rPr lang="it-IT" smtClean="0"/>
              <a:t>04/07/2023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D6FA17-F5AE-BD57-8890-B6023D574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0AA830-64CF-5A50-0E0B-15928B722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5F690-6742-41C9-9C7B-6FA357783C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0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71EE-8197-5A4E-DEEB-5344BAD3A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2013"/>
            <a:ext cx="9144000" cy="820225"/>
          </a:xfrm>
        </p:spPr>
        <p:txBody>
          <a:bodyPr>
            <a:spAutoFit/>
          </a:bodyPr>
          <a:lstStyle/>
          <a:p>
            <a:r>
              <a:rPr lang="it-IT" sz="3200" cap="small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Università degli Studi di Padova</a:t>
            </a:r>
            <a:br>
              <a:rPr lang="it-IT" sz="2400" cap="small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it-IT" sz="2000" cap="small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Dipartimento di Ingegneria Industriale</a:t>
            </a:r>
            <a:endParaRPr lang="it-IT" sz="2400" cap="small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6671CA-3336-E3A7-A47D-ED332929D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5334"/>
            <a:ext cx="9144000" cy="991041"/>
          </a:xfrm>
        </p:spPr>
        <p:txBody>
          <a:bodyPr>
            <a:spAutoFit/>
          </a:bodyPr>
          <a:lstStyle/>
          <a:p>
            <a:r>
              <a:rPr lang="it-IT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«Raccolta e analisi dei dati di volo per un velivolo a controllo remoto»</a:t>
            </a:r>
          </a:p>
        </p:txBody>
      </p:sp>
      <p:pic>
        <p:nvPicPr>
          <p:cNvPr id="5" name="Immagine 4" descr="Immagine che contiene testo, Carattere, Elementi grafici, logo">
            <a:extLst>
              <a:ext uri="{FF2B5EF4-FFF2-40B4-BE49-F238E27FC236}">
                <a16:creationId xmlns:a16="http://schemas.microsoft.com/office/drawing/2014/main" id="{4880F6B0-E387-7414-F704-C8A1DE5F8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65" y="601498"/>
            <a:ext cx="2606933" cy="1178275"/>
          </a:xfrm>
          <a:prstGeom prst="rect">
            <a:avLst/>
          </a:prstGeom>
        </p:spPr>
      </p:pic>
      <p:pic>
        <p:nvPicPr>
          <p:cNvPr id="7" name="Immagine 6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16F95F4D-A91C-B10F-053B-F5B2BDC1A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02" y="803830"/>
            <a:ext cx="2326392" cy="77360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E9CE7A8-15F6-9784-083F-AE70F2B4622A}"/>
              </a:ext>
            </a:extLst>
          </p:cNvPr>
          <p:cNvSpPr txBox="1"/>
          <p:nvPr/>
        </p:nvSpPr>
        <p:spPr>
          <a:xfrm>
            <a:off x="4362192" y="3378731"/>
            <a:ext cx="3467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Relazione per la prova finale: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DE8307-AC72-DE99-A9F9-6BA9AB1A0030}"/>
              </a:ext>
            </a:extLst>
          </p:cNvPr>
          <p:cNvSpPr txBox="1"/>
          <p:nvPr/>
        </p:nvSpPr>
        <p:spPr>
          <a:xfrm>
            <a:off x="981254" y="5548616"/>
            <a:ext cx="3879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Relatore: Prof. Francesco Picano</a:t>
            </a:r>
          </a:p>
          <a:p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Laureando: Emanuele Cason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B073266-62DE-AAF2-CC7F-9211AB4047DE}"/>
              </a:ext>
            </a:extLst>
          </p:cNvPr>
          <p:cNvSpPr txBox="1"/>
          <p:nvPr/>
        </p:nvSpPr>
        <p:spPr>
          <a:xfrm>
            <a:off x="8491732" y="5702504"/>
            <a:ext cx="2719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Padova, 13 luglio 2023</a:t>
            </a:r>
          </a:p>
        </p:txBody>
      </p:sp>
    </p:spTree>
    <p:extLst>
      <p:ext uri="{BB962C8B-B14F-4D97-AF65-F5344CB8AC3E}">
        <p14:creationId xmlns:p14="http://schemas.microsoft.com/office/powerpoint/2010/main" val="270303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F7BC8-005C-3011-F93D-428C3AC9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921" y="708655"/>
            <a:ext cx="7767079" cy="661720"/>
          </a:xfrm>
        </p:spPr>
        <p:txBody>
          <a:bodyPr wrap="square">
            <a:spAutoFit/>
          </a:bodyPr>
          <a:lstStyle/>
          <a:p>
            <a:r>
              <a:rPr lang="it-IT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Introduzione</a:t>
            </a:r>
          </a:p>
        </p:txBody>
      </p:sp>
      <p:pic>
        <p:nvPicPr>
          <p:cNvPr id="4" name="Immagine 3" descr="Immagine che contiene testo, Carattere, Elementi grafici, logo">
            <a:extLst>
              <a:ext uri="{FF2B5EF4-FFF2-40B4-BE49-F238E27FC236}">
                <a16:creationId xmlns:a16="http://schemas.microsoft.com/office/drawing/2014/main" id="{B6812EB3-284C-CD2B-D39B-7E068E84B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540001"/>
            <a:ext cx="2076591" cy="93857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BA43B8-57EC-EC7D-B79C-094BABBFFDF4}"/>
              </a:ext>
            </a:extLst>
          </p:cNvPr>
          <p:cNvSpPr txBox="1"/>
          <p:nvPr/>
        </p:nvSpPr>
        <p:spPr>
          <a:xfrm>
            <a:off x="900001" y="1923897"/>
            <a:ext cx="103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 necessità di disporre di un sistema di registrazione e trasmissione dei dati di volo (telemetria), è nata da vari obbiettivi:</a:t>
            </a:r>
          </a:p>
          <a:p>
            <a:endParaRPr lang="it-IT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Prevedere i punteggi conseguenti alle singole esercitazioni di preparazione svolte nei mesi precedenti alla gara.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Individuare le migliori condizioni di manovra.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Verificare l’accettabilità delle approssimazioni, delle relazioni analitiche e dei processi adottati durante il dimensionamento e design preliminare del velivolo.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Valutare le prestazioni durante il collaudo.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particolare, considerando vantaggi e svantaggi delle due possibilità, si è deciso di progettare, sviluppare ed integrare il sistema da zero, rinunciando ad alternative prefabbricate. </a:t>
            </a:r>
          </a:p>
        </p:txBody>
      </p:sp>
    </p:spTree>
    <p:extLst>
      <p:ext uri="{BB962C8B-B14F-4D97-AF65-F5344CB8AC3E}">
        <p14:creationId xmlns:p14="http://schemas.microsoft.com/office/powerpoint/2010/main" val="199910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F7BC8-005C-3011-F93D-428C3AC9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921" y="708655"/>
            <a:ext cx="7767079" cy="661720"/>
          </a:xfrm>
        </p:spPr>
        <p:txBody>
          <a:bodyPr wrap="square">
            <a:spAutoFit/>
          </a:bodyPr>
          <a:lstStyle/>
          <a:p>
            <a:r>
              <a:rPr lang="it-IT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2.1. Dispositivo lato velivolo</a:t>
            </a:r>
          </a:p>
        </p:txBody>
      </p:sp>
      <p:pic>
        <p:nvPicPr>
          <p:cNvPr id="4" name="Immagine 3" descr="Immagine che contiene testo, Carattere, Elementi grafici, logo">
            <a:extLst>
              <a:ext uri="{FF2B5EF4-FFF2-40B4-BE49-F238E27FC236}">
                <a16:creationId xmlns:a16="http://schemas.microsoft.com/office/drawing/2014/main" id="{B6812EB3-284C-CD2B-D39B-7E068E84B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540001"/>
            <a:ext cx="2076591" cy="93857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BA43B8-57EC-EC7D-B79C-094BABBFFDF4}"/>
              </a:ext>
            </a:extLst>
          </p:cNvPr>
          <p:cNvSpPr txBox="1"/>
          <p:nvPr/>
        </p:nvSpPr>
        <p:spPr>
          <a:xfrm>
            <a:off x="900001" y="1923897"/>
            <a:ext cx="5195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Il dispositivo a bordo del velivolo è stato progettato con un architettura centralizzata e modulare, programmato con un firmware appositamente creato.</a:t>
            </a:r>
          </a:p>
          <a:p>
            <a:endParaRPr lang="it-IT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particolare un microcontrollore interroga i sensori installati, registra i dati di volo ottenuti in una memoria non volatile e, tramite un modulo </a:t>
            </a:r>
            <a:r>
              <a:rPr lang="it-IT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rice</a:t>
            </a:r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-trasmettitore li inoltra a terra in tempo reale.</a:t>
            </a:r>
          </a:p>
          <a:p>
            <a:endParaRPr lang="it-IT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 modularità ha consentito di implementare un numero variabile di sensori, in base alle necessità del momento.</a:t>
            </a:r>
          </a:p>
        </p:txBody>
      </p:sp>
      <p:pic>
        <p:nvPicPr>
          <p:cNvPr id="7" name="Immagine 6" descr="Immagine che contiene computer, computer, terreno, seduto">
            <a:extLst>
              <a:ext uri="{FF2B5EF4-FFF2-40B4-BE49-F238E27FC236}">
                <a16:creationId xmlns:a16="http://schemas.microsoft.com/office/drawing/2014/main" id="{54171E61-FD57-D91D-737F-BE098AA4E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88" y="1923897"/>
            <a:ext cx="4223611" cy="42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4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F7BC8-005C-3011-F93D-428C3AC9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921" y="708655"/>
            <a:ext cx="7767079" cy="661720"/>
          </a:xfrm>
        </p:spPr>
        <p:txBody>
          <a:bodyPr wrap="square">
            <a:spAutoFit/>
          </a:bodyPr>
          <a:lstStyle/>
          <a:p>
            <a:r>
              <a:rPr lang="it-IT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2.1. Dispositivo lato velivolo</a:t>
            </a:r>
          </a:p>
        </p:txBody>
      </p:sp>
      <p:pic>
        <p:nvPicPr>
          <p:cNvPr id="4" name="Immagine 3" descr="Immagine che contiene testo, Carattere, Elementi grafici, logo">
            <a:extLst>
              <a:ext uri="{FF2B5EF4-FFF2-40B4-BE49-F238E27FC236}">
                <a16:creationId xmlns:a16="http://schemas.microsoft.com/office/drawing/2014/main" id="{B6812EB3-284C-CD2B-D39B-7E068E84B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540001"/>
            <a:ext cx="2076591" cy="938572"/>
          </a:xfrm>
          <a:prstGeom prst="rect">
            <a:avLst/>
          </a:prstGeom>
        </p:spPr>
      </p:pic>
      <p:pic>
        <p:nvPicPr>
          <p:cNvPr id="5" name="Immagine 4" descr="Immagine che contiene testo, schermata, diagramma, linea">
            <a:extLst>
              <a:ext uri="{FF2B5EF4-FFF2-40B4-BE49-F238E27FC236}">
                <a16:creationId xmlns:a16="http://schemas.microsoft.com/office/drawing/2014/main" id="{86EC3F4C-6D78-8710-4EE0-50D8971F3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00" y="2033126"/>
            <a:ext cx="8244000" cy="41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4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F7BC8-005C-3011-F93D-428C3AC9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921" y="708655"/>
            <a:ext cx="7767079" cy="661720"/>
          </a:xfrm>
        </p:spPr>
        <p:txBody>
          <a:bodyPr wrap="square">
            <a:spAutoFit/>
          </a:bodyPr>
          <a:lstStyle/>
          <a:p>
            <a:r>
              <a:rPr lang="it-IT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2.2. Stazione di terra</a:t>
            </a:r>
          </a:p>
        </p:txBody>
      </p:sp>
      <p:pic>
        <p:nvPicPr>
          <p:cNvPr id="4" name="Immagine 3" descr="Immagine che contiene testo, Carattere, Elementi grafici, logo">
            <a:extLst>
              <a:ext uri="{FF2B5EF4-FFF2-40B4-BE49-F238E27FC236}">
                <a16:creationId xmlns:a16="http://schemas.microsoft.com/office/drawing/2014/main" id="{B6812EB3-284C-CD2B-D39B-7E068E84B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540001"/>
            <a:ext cx="2076591" cy="93857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BA43B8-57EC-EC7D-B79C-094BABBFFDF4}"/>
              </a:ext>
            </a:extLst>
          </p:cNvPr>
          <p:cNvSpPr txBox="1"/>
          <p:nvPr/>
        </p:nvSpPr>
        <p:spPr>
          <a:xfrm>
            <a:off x="900001" y="1923897"/>
            <a:ext cx="103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 stazione di terra permette il monitoraggio in tempo reale dei valori misurati dal modulo a bordo e l’analisi degli stessi, in differita, a partire dai file di log generati.</a:t>
            </a:r>
          </a:p>
          <a:p>
            <a:endParaRPr lang="it-IT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 mezzo di un modulo </a:t>
            </a:r>
            <a:r>
              <a:rPr lang="it-IT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rice</a:t>
            </a:r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-trasmettitore complementare a quello precedentemente citato e connesso ad un altro microcontrollore, vengono ricevuti e decodificati i pacchetti provenienti dal velivolo e i relativi dati inviati al computer tramite comunicazione seriale.</a:t>
            </a:r>
          </a:p>
          <a:p>
            <a:endParaRPr lang="it-IT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it-IT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Il monitoraggio è svolto attraverso il software OpenC3 COSMOS, mentre il post-processing è affidato a vari script Python e MATLAB appositamente creati.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F64A51-174B-4FE9-55AA-382AA11F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8" y="5231543"/>
            <a:ext cx="8189843" cy="73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32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CMU Serif</vt:lpstr>
      <vt:lpstr>Tema di Office</vt:lpstr>
      <vt:lpstr>Università degli Studi di Padova Dipartimento di Ingegneria Industriale</vt:lpstr>
      <vt:lpstr>1. Introduzione</vt:lpstr>
      <vt:lpstr>2.1. Dispositivo lato velivolo</vt:lpstr>
      <vt:lpstr>2.1. Dispositivo lato velivolo</vt:lpstr>
      <vt:lpstr>2.2. Stazione di terra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Padova Dipartimento di Ingegneria Industriale</dc:title>
  <dc:creator>Cason Emanuele</dc:creator>
  <cp:lastModifiedBy>Cason Emanuele</cp:lastModifiedBy>
  <cp:revision>4</cp:revision>
  <dcterms:created xsi:type="dcterms:W3CDTF">2023-07-04T15:40:48Z</dcterms:created>
  <dcterms:modified xsi:type="dcterms:W3CDTF">2023-07-04T17:05:32Z</dcterms:modified>
</cp:coreProperties>
</file>