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327" r:id="rId3"/>
    <p:sldId id="323" r:id="rId4"/>
    <p:sldId id="319" r:id="rId5"/>
    <p:sldId id="312" r:id="rId6"/>
    <p:sldId id="317" r:id="rId7"/>
    <p:sldId id="321" r:id="rId8"/>
    <p:sldId id="322" r:id="rId9"/>
    <p:sldId id="324" r:id="rId10"/>
    <p:sldId id="325" r:id="rId11"/>
    <p:sldId id="326" r:id="rId12"/>
    <p:sldId id="328" r:id="rId13"/>
    <p:sldId id="329" r:id="rId14"/>
    <p:sldId id="313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Wood" initials="MJW" lastIdx="5" clrIdx="0">
    <p:extLst>
      <p:ext uri="{19B8F6BF-5375-455C-9EA6-DF929625EA0E}">
        <p15:presenceInfo xmlns:p15="http://schemas.microsoft.com/office/powerpoint/2012/main" userId="Michael Woo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652"/>
    <a:srgbClr val="203652"/>
    <a:srgbClr val="3E85C8"/>
    <a:srgbClr val="817B7B"/>
    <a:srgbClr val="FFE59A"/>
    <a:srgbClr val="DE7D68"/>
    <a:srgbClr val="4084C4"/>
    <a:srgbClr val="FF7A07"/>
    <a:srgbClr val="64829B"/>
    <a:srgbClr val="6482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C2E308-61F6-CC4E-A3FF-38B830DC9DD4}" v="1154" dt="2023-11-23T17:13:51.5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4" autoAdjust="0"/>
    <p:restoredTop sz="85734" autoAdjust="0"/>
  </p:normalViewPr>
  <p:slideViewPr>
    <p:cSldViewPr snapToGrid="0">
      <p:cViewPr varScale="1">
        <p:scale>
          <a:sx n="108" d="100"/>
          <a:sy n="108" d="100"/>
        </p:scale>
        <p:origin x="1040" y="184"/>
      </p:cViewPr>
      <p:guideLst/>
    </p:cSldViewPr>
  </p:slideViewPr>
  <p:outlineViewPr>
    <p:cViewPr>
      <p:scale>
        <a:sx n="33" d="100"/>
        <a:sy n="33" d="100"/>
      </p:scale>
      <p:origin x="0" y="-1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Giannini" userId="3a2358dd-f097-482e-96e4-66849cafe5ca" providerId="ADAL" clId="{CFC2E308-61F6-CC4E-A3FF-38B830DC9DD4}"/>
    <pc:docChg chg="undo custSel addSld delSld modSld sldOrd">
      <pc:chgData name="Federico Giannini" userId="3a2358dd-f097-482e-96e4-66849cafe5ca" providerId="ADAL" clId="{CFC2E308-61F6-CC4E-A3FF-38B830DC9DD4}" dt="2023-11-23T17:14:32.683" v="7409" actId="20577"/>
      <pc:docMkLst>
        <pc:docMk/>
      </pc:docMkLst>
      <pc:sldChg chg="modSp mod">
        <pc:chgData name="Federico Giannini" userId="3a2358dd-f097-482e-96e4-66849cafe5ca" providerId="ADAL" clId="{CFC2E308-61F6-CC4E-A3FF-38B830DC9DD4}" dt="2023-11-22T10:58:18.931" v="7337" actId="1076"/>
        <pc:sldMkLst>
          <pc:docMk/>
          <pc:sldMk cId="601361560" sldId="256"/>
        </pc:sldMkLst>
        <pc:spChg chg="mod">
          <ac:chgData name="Federico Giannini" userId="3a2358dd-f097-482e-96e4-66849cafe5ca" providerId="ADAL" clId="{CFC2E308-61F6-CC4E-A3FF-38B830DC9DD4}" dt="2023-11-22T10:58:18.931" v="7337" actId="1076"/>
          <ac:spMkLst>
            <pc:docMk/>
            <pc:sldMk cId="601361560" sldId="256"/>
            <ac:spMk id="2" creationId="{29F79275-A322-9D8F-8AE6-AD3F5C706A67}"/>
          </ac:spMkLst>
        </pc:spChg>
        <pc:spChg chg="mod">
          <ac:chgData name="Federico Giannini" userId="3a2358dd-f097-482e-96e4-66849cafe5ca" providerId="ADAL" clId="{CFC2E308-61F6-CC4E-A3FF-38B830DC9DD4}" dt="2023-11-22T10:57:40.816" v="7333" actId="14100"/>
          <ac:spMkLst>
            <pc:docMk/>
            <pc:sldMk cId="601361560" sldId="256"/>
            <ac:spMk id="9" creationId="{00000000-0000-0000-0000-000000000000}"/>
          </ac:spMkLst>
        </pc:spChg>
      </pc:sldChg>
      <pc:sldChg chg="del">
        <pc:chgData name="Federico Giannini" userId="3a2358dd-f097-482e-96e4-66849cafe5ca" providerId="ADAL" clId="{CFC2E308-61F6-CC4E-A3FF-38B830DC9DD4}" dt="2023-11-20T16:26:25.251" v="12" actId="2696"/>
        <pc:sldMkLst>
          <pc:docMk/>
          <pc:sldMk cId="1891178950" sldId="282"/>
        </pc:sldMkLst>
      </pc:sldChg>
      <pc:sldChg chg="del">
        <pc:chgData name="Federico Giannini" userId="3a2358dd-f097-482e-96e4-66849cafe5ca" providerId="ADAL" clId="{CFC2E308-61F6-CC4E-A3FF-38B830DC9DD4}" dt="2023-11-20T16:27:21.969" v="52" actId="2696"/>
        <pc:sldMkLst>
          <pc:docMk/>
          <pc:sldMk cId="4107690911" sldId="298"/>
        </pc:sldMkLst>
      </pc:sldChg>
      <pc:sldChg chg="del">
        <pc:chgData name="Federico Giannini" userId="3a2358dd-f097-482e-96e4-66849cafe5ca" providerId="ADAL" clId="{CFC2E308-61F6-CC4E-A3FF-38B830DC9DD4}" dt="2023-11-20T16:26:25.251" v="12" actId="2696"/>
        <pc:sldMkLst>
          <pc:docMk/>
          <pc:sldMk cId="1835425497" sldId="301"/>
        </pc:sldMkLst>
      </pc:sldChg>
      <pc:sldChg chg="del">
        <pc:chgData name="Federico Giannini" userId="3a2358dd-f097-482e-96e4-66849cafe5ca" providerId="ADAL" clId="{CFC2E308-61F6-CC4E-A3FF-38B830DC9DD4}" dt="2023-11-20T16:26:25.251" v="12" actId="2696"/>
        <pc:sldMkLst>
          <pc:docMk/>
          <pc:sldMk cId="3740447480" sldId="302"/>
        </pc:sldMkLst>
      </pc:sldChg>
      <pc:sldChg chg="del">
        <pc:chgData name="Federico Giannini" userId="3a2358dd-f097-482e-96e4-66849cafe5ca" providerId="ADAL" clId="{CFC2E308-61F6-CC4E-A3FF-38B830DC9DD4}" dt="2023-11-20T16:26:25.251" v="12" actId="2696"/>
        <pc:sldMkLst>
          <pc:docMk/>
          <pc:sldMk cId="330720899" sldId="303"/>
        </pc:sldMkLst>
      </pc:sldChg>
      <pc:sldChg chg="del">
        <pc:chgData name="Federico Giannini" userId="3a2358dd-f097-482e-96e4-66849cafe5ca" providerId="ADAL" clId="{CFC2E308-61F6-CC4E-A3FF-38B830DC9DD4}" dt="2023-11-20T16:26:25.251" v="12" actId="2696"/>
        <pc:sldMkLst>
          <pc:docMk/>
          <pc:sldMk cId="3231590381" sldId="304"/>
        </pc:sldMkLst>
      </pc:sldChg>
      <pc:sldChg chg="del">
        <pc:chgData name="Federico Giannini" userId="3a2358dd-f097-482e-96e4-66849cafe5ca" providerId="ADAL" clId="{CFC2E308-61F6-CC4E-A3FF-38B830DC9DD4}" dt="2023-11-20T16:26:25.251" v="12" actId="2696"/>
        <pc:sldMkLst>
          <pc:docMk/>
          <pc:sldMk cId="4254659574" sldId="305"/>
        </pc:sldMkLst>
      </pc:sldChg>
      <pc:sldChg chg="del">
        <pc:chgData name="Federico Giannini" userId="3a2358dd-f097-482e-96e4-66849cafe5ca" providerId="ADAL" clId="{CFC2E308-61F6-CC4E-A3FF-38B830DC9DD4}" dt="2023-11-20T16:26:25.251" v="12" actId="2696"/>
        <pc:sldMkLst>
          <pc:docMk/>
          <pc:sldMk cId="3971424861" sldId="306"/>
        </pc:sldMkLst>
      </pc:sldChg>
      <pc:sldChg chg="del">
        <pc:chgData name="Federico Giannini" userId="3a2358dd-f097-482e-96e4-66849cafe5ca" providerId="ADAL" clId="{CFC2E308-61F6-CC4E-A3FF-38B830DC9DD4}" dt="2023-11-20T16:26:25.251" v="12" actId="2696"/>
        <pc:sldMkLst>
          <pc:docMk/>
          <pc:sldMk cId="2090946920" sldId="307"/>
        </pc:sldMkLst>
      </pc:sldChg>
      <pc:sldChg chg="del">
        <pc:chgData name="Federico Giannini" userId="3a2358dd-f097-482e-96e4-66849cafe5ca" providerId="ADAL" clId="{CFC2E308-61F6-CC4E-A3FF-38B830DC9DD4}" dt="2023-11-20T16:26:25.251" v="12" actId="2696"/>
        <pc:sldMkLst>
          <pc:docMk/>
          <pc:sldMk cId="265811447" sldId="308"/>
        </pc:sldMkLst>
      </pc:sldChg>
      <pc:sldChg chg="del">
        <pc:chgData name="Federico Giannini" userId="3a2358dd-f097-482e-96e4-66849cafe5ca" providerId="ADAL" clId="{CFC2E308-61F6-CC4E-A3FF-38B830DC9DD4}" dt="2023-11-20T16:26:25.251" v="12" actId="2696"/>
        <pc:sldMkLst>
          <pc:docMk/>
          <pc:sldMk cId="1192850568" sldId="309"/>
        </pc:sldMkLst>
      </pc:sldChg>
      <pc:sldChg chg="modSp del mod">
        <pc:chgData name="Federico Giannini" userId="3a2358dd-f097-482e-96e4-66849cafe5ca" providerId="ADAL" clId="{CFC2E308-61F6-CC4E-A3FF-38B830DC9DD4}" dt="2023-11-20T16:28:56.509" v="54" actId="2696"/>
        <pc:sldMkLst>
          <pc:docMk/>
          <pc:sldMk cId="1795644913" sldId="310"/>
        </pc:sldMkLst>
        <pc:spChg chg="mod">
          <ac:chgData name="Federico Giannini" userId="3a2358dd-f097-482e-96e4-66849cafe5ca" providerId="ADAL" clId="{CFC2E308-61F6-CC4E-A3FF-38B830DC9DD4}" dt="2023-11-20T16:27:07.150" v="49" actId="20577"/>
          <ac:spMkLst>
            <pc:docMk/>
            <pc:sldMk cId="1795644913" sldId="310"/>
            <ac:spMk id="12" creationId="{5379DBD6-1BE0-AE36-BD05-84DDEB70F6C5}"/>
          </ac:spMkLst>
        </pc:spChg>
      </pc:sldChg>
      <pc:sldChg chg="del">
        <pc:chgData name="Federico Giannini" userId="3a2358dd-f097-482e-96e4-66849cafe5ca" providerId="ADAL" clId="{CFC2E308-61F6-CC4E-A3FF-38B830DC9DD4}" dt="2023-11-20T16:27:19.384" v="50" actId="2696"/>
        <pc:sldMkLst>
          <pc:docMk/>
          <pc:sldMk cId="983412053" sldId="311"/>
        </pc:sldMkLst>
      </pc:sldChg>
      <pc:sldChg chg="modSp mod">
        <pc:chgData name="Federico Giannini" userId="3a2358dd-f097-482e-96e4-66849cafe5ca" providerId="ADAL" clId="{CFC2E308-61F6-CC4E-A3FF-38B830DC9DD4}" dt="2023-11-23T13:49:29.710" v="7379" actId="20577"/>
        <pc:sldMkLst>
          <pc:docMk/>
          <pc:sldMk cId="177487022" sldId="312"/>
        </pc:sldMkLst>
        <pc:spChg chg="mod">
          <ac:chgData name="Federico Giannini" userId="3a2358dd-f097-482e-96e4-66849cafe5ca" providerId="ADAL" clId="{CFC2E308-61F6-CC4E-A3FF-38B830DC9DD4}" dt="2023-11-21T11:57:14.781" v="6754"/>
          <ac:spMkLst>
            <pc:docMk/>
            <pc:sldMk cId="177487022" sldId="312"/>
            <ac:spMk id="4" creationId="{27171C53-B3E1-469E-CCE5-4F0459B98FD2}"/>
          </ac:spMkLst>
        </pc:spChg>
        <pc:spChg chg="mod">
          <ac:chgData name="Federico Giannini" userId="3a2358dd-f097-482e-96e4-66849cafe5ca" providerId="ADAL" clId="{CFC2E308-61F6-CC4E-A3FF-38B830DC9DD4}" dt="2023-11-23T13:49:29.710" v="7379" actId="20577"/>
          <ac:spMkLst>
            <pc:docMk/>
            <pc:sldMk cId="177487022" sldId="312"/>
            <ac:spMk id="12" creationId="{5379DBD6-1BE0-AE36-BD05-84DDEB70F6C5}"/>
          </ac:spMkLst>
        </pc:spChg>
      </pc:sldChg>
      <pc:sldChg chg="addSp modSp add del">
        <pc:chgData name="Federico Giannini" userId="3a2358dd-f097-482e-96e4-66849cafe5ca" providerId="ADAL" clId="{CFC2E308-61F6-CC4E-A3FF-38B830DC9DD4}" dt="2023-11-22T10:52:13.641" v="7064" actId="1076"/>
        <pc:sldMkLst>
          <pc:docMk/>
          <pc:sldMk cId="431125746" sldId="313"/>
        </pc:sldMkLst>
        <pc:picChg chg="add mod">
          <ac:chgData name="Federico Giannini" userId="3a2358dd-f097-482e-96e4-66849cafe5ca" providerId="ADAL" clId="{CFC2E308-61F6-CC4E-A3FF-38B830DC9DD4}" dt="2023-11-22T10:52:13.641" v="7064" actId="1076"/>
          <ac:picMkLst>
            <pc:docMk/>
            <pc:sldMk cId="431125746" sldId="313"/>
            <ac:picMk id="2" creationId="{E6A98933-2D75-35D7-D9D3-6C48D7F26ABC}"/>
          </ac:picMkLst>
        </pc:picChg>
      </pc:sldChg>
      <pc:sldChg chg="del">
        <pc:chgData name="Federico Giannini" userId="3a2358dd-f097-482e-96e4-66849cafe5ca" providerId="ADAL" clId="{CFC2E308-61F6-CC4E-A3FF-38B830DC9DD4}" dt="2023-11-20T16:26:25.251" v="12" actId="2696"/>
        <pc:sldMkLst>
          <pc:docMk/>
          <pc:sldMk cId="1827933410" sldId="315"/>
        </pc:sldMkLst>
      </pc:sldChg>
      <pc:sldChg chg="del">
        <pc:chgData name="Federico Giannini" userId="3a2358dd-f097-482e-96e4-66849cafe5ca" providerId="ADAL" clId="{CFC2E308-61F6-CC4E-A3FF-38B830DC9DD4}" dt="2023-11-20T16:26:25.251" v="12" actId="2696"/>
        <pc:sldMkLst>
          <pc:docMk/>
          <pc:sldMk cId="1865366409" sldId="316"/>
        </pc:sldMkLst>
      </pc:sldChg>
      <pc:sldChg chg="modSp mod">
        <pc:chgData name="Federico Giannini" userId="3a2358dd-f097-482e-96e4-66849cafe5ca" providerId="ADAL" clId="{CFC2E308-61F6-CC4E-A3FF-38B830DC9DD4}" dt="2023-11-21T11:57:14.781" v="6754"/>
        <pc:sldMkLst>
          <pc:docMk/>
          <pc:sldMk cId="1006458386" sldId="317"/>
        </pc:sldMkLst>
        <pc:spChg chg="mod">
          <ac:chgData name="Federico Giannini" userId="3a2358dd-f097-482e-96e4-66849cafe5ca" providerId="ADAL" clId="{CFC2E308-61F6-CC4E-A3FF-38B830DC9DD4}" dt="2023-11-21T11:57:14.781" v="6754"/>
          <ac:spMkLst>
            <pc:docMk/>
            <pc:sldMk cId="1006458386" sldId="317"/>
            <ac:spMk id="4" creationId="{27171C53-B3E1-469E-CCE5-4F0459B98FD2}"/>
          </ac:spMkLst>
        </pc:spChg>
      </pc:sldChg>
      <pc:sldChg chg="del">
        <pc:chgData name="Federico Giannini" userId="3a2358dd-f097-482e-96e4-66849cafe5ca" providerId="ADAL" clId="{CFC2E308-61F6-CC4E-A3FF-38B830DC9DD4}" dt="2023-11-20T16:26:25.251" v="12" actId="2696"/>
        <pc:sldMkLst>
          <pc:docMk/>
          <pc:sldMk cId="2119629203" sldId="318"/>
        </pc:sldMkLst>
      </pc:sldChg>
      <pc:sldChg chg="delSp modSp add del mod ord">
        <pc:chgData name="Federico Giannini" userId="3a2358dd-f097-482e-96e4-66849cafe5ca" providerId="ADAL" clId="{CFC2E308-61F6-CC4E-A3FF-38B830DC9DD4}" dt="2023-11-21T11:52:39.189" v="6684" actId="2696"/>
        <pc:sldMkLst>
          <pc:docMk/>
          <pc:sldMk cId="3661738614" sldId="318"/>
        </pc:sldMkLst>
        <pc:spChg chg="del">
          <ac:chgData name="Federico Giannini" userId="3a2358dd-f097-482e-96e4-66849cafe5ca" providerId="ADAL" clId="{CFC2E308-61F6-CC4E-A3FF-38B830DC9DD4}" dt="2023-11-20T16:31:46.916" v="107" actId="478"/>
          <ac:spMkLst>
            <pc:docMk/>
            <pc:sldMk cId="3661738614" sldId="318"/>
            <ac:spMk id="3" creationId="{EA72466D-EB99-7975-61B5-262C7BED3467}"/>
          </ac:spMkLst>
        </pc:spChg>
        <pc:spChg chg="mod">
          <ac:chgData name="Federico Giannini" userId="3a2358dd-f097-482e-96e4-66849cafe5ca" providerId="ADAL" clId="{CFC2E308-61F6-CC4E-A3FF-38B830DC9DD4}" dt="2023-11-21T09:14:28.186" v="4447"/>
          <ac:spMkLst>
            <pc:docMk/>
            <pc:sldMk cId="3661738614" sldId="318"/>
            <ac:spMk id="4" creationId="{27171C53-B3E1-469E-CCE5-4F0459B98FD2}"/>
          </ac:spMkLst>
        </pc:spChg>
        <pc:spChg chg="del">
          <ac:chgData name="Federico Giannini" userId="3a2358dd-f097-482e-96e4-66849cafe5ca" providerId="ADAL" clId="{CFC2E308-61F6-CC4E-A3FF-38B830DC9DD4}" dt="2023-11-20T16:31:44.438" v="105" actId="478"/>
          <ac:spMkLst>
            <pc:docMk/>
            <pc:sldMk cId="3661738614" sldId="318"/>
            <ac:spMk id="6" creationId="{EE11D114-F75A-345C-1731-5EC29545CC62}"/>
          </ac:spMkLst>
        </pc:spChg>
        <pc:spChg chg="del">
          <ac:chgData name="Federico Giannini" userId="3a2358dd-f097-482e-96e4-66849cafe5ca" providerId="ADAL" clId="{CFC2E308-61F6-CC4E-A3FF-38B830DC9DD4}" dt="2023-11-20T16:31:45.518" v="106" actId="478"/>
          <ac:spMkLst>
            <pc:docMk/>
            <pc:sldMk cId="3661738614" sldId="318"/>
            <ac:spMk id="7" creationId="{30B67320-1BE4-7FC4-7EFD-936C298F9B09}"/>
          </ac:spMkLst>
        </pc:spChg>
        <pc:spChg chg="mod">
          <ac:chgData name="Federico Giannini" userId="3a2358dd-f097-482e-96e4-66849cafe5ca" providerId="ADAL" clId="{CFC2E308-61F6-CC4E-A3FF-38B830DC9DD4}" dt="2023-11-20T16:31:38.902" v="103" actId="20577"/>
          <ac:spMkLst>
            <pc:docMk/>
            <pc:sldMk cId="3661738614" sldId="318"/>
            <ac:spMk id="8" creationId="{FD8EF418-578D-8835-6714-06F5EBDDE725}"/>
          </ac:spMkLst>
        </pc:spChg>
        <pc:spChg chg="del">
          <ac:chgData name="Federico Giannini" userId="3a2358dd-f097-482e-96e4-66849cafe5ca" providerId="ADAL" clId="{CFC2E308-61F6-CC4E-A3FF-38B830DC9DD4}" dt="2023-11-20T16:31:49.374" v="108" actId="478"/>
          <ac:spMkLst>
            <pc:docMk/>
            <pc:sldMk cId="3661738614" sldId="318"/>
            <ac:spMk id="9" creationId="{C9AEAE49-A11F-7D86-C7EC-43856545C2E1}"/>
          </ac:spMkLst>
        </pc:spChg>
        <pc:spChg chg="mod">
          <ac:chgData name="Federico Giannini" userId="3a2358dd-f097-482e-96e4-66849cafe5ca" providerId="ADAL" clId="{CFC2E308-61F6-CC4E-A3FF-38B830DC9DD4}" dt="2023-11-20T16:33:32.034" v="446" actId="20577"/>
          <ac:spMkLst>
            <pc:docMk/>
            <pc:sldMk cId="3661738614" sldId="318"/>
            <ac:spMk id="12" creationId="{5379DBD6-1BE0-AE36-BD05-84DDEB70F6C5}"/>
          </ac:spMkLst>
        </pc:spChg>
        <pc:spChg chg="del">
          <ac:chgData name="Federico Giannini" userId="3a2358dd-f097-482e-96e4-66849cafe5ca" providerId="ADAL" clId="{CFC2E308-61F6-CC4E-A3FF-38B830DC9DD4}" dt="2023-11-20T16:31:49.374" v="108" actId="478"/>
          <ac:spMkLst>
            <pc:docMk/>
            <pc:sldMk cId="3661738614" sldId="318"/>
            <ac:spMk id="17" creationId="{09EDD18B-D562-5AF9-CFAE-4FFB8590E025}"/>
          </ac:spMkLst>
        </pc:spChg>
        <pc:picChg chg="del">
          <ac:chgData name="Federico Giannini" userId="3a2358dd-f097-482e-96e4-66849cafe5ca" providerId="ADAL" clId="{CFC2E308-61F6-CC4E-A3FF-38B830DC9DD4}" dt="2023-11-20T16:31:41.338" v="104" actId="478"/>
          <ac:picMkLst>
            <pc:docMk/>
            <pc:sldMk cId="3661738614" sldId="318"/>
            <ac:picMk id="2" creationId="{9E8C8719-860B-7270-29D1-970EA428B9BE}"/>
          </ac:picMkLst>
        </pc:picChg>
        <pc:cxnChg chg="del">
          <ac:chgData name="Federico Giannini" userId="3a2358dd-f097-482e-96e4-66849cafe5ca" providerId="ADAL" clId="{CFC2E308-61F6-CC4E-A3FF-38B830DC9DD4}" dt="2023-11-20T16:31:49.374" v="108" actId="478"/>
          <ac:cxnSpMkLst>
            <pc:docMk/>
            <pc:sldMk cId="3661738614" sldId="318"/>
            <ac:cxnSpMk id="11" creationId="{18D51C4E-376C-4C23-0032-ECDD52DD8481}"/>
          </ac:cxnSpMkLst>
        </pc:cxnChg>
        <pc:cxnChg chg="del">
          <ac:chgData name="Federico Giannini" userId="3a2358dd-f097-482e-96e4-66849cafe5ca" providerId="ADAL" clId="{CFC2E308-61F6-CC4E-A3FF-38B830DC9DD4}" dt="2023-11-20T16:31:49.374" v="108" actId="478"/>
          <ac:cxnSpMkLst>
            <pc:docMk/>
            <pc:sldMk cId="3661738614" sldId="318"/>
            <ac:cxnSpMk id="13" creationId="{201B9562-8579-6039-5218-55D1FA21327E}"/>
          </ac:cxnSpMkLst>
        </pc:cxnChg>
        <pc:cxnChg chg="del">
          <ac:chgData name="Federico Giannini" userId="3a2358dd-f097-482e-96e4-66849cafe5ca" providerId="ADAL" clId="{CFC2E308-61F6-CC4E-A3FF-38B830DC9DD4}" dt="2023-11-20T16:31:49.374" v="108" actId="478"/>
          <ac:cxnSpMkLst>
            <pc:docMk/>
            <pc:sldMk cId="3661738614" sldId="318"/>
            <ac:cxnSpMk id="15" creationId="{8DE3FDB4-46D4-AD6A-8FCD-2DB8A2065D40}"/>
          </ac:cxnSpMkLst>
        </pc:cxnChg>
      </pc:sldChg>
      <pc:sldChg chg="addSp modSp add mod">
        <pc:chgData name="Federico Giannini" userId="3a2358dd-f097-482e-96e4-66849cafe5ca" providerId="ADAL" clId="{CFC2E308-61F6-CC4E-A3FF-38B830DC9DD4}" dt="2023-11-21T11:57:14.781" v="6754"/>
        <pc:sldMkLst>
          <pc:docMk/>
          <pc:sldMk cId="1465292357" sldId="319"/>
        </pc:sldMkLst>
        <pc:spChg chg="mod">
          <ac:chgData name="Federico Giannini" userId="3a2358dd-f097-482e-96e4-66849cafe5ca" providerId="ADAL" clId="{CFC2E308-61F6-CC4E-A3FF-38B830DC9DD4}" dt="2023-11-21T11:57:14.781" v="6754"/>
          <ac:spMkLst>
            <pc:docMk/>
            <pc:sldMk cId="1465292357" sldId="319"/>
            <ac:spMk id="4" creationId="{27171C53-B3E1-469E-CCE5-4F0459B98FD2}"/>
          </ac:spMkLst>
        </pc:spChg>
        <pc:spChg chg="mod">
          <ac:chgData name="Federico Giannini" userId="3a2358dd-f097-482e-96e4-66849cafe5ca" providerId="ADAL" clId="{CFC2E308-61F6-CC4E-A3FF-38B830DC9DD4}" dt="2023-11-20T16:33:45.125" v="468" actId="20577"/>
          <ac:spMkLst>
            <pc:docMk/>
            <pc:sldMk cId="1465292357" sldId="319"/>
            <ac:spMk id="8" creationId="{FD8EF418-578D-8835-6714-06F5EBDDE725}"/>
          </ac:spMkLst>
        </pc:spChg>
        <pc:spChg chg="mod">
          <ac:chgData name="Federico Giannini" userId="3a2358dd-f097-482e-96e4-66849cafe5ca" providerId="ADAL" clId="{CFC2E308-61F6-CC4E-A3FF-38B830DC9DD4}" dt="2023-11-20T16:39:36.395" v="539" actId="113"/>
          <ac:spMkLst>
            <pc:docMk/>
            <pc:sldMk cId="1465292357" sldId="319"/>
            <ac:spMk id="12" creationId="{5379DBD6-1BE0-AE36-BD05-84DDEB70F6C5}"/>
          </ac:spMkLst>
        </pc:spChg>
        <pc:picChg chg="add mod">
          <ac:chgData name="Federico Giannini" userId="3a2358dd-f097-482e-96e4-66849cafe5ca" providerId="ADAL" clId="{CFC2E308-61F6-CC4E-A3FF-38B830DC9DD4}" dt="2023-11-20T16:37:02.991" v="493" actId="1076"/>
          <ac:picMkLst>
            <pc:docMk/>
            <pc:sldMk cId="1465292357" sldId="319"/>
            <ac:picMk id="2" creationId="{B35B158E-A0BB-F5E1-0981-A10A89608665}"/>
          </ac:picMkLst>
        </pc:picChg>
      </pc:sldChg>
      <pc:sldChg chg="del">
        <pc:chgData name="Federico Giannini" userId="3a2358dd-f097-482e-96e4-66849cafe5ca" providerId="ADAL" clId="{CFC2E308-61F6-CC4E-A3FF-38B830DC9DD4}" dt="2023-11-20T16:27:20.157" v="51" actId="2696"/>
        <pc:sldMkLst>
          <pc:docMk/>
          <pc:sldMk cId="1844888377" sldId="319"/>
        </pc:sldMkLst>
      </pc:sldChg>
      <pc:sldChg chg="del">
        <pc:chgData name="Federico Giannini" userId="3a2358dd-f097-482e-96e4-66849cafe5ca" providerId="ADAL" clId="{CFC2E308-61F6-CC4E-A3FF-38B830DC9DD4}" dt="2023-11-20T16:26:25.251" v="12" actId="2696"/>
        <pc:sldMkLst>
          <pc:docMk/>
          <pc:sldMk cId="1614492426" sldId="320"/>
        </pc:sldMkLst>
      </pc:sldChg>
      <pc:sldChg chg="addSp delSp modSp add del mod ord">
        <pc:chgData name="Federico Giannini" userId="3a2358dd-f097-482e-96e4-66849cafe5ca" providerId="ADAL" clId="{CFC2E308-61F6-CC4E-A3FF-38B830DC9DD4}" dt="2023-11-20T23:25:46.616" v="3667" actId="2696"/>
        <pc:sldMkLst>
          <pc:docMk/>
          <pc:sldMk cId="3485727561" sldId="320"/>
        </pc:sldMkLst>
        <pc:spChg chg="del">
          <ac:chgData name="Federico Giannini" userId="3a2358dd-f097-482e-96e4-66849cafe5ca" providerId="ADAL" clId="{CFC2E308-61F6-CC4E-A3FF-38B830DC9DD4}" dt="2023-11-20T17:08:56.860" v="568" actId="478"/>
          <ac:spMkLst>
            <pc:docMk/>
            <pc:sldMk cId="3485727561" sldId="320"/>
            <ac:spMk id="3" creationId="{EA72466D-EB99-7975-61B5-262C7BED3467}"/>
          </ac:spMkLst>
        </pc:spChg>
        <pc:spChg chg="del">
          <ac:chgData name="Federico Giannini" userId="3a2358dd-f097-482e-96e4-66849cafe5ca" providerId="ADAL" clId="{CFC2E308-61F6-CC4E-A3FF-38B830DC9DD4}" dt="2023-11-20T17:08:58.186" v="569" actId="478"/>
          <ac:spMkLst>
            <pc:docMk/>
            <pc:sldMk cId="3485727561" sldId="320"/>
            <ac:spMk id="6" creationId="{EE11D114-F75A-345C-1731-5EC29545CC62}"/>
          </ac:spMkLst>
        </pc:spChg>
        <pc:spChg chg="del">
          <ac:chgData name="Federico Giannini" userId="3a2358dd-f097-482e-96e4-66849cafe5ca" providerId="ADAL" clId="{CFC2E308-61F6-CC4E-A3FF-38B830DC9DD4}" dt="2023-11-20T17:09:02.754" v="572" actId="478"/>
          <ac:spMkLst>
            <pc:docMk/>
            <pc:sldMk cId="3485727561" sldId="320"/>
            <ac:spMk id="7" creationId="{30B67320-1BE4-7FC4-7EFD-936C298F9B09}"/>
          </ac:spMkLst>
        </pc:spChg>
        <pc:spChg chg="mod">
          <ac:chgData name="Federico Giannini" userId="3a2358dd-f097-482e-96e4-66849cafe5ca" providerId="ADAL" clId="{CFC2E308-61F6-CC4E-A3FF-38B830DC9DD4}" dt="2023-11-20T16:37:49.572" v="535" actId="20577"/>
          <ac:spMkLst>
            <pc:docMk/>
            <pc:sldMk cId="3485727561" sldId="320"/>
            <ac:spMk id="8" creationId="{FD8EF418-578D-8835-6714-06F5EBDDE725}"/>
          </ac:spMkLst>
        </pc:spChg>
        <pc:spChg chg="del">
          <ac:chgData name="Federico Giannini" userId="3a2358dd-f097-482e-96e4-66849cafe5ca" providerId="ADAL" clId="{CFC2E308-61F6-CC4E-A3FF-38B830DC9DD4}" dt="2023-11-20T17:09:04.576" v="574" actId="478"/>
          <ac:spMkLst>
            <pc:docMk/>
            <pc:sldMk cId="3485727561" sldId="320"/>
            <ac:spMk id="9" creationId="{C9AEAE49-A11F-7D86-C7EC-43856545C2E1}"/>
          </ac:spMkLst>
        </pc:spChg>
        <pc:spChg chg="del mod">
          <ac:chgData name="Federico Giannini" userId="3a2358dd-f097-482e-96e4-66849cafe5ca" providerId="ADAL" clId="{CFC2E308-61F6-CC4E-A3FF-38B830DC9DD4}" dt="2023-11-20T17:13:13.847" v="635"/>
          <ac:spMkLst>
            <pc:docMk/>
            <pc:sldMk cId="3485727561" sldId="320"/>
            <ac:spMk id="12" creationId="{5379DBD6-1BE0-AE36-BD05-84DDEB70F6C5}"/>
          </ac:spMkLst>
        </pc:spChg>
        <pc:spChg chg="add del mod">
          <ac:chgData name="Federico Giannini" userId="3a2358dd-f097-482e-96e4-66849cafe5ca" providerId="ADAL" clId="{CFC2E308-61F6-CC4E-A3FF-38B830DC9DD4}" dt="2023-11-20T17:12:52.749" v="624"/>
          <ac:spMkLst>
            <pc:docMk/>
            <pc:sldMk cId="3485727561" sldId="320"/>
            <ac:spMk id="14" creationId="{8689E5DD-8822-489B-3D31-A64CECEDC4A5}"/>
          </ac:spMkLst>
        </pc:spChg>
        <pc:spChg chg="del">
          <ac:chgData name="Federico Giannini" userId="3a2358dd-f097-482e-96e4-66849cafe5ca" providerId="ADAL" clId="{CFC2E308-61F6-CC4E-A3FF-38B830DC9DD4}" dt="2023-11-20T17:09:05.950" v="575" actId="478"/>
          <ac:spMkLst>
            <pc:docMk/>
            <pc:sldMk cId="3485727561" sldId="320"/>
            <ac:spMk id="17" creationId="{09EDD18B-D562-5AF9-CFAE-4FFB8590E025}"/>
          </ac:spMkLst>
        </pc:spChg>
        <pc:spChg chg="add del">
          <ac:chgData name="Federico Giannini" userId="3a2358dd-f097-482e-96e4-66849cafe5ca" providerId="ADAL" clId="{CFC2E308-61F6-CC4E-A3FF-38B830DC9DD4}" dt="2023-11-20T17:12:58.693" v="628" actId="22"/>
          <ac:spMkLst>
            <pc:docMk/>
            <pc:sldMk cId="3485727561" sldId="320"/>
            <ac:spMk id="18" creationId="{821D6B5A-9609-2DC9-498D-40130F4A5A1B}"/>
          </ac:spMkLst>
        </pc:spChg>
        <pc:spChg chg="add mod">
          <ac:chgData name="Federico Giannini" userId="3a2358dd-f097-482e-96e4-66849cafe5ca" providerId="ADAL" clId="{CFC2E308-61F6-CC4E-A3FF-38B830DC9DD4}" dt="2023-11-20T17:47:35.086" v="2341" actId="20577"/>
          <ac:spMkLst>
            <pc:docMk/>
            <pc:sldMk cId="3485727561" sldId="320"/>
            <ac:spMk id="19" creationId="{118FFCDD-3F81-21D5-CDE7-1BF4C68A50B3}"/>
          </ac:spMkLst>
        </pc:spChg>
        <pc:spChg chg="add mod">
          <ac:chgData name="Federico Giannini" userId="3a2358dd-f097-482e-96e4-66849cafe5ca" providerId="ADAL" clId="{CFC2E308-61F6-CC4E-A3FF-38B830DC9DD4}" dt="2023-11-20T17:46:45.598" v="2331" actId="554"/>
          <ac:spMkLst>
            <pc:docMk/>
            <pc:sldMk cId="3485727561" sldId="320"/>
            <ac:spMk id="22" creationId="{E8369560-E484-5D6B-6024-FC9DECD80167}"/>
          </ac:spMkLst>
        </pc:spChg>
        <pc:spChg chg="add del mod">
          <ac:chgData name="Federico Giannini" userId="3a2358dd-f097-482e-96e4-66849cafe5ca" providerId="ADAL" clId="{CFC2E308-61F6-CC4E-A3FF-38B830DC9DD4}" dt="2023-11-20T17:33:46.611" v="1519" actId="478"/>
          <ac:spMkLst>
            <pc:docMk/>
            <pc:sldMk cId="3485727561" sldId="320"/>
            <ac:spMk id="24" creationId="{C3565576-4C5E-061B-F849-06D15A0E8F61}"/>
          </ac:spMkLst>
        </pc:spChg>
        <pc:spChg chg="add mod">
          <ac:chgData name="Federico Giannini" userId="3a2358dd-f097-482e-96e4-66849cafe5ca" providerId="ADAL" clId="{CFC2E308-61F6-CC4E-A3FF-38B830DC9DD4}" dt="2023-11-20T17:46:45.598" v="2331" actId="554"/>
          <ac:spMkLst>
            <pc:docMk/>
            <pc:sldMk cId="3485727561" sldId="320"/>
            <ac:spMk id="25" creationId="{FC653D8D-D7C2-E8B1-966F-9F59E3543B78}"/>
          </ac:spMkLst>
        </pc:spChg>
        <pc:spChg chg="add mod">
          <ac:chgData name="Federico Giannini" userId="3a2358dd-f097-482e-96e4-66849cafe5ca" providerId="ADAL" clId="{CFC2E308-61F6-CC4E-A3FF-38B830DC9DD4}" dt="2023-11-20T17:46:45.598" v="2331" actId="554"/>
          <ac:spMkLst>
            <pc:docMk/>
            <pc:sldMk cId="3485727561" sldId="320"/>
            <ac:spMk id="29" creationId="{92D2DCD4-DEB1-898A-FDEA-C05C245C37AD}"/>
          </ac:spMkLst>
        </pc:spChg>
        <pc:spChg chg="add mod">
          <ac:chgData name="Federico Giannini" userId="3a2358dd-f097-482e-96e4-66849cafe5ca" providerId="ADAL" clId="{CFC2E308-61F6-CC4E-A3FF-38B830DC9DD4}" dt="2023-11-20T17:46:45.598" v="2331" actId="554"/>
          <ac:spMkLst>
            <pc:docMk/>
            <pc:sldMk cId="3485727561" sldId="320"/>
            <ac:spMk id="35" creationId="{53AA4CA7-0BCC-EAA6-312A-184F6524BA25}"/>
          </ac:spMkLst>
        </pc:spChg>
        <pc:picChg chg="del">
          <ac:chgData name="Federico Giannini" userId="3a2358dd-f097-482e-96e4-66849cafe5ca" providerId="ADAL" clId="{CFC2E308-61F6-CC4E-A3FF-38B830DC9DD4}" dt="2023-11-20T16:50:37.493" v="561" actId="478"/>
          <ac:picMkLst>
            <pc:docMk/>
            <pc:sldMk cId="3485727561" sldId="320"/>
            <ac:picMk id="2" creationId="{9E8C8719-860B-7270-29D1-970EA428B9BE}"/>
          </ac:picMkLst>
        </pc:picChg>
        <pc:picChg chg="add mod">
          <ac:chgData name="Federico Giannini" userId="3a2358dd-f097-482e-96e4-66849cafe5ca" providerId="ADAL" clId="{CFC2E308-61F6-CC4E-A3FF-38B830DC9DD4}" dt="2023-11-20T17:46:20.452" v="2326" actId="1076"/>
          <ac:picMkLst>
            <pc:docMk/>
            <pc:sldMk cId="3485727561" sldId="320"/>
            <ac:picMk id="10" creationId="{159262DA-1D78-FDE0-A14B-E13C7FD2E562}"/>
          </ac:picMkLst>
        </pc:picChg>
        <pc:picChg chg="add del mod">
          <ac:chgData name="Federico Giannini" userId="3a2358dd-f097-482e-96e4-66849cafe5ca" providerId="ADAL" clId="{CFC2E308-61F6-CC4E-A3FF-38B830DC9DD4}" dt="2023-11-20T17:13:27.361" v="639" actId="478"/>
          <ac:picMkLst>
            <pc:docMk/>
            <pc:sldMk cId="3485727561" sldId="320"/>
            <ac:picMk id="20" creationId="{526B62A6-7270-95BB-DDBA-DDD35099838D}"/>
          </ac:picMkLst>
        </pc:picChg>
        <pc:picChg chg="add del mod">
          <ac:chgData name="Federico Giannini" userId="3a2358dd-f097-482e-96e4-66849cafe5ca" providerId="ADAL" clId="{CFC2E308-61F6-CC4E-A3FF-38B830DC9DD4}" dt="2023-11-20T17:13:33.095" v="642"/>
          <ac:picMkLst>
            <pc:docMk/>
            <pc:sldMk cId="3485727561" sldId="320"/>
            <ac:picMk id="21" creationId="{7EC43320-755C-6AB4-F726-3FD1BC7960B1}"/>
          </ac:picMkLst>
        </pc:picChg>
        <pc:cxnChg chg="del">
          <ac:chgData name="Federico Giannini" userId="3a2358dd-f097-482e-96e4-66849cafe5ca" providerId="ADAL" clId="{CFC2E308-61F6-CC4E-A3FF-38B830DC9DD4}" dt="2023-11-20T17:08:58.773" v="570" actId="478"/>
          <ac:cxnSpMkLst>
            <pc:docMk/>
            <pc:sldMk cId="3485727561" sldId="320"/>
            <ac:cxnSpMk id="11" creationId="{18D51C4E-376C-4C23-0032-ECDD52DD8481}"/>
          </ac:cxnSpMkLst>
        </pc:cxnChg>
        <pc:cxnChg chg="del">
          <ac:chgData name="Federico Giannini" userId="3a2358dd-f097-482e-96e4-66849cafe5ca" providerId="ADAL" clId="{CFC2E308-61F6-CC4E-A3FF-38B830DC9DD4}" dt="2023-11-20T17:09:00.886" v="571" actId="478"/>
          <ac:cxnSpMkLst>
            <pc:docMk/>
            <pc:sldMk cId="3485727561" sldId="320"/>
            <ac:cxnSpMk id="13" creationId="{201B9562-8579-6039-5218-55D1FA21327E}"/>
          </ac:cxnSpMkLst>
        </pc:cxnChg>
        <pc:cxnChg chg="del">
          <ac:chgData name="Federico Giannini" userId="3a2358dd-f097-482e-96e4-66849cafe5ca" providerId="ADAL" clId="{CFC2E308-61F6-CC4E-A3FF-38B830DC9DD4}" dt="2023-11-20T17:09:03.654" v="573" actId="478"/>
          <ac:cxnSpMkLst>
            <pc:docMk/>
            <pc:sldMk cId="3485727561" sldId="320"/>
            <ac:cxnSpMk id="15" creationId="{8DE3FDB4-46D4-AD6A-8FCD-2DB8A2065D40}"/>
          </ac:cxnSpMkLst>
        </pc:cxnChg>
        <pc:cxnChg chg="add mod">
          <ac:chgData name="Federico Giannini" userId="3a2358dd-f097-482e-96e4-66849cafe5ca" providerId="ADAL" clId="{CFC2E308-61F6-CC4E-A3FF-38B830DC9DD4}" dt="2023-11-20T17:47:07.716" v="2339" actId="14100"/>
          <ac:cxnSpMkLst>
            <pc:docMk/>
            <pc:sldMk cId="3485727561" sldId="320"/>
            <ac:cxnSpMk id="23" creationId="{5B905F27-A371-D242-D3FD-BD9D51BDFC2A}"/>
          </ac:cxnSpMkLst>
        </pc:cxnChg>
        <pc:cxnChg chg="add mod">
          <ac:chgData name="Federico Giannini" userId="3a2358dd-f097-482e-96e4-66849cafe5ca" providerId="ADAL" clId="{CFC2E308-61F6-CC4E-A3FF-38B830DC9DD4}" dt="2023-11-20T17:46:54.732" v="2334" actId="14100"/>
          <ac:cxnSpMkLst>
            <pc:docMk/>
            <pc:sldMk cId="3485727561" sldId="320"/>
            <ac:cxnSpMk id="26" creationId="{61E3D275-8B13-82EE-4D42-2940A0D71DF9}"/>
          </ac:cxnSpMkLst>
        </pc:cxnChg>
        <pc:cxnChg chg="add mod">
          <ac:chgData name="Federico Giannini" userId="3a2358dd-f097-482e-96e4-66849cafe5ca" providerId="ADAL" clId="{CFC2E308-61F6-CC4E-A3FF-38B830DC9DD4}" dt="2023-11-20T17:47:13.781" v="2340" actId="14100"/>
          <ac:cxnSpMkLst>
            <pc:docMk/>
            <pc:sldMk cId="3485727561" sldId="320"/>
            <ac:cxnSpMk id="30" creationId="{EDC84580-9333-8635-239D-C64A4507BD7B}"/>
          </ac:cxnSpMkLst>
        </pc:cxnChg>
        <pc:cxnChg chg="add mod">
          <ac:chgData name="Federico Giannini" userId="3a2358dd-f097-482e-96e4-66849cafe5ca" providerId="ADAL" clId="{CFC2E308-61F6-CC4E-A3FF-38B830DC9DD4}" dt="2023-11-20T17:46:56.699" v="2335" actId="14100"/>
          <ac:cxnSpMkLst>
            <pc:docMk/>
            <pc:sldMk cId="3485727561" sldId="320"/>
            <ac:cxnSpMk id="36" creationId="{FFEFEAB1-886F-8A22-8237-66CA413B6CA2}"/>
          </ac:cxnSpMkLst>
        </pc:cxnChg>
      </pc:sldChg>
      <pc:sldChg chg="addSp delSp modSp add mod ord">
        <pc:chgData name="Federico Giannini" userId="3a2358dd-f097-482e-96e4-66849cafe5ca" providerId="ADAL" clId="{CFC2E308-61F6-CC4E-A3FF-38B830DC9DD4}" dt="2023-11-22T14:19:46.482" v="7354" actId="20577"/>
        <pc:sldMkLst>
          <pc:docMk/>
          <pc:sldMk cId="516449696" sldId="321"/>
        </pc:sldMkLst>
        <pc:spChg chg="add mod">
          <ac:chgData name="Federico Giannini" userId="3a2358dd-f097-482e-96e4-66849cafe5ca" providerId="ADAL" clId="{CFC2E308-61F6-CC4E-A3FF-38B830DC9DD4}" dt="2023-11-22T14:19:46.482" v="7354" actId="20577"/>
          <ac:spMkLst>
            <pc:docMk/>
            <pc:sldMk cId="516449696" sldId="321"/>
            <ac:spMk id="2" creationId="{99CCCD89-5514-0125-13B1-45C2A4A4E9A4}"/>
          </ac:spMkLst>
        </pc:spChg>
        <pc:spChg chg="mod">
          <ac:chgData name="Federico Giannini" userId="3a2358dd-f097-482e-96e4-66849cafe5ca" providerId="ADAL" clId="{CFC2E308-61F6-CC4E-A3FF-38B830DC9DD4}" dt="2023-11-21T11:57:14.781" v="6754"/>
          <ac:spMkLst>
            <pc:docMk/>
            <pc:sldMk cId="516449696" sldId="321"/>
            <ac:spMk id="4" creationId="{27171C53-B3E1-469E-CCE5-4F0459B98FD2}"/>
          </ac:spMkLst>
        </pc:spChg>
        <pc:spChg chg="mod">
          <ac:chgData name="Federico Giannini" userId="3a2358dd-f097-482e-96e4-66849cafe5ca" providerId="ADAL" clId="{CFC2E308-61F6-CC4E-A3FF-38B830DC9DD4}" dt="2023-11-20T23:13:15.367" v="3151" actId="20577"/>
          <ac:spMkLst>
            <pc:docMk/>
            <pc:sldMk cId="516449696" sldId="321"/>
            <ac:spMk id="8" creationId="{FD8EF418-578D-8835-6714-06F5EBDDE725}"/>
          </ac:spMkLst>
        </pc:spChg>
        <pc:spChg chg="del mod">
          <ac:chgData name="Federico Giannini" userId="3a2358dd-f097-482e-96e4-66849cafe5ca" providerId="ADAL" clId="{CFC2E308-61F6-CC4E-A3FF-38B830DC9DD4}" dt="2023-11-20T23:16:27.498" v="3316" actId="478"/>
          <ac:spMkLst>
            <pc:docMk/>
            <pc:sldMk cId="516449696" sldId="321"/>
            <ac:spMk id="19" creationId="{118FFCDD-3F81-21D5-CDE7-1BF4C68A50B3}"/>
          </ac:spMkLst>
        </pc:spChg>
        <pc:spChg chg="mod">
          <ac:chgData name="Federico Giannini" userId="3a2358dd-f097-482e-96e4-66849cafe5ca" providerId="ADAL" clId="{CFC2E308-61F6-CC4E-A3FF-38B830DC9DD4}" dt="2023-11-21T09:00:07.242" v="3830" actId="408"/>
          <ac:spMkLst>
            <pc:docMk/>
            <pc:sldMk cId="516449696" sldId="321"/>
            <ac:spMk id="22" creationId="{E8369560-E484-5D6B-6024-FC9DECD80167}"/>
          </ac:spMkLst>
        </pc:spChg>
        <pc:spChg chg="mod">
          <ac:chgData name="Federico Giannini" userId="3a2358dd-f097-482e-96e4-66849cafe5ca" providerId="ADAL" clId="{CFC2E308-61F6-CC4E-A3FF-38B830DC9DD4}" dt="2023-11-21T09:00:07.242" v="3830" actId="408"/>
          <ac:spMkLst>
            <pc:docMk/>
            <pc:sldMk cId="516449696" sldId="321"/>
            <ac:spMk id="25" creationId="{FC653D8D-D7C2-E8B1-966F-9F59E3543B78}"/>
          </ac:spMkLst>
        </pc:spChg>
        <pc:spChg chg="mod">
          <ac:chgData name="Federico Giannini" userId="3a2358dd-f097-482e-96e4-66849cafe5ca" providerId="ADAL" clId="{CFC2E308-61F6-CC4E-A3FF-38B830DC9DD4}" dt="2023-11-21T09:00:07.242" v="3830" actId="408"/>
          <ac:spMkLst>
            <pc:docMk/>
            <pc:sldMk cId="516449696" sldId="321"/>
            <ac:spMk id="29" creationId="{92D2DCD4-DEB1-898A-FDEA-C05C245C37AD}"/>
          </ac:spMkLst>
        </pc:spChg>
        <pc:spChg chg="mod">
          <ac:chgData name="Federico Giannini" userId="3a2358dd-f097-482e-96e4-66849cafe5ca" providerId="ADAL" clId="{CFC2E308-61F6-CC4E-A3FF-38B830DC9DD4}" dt="2023-11-21T09:00:07.242" v="3830" actId="408"/>
          <ac:spMkLst>
            <pc:docMk/>
            <pc:sldMk cId="516449696" sldId="321"/>
            <ac:spMk id="35" creationId="{53AA4CA7-0BCC-EAA6-312A-184F6524BA25}"/>
          </ac:spMkLst>
        </pc:spChg>
        <pc:picChg chg="del">
          <ac:chgData name="Federico Giannini" userId="3a2358dd-f097-482e-96e4-66849cafe5ca" providerId="ADAL" clId="{CFC2E308-61F6-CC4E-A3FF-38B830DC9DD4}" dt="2023-11-20T23:14:13.681" v="3209" actId="21"/>
          <ac:picMkLst>
            <pc:docMk/>
            <pc:sldMk cId="516449696" sldId="321"/>
            <ac:picMk id="10" creationId="{159262DA-1D78-FDE0-A14B-E13C7FD2E562}"/>
          </ac:picMkLst>
        </pc:picChg>
        <pc:cxnChg chg="mod">
          <ac:chgData name="Federico Giannini" userId="3a2358dd-f097-482e-96e4-66849cafe5ca" providerId="ADAL" clId="{CFC2E308-61F6-CC4E-A3FF-38B830DC9DD4}" dt="2023-11-21T08:59:58.409" v="3829" actId="1038"/>
          <ac:cxnSpMkLst>
            <pc:docMk/>
            <pc:sldMk cId="516449696" sldId="321"/>
            <ac:cxnSpMk id="23" creationId="{5B905F27-A371-D242-D3FD-BD9D51BDFC2A}"/>
          </ac:cxnSpMkLst>
        </pc:cxnChg>
        <pc:cxnChg chg="mod">
          <ac:chgData name="Federico Giannini" userId="3a2358dd-f097-482e-96e4-66849cafe5ca" providerId="ADAL" clId="{CFC2E308-61F6-CC4E-A3FF-38B830DC9DD4}" dt="2023-11-21T09:00:07.242" v="3830" actId="408"/>
          <ac:cxnSpMkLst>
            <pc:docMk/>
            <pc:sldMk cId="516449696" sldId="321"/>
            <ac:cxnSpMk id="26" creationId="{61E3D275-8B13-82EE-4D42-2940A0D71DF9}"/>
          </ac:cxnSpMkLst>
        </pc:cxnChg>
        <pc:cxnChg chg="mod">
          <ac:chgData name="Federico Giannini" userId="3a2358dd-f097-482e-96e4-66849cafe5ca" providerId="ADAL" clId="{CFC2E308-61F6-CC4E-A3FF-38B830DC9DD4}" dt="2023-11-21T09:00:07.242" v="3830" actId="408"/>
          <ac:cxnSpMkLst>
            <pc:docMk/>
            <pc:sldMk cId="516449696" sldId="321"/>
            <ac:cxnSpMk id="30" creationId="{EDC84580-9333-8635-239D-C64A4507BD7B}"/>
          </ac:cxnSpMkLst>
        </pc:cxnChg>
        <pc:cxnChg chg="mod">
          <ac:chgData name="Federico Giannini" userId="3a2358dd-f097-482e-96e4-66849cafe5ca" providerId="ADAL" clId="{CFC2E308-61F6-CC4E-A3FF-38B830DC9DD4}" dt="2023-11-20T23:20:09.175" v="3447" actId="14100"/>
          <ac:cxnSpMkLst>
            <pc:docMk/>
            <pc:sldMk cId="516449696" sldId="321"/>
            <ac:cxnSpMk id="36" creationId="{FFEFEAB1-886F-8A22-8237-66CA413B6CA2}"/>
          </ac:cxnSpMkLst>
        </pc:cxnChg>
      </pc:sldChg>
      <pc:sldChg chg="delSp modSp add mod ord">
        <pc:chgData name="Federico Giannini" userId="3a2358dd-f097-482e-96e4-66849cafe5ca" providerId="ADAL" clId="{CFC2E308-61F6-CC4E-A3FF-38B830DC9DD4}" dt="2023-11-23T13:55:23.550" v="7381" actId="20577"/>
        <pc:sldMkLst>
          <pc:docMk/>
          <pc:sldMk cId="3774959498" sldId="322"/>
        </pc:sldMkLst>
        <pc:spChg chg="mod">
          <ac:chgData name="Federico Giannini" userId="3a2358dd-f097-482e-96e4-66849cafe5ca" providerId="ADAL" clId="{CFC2E308-61F6-CC4E-A3FF-38B830DC9DD4}" dt="2023-11-21T11:57:14.781" v="6754"/>
          <ac:spMkLst>
            <pc:docMk/>
            <pc:sldMk cId="3774959498" sldId="322"/>
            <ac:spMk id="4" creationId="{27171C53-B3E1-469E-CCE5-4F0459B98FD2}"/>
          </ac:spMkLst>
        </pc:spChg>
        <pc:spChg chg="mod">
          <ac:chgData name="Federico Giannini" userId="3a2358dd-f097-482e-96e4-66849cafe5ca" providerId="ADAL" clId="{CFC2E308-61F6-CC4E-A3FF-38B830DC9DD4}" dt="2023-11-21T09:00:50.904" v="3832" actId="20577"/>
          <ac:spMkLst>
            <pc:docMk/>
            <pc:sldMk cId="3774959498" sldId="322"/>
            <ac:spMk id="8" creationId="{FD8EF418-578D-8835-6714-06F5EBDDE725}"/>
          </ac:spMkLst>
        </pc:spChg>
        <pc:spChg chg="mod">
          <ac:chgData name="Federico Giannini" userId="3a2358dd-f097-482e-96e4-66849cafe5ca" providerId="ADAL" clId="{CFC2E308-61F6-CC4E-A3FF-38B830DC9DD4}" dt="2023-11-23T13:55:23.550" v="7381" actId="20577"/>
          <ac:spMkLst>
            <pc:docMk/>
            <pc:sldMk cId="3774959498" sldId="322"/>
            <ac:spMk id="12" creationId="{5379DBD6-1BE0-AE36-BD05-84DDEB70F6C5}"/>
          </ac:spMkLst>
        </pc:spChg>
        <pc:picChg chg="del">
          <ac:chgData name="Federico Giannini" userId="3a2358dd-f097-482e-96e4-66849cafe5ca" providerId="ADAL" clId="{CFC2E308-61F6-CC4E-A3FF-38B830DC9DD4}" dt="2023-11-20T17:50:02.770" v="2670" actId="478"/>
          <ac:picMkLst>
            <pc:docMk/>
            <pc:sldMk cId="3774959498" sldId="322"/>
            <ac:picMk id="6" creationId="{7194DDA1-C4BB-FF0D-D9EB-0A5D4AA5A070}"/>
          </ac:picMkLst>
        </pc:picChg>
        <pc:picChg chg="del">
          <ac:chgData name="Federico Giannini" userId="3a2358dd-f097-482e-96e4-66849cafe5ca" providerId="ADAL" clId="{CFC2E308-61F6-CC4E-A3FF-38B830DC9DD4}" dt="2023-11-20T17:50:02.466" v="2669" actId="478"/>
          <ac:picMkLst>
            <pc:docMk/>
            <pc:sldMk cId="3774959498" sldId="322"/>
            <ac:picMk id="7" creationId="{D7562755-AEFF-D3F4-B853-1AFA75A76DDF}"/>
          </ac:picMkLst>
        </pc:picChg>
      </pc:sldChg>
      <pc:sldChg chg="addSp delSp modSp add mod">
        <pc:chgData name="Federico Giannini" userId="3a2358dd-f097-482e-96e4-66849cafe5ca" providerId="ADAL" clId="{CFC2E308-61F6-CC4E-A3FF-38B830DC9DD4}" dt="2023-11-22T10:50:56.661" v="7057" actId="20577"/>
        <pc:sldMkLst>
          <pc:docMk/>
          <pc:sldMk cId="3250969927" sldId="323"/>
        </pc:sldMkLst>
        <pc:spChg chg="add del mod">
          <ac:chgData name="Federico Giannini" userId="3a2358dd-f097-482e-96e4-66849cafe5ca" providerId="ADAL" clId="{CFC2E308-61F6-CC4E-A3FF-38B830DC9DD4}" dt="2023-11-20T23:14:37.252" v="3219"/>
          <ac:spMkLst>
            <pc:docMk/>
            <pc:sldMk cId="3250969927" sldId="323"/>
            <ac:spMk id="3" creationId="{1E18EC88-3CD0-EBBE-59CA-4657918CE052}"/>
          </ac:spMkLst>
        </pc:spChg>
        <pc:spChg chg="del">
          <ac:chgData name="Federico Giannini" userId="3a2358dd-f097-482e-96e4-66849cafe5ca" providerId="ADAL" clId="{CFC2E308-61F6-CC4E-A3FF-38B830DC9DD4}" dt="2023-11-20T23:25:14.180" v="3666" actId="478"/>
          <ac:spMkLst>
            <pc:docMk/>
            <pc:sldMk cId="3250969927" sldId="323"/>
            <ac:spMk id="4" creationId="{27171C53-B3E1-469E-CCE5-4F0459B98FD2}"/>
          </ac:spMkLst>
        </pc:spChg>
        <pc:spChg chg="add del mod">
          <ac:chgData name="Federico Giannini" userId="3a2358dd-f097-482e-96e4-66849cafe5ca" providerId="ADAL" clId="{CFC2E308-61F6-CC4E-A3FF-38B830DC9DD4}" dt="2023-11-20T23:14:36.123" v="3217"/>
          <ac:spMkLst>
            <pc:docMk/>
            <pc:sldMk cId="3250969927" sldId="323"/>
            <ac:spMk id="6" creationId="{F2F30994-AE2E-F850-97D7-1F353B8CF890}"/>
          </ac:spMkLst>
        </pc:spChg>
        <pc:spChg chg="add mod">
          <ac:chgData name="Federico Giannini" userId="3a2358dd-f097-482e-96e4-66849cafe5ca" providerId="ADAL" clId="{CFC2E308-61F6-CC4E-A3FF-38B830DC9DD4}" dt="2023-11-22T10:50:53.630" v="7055" actId="20577"/>
          <ac:spMkLst>
            <pc:docMk/>
            <pc:sldMk cId="3250969927" sldId="323"/>
            <ac:spMk id="7" creationId="{6A813263-553F-7772-CCA4-3B9D46736F21}"/>
          </ac:spMkLst>
        </pc:spChg>
        <pc:spChg chg="mod">
          <ac:chgData name="Federico Giannini" userId="3a2358dd-f097-482e-96e4-66849cafe5ca" providerId="ADAL" clId="{CFC2E308-61F6-CC4E-A3FF-38B830DC9DD4}" dt="2023-11-22T10:50:56.661" v="7057" actId="20577"/>
          <ac:spMkLst>
            <pc:docMk/>
            <pc:sldMk cId="3250969927" sldId="323"/>
            <ac:spMk id="8" creationId="{FD8EF418-578D-8835-6714-06F5EBDDE725}"/>
          </ac:spMkLst>
        </pc:spChg>
        <pc:spChg chg="add del mod">
          <ac:chgData name="Federico Giannini" userId="3a2358dd-f097-482e-96e4-66849cafe5ca" providerId="ADAL" clId="{CFC2E308-61F6-CC4E-A3FF-38B830DC9DD4}" dt="2023-11-20T23:29:58.349" v="3688"/>
          <ac:spMkLst>
            <pc:docMk/>
            <pc:sldMk cId="3250969927" sldId="323"/>
            <ac:spMk id="10" creationId="{48664DF2-9766-7EE0-09DB-4E40DDC69835}"/>
          </ac:spMkLst>
        </pc:spChg>
        <pc:spChg chg="add mod">
          <ac:chgData name="Federico Giannini" userId="3a2358dd-f097-482e-96e4-66849cafe5ca" providerId="ADAL" clId="{CFC2E308-61F6-CC4E-A3FF-38B830DC9DD4}" dt="2023-11-21T11:57:14.781" v="6754"/>
          <ac:spMkLst>
            <pc:docMk/>
            <pc:sldMk cId="3250969927" sldId="323"/>
            <ac:spMk id="11" creationId="{A31D1F34-B910-E192-A270-590EDC465C62}"/>
          </ac:spMkLst>
        </pc:spChg>
        <pc:spChg chg="del">
          <ac:chgData name="Federico Giannini" userId="3a2358dd-f097-482e-96e4-66849cafe5ca" providerId="ADAL" clId="{CFC2E308-61F6-CC4E-A3FF-38B830DC9DD4}" dt="2023-11-20T23:14:10.140" v="3208" actId="478"/>
          <ac:spMkLst>
            <pc:docMk/>
            <pc:sldMk cId="3250969927" sldId="323"/>
            <ac:spMk id="12" creationId="{5379DBD6-1BE0-AE36-BD05-84DDEB70F6C5}"/>
          </ac:spMkLst>
        </pc:spChg>
        <pc:spChg chg="add del mod">
          <ac:chgData name="Federico Giannini" userId="3a2358dd-f097-482e-96e4-66849cafe5ca" providerId="ADAL" clId="{CFC2E308-61F6-CC4E-A3FF-38B830DC9DD4}" dt="2023-11-20T23:30:12.644" v="3691" actId="478"/>
          <ac:spMkLst>
            <pc:docMk/>
            <pc:sldMk cId="3250969927" sldId="323"/>
            <ac:spMk id="14" creationId="{6443B717-0949-13F3-2A0B-B687FF5B3679}"/>
          </ac:spMkLst>
        </pc:spChg>
        <pc:spChg chg="add del mod">
          <ac:chgData name="Federico Giannini" userId="3a2358dd-f097-482e-96e4-66849cafe5ca" providerId="ADAL" clId="{CFC2E308-61F6-CC4E-A3FF-38B830DC9DD4}" dt="2023-11-20T23:30:15.946" v="3693"/>
          <ac:spMkLst>
            <pc:docMk/>
            <pc:sldMk cId="3250969927" sldId="323"/>
            <ac:spMk id="16" creationId="{7CFD78B0-D3D2-FD50-10F7-0EEC2DEA64CC}"/>
          </ac:spMkLst>
        </pc:spChg>
        <pc:graphicFrameChg chg="add del mod">
          <ac:chgData name="Federico Giannini" userId="3a2358dd-f097-482e-96e4-66849cafe5ca" providerId="ADAL" clId="{CFC2E308-61F6-CC4E-A3FF-38B830DC9DD4}" dt="2023-11-20T23:29:58.349" v="3688"/>
          <ac:graphicFrameMkLst>
            <pc:docMk/>
            <pc:sldMk cId="3250969927" sldId="323"/>
            <ac:graphicFrameMk id="9" creationId="{07685E30-B9C5-7350-EDE2-433E58E0C8BD}"/>
          </ac:graphicFrameMkLst>
        </pc:graphicFrameChg>
        <pc:graphicFrameChg chg="add del mod">
          <ac:chgData name="Federico Giannini" userId="3a2358dd-f097-482e-96e4-66849cafe5ca" providerId="ADAL" clId="{CFC2E308-61F6-CC4E-A3FF-38B830DC9DD4}" dt="2023-11-20T23:30:12.644" v="3691" actId="478"/>
          <ac:graphicFrameMkLst>
            <pc:docMk/>
            <pc:sldMk cId="3250969927" sldId="323"/>
            <ac:graphicFrameMk id="13" creationId="{CBBEE3A7-395C-6706-4A80-D842B9438BC0}"/>
          </ac:graphicFrameMkLst>
        </pc:graphicFrameChg>
        <pc:graphicFrameChg chg="add del mod">
          <ac:chgData name="Federico Giannini" userId="3a2358dd-f097-482e-96e4-66849cafe5ca" providerId="ADAL" clId="{CFC2E308-61F6-CC4E-A3FF-38B830DC9DD4}" dt="2023-11-20T23:30:15.946" v="3693"/>
          <ac:graphicFrameMkLst>
            <pc:docMk/>
            <pc:sldMk cId="3250969927" sldId="323"/>
            <ac:graphicFrameMk id="15" creationId="{C0074301-0B79-11DB-2C3E-06763E90B602}"/>
          </ac:graphicFrameMkLst>
        </pc:graphicFrameChg>
        <pc:graphicFrameChg chg="add del mod">
          <ac:chgData name="Federico Giannini" userId="3a2358dd-f097-482e-96e4-66849cafe5ca" providerId="ADAL" clId="{CFC2E308-61F6-CC4E-A3FF-38B830DC9DD4}" dt="2023-11-20T23:30:35.403" v="3695" actId="478"/>
          <ac:graphicFrameMkLst>
            <pc:docMk/>
            <pc:sldMk cId="3250969927" sldId="323"/>
            <ac:graphicFrameMk id="17" creationId="{6E2C2AFC-175F-4347-AAFD-D30A9A18564D}"/>
          </ac:graphicFrameMkLst>
        </pc:graphicFrameChg>
        <pc:picChg chg="add del mod">
          <ac:chgData name="Federico Giannini" userId="3a2358dd-f097-482e-96e4-66849cafe5ca" providerId="ADAL" clId="{CFC2E308-61F6-CC4E-A3FF-38B830DC9DD4}" dt="2023-11-21T09:29:19.079" v="5257" actId="1076"/>
          <ac:picMkLst>
            <pc:docMk/>
            <pc:sldMk cId="3250969927" sldId="323"/>
            <ac:picMk id="2" creationId="{63AD3B0F-3A6F-5208-401C-DC95709B52B7}"/>
          </ac:picMkLst>
        </pc:picChg>
      </pc:sldChg>
      <pc:sldChg chg="addSp delSp modSp add mod ord">
        <pc:chgData name="Federico Giannini" userId="3a2358dd-f097-482e-96e4-66849cafe5ca" providerId="ADAL" clId="{CFC2E308-61F6-CC4E-A3FF-38B830DC9DD4}" dt="2023-11-23T17:13:52.340" v="7406" actId="20577"/>
        <pc:sldMkLst>
          <pc:docMk/>
          <pc:sldMk cId="2786138287" sldId="324"/>
        </pc:sldMkLst>
        <pc:spChg chg="add mod">
          <ac:chgData name="Federico Giannini" userId="3a2358dd-f097-482e-96e4-66849cafe5ca" providerId="ADAL" clId="{CFC2E308-61F6-CC4E-A3FF-38B830DC9DD4}" dt="2023-11-23T17:13:52.340" v="7406" actId="20577"/>
          <ac:spMkLst>
            <pc:docMk/>
            <pc:sldMk cId="2786138287" sldId="324"/>
            <ac:spMk id="3" creationId="{2EA2752B-65CA-5A1E-53E1-67A018DB3606}"/>
          </ac:spMkLst>
        </pc:spChg>
        <pc:spChg chg="mod">
          <ac:chgData name="Federico Giannini" userId="3a2358dd-f097-482e-96e4-66849cafe5ca" providerId="ADAL" clId="{CFC2E308-61F6-CC4E-A3FF-38B830DC9DD4}" dt="2023-11-21T11:57:14.781" v="6754"/>
          <ac:spMkLst>
            <pc:docMk/>
            <pc:sldMk cId="2786138287" sldId="324"/>
            <ac:spMk id="4" creationId="{27171C53-B3E1-469E-CCE5-4F0459B98FD2}"/>
          </ac:spMkLst>
        </pc:spChg>
        <pc:spChg chg="mod">
          <ac:chgData name="Federico Giannini" userId="3a2358dd-f097-482e-96e4-66849cafe5ca" providerId="ADAL" clId="{CFC2E308-61F6-CC4E-A3FF-38B830DC9DD4}" dt="2023-11-21T09:02:19.814" v="3908" actId="12788"/>
          <ac:spMkLst>
            <pc:docMk/>
            <pc:sldMk cId="2786138287" sldId="324"/>
            <ac:spMk id="8" creationId="{FD8EF418-578D-8835-6714-06F5EBDDE725}"/>
          </ac:spMkLst>
        </pc:spChg>
        <pc:spChg chg="del mod">
          <ac:chgData name="Federico Giannini" userId="3a2358dd-f097-482e-96e4-66849cafe5ca" providerId="ADAL" clId="{CFC2E308-61F6-CC4E-A3FF-38B830DC9DD4}" dt="2023-11-21T09:12:11.360" v="4424" actId="478"/>
          <ac:spMkLst>
            <pc:docMk/>
            <pc:sldMk cId="2786138287" sldId="324"/>
            <ac:spMk id="12" creationId="{5379DBD6-1BE0-AE36-BD05-84DDEB70F6C5}"/>
          </ac:spMkLst>
        </pc:spChg>
        <pc:picChg chg="del">
          <ac:chgData name="Federico Giannini" userId="3a2358dd-f097-482e-96e4-66849cafe5ca" providerId="ADAL" clId="{CFC2E308-61F6-CC4E-A3FF-38B830DC9DD4}" dt="2023-11-21T09:04:28.439" v="3909" actId="478"/>
          <ac:picMkLst>
            <pc:docMk/>
            <pc:sldMk cId="2786138287" sldId="324"/>
            <ac:picMk id="2" creationId="{B35B158E-A0BB-F5E1-0981-A10A89608665}"/>
          </ac:picMkLst>
        </pc:picChg>
      </pc:sldChg>
      <pc:sldChg chg="addSp delSp modSp add mod ord">
        <pc:chgData name="Federico Giannini" userId="3a2358dd-f097-482e-96e4-66849cafe5ca" providerId="ADAL" clId="{CFC2E308-61F6-CC4E-A3FF-38B830DC9DD4}" dt="2023-11-23T10:09:12.890" v="7370" actId="20577"/>
        <pc:sldMkLst>
          <pc:docMk/>
          <pc:sldMk cId="3513217883" sldId="325"/>
        </pc:sldMkLst>
        <pc:spChg chg="add del mod">
          <ac:chgData name="Federico Giannini" userId="3a2358dd-f097-482e-96e4-66849cafe5ca" providerId="ADAL" clId="{CFC2E308-61F6-CC4E-A3FF-38B830DC9DD4}" dt="2023-11-21T11:23:10.874" v="5486" actId="478"/>
          <ac:spMkLst>
            <pc:docMk/>
            <pc:sldMk cId="3513217883" sldId="325"/>
            <ac:spMk id="6" creationId="{AA6EAB1A-6ED8-22C6-FF5A-4CDDEACC99E4}"/>
          </ac:spMkLst>
        </pc:spChg>
        <pc:spChg chg="mod">
          <ac:chgData name="Federico Giannini" userId="3a2358dd-f097-482e-96e4-66849cafe5ca" providerId="ADAL" clId="{CFC2E308-61F6-CC4E-A3FF-38B830DC9DD4}" dt="2023-11-23T10:09:12.890" v="7370" actId="20577"/>
          <ac:spMkLst>
            <pc:docMk/>
            <pc:sldMk cId="3513217883" sldId="325"/>
            <ac:spMk id="7" creationId="{6A813263-553F-7772-CCA4-3B9D46736F21}"/>
          </ac:spMkLst>
        </pc:spChg>
        <pc:spChg chg="mod">
          <ac:chgData name="Federico Giannini" userId="3a2358dd-f097-482e-96e4-66849cafe5ca" providerId="ADAL" clId="{CFC2E308-61F6-CC4E-A3FF-38B830DC9DD4}" dt="2023-11-21T09:21:33.509" v="4520" actId="20577"/>
          <ac:spMkLst>
            <pc:docMk/>
            <pc:sldMk cId="3513217883" sldId="325"/>
            <ac:spMk id="8" creationId="{FD8EF418-578D-8835-6714-06F5EBDDE725}"/>
          </ac:spMkLst>
        </pc:spChg>
        <pc:spChg chg="mod">
          <ac:chgData name="Federico Giannini" userId="3a2358dd-f097-482e-96e4-66849cafe5ca" providerId="ADAL" clId="{CFC2E308-61F6-CC4E-A3FF-38B830DC9DD4}" dt="2023-11-21T11:57:14.781" v="6754"/>
          <ac:spMkLst>
            <pc:docMk/>
            <pc:sldMk cId="3513217883" sldId="325"/>
            <ac:spMk id="11" creationId="{A31D1F34-B910-E192-A270-590EDC465C62}"/>
          </ac:spMkLst>
        </pc:spChg>
        <pc:picChg chg="add del mod">
          <ac:chgData name="Federico Giannini" userId="3a2358dd-f097-482e-96e4-66849cafe5ca" providerId="ADAL" clId="{CFC2E308-61F6-CC4E-A3FF-38B830DC9DD4}" dt="2023-11-21T09:28:29.196" v="5255" actId="478"/>
          <ac:picMkLst>
            <pc:docMk/>
            <pc:sldMk cId="3513217883" sldId="325"/>
            <ac:picMk id="2" creationId="{63AD3B0F-3A6F-5208-401C-DC95709B52B7}"/>
          </ac:picMkLst>
        </pc:picChg>
        <pc:picChg chg="add del mod">
          <ac:chgData name="Federico Giannini" userId="3a2358dd-f097-482e-96e4-66849cafe5ca" providerId="ADAL" clId="{CFC2E308-61F6-CC4E-A3FF-38B830DC9DD4}" dt="2023-11-21T09:28:11.359" v="5247"/>
          <ac:picMkLst>
            <pc:docMk/>
            <pc:sldMk cId="3513217883" sldId="325"/>
            <ac:picMk id="3" creationId="{2E0FDF8A-02D8-83E0-258C-6821DAD6E7A8}"/>
          </ac:picMkLst>
        </pc:picChg>
        <pc:picChg chg="add del mod">
          <ac:chgData name="Federico Giannini" userId="3a2358dd-f097-482e-96e4-66849cafe5ca" providerId="ADAL" clId="{CFC2E308-61F6-CC4E-A3FF-38B830DC9DD4}" dt="2023-11-21T09:28:45.764" v="5256" actId="1076"/>
          <ac:picMkLst>
            <pc:docMk/>
            <pc:sldMk cId="3513217883" sldId="325"/>
            <ac:picMk id="4" creationId="{380C4750-5DFD-DFD9-56EE-A221D1DAC5BA}"/>
          </ac:picMkLst>
        </pc:picChg>
      </pc:sldChg>
      <pc:sldChg chg="addSp delSp modSp add mod">
        <pc:chgData name="Federico Giannini" userId="3a2358dd-f097-482e-96e4-66849cafe5ca" providerId="ADAL" clId="{CFC2E308-61F6-CC4E-A3FF-38B830DC9DD4}" dt="2023-11-22T14:23:12.139" v="7364" actId="20577"/>
        <pc:sldMkLst>
          <pc:docMk/>
          <pc:sldMk cId="1124397789" sldId="326"/>
        </pc:sldMkLst>
        <pc:spChg chg="add mod">
          <ac:chgData name="Federico Giannini" userId="3a2358dd-f097-482e-96e4-66849cafe5ca" providerId="ADAL" clId="{CFC2E308-61F6-CC4E-A3FF-38B830DC9DD4}" dt="2023-11-21T11:48:49.917" v="6658" actId="1036"/>
          <ac:spMkLst>
            <pc:docMk/>
            <pc:sldMk cId="1124397789" sldId="326"/>
            <ac:spMk id="6" creationId="{D1497AD1-2001-587D-1E67-CDE7E9D37AD2}"/>
          </ac:spMkLst>
        </pc:spChg>
        <pc:spChg chg="mod">
          <ac:chgData name="Federico Giannini" userId="3a2358dd-f097-482e-96e4-66849cafe5ca" providerId="ADAL" clId="{CFC2E308-61F6-CC4E-A3FF-38B830DC9DD4}" dt="2023-11-22T14:23:12.139" v="7364" actId="20577"/>
          <ac:spMkLst>
            <pc:docMk/>
            <pc:sldMk cId="1124397789" sldId="326"/>
            <ac:spMk id="7" creationId="{6A813263-553F-7772-CCA4-3B9D46736F21}"/>
          </ac:spMkLst>
        </pc:spChg>
        <pc:spChg chg="mod">
          <ac:chgData name="Federico Giannini" userId="3a2358dd-f097-482e-96e4-66849cafe5ca" providerId="ADAL" clId="{CFC2E308-61F6-CC4E-A3FF-38B830DC9DD4}" dt="2023-11-21T11:59:02.642" v="6759" actId="20577"/>
          <ac:spMkLst>
            <pc:docMk/>
            <pc:sldMk cId="1124397789" sldId="326"/>
            <ac:spMk id="8" creationId="{FD8EF418-578D-8835-6714-06F5EBDDE725}"/>
          </ac:spMkLst>
        </pc:spChg>
        <pc:spChg chg="add mod">
          <ac:chgData name="Federico Giannini" userId="3a2358dd-f097-482e-96e4-66849cafe5ca" providerId="ADAL" clId="{CFC2E308-61F6-CC4E-A3FF-38B830DC9DD4}" dt="2023-11-21T11:58:50.537" v="6756"/>
          <ac:spMkLst>
            <pc:docMk/>
            <pc:sldMk cId="1124397789" sldId="326"/>
            <ac:spMk id="9" creationId="{21D2A8B5-3E9F-7330-BAB9-C42EC1591330}"/>
          </ac:spMkLst>
        </pc:spChg>
        <pc:spChg chg="del mod">
          <ac:chgData name="Federico Giannini" userId="3a2358dd-f097-482e-96e4-66849cafe5ca" providerId="ADAL" clId="{CFC2E308-61F6-CC4E-A3FF-38B830DC9DD4}" dt="2023-11-21T11:58:50.261" v="6755" actId="478"/>
          <ac:spMkLst>
            <pc:docMk/>
            <pc:sldMk cId="1124397789" sldId="326"/>
            <ac:spMk id="11" creationId="{A31D1F34-B910-E192-A270-590EDC465C62}"/>
          </ac:spMkLst>
        </pc:spChg>
        <pc:picChg chg="add mod">
          <ac:chgData name="Federico Giannini" userId="3a2358dd-f097-482e-96e4-66849cafe5ca" providerId="ADAL" clId="{CFC2E308-61F6-CC4E-A3FF-38B830DC9DD4}" dt="2023-11-21T11:48:49.917" v="6658" actId="1036"/>
          <ac:picMkLst>
            <pc:docMk/>
            <pc:sldMk cId="1124397789" sldId="326"/>
            <ac:picMk id="2" creationId="{4F2B8953-DCB6-1A69-C26E-5ADD830707ED}"/>
          </ac:picMkLst>
        </pc:picChg>
        <pc:picChg chg="del mod">
          <ac:chgData name="Federico Giannini" userId="3a2358dd-f097-482e-96e4-66849cafe5ca" providerId="ADAL" clId="{CFC2E308-61F6-CC4E-A3FF-38B830DC9DD4}" dt="2023-11-21T11:37:17.041" v="5546" actId="478"/>
          <ac:picMkLst>
            <pc:docMk/>
            <pc:sldMk cId="1124397789" sldId="326"/>
            <ac:picMk id="4" creationId="{380C4750-5DFD-DFD9-56EE-A221D1DAC5BA}"/>
          </ac:picMkLst>
        </pc:picChg>
      </pc:sldChg>
      <pc:sldChg chg="add del">
        <pc:chgData name="Federico Giannini" userId="3a2358dd-f097-482e-96e4-66849cafe5ca" providerId="ADAL" clId="{CFC2E308-61F6-CC4E-A3FF-38B830DC9DD4}" dt="2023-11-21T11:23:19.828" v="5487" actId="2696"/>
        <pc:sldMkLst>
          <pc:docMk/>
          <pc:sldMk cId="3654315156" sldId="326"/>
        </pc:sldMkLst>
      </pc:sldChg>
      <pc:sldChg chg="addSp delSp modSp new mod">
        <pc:chgData name="Federico Giannini" userId="3a2358dd-f097-482e-96e4-66849cafe5ca" providerId="ADAL" clId="{CFC2E308-61F6-CC4E-A3FF-38B830DC9DD4}" dt="2023-11-23T17:14:32.683" v="7409" actId="20577"/>
        <pc:sldMkLst>
          <pc:docMk/>
          <pc:sldMk cId="2218140563" sldId="327"/>
        </pc:sldMkLst>
        <pc:spChg chg="mod">
          <ac:chgData name="Federico Giannini" userId="3a2358dd-f097-482e-96e4-66849cafe5ca" providerId="ADAL" clId="{CFC2E308-61F6-CC4E-A3FF-38B830DC9DD4}" dt="2023-11-23T17:14:32.683" v="7409" actId="20577"/>
          <ac:spMkLst>
            <pc:docMk/>
            <pc:sldMk cId="2218140563" sldId="327"/>
            <ac:spMk id="2" creationId="{43904321-FC73-6358-3354-A9083053F867}"/>
          </ac:spMkLst>
        </pc:spChg>
        <pc:spChg chg="del">
          <ac:chgData name="Federico Giannini" userId="3a2358dd-f097-482e-96e4-66849cafe5ca" providerId="ADAL" clId="{CFC2E308-61F6-CC4E-A3FF-38B830DC9DD4}" dt="2023-11-21T11:53:54.529" v="6696" actId="478"/>
          <ac:spMkLst>
            <pc:docMk/>
            <pc:sldMk cId="2218140563" sldId="327"/>
            <ac:spMk id="3" creationId="{4A53A81A-BD11-E917-E2E9-53DB87C78463}"/>
          </ac:spMkLst>
        </pc:spChg>
        <pc:spChg chg="del">
          <ac:chgData name="Federico Giannini" userId="3a2358dd-f097-482e-96e4-66849cafe5ca" providerId="ADAL" clId="{CFC2E308-61F6-CC4E-A3FF-38B830DC9DD4}" dt="2023-11-21T11:56:31.918" v="6728" actId="478"/>
          <ac:spMkLst>
            <pc:docMk/>
            <pc:sldMk cId="2218140563" sldId="327"/>
            <ac:spMk id="4" creationId="{8CF7BE68-CB8E-EB13-D545-0EF115F228A9}"/>
          </ac:spMkLst>
        </pc:spChg>
        <pc:spChg chg="add mod">
          <ac:chgData name="Federico Giannini" userId="3a2358dd-f097-482e-96e4-66849cafe5ca" providerId="ADAL" clId="{CFC2E308-61F6-CC4E-A3FF-38B830DC9DD4}" dt="2023-11-21T11:53:11.394" v="6695" actId="113"/>
          <ac:spMkLst>
            <pc:docMk/>
            <pc:sldMk cId="2218140563" sldId="327"/>
            <ac:spMk id="6" creationId="{FA002852-E580-3742-60EB-433B2554190B}"/>
          </ac:spMkLst>
        </pc:spChg>
        <pc:spChg chg="add mod">
          <ac:chgData name="Federico Giannini" userId="3a2358dd-f097-482e-96e4-66849cafe5ca" providerId="ADAL" clId="{CFC2E308-61F6-CC4E-A3FF-38B830DC9DD4}" dt="2023-11-22T10:58:41.427" v="7340" actId="20577"/>
          <ac:spMkLst>
            <pc:docMk/>
            <pc:sldMk cId="2218140563" sldId="327"/>
            <ac:spMk id="7" creationId="{83EF29B2-0F0A-5899-EBD4-773132084025}"/>
          </ac:spMkLst>
        </pc:spChg>
        <pc:spChg chg="add del mod">
          <ac:chgData name="Federico Giannini" userId="3a2358dd-f097-482e-96e4-66849cafe5ca" providerId="ADAL" clId="{CFC2E308-61F6-CC4E-A3FF-38B830DC9DD4}" dt="2023-11-21T11:56:58.720" v="6753"/>
          <ac:spMkLst>
            <pc:docMk/>
            <pc:sldMk cId="2218140563" sldId="327"/>
            <ac:spMk id="9" creationId="{DD5199A8-7B48-548F-AE43-A1B44504A041}"/>
          </ac:spMkLst>
        </pc:spChg>
        <pc:spChg chg="add mod">
          <ac:chgData name="Federico Giannini" userId="3a2358dd-f097-482e-96e4-66849cafe5ca" providerId="ADAL" clId="{CFC2E308-61F6-CC4E-A3FF-38B830DC9DD4}" dt="2023-11-21T11:56:56.128" v="6751" actId="20577"/>
          <ac:spMkLst>
            <pc:docMk/>
            <pc:sldMk cId="2218140563" sldId="327"/>
            <ac:spMk id="10" creationId="{18AB9850-7844-1A6D-F576-2DCADC45CDD4}"/>
          </ac:spMkLst>
        </pc:spChg>
        <pc:picChg chg="add mod">
          <ac:chgData name="Federico Giannini" userId="3a2358dd-f097-482e-96e4-66849cafe5ca" providerId="ADAL" clId="{CFC2E308-61F6-CC4E-A3FF-38B830DC9DD4}" dt="2023-11-21T11:52:46.966" v="6688" actId="1076"/>
          <ac:picMkLst>
            <pc:docMk/>
            <pc:sldMk cId="2218140563" sldId="327"/>
            <ac:picMk id="5" creationId="{938858A1-39CE-92EB-1CF3-18DE84BF06B2}"/>
          </ac:picMkLst>
        </pc:picChg>
      </pc:sldChg>
      <pc:sldChg chg="new del">
        <pc:chgData name="Federico Giannini" userId="3a2358dd-f097-482e-96e4-66849cafe5ca" providerId="ADAL" clId="{CFC2E308-61F6-CC4E-A3FF-38B830DC9DD4}" dt="2023-11-22T10:14:09.634" v="6766" actId="2696"/>
        <pc:sldMkLst>
          <pc:docMk/>
          <pc:sldMk cId="710644782" sldId="328"/>
        </pc:sldMkLst>
      </pc:sldChg>
      <pc:sldChg chg="addSp delSp modSp add mod">
        <pc:chgData name="Federico Giannini" userId="3a2358dd-f097-482e-96e4-66849cafe5ca" providerId="ADAL" clId="{CFC2E308-61F6-CC4E-A3FF-38B830DC9DD4}" dt="2023-11-22T10:56:43.437" v="7298" actId="20577"/>
        <pc:sldMkLst>
          <pc:docMk/>
          <pc:sldMk cId="1453267496" sldId="328"/>
        </pc:sldMkLst>
        <pc:spChg chg="mod">
          <ac:chgData name="Federico Giannini" userId="3a2358dd-f097-482e-96e4-66849cafe5ca" providerId="ADAL" clId="{CFC2E308-61F6-CC4E-A3FF-38B830DC9DD4}" dt="2023-11-22T10:45:55.975" v="7034" actId="207"/>
          <ac:spMkLst>
            <pc:docMk/>
            <pc:sldMk cId="1453267496" sldId="328"/>
            <ac:spMk id="4" creationId="{27171C53-B3E1-469E-CCE5-4F0459B98FD2}"/>
          </ac:spMkLst>
        </pc:spChg>
        <pc:spChg chg="mod">
          <ac:chgData name="Federico Giannini" userId="3a2358dd-f097-482e-96e4-66849cafe5ca" providerId="ADAL" clId="{CFC2E308-61F6-CC4E-A3FF-38B830DC9DD4}" dt="2023-11-22T10:54:46.120" v="7217" actId="20577"/>
          <ac:spMkLst>
            <pc:docMk/>
            <pc:sldMk cId="1453267496" sldId="328"/>
            <ac:spMk id="8" creationId="{FD8EF418-578D-8835-6714-06F5EBDDE725}"/>
          </ac:spMkLst>
        </pc:spChg>
        <pc:spChg chg="mod">
          <ac:chgData name="Federico Giannini" userId="3a2358dd-f097-482e-96e4-66849cafe5ca" providerId="ADAL" clId="{CFC2E308-61F6-CC4E-A3FF-38B830DC9DD4}" dt="2023-11-22T10:56:43.437" v="7298" actId="20577"/>
          <ac:spMkLst>
            <pc:docMk/>
            <pc:sldMk cId="1453267496" sldId="328"/>
            <ac:spMk id="12" creationId="{5379DBD6-1BE0-AE36-BD05-84DDEB70F6C5}"/>
          </ac:spMkLst>
        </pc:spChg>
        <pc:picChg chg="del">
          <ac:chgData name="Federico Giannini" userId="3a2358dd-f097-482e-96e4-66849cafe5ca" providerId="ADAL" clId="{CFC2E308-61F6-CC4E-A3FF-38B830DC9DD4}" dt="2023-11-22T10:29:32.255" v="6830" actId="478"/>
          <ac:picMkLst>
            <pc:docMk/>
            <pc:sldMk cId="1453267496" sldId="328"/>
            <ac:picMk id="6" creationId="{7194DDA1-C4BB-FF0D-D9EB-0A5D4AA5A070}"/>
          </ac:picMkLst>
        </pc:picChg>
        <pc:picChg chg="del">
          <ac:chgData name="Federico Giannini" userId="3a2358dd-f097-482e-96e4-66849cafe5ca" providerId="ADAL" clId="{CFC2E308-61F6-CC4E-A3FF-38B830DC9DD4}" dt="2023-11-22T10:29:32.671" v="6831" actId="478"/>
          <ac:picMkLst>
            <pc:docMk/>
            <pc:sldMk cId="1453267496" sldId="328"/>
            <ac:picMk id="7" creationId="{D7562755-AEFF-D3F4-B853-1AFA75A76DDF}"/>
          </ac:picMkLst>
        </pc:picChg>
        <pc:picChg chg="add mod">
          <ac:chgData name="Federico Giannini" userId="3a2358dd-f097-482e-96e4-66849cafe5ca" providerId="ADAL" clId="{CFC2E308-61F6-CC4E-A3FF-38B830DC9DD4}" dt="2023-11-22T10:56:07.022" v="7257" actId="1076"/>
          <ac:picMkLst>
            <pc:docMk/>
            <pc:sldMk cId="1453267496" sldId="328"/>
            <ac:picMk id="5122" creationId="{C3FEBD48-1BC1-19F6-12F1-BDC49751D197}"/>
          </ac:picMkLst>
        </pc:picChg>
      </pc:sldChg>
      <pc:sldChg chg="addSp delSp modSp add mod">
        <pc:chgData name="Federico Giannini" userId="3a2358dd-f097-482e-96e4-66849cafe5ca" providerId="ADAL" clId="{CFC2E308-61F6-CC4E-A3FF-38B830DC9DD4}" dt="2023-11-22T10:54:40.809" v="7216" actId="20577"/>
        <pc:sldMkLst>
          <pc:docMk/>
          <pc:sldMk cId="2251017475" sldId="329"/>
        </pc:sldMkLst>
        <pc:spChg chg="add del mod">
          <ac:chgData name="Federico Giannini" userId="3a2358dd-f097-482e-96e4-66849cafe5ca" providerId="ADAL" clId="{CFC2E308-61F6-CC4E-A3FF-38B830DC9DD4}" dt="2023-11-22T10:39:35.374" v="6859"/>
          <ac:spMkLst>
            <pc:docMk/>
            <pc:sldMk cId="2251017475" sldId="329"/>
            <ac:spMk id="2" creationId="{699C87D4-5272-00A9-E5E9-E7A1D26E56A1}"/>
          </ac:spMkLst>
        </pc:spChg>
        <pc:spChg chg="del">
          <ac:chgData name="Federico Giannini" userId="3a2358dd-f097-482e-96e4-66849cafe5ca" providerId="ADAL" clId="{CFC2E308-61F6-CC4E-A3FF-38B830DC9DD4}" dt="2023-11-22T10:46:04.851" v="7035" actId="478"/>
          <ac:spMkLst>
            <pc:docMk/>
            <pc:sldMk cId="2251017475" sldId="329"/>
            <ac:spMk id="4" creationId="{27171C53-B3E1-469E-CCE5-4F0459B98FD2}"/>
          </ac:spMkLst>
        </pc:spChg>
        <pc:spChg chg="add mod">
          <ac:chgData name="Federico Giannini" userId="3a2358dd-f097-482e-96e4-66849cafe5ca" providerId="ADAL" clId="{CFC2E308-61F6-CC4E-A3FF-38B830DC9DD4}" dt="2023-11-22T10:53:43.207" v="7199" actId="20577"/>
          <ac:spMkLst>
            <pc:docMk/>
            <pc:sldMk cId="2251017475" sldId="329"/>
            <ac:spMk id="6" creationId="{A1DA30ED-4AD8-A5D6-B38B-0F760C689C5F}"/>
          </ac:spMkLst>
        </pc:spChg>
        <pc:spChg chg="add del mod">
          <ac:chgData name="Federico Giannini" userId="3a2358dd-f097-482e-96e4-66849cafe5ca" providerId="ADAL" clId="{CFC2E308-61F6-CC4E-A3FF-38B830DC9DD4}" dt="2023-11-22T10:42:50.879" v="6961" actId="478"/>
          <ac:spMkLst>
            <pc:docMk/>
            <pc:sldMk cId="2251017475" sldId="329"/>
            <ac:spMk id="7" creationId="{97F04B60-189B-D975-12FC-4B523FC94CC1}"/>
          </ac:spMkLst>
        </pc:spChg>
        <pc:spChg chg="mod">
          <ac:chgData name="Federico Giannini" userId="3a2358dd-f097-482e-96e4-66849cafe5ca" providerId="ADAL" clId="{CFC2E308-61F6-CC4E-A3FF-38B830DC9DD4}" dt="2023-11-22T10:54:40.809" v="7216" actId="20577"/>
          <ac:spMkLst>
            <pc:docMk/>
            <pc:sldMk cId="2251017475" sldId="329"/>
            <ac:spMk id="8" creationId="{FD8EF418-578D-8835-6714-06F5EBDDE725}"/>
          </ac:spMkLst>
        </pc:spChg>
        <pc:spChg chg="add mod">
          <ac:chgData name="Federico Giannini" userId="3a2358dd-f097-482e-96e4-66849cafe5ca" providerId="ADAL" clId="{CFC2E308-61F6-CC4E-A3FF-38B830DC9DD4}" dt="2023-11-22T10:46:05.260" v="7036"/>
          <ac:spMkLst>
            <pc:docMk/>
            <pc:sldMk cId="2251017475" sldId="329"/>
            <ac:spMk id="9" creationId="{B94DF68B-A1AB-E538-4AB3-01E9C60BDB38}"/>
          </ac:spMkLst>
        </pc:spChg>
        <pc:spChg chg="del">
          <ac:chgData name="Federico Giannini" userId="3a2358dd-f097-482e-96e4-66849cafe5ca" providerId="ADAL" clId="{CFC2E308-61F6-CC4E-A3FF-38B830DC9DD4}" dt="2023-11-22T10:38:53.893" v="6848" actId="478"/>
          <ac:spMkLst>
            <pc:docMk/>
            <pc:sldMk cId="2251017475" sldId="329"/>
            <ac:spMk id="12" creationId="{5379DBD6-1BE0-AE36-BD05-84DDEB70F6C5}"/>
          </ac:spMkLst>
        </pc:spChg>
        <pc:picChg chg="del">
          <ac:chgData name="Federico Giannini" userId="3a2358dd-f097-482e-96e4-66849cafe5ca" providerId="ADAL" clId="{CFC2E308-61F6-CC4E-A3FF-38B830DC9DD4}" dt="2023-11-22T10:38:55.003" v="6849" actId="478"/>
          <ac:picMkLst>
            <pc:docMk/>
            <pc:sldMk cId="2251017475" sldId="329"/>
            <ac:picMk id="5122" creationId="{C3FEBD48-1BC1-19F6-12F1-BDC49751D197}"/>
          </ac:picMkLst>
        </pc:picChg>
        <pc:picChg chg="add mod">
          <ac:chgData name="Federico Giannini" userId="3a2358dd-f097-482e-96e4-66849cafe5ca" providerId="ADAL" clId="{CFC2E308-61F6-CC4E-A3FF-38B830DC9DD4}" dt="2023-11-22T10:43:56.201" v="7022" actId="1076"/>
          <ac:picMkLst>
            <pc:docMk/>
            <pc:sldMk cId="2251017475" sldId="329"/>
            <ac:picMk id="7170" creationId="{305C4B58-824E-9F5D-430C-15F5D24CDF83}"/>
          </ac:picMkLst>
        </pc:picChg>
      </pc:sldChg>
      <pc:sldChg chg="new del">
        <pc:chgData name="Federico Giannini" userId="3a2358dd-f097-482e-96e4-66849cafe5ca" providerId="ADAL" clId="{CFC2E308-61F6-CC4E-A3FF-38B830DC9DD4}" dt="2023-11-22T10:38:44.011" v="6844" actId="680"/>
        <pc:sldMkLst>
          <pc:docMk/>
          <pc:sldMk cId="3458847329" sldId="329"/>
        </pc:sldMkLst>
      </pc:sldChg>
    </pc:docChg>
  </pc:docChgLst>
  <pc:docChgLst>
    <pc:chgData name="Federico Giannini" userId="3a2358dd-f097-482e-96e4-66849cafe5ca" providerId="ADAL" clId="{4187E230-8843-BB48-9026-C51FB85D98D4}"/>
    <pc:docChg chg="undo custSel addSld delSld modSld">
      <pc:chgData name="Federico Giannini" userId="3a2358dd-f097-482e-96e4-66849cafe5ca" providerId="ADAL" clId="{4187E230-8843-BB48-9026-C51FB85D98D4}" dt="2022-12-02T18:17:57.797" v="513" actId="20577"/>
      <pc:docMkLst>
        <pc:docMk/>
      </pc:docMkLst>
      <pc:sldChg chg="modSp mod">
        <pc:chgData name="Federico Giannini" userId="3a2358dd-f097-482e-96e4-66849cafe5ca" providerId="ADAL" clId="{4187E230-8843-BB48-9026-C51FB85D98D4}" dt="2022-12-02T18:07:48.277" v="5" actId="6549"/>
        <pc:sldMkLst>
          <pc:docMk/>
          <pc:sldMk cId="1891178950" sldId="282"/>
        </pc:sldMkLst>
        <pc:spChg chg="mod">
          <ac:chgData name="Federico Giannini" userId="3a2358dd-f097-482e-96e4-66849cafe5ca" providerId="ADAL" clId="{4187E230-8843-BB48-9026-C51FB85D98D4}" dt="2022-12-02T18:07:48.277" v="5" actId="6549"/>
          <ac:spMkLst>
            <pc:docMk/>
            <pc:sldMk cId="1891178950" sldId="282"/>
            <ac:spMk id="5" creationId="{FAD9C377-50F8-3B4D-AD93-EEC3ED51E939}"/>
          </ac:spMkLst>
        </pc:spChg>
      </pc:sldChg>
      <pc:sldChg chg="modSp mod">
        <pc:chgData name="Federico Giannini" userId="3a2358dd-f097-482e-96e4-66849cafe5ca" providerId="ADAL" clId="{4187E230-8843-BB48-9026-C51FB85D98D4}" dt="2022-12-02T18:07:54.663" v="7" actId="6549"/>
        <pc:sldMkLst>
          <pc:docMk/>
          <pc:sldMk cId="1835425497" sldId="301"/>
        </pc:sldMkLst>
        <pc:spChg chg="mod">
          <ac:chgData name="Federico Giannini" userId="3a2358dd-f097-482e-96e4-66849cafe5ca" providerId="ADAL" clId="{4187E230-8843-BB48-9026-C51FB85D98D4}" dt="2022-12-02T18:07:54.663" v="7" actId="6549"/>
          <ac:spMkLst>
            <pc:docMk/>
            <pc:sldMk cId="1835425497" sldId="301"/>
            <ac:spMk id="5" creationId="{FAD9C377-50F8-3B4D-AD93-EEC3ED51E939}"/>
          </ac:spMkLst>
        </pc:spChg>
      </pc:sldChg>
      <pc:sldChg chg="modSp mod">
        <pc:chgData name="Federico Giannini" userId="3a2358dd-f097-482e-96e4-66849cafe5ca" providerId="ADAL" clId="{4187E230-8843-BB48-9026-C51FB85D98D4}" dt="2022-12-02T18:07:58.932" v="9" actId="6549"/>
        <pc:sldMkLst>
          <pc:docMk/>
          <pc:sldMk cId="3740447480" sldId="302"/>
        </pc:sldMkLst>
        <pc:spChg chg="mod">
          <ac:chgData name="Federico Giannini" userId="3a2358dd-f097-482e-96e4-66849cafe5ca" providerId="ADAL" clId="{4187E230-8843-BB48-9026-C51FB85D98D4}" dt="2022-12-02T18:07:58.932" v="9" actId="6549"/>
          <ac:spMkLst>
            <pc:docMk/>
            <pc:sldMk cId="3740447480" sldId="302"/>
            <ac:spMk id="5" creationId="{FAD9C377-50F8-3B4D-AD93-EEC3ED51E939}"/>
          </ac:spMkLst>
        </pc:spChg>
      </pc:sldChg>
      <pc:sldChg chg="modSp mod">
        <pc:chgData name="Federico Giannini" userId="3a2358dd-f097-482e-96e4-66849cafe5ca" providerId="ADAL" clId="{4187E230-8843-BB48-9026-C51FB85D98D4}" dt="2022-12-02T18:08:02.870" v="11" actId="6549"/>
        <pc:sldMkLst>
          <pc:docMk/>
          <pc:sldMk cId="330720899" sldId="303"/>
        </pc:sldMkLst>
        <pc:spChg chg="mod">
          <ac:chgData name="Federico Giannini" userId="3a2358dd-f097-482e-96e4-66849cafe5ca" providerId="ADAL" clId="{4187E230-8843-BB48-9026-C51FB85D98D4}" dt="2022-12-02T18:08:02.870" v="11" actId="6549"/>
          <ac:spMkLst>
            <pc:docMk/>
            <pc:sldMk cId="330720899" sldId="303"/>
            <ac:spMk id="5" creationId="{FAD9C377-50F8-3B4D-AD93-EEC3ED51E939}"/>
          </ac:spMkLst>
        </pc:spChg>
      </pc:sldChg>
      <pc:sldChg chg="modSp mod">
        <pc:chgData name="Federico Giannini" userId="3a2358dd-f097-482e-96e4-66849cafe5ca" providerId="ADAL" clId="{4187E230-8843-BB48-9026-C51FB85D98D4}" dt="2022-12-02T18:08:08.343" v="13" actId="20577"/>
        <pc:sldMkLst>
          <pc:docMk/>
          <pc:sldMk cId="3231590381" sldId="304"/>
        </pc:sldMkLst>
        <pc:spChg chg="mod">
          <ac:chgData name="Federico Giannini" userId="3a2358dd-f097-482e-96e4-66849cafe5ca" providerId="ADAL" clId="{4187E230-8843-BB48-9026-C51FB85D98D4}" dt="2022-12-02T18:08:08.343" v="13" actId="20577"/>
          <ac:spMkLst>
            <pc:docMk/>
            <pc:sldMk cId="3231590381" sldId="304"/>
            <ac:spMk id="5" creationId="{FAD9C377-50F8-3B4D-AD93-EEC3ED51E939}"/>
          </ac:spMkLst>
        </pc:spChg>
      </pc:sldChg>
      <pc:sldChg chg="modSp mod">
        <pc:chgData name="Federico Giannini" userId="3a2358dd-f097-482e-96e4-66849cafe5ca" providerId="ADAL" clId="{4187E230-8843-BB48-9026-C51FB85D98D4}" dt="2022-12-02T18:08:12.184" v="15" actId="6549"/>
        <pc:sldMkLst>
          <pc:docMk/>
          <pc:sldMk cId="4254659574" sldId="305"/>
        </pc:sldMkLst>
        <pc:spChg chg="mod">
          <ac:chgData name="Federico Giannini" userId="3a2358dd-f097-482e-96e4-66849cafe5ca" providerId="ADAL" clId="{4187E230-8843-BB48-9026-C51FB85D98D4}" dt="2022-12-02T18:08:12.184" v="15" actId="6549"/>
          <ac:spMkLst>
            <pc:docMk/>
            <pc:sldMk cId="4254659574" sldId="305"/>
            <ac:spMk id="5" creationId="{FAD9C377-50F8-3B4D-AD93-EEC3ED51E939}"/>
          </ac:spMkLst>
        </pc:spChg>
      </pc:sldChg>
      <pc:sldChg chg="modSp mod">
        <pc:chgData name="Federico Giannini" userId="3a2358dd-f097-482e-96e4-66849cafe5ca" providerId="ADAL" clId="{4187E230-8843-BB48-9026-C51FB85D98D4}" dt="2022-12-02T18:08:21.408" v="19" actId="6549"/>
        <pc:sldMkLst>
          <pc:docMk/>
          <pc:sldMk cId="3971424861" sldId="306"/>
        </pc:sldMkLst>
        <pc:spChg chg="mod">
          <ac:chgData name="Federico Giannini" userId="3a2358dd-f097-482e-96e4-66849cafe5ca" providerId="ADAL" clId="{4187E230-8843-BB48-9026-C51FB85D98D4}" dt="2022-12-02T18:08:21.408" v="19" actId="6549"/>
          <ac:spMkLst>
            <pc:docMk/>
            <pc:sldMk cId="3971424861" sldId="306"/>
            <ac:spMk id="5" creationId="{FAD9C377-50F8-3B4D-AD93-EEC3ED51E939}"/>
          </ac:spMkLst>
        </pc:spChg>
      </pc:sldChg>
      <pc:sldChg chg="modSp mod">
        <pc:chgData name="Federico Giannini" userId="3a2358dd-f097-482e-96e4-66849cafe5ca" providerId="ADAL" clId="{4187E230-8843-BB48-9026-C51FB85D98D4}" dt="2022-12-02T18:08:16.569" v="17" actId="6549"/>
        <pc:sldMkLst>
          <pc:docMk/>
          <pc:sldMk cId="2090946920" sldId="307"/>
        </pc:sldMkLst>
        <pc:spChg chg="mod">
          <ac:chgData name="Federico Giannini" userId="3a2358dd-f097-482e-96e4-66849cafe5ca" providerId="ADAL" clId="{4187E230-8843-BB48-9026-C51FB85D98D4}" dt="2022-12-02T18:08:16.569" v="17" actId="6549"/>
          <ac:spMkLst>
            <pc:docMk/>
            <pc:sldMk cId="2090946920" sldId="307"/>
            <ac:spMk id="5" creationId="{FAD9C377-50F8-3B4D-AD93-EEC3ED51E939}"/>
          </ac:spMkLst>
        </pc:spChg>
      </pc:sldChg>
      <pc:sldChg chg="modSp mod">
        <pc:chgData name="Federico Giannini" userId="3a2358dd-f097-482e-96e4-66849cafe5ca" providerId="ADAL" clId="{4187E230-8843-BB48-9026-C51FB85D98D4}" dt="2022-12-02T18:08:25.669" v="21" actId="6549"/>
        <pc:sldMkLst>
          <pc:docMk/>
          <pc:sldMk cId="265811447" sldId="308"/>
        </pc:sldMkLst>
        <pc:spChg chg="mod">
          <ac:chgData name="Federico Giannini" userId="3a2358dd-f097-482e-96e4-66849cafe5ca" providerId="ADAL" clId="{4187E230-8843-BB48-9026-C51FB85D98D4}" dt="2022-12-02T18:08:25.669" v="21" actId="6549"/>
          <ac:spMkLst>
            <pc:docMk/>
            <pc:sldMk cId="265811447" sldId="308"/>
            <ac:spMk id="5" creationId="{FAD9C377-50F8-3B4D-AD93-EEC3ED51E939}"/>
          </ac:spMkLst>
        </pc:spChg>
      </pc:sldChg>
      <pc:sldChg chg="modSp mod">
        <pc:chgData name="Federico Giannini" userId="3a2358dd-f097-482e-96e4-66849cafe5ca" providerId="ADAL" clId="{4187E230-8843-BB48-9026-C51FB85D98D4}" dt="2022-12-02T18:08:29.449" v="23" actId="6549"/>
        <pc:sldMkLst>
          <pc:docMk/>
          <pc:sldMk cId="1192850568" sldId="309"/>
        </pc:sldMkLst>
        <pc:spChg chg="mod">
          <ac:chgData name="Federico Giannini" userId="3a2358dd-f097-482e-96e4-66849cafe5ca" providerId="ADAL" clId="{4187E230-8843-BB48-9026-C51FB85D98D4}" dt="2022-12-02T18:08:29.449" v="23" actId="6549"/>
          <ac:spMkLst>
            <pc:docMk/>
            <pc:sldMk cId="1192850568" sldId="309"/>
            <ac:spMk id="5" creationId="{FAD9C377-50F8-3B4D-AD93-EEC3ED51E939}"/>
          </ac:spMkLst>
        </pc:spChg>
      </pc:sldChg>
      <pc:sldChg chg="modSp mod">
        <pc:chgData name="Federico Giannini" userId="3a2358dd-f097-482e-96e4-66849cafe5ca" providerId="ADAL" clId="{4187E230-8843-BB48-9026-C51FB85D98D4}" dt="2022-12-02T18:08:33.994" v="25" actId="20577"/>
        <pc:sldMkLst>
          <pc:docMk/>
          <pc:sldMk cId="1795644913" sldId="310"/>
        </pc:sldMkLst>
        <pc:spChg chg="mod">
          <ac:chgData name="Federico Giannini" userId="3a2358dd-f097-482e-96e4-66849cafe5ca" providerId="ADAL" clId="{4187E230-8843-BB48-9026-C51FB85D98D4}" dt="2022-12-02T18:08:33.994" v="25" actId="20577"/>
          <ac:spMkLst>
            <pc:docMk/>
            <pc:sldMk cId="1795644913" sldId="310"/>
            <ac:spMk id="5" creationId="{FAD9C377-50F8-3B4D-AD93-EEC3ED51E939}"/>
          </ac:spMkLst>
        </pc:spChg>
      </pc:sldChg>
      <pc:sldChg chg="modSp mod">
        <pc:chgData name="Federico Giannini" userId="3a2358dd-f097-482e-96e4-66849cafe5ca" providerId="ADAL" clId="{4187E230-8843-BB48-9026-C51FB85D98D4}" dt="2022-12-02T18:08:43.639" v="30" actId="20577"/>
        <pc:sldMkLst>
          <pc:docMk/>
          <pc:sldMk cId="983412053" sldId="311"/>
        </pc:sldMkLst>
        <pc:spChg chg="mod">
          <ac:chgData name="Federico Giannini" userId="3a2358dd-f097-482e-96e4-66849cafe5ca" providerId="ADAL" clId="{4187E230-8843-BB48-9026-C51FB85D98D4}" dt="2022-12-02T18:08:43.639" v="30" actId="20577"/>
          <ac:spMkLst>
            <pc:docMk/>
            <pc:sldMk cId="983412053" sldId="311"/>
            <ac:spMk id="5" creationId="{FAD9C377-50F8-3B4D-AD93-EEC3ED51E939}"/>
          </ac:spMkLst>
        </pc:spChg>
      </pc:sldChg>
      <pc:sldChg chg="modSp add mod">
        <pc:chgData name="Federico Giannini" userId="3a2358dd-f097-482e-96e4-66849cafe5ca" providerId="ADAL" clId="{4187E230-8843-BB48-9026-C51FB85D98D4}" dt="2022-12-02T18:17:57.797" v="513" actId="20577"/>
        <pc:sldMkLst>
          <pc:docMk/>
          <pc:sldMk cId="177487022" sldId="312"/>
        </pc:sldMkLst>
        <pc:spChg chg="mod">
          <ac:chgData name="Federico Giannini" userId="3a2358dd-f097-482e-96e4-66849cafe5ca" providerId="ADAL" clId="{4187E230-8843-BB48-9026-C51FB85D98D4}" dt="2022-12-02T18:08:38.743" v="28" actId="6549"/>
          <ac:spMkLst>
            <pc:docMk/>
            <pc:sldMk cId="177487022" sldId="312"/>
            <ac:spMk id="5" creationId="{FAD9C377-50F8-3B4D-AD93-EEC3ED51E939}"/>
          </ac:spMkLst>
        </pc:spChg>
        <pc:spChg chg="mod">
          <ac:chgData name="Federico Giannini" userId="3a2358dd-f097-482e-96e4-66849cafe5ca" providerId="ADAL" clId="{4187E230-8843-BB48-9026-C51FB85D98D4}" dt="2022-12-02T18:17:57.797" v="513" actId="20577"/>
          <ac:spMkLst>
            <pc:docMk/>
            <pc:sldMk cId="177487022" sldId="312"/>
            <ac:spMk id="8" creationId="{FD8EF418-578D-8835-6714-06F5EBDDE725}"/>
          </ac:spMkLst>
        </pc:spChg>
      </pc:sldChg>
      <pc:sldChg chg="new del">
        <pc:chgData name="Federico Giannini" userId="3a2358dd-f097-482e-96e4-66849cafe5ca" providerId="ADAL" clId="{4187E230-8843-BB48-9026-C51FB85D98D4}" dt="2022-12-02T18:07:26.902" v="1" actId="680"/>
        <pc:sldMkLst>
          <pc:docMk/>
          <pc:sldMk cId="2658324289" sldId="312"/>
        </pc:sldMkLst>
      </pc:sldChg>
      <pc:sldChg chg="addSp modSp add mod">
        <pc:chgData name="Federico Giannini" userId="3a2358dd-f097-482e-96e4-66849cafe5ca" providerId="ADAL" clId="{4187E230-8843-BB48-9026-C51FB85D98D4}" dt="2022-12-02T18:17:11.876" v="438" actId="113"/>
        <pc:sldMkLst>
          <pc:docMk/>
          <pc:sldMk cId="431125746" sldId="313"/>
        </pc:sldMkLst>
        <pc:spChg chg="mod">
          <ac:chgData name="Federico Giannini" userId="3a2358dd-f097-482e-96e4-66849cafe5ca" providerId="ADAL" clId="{4187E230-8843-BB48-9026-C51FB85D98D4}" dt="2022-12-02T18:17:11.876" v="438" actId="113"/>
          <ac:spMkLst>
            <pc:docMk/>
            <pc:sldMk cId="431125746" sldId="313"/>
            <ac:spMk id="4" creationId="{A97B20DD-C672-8F4A-AB3F-A50E7060D3DA}"/>
          </ac:spMkLst>
        </pc:spChg>
        <pc:picChg chg="add mod">
          <ac:chgData name="Federico Giannini" userId="3a2358dd-f097-482e-96e4-66849cafe5ca" providerId="ADAL" clId="{4187E230-8843-BB48-9026-C51FB85D98D4}" dt="2022-12-02T18:13:08.356" v="341" actId="1076"/>
          <ac:picMkLst>
            <pc:docMk/>
            <pc:sldMk cId="431125746" sldId="313"/>
            <ac:picMk id="1026" creationId="{A39535B8-DBD4-9E56-DD55-3F0C8F4521C9}"/>
          </ac:picMkLst>
        </pc:picChg>
        <pc:picChg chg="add mod">
          <ac:chgData name="Federico Giannini" userId="3a2358dd-f097-482e-96e4-66849cafe5ca" providerId="ADAL" clId="{4187E230-8843-BB48-9026-C51FB85D98D4}" dt="2022-12-02T18:13:13.940" v="343" actId="1076"/>
          <ac:picMkLst>
            <pc:docMk/>
            <pc:sldMk cId="431125746" sldId="313"/>
            <ac:picMk id="1028" creationId="{13C565E7-34C7-48A4-AB09-AEB51C4C7F5E}"/>
          </ac:picMkLst>
        </pc:picChg>
        <pc:picChg chg="add mod">
          <ac:chgData name="Federico Giannini" userId="3a2358dd-f097-482e-96e4-66849cafe5ca" providerId="ADAL" clId="{4187E230-8843-BB48-9026-C51FB85D98D4}" dt="2022-12-02T18:13:21.491" v="423" actId="207"/>
          <ac:picMkLst>
            <pc:docMk/>
            <pc:sldMk cId="431125746" sldId="313"/>
            <ac:picMk id="1030" creationId="{EB2C6319-9A9F-D72B-C7C2-66152BE4596C}"/>
          </ac:picMkLst>
        </pc:picChg>
      </pc:sldChg>
      <pc:sldChg chg="addSp delSp modSp new mod">
        <pc:chgData name="Federico Giannini" userId="3a2358dd-f097-482e-96e4-66849cafe5ca" providerId="ADAL" clId="{4187E230-8843-BB48-9026-C51FB85D98D4}" dt="2022-12-02T18:17:02.263" v="437" actId="1076"/>
        <pc:sldMkLst>
          <pc:docMk/>
          <pc:sldMk cId="3466828852" sldId="314"/>
        </pc:sldMkLst>
        <pc:spChg chg="del">
          <ac:chgData name="Federico Giannini" userId="3a2358dd-f097-482e-96e4-66849cafe5ca" providerId="ADAL" clId="{4187E230-8843-BB48-9026-C51FB85D98D4}" dt="2022-12-02T18:16:29.878" v="425"/>
          <ac:spMkLst>
            <pc:docMk/>
            <pc:sldMk cId="3466828852" sldId="314"/>
            <ac:spMk id="4" creationId="{150DFCDF-7A3A-A121-E4E6-95E4646ADC88}"/>
          </ac:spMkLst>
        </pc:spChg>
        <pc:spChg chg="add del mod">
          <ac:chgData name="Federico Giannini" userId="3a2358dd-f097-482e-96e4-66849cafe5ca" providerId="ADAL" clId="{4187E230-8843-BB48-9026-C51FB85D98D4}" dt="2022-12-02T18:16:50.679" v="429"/>
          <ac:spMkLst>
            <pc:docMk/>
            <pc:sldMk cId="3466828852" sldId="314"/>
            <ac:spMk id="8" creationId="{E538E2CC-0D69-B3FA-B15D-70F71F660E7C}"/>
          </ac:spMkLst>
        </pc:spChg>
        <pc:picChg chg="add del mod">
          <ac:chgData name="Federico Giannini" userId="3a2358dd-f097-482e-96e4-66849cafe5ca" providerId="ADAL" clId="{4187E230-8843-BB48-9026-C51FB85D98D4}" dt="2022-12-02T18:16:31.990" v="428" actId="478"/>
          <ac:picMkLst>
            <pc:docMk/>
            <pc:sldMk cId="3466828852" sldId="314"/>
            <ac:picMk id="6" creationId="{638C0E3A-7FFF-31B6-FAF5-EEB0E2BF0F73}"/>
          </ac:picMkLst>
        </pc:picChg>
        <pc:picChg chg="add mod">
          <ac:chgData name="Federico Giannini" userId="3a2358dd-f097-482e-96e4-66849cafe5ca" providerId="ADAL" clId="{4187E230-8843-BB48-9026-C51FB85D98D4}" dt="2022-12-02T18:17:02.263" v="437" actId="1076"/>
          <ac:picMkLst>
            <pc:docMk/>
            <pc:sldMk cId="3466828852" sldId="314"/>
            <ac:picMk id="10" creationId="{9F2B2F6F-C4C1-A0D5-24C6-983D64975A83}"/>
          </ac:picMkLst>
        </pc:picChg>
      </pc:sldChg>
    </pc:docChg>
  </pc:docChgLst>
  <pc:docChgLst>
    <pc:chgData name="Federico Giannini" userId="3a2358dd-f097-482e-96e4-66849cafe5ca" providerId="ADAL" clId="{CE436216-6E2A-5B45-AF73-0AB6095D011E}"/>
    <pc:docChg chg="modSld">
      <pc:chgData name="Federico Giannini" userId="3a2358dd-f097-482e-96e4-66849cafe5ca" providerId="ADAL" clId="{CE436216-6E2A-5B45-AF73-0AB6095D011E}" dt="2023-11-20T16:02:17.998" v="44" actId="20577"/>
      <pc:docMkLst>
        <pc:docMk/>
      </pc:docMkLst>
      <pc:sldChg chg="modSp">
        <pc:chgData name="Federico Giannini" userId="3a2358dd-f097-482e-96e4-66849cafe5ca" providerId="ADAL" clId="{CE436216-6E2A-5B45-AF73-0AB6095D011E}" dt="2023-11-20T16:02:17.998" v="44" actId="20577"/>
        <pc:sldMkLst>
          <pc:docMk/>
          <pc:sldMk cId="3971424861" sldId="306"/>
        </pc:sldMkLst>
        <pc:spChg chg="mod">
          <ac:chgData name="Federico Giannini" userId="3a2358dd-f097-482e-96e4-66849cafe5ca" providerId="ADAL" clId="{CE436216-6E2A-5B45-AF73-0AB6095D011E}" dt="2023-11-20T16:02:17.998" v="44" actId="20577"/>
          <ac:spMkLst>
            <pc:docMk/>
            <pc:sldMk cId="3971424861" sldId="306"/>
            <ac:spMk id="3" creationId="{828C2EAA-809F-FCC6-984B-58ED56D01917}"/>
          </ac:spMkLst>
        </pc:spChg>
      </pc:sldChg>
      <pc:sldChg chg="modSp mod">
        <pc:chgData name="Federico Giannini" userId="3a2358dd-f097-482e-96e4-66849cafe5ca" providerId="ADAL" clId="{CE436216-6E2A-5B45-AF73-0AB6095D011E}" dt="2023-11-20T16:02:02.989" v="43" actId="20577"/>
        <pc:sldMkLst>
          <pc:docMk/>
          <pc:sldMk cId="2090946920" sldId="307"/>
        </pc:sldMkLst>
        <pc:spChg chg="mod">
          <ac:chgData name="Federico Giannini" userId="3a2358dd-f097-482e-96e4-66849cafe5ca" providerId="ADAL" clId="{CE436216-6E2A-5B45-AF73-0AB6095D011E}" dt="2023-11-20T16:02:02.989" v="43" actId="20577"/>
          <ac:spMkLst>
            <pc:docMk/>
            <pc:sldMk cId="2090946920" sldId="307"/>
            <ac:spMk id="12" creationId="{5379DBD6-1BE0-AE36-BD05-84DDEB70F6C5}"/>
          </ac:spMkLst>
        </pc:spChg>
      </pc:sldChg>
      <pc:sldChg chg="modSp mod">
        <pc:chgData name="Federico Giannini" userId="3a2358dd-f097-482e-96e4-66849cafe5ca" providerId="ADAL" clId="{CE436216-6E2A-5B45-AF73-0AB6095D011E}" dt="2023-11-20T15:58:40.120" v="1" actId="403"/>
        <pc:sldMkLst>
          <pc:docMk/>
          <pc:sldMk cId="1865366409" sldId="316"/>
        </pc:sldMkLst>
        <pc:spChg chg="mod">
          <ac:chgData name="Federico Giannini" userId="3a2358dd-f097-482e-96e4-66849cafe5ca" providerId="ADAL" clId="{CE436216-6E2A-5B45-AF73-0AB6095D011E}" dt="2023-11-20T15:58:40.120" v="1" actId="403"/>
          <ac:spMkLst>
            <pc:docMk/>
            <pc:sldMk cId="1865366409" sldId="316"/>
            <ac:spMk id="12" creationId="{5379DBD6-1BE0-AE36-BD05-84DDEB70F6C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FC050-9C1D-4A44-B4C3-0E30B77BCAC1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D5E19-E7CA-45F6-8D44-210B4E61BA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040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D5E19-E7CA-45F6-8D44-210B4E61BA9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1812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D5E19-E7CA-45F6-8D44-210B4E61BA9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6106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D5E19-E7CA-45F6-8D44-210B4E61BA9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1759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D5E19-E7CA-45F6-8D44-210B4E61BA9F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6229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D5E19-E7CA-45F6-8D44-210B4E61BA9F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624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D5E19-E7CA-45F6-8D44-210B4E61BA9F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46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D5E19-E7CA-45F6-8D44-210B4E61BA9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1918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D5E19-E7CA-45F6-8D44-210B4E61BA9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9658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D5E19-E7CA-45F6-8D44-210B4E61BA9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0974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D5E19-E7CA-45F6-8D44-210B4E61BA9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4405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D5E19-E7CA-45F6-8D44-210B4E61BA9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7154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D5E19-E7CA-45F6-8D44-210B4E61BA9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036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D5E19-E7CA-45F6-8D44-210B4E61BA9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0650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D5E19-E7CA-45F6-8D44-210B4E61BA9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333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4" b="42715"/>
          <a:stretch/>
        </p:blipFill>
        <p:spPr>
          <a:xfrm>
            <a:off x="0" y="1485900"/>
            <a:ext cx="12192000" cy="537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4792"/>
            <a:ext cx="4209288" cy="1246938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838200" y="2441055"/>
            <a:ext cx="10515600" cy="1325563"/>
          </a:xfrm>
        </p:spPr>
        <p:txBody>
          <a:bodyPr/>
          <a:lstStyle>
            <a:lvl1pPr algn="ctr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Thesis Title</a:t>
            </a:r>
            <a:endParaRPr lang="it-IT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93353" y="5415995"/>
            <a:ext cx="3527854" cy="31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Supervisor</a:t>
            </a:r>
            <a:endParaRPr lang="it-IT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3353" y="5888254"/>
            <a:ext cx="3527854" cy="31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Co-Supervisor</a:t>
            </a:r>
            <a:endParaRPr lang="it-IT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305798" y="5415995"/>
            <a:ext cx="3527854" cy="3198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Candidate</a:t>
            </a:r>
            <a:endParaRPr lang="it-IT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305798" y="5888254"/>
            <a:ext cx="3527854" cy="3198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Academic Year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27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" b="2733"/>
          <a:stretch/>
        </p:blipFill>
        <p:spPr>
          <a:xfrm>
            <a:off x="-1" y="6226218"/>
            <a:ext cx="12191999" cy="631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96" r="782"/>
          <a:stretch/>
        </p:blipFill>
        <p:spPr>
          <a:xfrm>
            <a:off x="0" y="0"/>
            <a:ext cx="12191999" cy="10238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2" y="6267469"/>
            <a:ext cx="3083718" cy="551728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1013988" y="6359546"/>
            <a:ext cx="965887" cy="365125"/>
          </a:xfrm>
        </p:spPr>
        <p:txBody>
          <a:bodyPr/>
          <a:lstStyle>
            <a:lvl1pPr>
              <a:defRPr sz="1600" b="1" i="0" baseline="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fld id="{DCE09022-C08B-4F34-B9F0-43AC160DA04C}" type="slidenum">
              <a:rPr lang="it-IT" smtClean="0"/>
              <a:pPr/>
              <a:t>‹#›</a:t>
            </a:fld>
            <a:r>
              <a:rPr lang="it-IT" dirty="0"/>
              <a:t>/26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5355" y="90617"/>
            <a:ext cx="6971271" cy="543697"/>
          </a:xfrm>
        </p:spPr>
        <p:txBody>
          <a:bodyPr>
            <a:normAutofit/>
          </a:bodyPr>
          <a:lstStyle>
            <a:lvl1pPr>
              <a:defRPr sz="2800" b="1" i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801FC-9F3C-0842-96EC-1D6A64C4C4B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68303" y="6359546"/>
            <a:ext cx="4845685" cy="365125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94798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50178-FFDF-4188-8352-D71733CC4D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58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tinualai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avalanche.continualai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valanche.continualai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812283" y="2258569"/>
            <a:ext cx="6567435" cy="2464260"/>
          </a:xfrm>
        </p:spPr>
        <p:txBody>
          <a:bodyPr>
            <a:normAutofit fontScale="90000"/>
          </a:bodyPr>
          <a:lstStyle/>
          <a:p>
            <a:r>
              <a:rPr lang="en-GB" sz="6600" dirty="0"/>
              <a:t>Continual Learning</a:t>
            </a:r>
            <a:br>
              <a:rPr lang="en-GB" sz="6600" dirty="0"/>
            </a:br>
            <a:r>
              <a:rPr lang="en-GB" sz="6600" dirty="0"/>
              <a:t>Strategies and</a:t>
            </a:r>
            <a:br>
              <a:rPr lang="en-GB" sz="6600" dirty="0"/>
            </a:br>
            <a:r>
              <a:rPr lang="en-GB" sz="6600" dirty="0"/>
              <a:t>Avalanche</a:t>
            </a:r>
            <a:endParaRPr lang="it-IT" sz="6600" dirty="0"/>
          </a:p>
        </p:txBody>
      </p:sp>
      <p:sp>
        <p:nvSpPr>
          <p:cNvPr id="2" name="Title 8">
            <a:extLst>
              <a:ext uri="{FF2B5EF4-FFF2-40B4-BE49-F238E27FC236}">
                <a16:creationId xmlns:a16="http://schemas.microsoft.com/office/drawing/2014/main" id="{29F79275-A322-9D8F-8AE6-AD3F5C706A67}"/>
              </a:ext>
            </a:extLst>
          </p:cNvPr>
          <p:cNvSpPr txBox="1">
            <a:spLocks/>
          </p:cNvSpPr>
          <p:nvPr/>
        </p:nvSpPr>
        <p:spPr>
          <a:xfrm>
            <a:off x="838200" y="4722829"/>
            <a:ext cx="10515600" cy="1319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3200" b="0" dirty="0"/>
              <a:t>Federico Giannini</a:t>
            </a:r>
          </a:p>
          <a:p>
            <a:pPr algn="r"/>
            <a:r>
              <a:rPr lang="en-GB" sz="1600" b="0" dirty="0"/>
              <a:t>Ph.D. Student</a:t>
            </a:r>
          </a:p>
          <a:p>
            <a:pPr algn="r"/>
            <a:r>
              <a:rPr lang="en-GB" sz="1600" b="0" dirty="0"/>
              <a:t>DEIB – </a:t>
            </a:r>
            <a:r>
              <a:rPr lang="en-GB" sz="1600" b="0" dirty="0" err="1"/>
              <a:t>Politecnico</a:t>
            </a:r>
            <a:r>
              <a:rPr lang="en-GB" sz="1600" b="0" dirty="0"/>
              <a:t> di Milano</a:t>
            </a:r>
          </a:p>
          <a:p>
            <a:pPr algn="r"/>
            <a:r>
              <a:rPr lang="en-GB" sz="1600" b="0" dirty="0" err="1"/>
              <a:t>federico.giannini@polimi.it</a:t>
            </a:r>
            <a:endParaRPr lang="it-IT" sz="1600" b="0" dirty="0"/>
          </a:p>
        </p:txBody>
      </p:sp>
    </p:spTree>
    <p:extLst>
      <p:ext uri="{BB962C8B-B14F-4D97-AF65-F5344CB8AC3E}">
        <p14:creationId xmlns:p14="http://schemas.microsoft.com/office/powerpoint/2010/main" val="601361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11">
            <a:extLst>
              <a:ext uri="{FF2B5EF4-FFF2-40B4-BE49-F238E27FC236}">
                <a16:creationId xmlns:a16="http://schemas.microsoft.com/office/drawing/2014/main" id="{6A813263-553F-7772-CCA4-3B9D46736F21}"/>
              </a:ext>
            </a:extLst>
          </p:cNvPr>
          <p:cNvSpPr txBox="1"/>
          <p:nvPr/>
        </p:nvSpPr>
        <p:spPr>
          <a:xfrm>
            <a:off x="276827" y="1494384"/>
            <a:ext cx="8164813" cy="4365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lvl="1" indent="-381000">
              <a:lnSpc>
                <a:spcPct val="115000"/>
              </a:lnSpc>
              <a:spcBef>
                <a:spcPts val="600"/>
              </a:spcBef>
              <a:buSzPts val="2400"/>
              <a:buChar char="▸"/>
            </a:pPr>
            <a:r>
              <a:rPr lang="en-GB" dirty="0">
                <a:solidFill>
                  <a:schemeClr val="tx1"/>
                </a:solidFill>
                <a:latin typeface="Avenir Book" panose="02000503020000020003" pitchFamily="2" charset="0"/>
              </a:rPr>
              <a:t>The architecture starts with a single Neural Network (</a:t>
            </a:r>
            <a:r>
              <a:rPr lang="en-GB" b="1" dirty="0">
                <a:solidFill>
                  <a:srgbClr val="203652"/>
                </a:solidFill>
                <a:latin typeface="Avenir Book" panose="02000503020000020003" pitchFamily="2" charset="0"/>
              </a:rPr>
              <a:t>column</a:t>
            </a:r>
            <a:r>
              <a:rPr lang="en-GB" dirty="0">
                <a:solidFill>
                  <a:schemeClr val="tx1"/>
                </a:solidFill>
                <a:latin typeface="Avenir Book" panose="02000503020000020003" pitchFamily="2" charset="0"/>
              </a:rPr>
              <a:t>).</a:t>
            </a:r>
          </a:p>
          <a:p>
            <a:pPr marL="0" lvl="1" indent="-381000">
              <a:lnSpc>
                <a:spcPct val="115000"/>
              </a:lnSpc>
              <a:spcBef>
                <a:spcPts val="600"/>
              </a:spcBef>
              <a:buSzPts val="2400"/>
              <a:buChar char="▸"/>
            </a:pPr>
            <a:r>
              <a:rPr lang="en-GB" dirty="0">
                <a:latin typeface="Avenir Book" panose="02000503020000020003" pitchFamily="2" charset="0"/>
              </a:rPr>
              <a:t>Whenever a new task appears: </a:t>
            </a:r>
            <a:endParaRPr lang="en-GB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914400" lvl="3" indent="-381000">
              <a:lnSpc>
                <a:spcPct val="115000"/>
              </a:lnSpc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it-IT" dirty="0" err="1">
                <a:latin typeface="Avenir Book" panose="02000503020000020003" pitchFamily="2" charset="0"/>
              </a:rPr>
              <a:t>It</a:t>
            </a:r>
            <a:r>
              <a:rPr lang="it-IT" dirty="0">
                <a:latin typeface="Avenir Book" panose="02000503020000020003" pitchFamily="2" charset="0"/>
              </a:rPr>
              <a:t> </a:t>
            </a:r>
            <a:r>
              <a:rPr lang="it-IT" dirty="0" err="1">
                <a:latin typeface="Avenir Book" panose="02000503020000020003" pitchFamily="2" charset="0"/>
              </a:rPr>
              <a:t>freezes</a:t>
            </a:r>
            <a:r>
              <a:rPr lang="it-IT" dirty="0">
                <a:latin typeface="Avenir Book" panose="02000503020000020003" pitchFamily="2" charset="0"/>
              </a:rPr>
              <a:t> the </a:t>
            </a:r>
            <a:r>
              <a:rPr lang="it-IT" dirty="0" err="1">
                <a:latin typeface="Avenir Book" panose="02000503020000020003" pitchFamily="2" charset="0"/>
              </a:rPr>
              <a:t>parameters</a:t>
            </a:r>
            <a:r>
              <a:rPr lang="it-IT" dirty="0">
                <a:latin typeface="Avenir Book" panose="02000503020000020003" pitchFamily="2" charset="0"/>
              </a:rPr>
              <a:t> of the </a:t>
            </a:r>
            <a:r>
              <a:rPr lang="it-IT" dirty="0" err="1">
                <a:latin typeface="Avenir Book" panose="02000503020000020003" pitchFamily="2" charset="0"/>
              </a:rPr>
              <a:t>old</a:t>
            </a:r>
            <a:r>
              <a:rPr lang="it-IT" dirty="0">
                <a:latin typeface="Avenir Book" panose="02000503020000020003" pitchFamily="2" charset="0"/>
              </a:rPr>
              <a:t> </a:t>
            </a:r>
            <a:r>
              <a:rPr lang="it-IT" dirty="0" err="1">
                <a:latin typeface="Avenir Book" panose="02000503020000020003" pitchFamily="2" charset="0"/>
              </a:rPr>
              <a:t>columns</a:t>
            </a:r>
            <a:r>
              <a:rPr lang="it-IT" dirty="0">
                <a:latin typeface="Avenir Book" panose="02000503020000020003" pitchFamily="2" charset="0"/>
              </a:rPr>
              <a:t>.</a:t>
            </a:r>
          </a:p>
          <a:p>
            <a:pPr marL="914400" lvl="3" indent="-381000">
              <a:lnSpc>
                <a:spcPct val="115000"/>
              </a:lnSpc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it-IT" dirty="0" err="1">
                <a:latin typeface="Avenir Book" panose="02000503020000020003" pitchFamily="2" charset="0"/>
              </a:rPr>
              <a:t>It</a:t>
            </a:r>
            <a:r>
              <a:rPr lang="it-IT" dirty="0">
                <a:latin typeface="Avenir Book" panose="02000503020000020003" pitchFamily="2" charset="0"/>
              </a:rPr>
              <a:t> </a:t>
            </a:r>
            <a:r>
              <a:rPr lang="it-IT" dirty="0" err="1">
                <a:latin typeface="Avenir Book" panose="02000503020000020003" pitchFamily="2" charset="0"/>
              </a:rPr>
              <a:t>adds</a:t>
            </a:r>
            <a:r>
              <a:rPr lang="it-IT" dirty="0">
                <a:latin typeface="Avenir Book" panose="02000503020000020003" pitchFamily="2" charset="0"/>
              </a:rPr>
              <a:t> a new </a:t>
            </a:r>
            <a:r>
              <a:rPr lang="it-IT" dirty="0" err="1">
                <a:latin typeface="Avenir Book" panose="02000503020000020003" pitchFamily="2" charset="0"/>
              </a:rPr>
              <a:t>column</a:t>
            </a:r>
            <a:r>
              <a:rPr lang="it-IT" dirty="0">
                <a:latin typeface="Avenir Book" panose="02000503020000020003" pitchFamily="2" charset="0"/>
              </a:rPr>
              <a:t> to the </a:t>
            </a:r>
            <a:r>
              <a:rPr lang="it-IT" dirty="0" err="1">
                <a:latin typeface="Avenir Book" panose="02000503020000020003" pitchFamily="2" charset="0"/>
              </a:rPr>
              <a:t>architecture</a:t>
            </a:r>
            <a:r>
              <a:rPr lang="it-IT" dirty="0">
                <a:latin typeface="Avenir Book" panose="02000503020000020003" pitchFamily="2" charset="0"/>
              </a:rPr>
              <a:t>.</a:t>
            </a:r>
            <a:endParaRPr lang="en-GB" dirty="0">
              <a:latin typeface="Avenir Book" panose="02000503020000020003" pitchFamily="2" charset="0"/>
            </a:endParaRPr>
          </a:p>
          <a:p>
            <a:pPr marL="0" lvl="1" indent="-381000">
              <a:lnSpc>
                <a:spcPct val="115000"/>
              </a:lnSpc>
              <a:spcBef>
                <a:spcPts val="600"/>
              </a:spcBef>
              <a:buSzPts val="2400"/>
              <a:buChar char="▸"/>
            </a:pPr>
            <a:r>
              <a:rPr lang="en-GB" dirty="0">
                <a:latin typeface="Avenir Book" panose="02000503020000020003" pitchFamily="2" charset="0"/>
              </a:rPr>
              <a:t>The hidden layer </a:t>
            </a:r>
            <a:r>
              <a:rPr lang="en-GB" dirty="0" err="1">
                <a:latin typeface="Avenir Book" panose="02000503020000020003" pitchFamily="2" charset="0"/>
              </a:rPr>
              <a:t>i</a:t>
            </a:r>
            <a:r>
              <a:rPr lang="en-GB" dirty="0">
                <a:latin typeface="Avenir Book" panose="02000503020000020003" pitchFamily="2" charset="0"/>
              </a:rPr>
              <a:t> (</a:t>
            </a:r>
            <a:r>
              <a:rPr lang="en-GB" dirty="0" err="1">
                <a:latin typeface="Avenir Book" panose="02000503020000020003" pitchFamily="2" charset="0"/>
              </a:rPr>
              <a:t>i</a:t>
            </a:r>
            <a:r>
              <a:rPr lang="en-GB" dirty="0">
                <a:latin typeface="Avenir Book" panose="02000503020000020003" pitchFamily="2" charset="0"/>
              </a:rPr>
              <a:t>&gt;1) of the column k receives:</a:t>
            </a:r>
          </a:p>
          <a:p>
            <a:pPr marL="914400" lvl="3" indent="-381000">
              <a:lnSpc>
                <a:spcPct val="115000"/>
              </a:lnSpc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GB" dirty="0">
                <a:latin typeface="Avenir Book" panose="02000503020000020003" pitchFamily="2" charset="0"/>
              </a:rPr>
              <a:t>The output of the hidden layer i-1 of the column k</a:t>
            </a:r>
          </a:p>
          <a:p>
            <a:pPr marL="914400" lvl="3" indent="-381000">
              <a:lnSpc>
                <a:spcPct val="115000"/>
              </a:lnSpc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GB" dirty="0">
                <a:latin typeface="Avenir Book" panose="02000503020000020003" pitchFamily="2" charset="0"/>
              </a:rPr>
              <a:t>The outputs of the hidden layers i-1 of all the previous column j (j&lt;k).</a:t>
            </a:r>
          </a:p>
          <a:p>
            <a:pPr marL="0" marR="0" lvl="1" indent="-3810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Tx/>
              <a:buSzPts val="2400"/>
              <a:buFontTx/>
              <a:buChar char="▸"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It uses transfer learning to combine the knowledge of the previous tasks </a:t>
            </a:r>
            <a:r>
              <a:rPr lang="en-GB" dirty="0">
                <a:solidFill>
                  <a:prstClr val="black"/>
                </a:solidFill>
                <a:latin typeface="Avenir Book" panose="02000503020000020003" pitchFamily="2" charset="0"/>
              </a:rPr>
              <a:t>with that acquired directly from the current task.</a:t>
            </a:r>
          </a:p>
          <a:p>
            <a:pPr marL="0" marR="0" lvl="1" indent="-3810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Tx/>
              <a:buSzPts val="2400"/>
              <a:buFontTx/>
              <a:buChar char="▸"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It re</a:t>
            </a:r>
            <a:r>
              <a:rPr lang="en-GB" dirty="0">
                <a:solidFill>
                  <a:prstClr val="black"/>
                </a:solidFill>
                <a:latin typeface="Avenir Book" panose="02000503020000020003" pitchFamily="2" charset="0"/>
              </a:rPr>
              <a:t>uses useful old knowledge and old columns are frozen to avoid CF.</a:t>
            </a:r>
          </a:p>
          <a:p>
            <a:pPr marL="0" marR="0" lvl="1" indent="-3810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Tx/>
              <a:buSzPts val="2400"/>
              <a:buFontTx/>
              <a:buChar char="▸"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As the </a:t>
            </a:r>
            <a:r>
              <a:rPr lang="en-GB" dirty="0">
                <a:solidFill>
                  <a:prstClr val="black"/>
                </a:solidFill>
                <a:latin typeface="Avenir Book" panose="02000503020000020003" pitchFamily="2" charset="0"/>
              </a:rPr>
              <a:t>Multi-Head models, it needs to know the current task’s label.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9C377-50F8-3B4D-AD93-EEC3ED51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FD8EF418-578D-8835-6714-06F5EBDDE725}"/>
              </a:ext>
            </a:extLst>
          </p:cNvPr>
          <p:cNvSpPr txBox="1">
            <a:spLocks/>
          </p:cNvSpPr>
          <p:nvPr/>
        </p:nvSpPr>
        <p:spPr>
          <a:xfrm>
            <a:off x="388620" y="133329"/>
            <a:ext cx="9065481" cy="5436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i="0" dirty="0" err="1"/>
              <a:t>Architectural</a:t>
            </a:r>
            <a:r>
              <a:rPr lang="it-IT" i="0" dirty="0"/>
              <a:t>: Progressive </a:t>
            </a:r>
            <a:r>
              <a:rPr lang="it-IT" i="0" dirty="0" err="1"/>
              <a:t>Neural</a:t>
            </a:r>
            <a:r>
              <a:rPr lang="it-IT" i="0" dirty="0"/>
              <a:t> Networks (PNN)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1D1F34-B910-E192-A270-590EDC465C62}"/>
              </a:ext>
            </a:extLst>
          </p:cNvPr>
          <p:cNvSpPr txBox="1"/>
          <p:nvPr/>
        </p:nvSpPr>
        <p:spPr>
          <a:xfrm>
            <a:off x="3370695" y="6280498"/>
            <a:ext cx="816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1400" b="0" i="0">
                <a:solidFill>
                  <a:schemeClr val="bg1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it-IT" dirty="0"/>
              <a:t>Rusu, A.A et al. Progressive </a:t>
            </a:r>
            <a:r>
              <a:rPr lang="it-IT" dirty="0" err="1"/>
              <a:t>neural</a:t>
            </a:r>
            <a:r>
              <a:rPr lang="it-IT" dirty="0"/>
              <a:t> networks. </a:t>
            </a:r>
            <a:r>
              <a:rPr lang="it-IT" dirty="0" err="1"/>
              <a:t>CoRR</a:t>
            </a:r>
            <a:r>
              <a:rPr lang="it-IT" dirty="0"/>
              <a:t> </a:t>
            </a:r>
            <a:r>
              <a:rPr lang="it-IT" dirty="0" err="1"/>
              <a:t>abs</a:t>
            </a:r>
            <a:r>
              <a:rPr lang="it-IT" dirty="0"/>
              <a:t>/1606.04671 (2016)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C4750-5DFD-DFD9-56EE-A221D1DAC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200" y="1494384"/>
            <a:ext cx="3465972" cy="335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17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2B8953-DCB6-1A69-C26E-5ADD83070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642" y="1352979"/>
            <a:ext cx="5493640" cy="28903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11">
                <a:extLst>
                  <a:ext uri="{FF2B5EF4-FFF2-40B4-BE49-F238E27FC236}">
                    <a16:creationId xmlns:a16="http://schemas.microsoft.com/office/drawing/2014/main" id="{6A813263-553F-7772-CCA4-3B9D46736F21}"/>
                  </a:ext>
                </a:extLst>
              </p:cNvPr>
              <p:cNvSpPr txBox="1"/>
              <p:nvPr/>
            </p:nvSpPr>
            <p:spPr>
              <a:xfrm>
                <a:off x="276827" y="1352979"/>
                <a:ext cx="6237095" cy="29484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lvl="1" indent="-381000">
                  <a:lnSpc>
                    <a:spcPct val="115000"/>
                  </a:lnSpc>
                  <a:spcBef>
                    <a:spcPts val="600"/>
                  </a:spcBef>
                  <a:buSzPts val="2400"/>
                  <a:buChar char="▸"/>
                </a:pPr>
                <a:r>
                  <a:rPr kumimoji="0" lang="en-GB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Book" panose="02000503020000020003" pitchFamily="2" charset="0"/>
                    <a:ea typeface="+mn-ea"/>
                    <a:cs typeface="+mn-cs"/>
                  </a:rPr>
                  <a:t>It’s explicitly meant to deal with </a:t>
                </a:r>
                <a:r>
                  <a:rPr kumimoji="0" lang="en-GB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3652"/>
                    </a:solidFill>
                    <a:effectLst/>
                    <a:uLnTx/>
                    <a:uFillTx/>
                    <a:latin typeface="Avenir Book" panose="02000503020000020003" pitchFamily="2" charset="0"/>
                    <a:ea typeface="+mn-ea"/>
                    <a:cs typeface="+mn-cs"/>
                  </a:rPr>
                  <a:t>Class Incremental Scenario.</a:t>
                </a:r>
              </a:p>
              <a:p>
                <a:pPr marL="0" lvl="1" indent="-381000">
                  <a:lnSpc>
                    <a:spcPct val="115000"/>
                  </a:lnSpc>
                  <a:spcBef>
                    <a:spcPts val="600"/>
                  </a:spcBef>
                  <a:buSzPts val="2400"/>
                  <a:buChar char="▸"/>
                </a:pPr>
                <a:r>
                  <a:rPr lang="en-GB" dirty="0">
                    <a:solidFill>
                      <a:prstClr val="black"/>
                    </a:solidFill>
                    <a:latin typeface="Avenir Book" panose="02000503020000020003" pitchFamily="2" charset="0"/>
                  </a:rPr>
                  <a:t>The network has </a:t>
                </a:r>
                <a:r>
                  <a:rPr lang="en-GB" b="1" dirty="0">
                    <a:solidFill>
                      <a:prstClr val="black"/>
                    </a:solidFill>
                    <a:latin typeface="Avenir Book" panose="02000503020000020003" pitchFamily="2" charset="0"/>
                  </a:rPr>
                  <a:t>shared weights </a:t>
                </a:r>
                <a14:m>
                  <m:oMath xmlns:m="http://schemas.openxmlformats.org/officeDocument/2006/math">
                    <m:r>
                      <a:rPr lang="el-GR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𝜣</m:t>
                    </m:r>
                  </m:oMath>
                </a14:m>
                <a:r>
                  <a:rPr kumimoji="0" lang="en-GB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Book" panose="02000503020000020003" pitchFamily="2" charset="0"/>
                    <a:ea typeface="+mn-ea"/>
                    <a:cs typeface="+mn-cs"/>
                  </a:rPr>
                  <a:t> that are trained only on the first experience and then frozen. </a:t>
                </a:r>
              </a:p>
              <a:p>
                <a:pPr marL="0" lvl="1" indent="-381000">
                  <a:lnSpc>
                    <a:spcPct val="115000"/>
                  </a:lnSpc>
                  <a:spcBef>
                    <a:spcPts val="600"/>
                  </a:spcBef>
                  <a:buSzPts val="2400"/>
                  <a:buChar char="▸"/>
                </a:pPr>
                <a:r>
                  <a:rPr lang="en-GB" dirty="0">
                    <a:solidFill>
                      <a:prstClr val="black"/>
                    </a:solidFill>
                    <a:latin typeface="Avenir Book" panose="02000503020000020003" pitchFamily="2" charset="0"/>
                  </a:rPr>
                  <a:t>During training, it uses the output layer’s </a:t>
                </a:r>
                <a:r>
                  <a:rPr lang="en-GB" b="1" dirty="0">
                    <a:solidFill>
                      <a:prstClr val="black"/>
                    </a:solidFill>
                    <a:latin typeface="Avenir Book" panose="02000503020000020003" pitchFamily="2" charset="0"/>
                  </a:rPr>
                  <a:t>temporary weights</a:t>
                </a:r>
                <a:r>
                  <a:rPr lang="en-GB" dirty="0">
                    <a:solidFill>
                      <a:prstClr val="black"/>
                    </a:solidFill>
                    <a:latin typeface="Avenir Book" panose="02000503020000020003" pitchFamily="2" charset="0"/>
                  </a:rPr>
                  <a:t> </a:t>
                </a:r>
                <a:r>
                  <a:rPr lang="en-GB" b="1" dirty="0" err="1">
                    <a:solidFill>
                      <a:srgbClr val="3E85C8"/>
                    </a:solidFill>
                    <a:latin typeface="Avenir Book" panose="02000503020000020003" pitchFamily="2" charset="0"/>
                  </a:rPr>
                  <a:t>tw</a:t>
                </a:r>
                <a:r>
                  <a:rPr lang="en-GB" dirty="0">
                    <a:solidFill>
                      <a:prstClr val="black"/>
                    </a:solidFill>
                    <a:latin typeface="Avenir Book" panose="02000503020000020003" pitchFamily="2" charset="0"/>
                  </a:rPr>
                  <a:t>.</a:t>
                </a:r>
              </a:p>
              <a:p>
                <a:pPr marL="0" lvl="1" indent="-381000">
                  <a:lnSpc>
                    <a:spcPct val="115000"/>
                  </a:lnSpc>
                  <a:spcBef>
                    <a:spcPts val="600"/>
                  </a:spcBef>
                  <a:buSzPts val="2400"/>
                  <a:buFontTx/>
                  <a:buChar char="▸"/>
                </a:pPr>
                <a:r>
                  <a:rPr lang="en-GB" dirty="0">
                    <a:solidFill>
                      <a:prstClr val="black"/>
                    </a:solidFill>
                    <a:latin typeface="Avenir Book" panose="02000503020000020003" pitchFamily="2" charset="0"/>
                  </a:rPr>
                  <a:t>During inference, it uses the output layer’s </a:t>
                </a:r>
                <a:r>
                  <a:rPr lang="en-GB" b="1" dirty="0">
                    <a:solidFill>
                      <a:prstClr val="black"/>
                    </a:solidFill>
                    <a:latin typeface="Avenir Book" panose="02000503020000020003" pitchFamily="2" charset="0"/>
                  </a:rPr>
                  <a:t>consolidated weights</a:t>
                </a:r>
                <a:r>
                  <a:rPr lang="en-GB" dirty="0">
                    <a:solidFill>
                      <a:prstClr val="black"/>
                    </a:solidFill>
                    <a:latin typeface="Avenir Book" panose="02000503020000020003" pitchFamily="2" charset="0"/>
                  </a:rPr>
                  <a:t> </a:t>
                </a:r>
                <a:r>
                  <a:rPr lang="en-GB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cw</a:t>
                </a:r>
                <a:r>
                  <a:rPr lang="en-GB" dirty="0">
                    <a:solidFill>
                      <a:prstClr val="black"/>
                    </a:solidFill>
                    <a:latin typeface="Avenir Book" panose="02000503020000020003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CasellaDiTesto 11">
                <a:extLst>
                  <a:ext uri="{FF2B5EF4-FFF2-40B4-BE49-F238E27FC236}">
                    <a16:creationId xmlns:a16="http://schemas.microsoft.com/office/drawing/2014/main" id="{6A813263-553F-7772-CCA4-3B9D46736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27" y="1352979"/>
                <a:ext cx="6237095" cy="2948497"/>
              </a:xfrm>
              <a:prstGeom prst="rect">
                <a:avLst/>
              </a:prstGeom>
              <a:blipFill>
                <a:blip r:embed="rId4"/>
                <a:stretch>
                  <a:fillRect l="-2434" t="-2575" r="-1826" b="-214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9C377-50F8-3B4D-AD93-EEC3ED51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11</a:t>
            </a:fld>
            <a:endParaRPr lang="it-IT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FD8EF418-578D-8835-6714-06F5EBDDE725}"/>
              </a:ext>
            </a:extLst>
          </p:cNvPr>
          <p:cNvSpPr txBox="1">
            <a:spLocks/>
          </p:cNvSpPr>
          <p:nvPr/>
        </p:nvSpPr>
        <p:spPr>
          <a:xfrm>
            <a:off x="388620" y="133329"/>
            <a:ext cx="9065481" cy="5436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i="0" dirty="0" err="1"/>
              <a:t>Architectural</a:t>
            </a:r>
            <a:r>
              <a:rPr lang="it-IT" i="0" dirty="0"/>
              <a:t>: Copy Weights with Re-</a:t>
            </a:r>
            <a:r>
              <a:rPr lang="it-IT" i="0" dirty="0" err="1"/>
              <a:t>init</a:t>
            </a:r>
            <a:r>
              <a:rPr lang="it-IT" i="0" dirty="0"/>
              <a:t>+ (CWR+)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497AD1-2001-587D-1E67-CDE7E9D37AD2}"/>
                  </a:ext>
                </a:extLst>
              </p:cNvPr>
              <p:cNvSpPr txBox="1"/>
              <p:nvPr/>
            </p:nvSpPr>
            <p:spPr>
              <a:xfrm>
                <a:off x="276826" y="4301476"/>
                <a:ext cx="11817455" cy="19042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indent="-381000">
                  <a:lnSpc>
                    <a:spcPct val="115000"/>
                  </a:lnSpc>
                  <a:spcBef>
                    <a:spcPts val="600"/>
                  </a:spcBef>
                  <a:buSzPts val="2400"/>
                  <a:buChar char="▸"/>
                </a:pPr>
                <a:r>
                  <a:rPr lang="en-GB" dirty="0">
                    <a:solidFill>
                      <a:prstClr val="black"/>
                    </a:solidFill>
                    <a:latin typeface="Avenir Book" panose="02000503020000020003" pitchFamily="2" charset="0"/>
                  </a:rPr>
                  <a:t>On each new experience’s training:</a:t>
                </a:r>
              </a:p>
              <a:p>
                <a:pPr marL="914400" lvl="3" indent="-381000">
                  <a:lnSpc>
                    <a:spcPct val="115000"/>
                  </a:lnSpc>
                  <a:spcBef>
                    <a:spcPts val="600"/>
                  </a:spcBef>
                  <a:buSzPts val="2400"/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prstClr val="black"/>
                    </a:solidFill>
                    <a:latin typeface="Avenir Book" panose="02000503020000020003" pitchFamily="2" charset="0"/>
                  </a:rPr>
                  <a:t>For each new class, </a:t>
                </a:r>
                <a:r>
                  <a:rPr lang="en-GB" dirty="0" err="1">
                    <a:solidFill>
                      <a:prstClr val="black"/>
                    </a:solidFill>
                    <a:latin typeface="Avenir Book" panose="02000503020000020003" pitchFamily="2" charset="0"/>
                  </a:rPr>
                  <a:t>i</a:t>
                </a:r>
                <a:r>
                  <a:rPr kumimoji="0" lang="en-GB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Book" panose="02000503020000020003" pitchFamily="2" charset="0"/>
                    <a:ea typeface="+mn-ea"/>
                    <a:cs typeface="+mn-cs"/>
                  </a:rPr>
                  <a:t>t adds a</a:t>
                </a:r>
                <a:r>
                  <a:rPr lang="en-GB" dirty="0">
                    <a:solidFill>
                      <a:prstClr val="black"/>
                    </a:solidFill>
                    <a:latin typeface="Avenir Book" panose="02000503020000020003" pitchFamily="2" charset="0"/>
                  </a:rPr>
                  <a:t> new neuron to the output layer. It </a:t>
                </a:r>
                <a:r>
                  <a:rPr kumimoji="0" lang="en-GB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Book" panose="02000503020000020003" pitchFamily="2" charset="0"/>
                    <a:ea typeface="+mn-ea"/>
                    <a:cs typeface="+mn-cs"/>
                  </a:rPr>
                  <a:t>re-</a:t>
                </a:r>
                <a:r>
                  <a:rPr kumimoji="0" lang="en-GB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Book" panose="02000503020000020003" pitchFamily="2" charset="0"/>
                    <a:ea typeface="+mn-ea"/>
                    <a:cs typeface="+mn-cs"/>
                  </a:rPr>
                  <a:t>init</a:t>
                </a:r>
                <a:r>
                  <a:rPr kumimoji="0" lang="en-GB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Book" panose="02000503020000020003" pitchFamily="2" charset="0"/>
                    <a:ea typeface="+mn-ea"/>
                    <a:cs typeface="+mn-cs"/>
                  </a:rPr>
                  <a:t> to 0 all the </a:t>
                </a:r>
                <a:r>
                  <a:rPr lang="en-GB" dirty="0" err="1">
                    <a:solidFill>
                      <a:srgbClr val="3E85C8"/>
                    </a:solidFill>
                    <a:latin typeface="Avenir Book" panose="02000503020000020003" pitchFamily="2" charset="0"/>
                  </a:rPr>
                  <a:t>tw</a:t>
                </a:r>
                <a:r>
                  <a:rPr lang="en-GB" dirty="0">
                    <a:solidFill>
                      <a:prstClr val="black"/>
                    </a:solidFill>
                    <a:latin typeface="Avenir Book" panose="02000503020000020003" pitchFamily="2" charset="0"/>
                  </a:rPr>
                  <a:t>.</a:t>
                </a:r>
              </a:p>
              <a:p>
                <a:pPr marL="914400" lvl="3" indent="-381000">
                  <a:lnSpc>
                    <a:spcPct val="115000"/>
                  </a:lnSpc>
                  <a:spcBef>
                    <a:spcPts val="600"/>
                  </a:spcBef>
                  <a:buSzPts val="2400"/>
                  <a:buFont typeface="Arial" panose="020B0604020202020204" pitchFamily="34" charset="0"/>
                  <a:buChar char="•"/>
                </a:pPr>
                <a:r>
                  <a:rPr kumimoji="0" lang="en-GB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Book" panose="02000503020000020003" pitchFamily="2" charset="0"/>
                    <a:ea typeface="+mn-ea"/>
                    <a:cs typeface="+mn-cs"/>
                  </a:rPr>
                  <a:t>It trains </a:t>
                </a:r>
                <a:r>
                  <a:rPr kumimoji="0" lang="en-GB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3E85C8"/>
                    </a:solidFill>
                    <a:effectLst/>
                    <a:uLnTx/>
                    <a:uFillTx/>
                    <a:latin typeface="Avenir Book" panose="02000503020000020003" pitchFamily="2" charset="0"/>
                    <a:ea typeface="+mn-ea"/>
                    <a:cs typeface="+mn-cs"/>
                  </a:rPr>
                  <a:t>tw</a:t>
                </a:r>
                <a:r>
                  <a:rPr kumimoji="0" lang="en-GB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Book" panose="02000503020000020003" pitchFamily="2" charset="0"/>
                    <a:ea typeface="+mn-ea"/>
                    <a:cs typeface="+mn-cs"/>
                  </a:rPr>
                  <a:t> on the new experience (while keeping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kumimoji="0" lang="en-GB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Book" panose="02000503020000020003" pitchFamily="2" charset="0"/>
                    <a:ea typeface="+mn-ea"/>
                    <a:cs typeface="+mn-cs"/>
                  </a:rPr>
                  <a:t> frozen).</a:t>
                </a:r>
              </a:p>
              <a:p>
                <a:pPr marL="914400" lvl="3" indent="-381000">
                  <a:lnSpc>
                    <a:spcPct val="115000"/>
                  </a:lnSpc>
                  <a:spcBef>
                    <a:spcPts val="600"/>
                  </a:spcBef>
                  <a:buSzPts val="2400"/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prstClr val="black"/>
                    </a:solidFill>
                    <a:latin typeface="Avenir Book" panose="02000503020000020003" pitchFamily="2" charset="0"/>
                  </a:rPr>
                  <a:t>At the end of the training, for each class j in the experience, it saves the consolidated weights </a:t>
                </a:r>
                <a:r>
                  <a:rPr lang="en-GB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cw</a:t>
                </a:r>
                <a:r>
                  <a:rPr lang="en-GB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 </a:t>
                </a:r>
                <a:r>
                  <a:rPr lang="en-GB" dirty="0">
                    <a:latin typeface="Avenir Book" panose="02000503020000020003" pitchFamily="2" charset="0"/>
                  </a:rPr>
                  <a:t>(the </a:t>
                </a:r>
                <a:r>
                  <a:rPr lang="en-GB" dirty="0" err="1">
                    <a:latin typeface="Avenir Book" panose="02000503020000020003" pitchFamily="2" charset="0"/>
                  </a:rPr>
                  <a:t>tw</a:t>
                </a:r>
                <a:r>
                  <a:rPr lang="en-GB" dirty="0">
                    <a:latin typeface="Avenir Book" panose="02000503020000020003" pitchFamily="2" charset="0"/>
                  </a:rPr>
                  <a:t> version normalized by subtracting the mean)</a:t>
                </a:r>
                <a:endParaRPr kumimoji="0" lang="en-GB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venir Book" panose="02000503020000020003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497AD1-2001-587D-1E67-CDE7E9D37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26" y="4301476"/>
                <a:ext cx="11817455" cy="1904239"/>
              </a:xfrm>
              <a:prstGeom prst="rect">
                <a:avLst/>
              </a:prstGeom>
              <a:blipFill>
                <a:blip r:embed="rId5"/>
                <a:stretch>
                  <a:fillRect l="-966" t="-7947" b="-3974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1D2A8B5-3E9F-7330-BAB9-C42EC1591330}"/>
              </a:ext>
            </a:extLst>
          </p:cNvPr>
          <p:cNvSpPr txBox="1"/>
          <p:nvPr/>
        </p:nvSpPr>
        <p:spPr>
          <a:xfrm>
            <a:off x="3370695" y="6280498"/>
            <a:ext cx="8164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GB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Maltoni</a:t>
            </a:r>
            <a:r>
              <a:rPr lang="en-GB" sz="14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Davide, et al. "Continuous learning in single-incremental-task scenarios." Neural Networks 116 (2019): 56-73.</a:t>
            </a:r>
          </a:p>
        </p:txBody>
      </p:sp>
    </p:spTree>
    <p:extLst>
      <p:ext uri="{BB962C8B-B14F-4D97-AF65-F5344CB8AC3E}">
        <p14:creationId xmlns:p14="http://schemas.microsoft.com/office/powerpoint/2010/main" val="1124397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9C377-50F8-3B4D-AD93-EEC3ED51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12</a:t>
            </a:fld>
            <a:endParaRPr lang="it-IT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FD8EF418-578D-8835-6714-06F5EBDDE725}"/>
              </a:ext>
            </a:extLst>
          </p:cNvPr>
          <p:cNvSpPr txBox="1">
            <a:spLocks/>
          </p:cNvSpPr>
          <p:nvPr/>
        </p:nvSpPr>
        <p:spPr>
          <a:xfrm>
            <a:off x="388620" y="133329"/>
            <a:ext cx="9065481" cy="5436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i="0" dirty="0" err="1"/>
              <a:t>Avalanche</a:t>
            </a:r>
            <a:endParaRPr lang="it-IT" i="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379DBD6-1BE0-AE36-BD05-84DDEB70F6C5}"/>
              </a:ext>
            </a:extLst>
          </p:cNvPr>
          <p:cNvSpPr txBox="1"/>
          <p:nvPr/>
        </p:nvSpPr>
        <p:spPr>
          <a:xfrm>
            <a:off x="904394" y="1312369"/>
            <a:ext cx="10383213" cy="29854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>
            <a:defPPr>
              <a:defRPr lang="it-IT"/>
            </a:defPPr>
            <a:lvl2pPr marL="0" lvl="1" indent="-381000">
              <a:lnSpc>
                <a:spcPct val="115000"/>
              </a:lnSpc>
              <a:spcBef>
                <a:spcPts val="600"/>
              </a:spcBef>
              <a:buSzPts val="2400"/>
              <a:buChar char="▸"/>
              <a:defRPr sz="2000">
                <a:solidFill>
                  <a:srgbClr val="000000"/>
                </a:solidFill>
                <a:latin typeface="Avenir Book" panose="02000503020000020003" pitchFamily="2" charset="0"/>
              </a:defRPr>
            </a:lvl2pPr>
            <a:lvl3pPr marL="457200" lvl="2" indent="-381000">
              <a:lnSpc>
                <a:spcPct val="115000"/>
              </a:lnSpc>
              <a:spcBef>
                <a:spcPts val="600"/>
              </a:spcBef>
              <a:buSzPts val="2400"/>
              <a:buFontTx/>
              <a:buChar char="▸"/>
              <a:defRPr sz="2000">
                <a:solidFill>
                  <a:srgbClr val="000000"/>
                </a:solidFill>
                <a:latin typeface="Avenir Book" panose="02000503020000020003" pitchFamily="2" charset="0"/>
              </a:defRPr>
            </a:lvl3pPr>
            <a:lvl4pPr marL="914400" lvl="3" indent="-381000">
              <a:lnSpc>
                <a:spcPct val="115000"/>
              </a:lnSpc>
              <a:spcBef>
                <a:spcPts val="600"/>
              </a:spcBef>
              <a:buSzPts val="2400"/>
              <a:buChar char="▸"/>
              <a:defRPr sz="2000">
                <a:solidFill>
                  <a:srgbClr val="000000"/>
                </a:solidFill>
                <a:latin typeface="Avenir Book" panose="02000503020000020003" pitchFamily="2" charset="0"/>
              </a:defRPr>
            </a:lvl4pPr>
          </a:lstStyle>
          <a:p>
            <a:r>
              <a:rPr lang="en-GB" sz="2000" dirty="0">
                <a:solidFill>
                  <a:srgbClr val="000000"/>
                </a:solidFill>
                <a:latin typeface="Avenir Book" panose="02000503020000020003" pitchFamily="2" charset="0"/>
              </a:rPr>
              <a:t>It is an end-to-end library based on </a:t>
            </a:r>
            <a:r>
              <a:rPr lang="en-GB" sz="2000" b="1" dirty="0" err="1">
                <a:solidFill>
                  <a:srgbClr val="1F3652"/>
                </a:solidFill>
                <a:latin typeface="Avenir Book" panose="02000503020000020003" pitchFamily="2" charset="0"/>
              </a:rPr>
              <a:t>Pytorch</a:t>
            </a:r>
            <a:r>
              <a:rPr lang="en-GB" sz="2000" dirty="0">
                <a:solidFill>
                  <a:srgbClr val="000000"/>
                </a:solidFill>
                <a:latin typeface="Avenir Book" panose="02000503020000020003" pitchFamily="2" charset="0"/>
              </a:rPr>
              <a:t> with the goal of providing a codebase for CL:</a:t>
            </a:r>
          </a:p>
          <a:p>
            <a:pPr lvl="1">
              <a:buFont typeface="Arial" panose="020B0604020202020204" pitchFamily="34" charset="0"/>
              <a:buChar char="▸"/>
            </a:pPr>
            <a:r>
              <a:rPr lang="en-GB" dirty="0"/>
              <a:t>fast prototyping</a:t>
            </a:r>
          </a:p>
          <a:p>
            <a:pPr lvl="1">
              <a:buFont typeface="Arial" panose="020B0604020202020204" pitchFamily="34" charset="0"/>
              <a:buChar char="▸"/>
            </a:pPr>
            <a:r>
              <a:rPr lang="en-GB" dirty="0"/>
              <a:t>training</a:t>
            </a:r>
          </a:p>
          <a:p>
            <a:pPr lvl="1">
              <a:buFont typeface="Arial" panose="020B0604020202020204" pitchFamily="34" charset="0"/>
              <a:buChar char="▸"/>
            </a:pPr>
            <a:r>
              <a:rPr lang="en-GB" dirty="0"/>
              <a:t>reproducible evaluation of algorithms.</a:t>
            </a:r>
          </a:p>
          <a:p>
            <a:pPr lvl="1">
              <a:buFont typeface="Arial" panose="020B0604020202020204" pitchFamily="34" charset="0"/>
              <a:buChar char="▸"/>
            </a:pPr>
            <a:endParaRPr lang="en-GB" dirty="0"/>
          </a:p>
          <a:p>
            <a:pPr lvl="1" indent="0">
              <a:buNone/>
            </a:pPr>
            <a:r>
              <a:rPr lang="en-GB" dirty="0"/>
              <a:t>Born within </a:t>
            </a:r>
            <a:r>
              <a:rPr lang="en-GB" b="1" dirty="0">
                <a:solidFill>
                  <a:srgbClr val="1F3652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ContinualAI</a:t>
            </a:r>
            <a:r>
              <a:rPr lang="en-GB" dirty="0"/>
              <a:t> with the goal of providing a shared and collaborative open-source codebase.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71C53-B3E1-469E-CCE5-4F0459B98FD2}"/>
              </a:ext>
            </a:extLst>
          </p:cNvPr>
          <p:cNvSpPr txBox="1"/>
          <p:nvPr/>
        </p:nvSpPr>
        <p:spPr>
          <a:xfrm>
            <a:off x="3370695" y="6280498"/>
            <a:ext cx="816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dirty="0">
                <a:solidFill>
                  <a:schemeClr val="bg1"/>
                </a:solidFill>
                <a:effectLst/>
                <a:latin typeface="Avenir Book" panose="02000503020000020003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https://avalanche.continualai.org/</a:t>
            </a:r>
            <a:endParaRPr lang="en-GB" sz="1400" b="0" i="0" dirty="0">
              <a:solidFill>
                <a:schemeClr val="bg1"/>
              </a:solidFill>
              <a:effectLst/>
              <a:latin typeface="Avenir Book" panose="02000503020000020003" pitchFamily="2" charset="0"/>
            </a:endParaRPr>
          </a:p>
        </p:txBody>
      </p:sp>
      <p:pic>
        <p:nvPicPr>
          <p:cNvPr id="5122" name="Picture 2" descr="GitHub - ContinualAI/avalanche: Avalanche: an End-to-End Library for Continual  Learning based on PyTorch.">
            <a:extLst>
              <a:ext uri="{FF2B5EF4-FFF2-40B4-BE49-F238E27FC236}">
                <a16:creationId xmlns:a16="http://schemas.microsoft.com/office/drawing/2014/main" id="{C3FEBD48-1BC1-19F6-12F1-BDC49751D1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5" t="7378" r="65129" b="7146"/>
          <a:stretch/>
        </p:blipFill>
        <p:spPr bwMode="auto">
          <a:xfrm>
            <a:off x="5323196" y="4121657"/>
            <a:ext cx="1545608" cy="202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267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9C377-50F8-3B4D-AD93-EEC3ED51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13</a:t>
            </a:fld>
            <a:endParaRPr lang="it-IT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FD8EF418-578D-8835-6714-06F5EBDDE725}"/>
              </a:ext>
            </a:extLst>
          </p:cNvPr>
          <p:cNvSpPr txBox="1">
            <a:spLocks/>
          </p:cNvSpPr>
          <p:nvPr/>
        </p:nvSpPr>
        <p:spPr>
          <a:xfrm>
            <a:off x="388620" y="133329"/>
            <a:ext cx="9065481" cy="5436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i="0" dirty="0" err="1"/>
              <a:t>Avalanche’s</a:t>
            </a:r>
            <a:r>
              <a:rPr lang="it-IT" i="0" dirty="0"/>
              <a:t>  </a:t>
            </a:r>
            <a:r>
              <a:rPr lang="it-IT" i="0" dirty="0" err="1"/>
              <a:t>Modules</a:t>
            </a:r>
            <a:endParaRPr lang="it-IT" i="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05C4B58-824E-9F5D-430C-15F5D24CD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" y="1604338"/>
            <a:ext cx="5947192" cy="345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DA30ED-4AD8-A5D6-B38B-0F760C689C5F}"/>
              </a:ext>
            </a:extLst>
          </p:cNvPr>
          <p:cNvSpPr txBox="1"/>
          <p:nvPr/>
        </p:nvSpPr>
        <p:spPr>
          <a:xfrm>
            <a:off x="6579909" y="1124765"/>
            <a:ext cx="5399965" cy="48481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2pPr marL="0" lvl="1" indent="-381000">
              <a:lnSpc>
                <a:spcPct val="115000"/>
              </a:lnSpc>
              <a:spcBef>
                <a:spcPts val="600"/>
              </a:spcBef>
              <a:buSzPts val="2400"/>
              <a:buChar char="▸"/>
              <a:defRPr>
                <a:solidFill>
                  <a:prstClr val="black"/>
                </a:solidFill>
                <a:latin typeface="Avenir Book" panose="02000503020000020003" pitchFamily="2" charset="0"/>
              </a:defRPr>
            </a:lvl2pPr>
            <a:lvl4pPr marL="914400" lvl="3" indent="-381000">
              <a:lnSpc>
                <a:spcPct val="115000"/>
              </a:lnSpc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  <a:defRPr>
                <a:solidFill>
                  <a:prstClr val="black"/>
                </a:solidFill>
                <a:latin typeface="Avenir Book" panose="02000503020000020003" pitchFamily="2" charset="0"/>
              </a:defRPr>
            </a:lvl4pPr>
          </a:lstStyle>
          <a:p>
            <a:pPr lvl="1"/>
            <a:r>
              <a:rPr lang="en-GB" b="1" dirty="0">
                <a:solidFill>
                  <a:srgbClr val="1F3652"/>
                </a:solidFill>
              </a:rPr>
              <a:t>Benchmarks</a:t>
            </a:r>
            <a:r>
              <a:rPr lang="en-GB" dirty="0"/>
              <a:t>: It provides data handling. You can generate a data stream from one or more datasets. It contains all the standard benchmarks.</a:t>
            </a:r>
          </a:p>
          <a:p>
            <a:pPr lvl="1"/>
            <a:r>
              <a:rPr lang="en-GB" b="1" dirty="0">
                <a:solidFill>
                  <a:srgbClr val="1F3652"/>
                </a:solidFill>
              </a:rPr>
              <a:t>Training</a:t>
            </a:r>
            <a:r>
              <a:rPr lang="en-GB" dirty="0"/>
              <a:t>: It provides model training. You can  implement new CL strategies as well as use a set pre-implemented CL baselines and state-of-the-art algorithms.</a:t>
            </a:r>
          </a:p>
          <a:p>
            <a:pPr lvl="1"/>
            <a:r>
              <a:rPr lang="en-GB" b="1" dirty="0">
                <a:solidFill>
                  <a:srgbClr val="1F3652"/>
                </a:solidFill>
              </a:rPr>
              <a:t>Evaluation</a:t>
            </a:r>
            <a:r>
              <a:rPr lang="en-GB" dirty="0"/>
              <a:t>: It provides all the utilities and metrics that can help in evaluating.</a:t>
            </a:r>
          </a:p>
          <a:p>
            <a:pPr lvl="1"/>
            <a:r>
              <a:rPr lang="en-GB" b="1" dirty="0">
                <a:solidFill>
                  <a:srgbClr val="1F3652"/>
                </a:solidFill>
              </a:rPr>
              <a:t>Models</a:t>
            </a:r>
            <a:r>
              <a:rPr lang="en-GB" dirty="0"/>
              <a:t>: It contains several model architectures and pre-trained models.</a:t>
            </a:r>
          </a:p>
          <a:p>
            <a:pPr lvl="1"/>
            <a:r>
              <a:rPr lang="en-GB" b="1" dirty="0">
                <a:solidFill>
                  <a:srgbClr val="1F3652"/>
                </a:solidFill>
              </a:rPr>
              <a:t>Logging</a:t>
            </a:r>
            <a:r>
              <a:rPr lang="en-GB" dirty="0"/>
              <a:t>: It includes advanced logging and plotting features, including native </a:t>
            </a:r>
            <a:r>
              <a:rPr lang="en-GB" dirty="0" err="1"/>
              <a:t>stdout</a:t>
            </a:r>
            <a:r>
              <a:rPr lang="en-GB" dirty="0"/>
              <a:t>, file and </a:t>
            </a:r>
            <a:r>
              <a:rPr lang="en-GB" dirty="0" err="1"/>
              <a:t>Tensorboard</a:t>
            </a:r>
            <a:r>
              <a:rPr lang="en-GB" dirty="0"/>
              <a:t> support.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4DF68B-A1AB-E538-4AB3-01E9C60BDB38}"/>
              </a:ext>
            </a:extLst>
          </p:cNvPr>
          <p:cNvSpPr txBox="1"/>
          <p:nvPr/>
        </p:nvSpPr>
        <p:spPr>
          <a:xfrm>
            <a:off x="3370695" y="6280498"/>
            <a:ext cx="816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dirty="0">
                <a:solidFill>
                  <a:schemeClr val="bg1"/>
                </a:solidFill>
                <a:effectLst/>
                <a:latin typeface="Avenir Book" panose="02000503020000020003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https://avalanche.continualai.org/</a:t>
            </a:r>
            <a:endParaRPr lang="en-GB" sz="1400" b="0" i="0" dirty="0">
              <a:solidFill>
                <a:schemeClr val="bg1"/>
              </a:solidFill>
              <a:effectLst/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17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9C377-50F8-3B4D-AD93-EEC3ED51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14</a:t>
            </a:fld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7B20DD-C672-8F4A-AB3F-A50E7060D3DA}"/>
              </a:ext>
            </a:extLst>
          </p:cNvPr>
          <p:cNvSpPr txBox="1"/>
          <p:nvPr/>
        </p:nvSpPr>
        <p:spPr>
          <a:xfrm>
            <a:off x="0" y="121889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latin typeface="Avenir Book" panose="02000503020000020003" pitchFamily="2" charset="0"/>
              </a:rPr>
              <a:t>And now… </a:t>
            </a:r>
            <a:r>
              <a:rPr lang="en-GB" sz="4800" b="1" dirty="0">
                <a:solidFill>
                  <a:srgbClr val="203652"/>
                </a:solidFill>
                <a:latin typeface="Avenir Book" panose="02000503020000020003" pitchFamily="2" charset="0"/>
              </a:rPr>
              <a:t>Let’s have some fun!</a:t>
            </a:r>
            <a:endParaRPr lang="en-US" sz="4800" b="1" dirty="0">
              <a:solidFill>
                <a:srgbClr val="203652"/>
              </a:solidFill>
              <a:latin typeface="Avenir Book" panose="02000503020000020003" pitchFamily="2" charset="0"/>
            </a:endParaRPr>
          </a:p>
        </p:txBody>
      </p:sp>
      <p:pic>
        <p:nvPicPr>
          <p:cNvPr id="1026" name="Picture 2" descr="Annunciata la festa di apertura del Circoloco DC-10 2022 | Notizie Ibiza  Rocks">
            <a:extLst>
              <a:ext uri="{FF2B5EF4-FFF2-40B4-BE49-F238E27FC236}">
                <a16:creationId xmlns:a16="http://schemas.microsoft.com/office/drawing/2014/main" id="{A39535B8-DBD4-9E56-DD55-3F0C8F452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913" y="2208730"/>
            <a:ext cx="5720643" cy="382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3C565E7-34C7-48A4-AB09-AEB51C4C7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270" y="3429000"/>
            <a:ext cx="1058983" cy="502682"/>
          </a:xfrm>
          <a:prstGeom prst="rect">
            <a:avLst/>
          </a:prstGeom>
          <a:solidFill>
            <a:schemeClr val="bg1">
              <a:lumMod val="95000"/>
              <a:alpha val="51151"/>
            </a:schemeClr>
          </a:solidFill>
        </p:spPr>
      </p:pic>
      <p:pic>
        <p:nvPicPr>
          <p:cNvPr id="1030" name="Picture 6" descr="Colab: An easy way to learn and use TensorFlow — The TensorFlow Blog">
            <a:extLst>
              <a:ext uri="{FF2B5EF4-FFF2-40B4-BE49-F238E27FC236}">
                <a16:creationId xmlns:a16="http://schemas.microsoft.com/office/drawing/2014/main" id="{EB2C6319-9A9F-D72B-C7C2-66152BE45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062" y="2394050"/>
            <a:ext cx="1803400" cy="797122"/>
          </a:xfrm>
          <a:prstGeom prst="rect">
            <a:avLst/>
          </a:prstGeom>
          <a:solidFill>
            <a:schemeClr val="bg1">
              <a:alpha val="49000"/>
            </a:schemeClr>
          </a:solidFill>
        </p:spPr>
      </p:pic>
      <p:pic>
        <p:nvPicPr>
          <p:cNvPr id="2" name="Picture 2" descr="GitHub - ContinualAI/avalanche: Avalanche: an End-to-End Library for Continual  Learning based on PyTorch.">
            <a:extLst>
              <a:ext uri="{FF2B5EF4-FFF2-40B4-BE49-F238E27FC236}">
                <a16:creationId xmlns:a16="http://schemas.microsoft.com/office/drawing/2014/main" id="{E6A98933-2D75-35D7-D9D3-6C48D7F26A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5" t="7378" r="65129" b="7146"/>
          <a:stretch/>
        </p:blipFill>
        <p:spPr bwMode="auto">
          <a:xfrm>
            <a:off x="4874552" y="2394050"/>
            <a:ext cx="718510" cy="94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12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AB9850-7844-1A6D-F576-2DCADC45CDD4}"/>
              </a:ext>
            </a:extLst>
          </p:cNvPr>
          <p:cNvSpPr txBox="1"/>
          <p:nvPr/>
        </p:nvSpPr>
        <p:spPr>
          <a:xfrm>
            <a:off x="3370695" y="6280498"/>
            <a:ext cx="8164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GB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Maltoni</a:t>
            </a:r>
            <a:r>
              <a:rPr lang="en-GB" sz="14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Davide, et al. "Continuous learning in single-incremental-task scenarios." Neural Networks 116 (2019): 56-73.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904321-FC73-6358-3354-A9083053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2</a:t>
            </a:fld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8858A1-39CE-92EB-1CF3-18DE84BF0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69" y="1009607"/>
            <a:ext cx="5118755" cy="5027130"/>
          </a:xfrm>
          <a:prstGeom prst="rect">
            <a:avLst/>
          </a:prstGeom>
        </p:spPr>
      </p:pic>
      <p:sp>
        <p:nvSpPr>
          <p:cNvPr id="6" name="CasellaDiTesto 11">
            <a:extLst>
              <a:ext uri="{FF2B5EF4-FFF2-40B4-BE49-F238E27FC236}">
                <a16:creationId xmlns:a16="http://schemas.microsoft.com/office/drawing/2014/main" id="{FA002852-E580-3742-60EB-433B2554190B}"/>
              </a:ext>
            </a:extLst>
          </p:cNvPr>
          <p:cNvSpPr txBox="1"/>
          <p:nvPr/>
        </p:nvSpPr>
        <p:spPr>
          <a:xfrm>
            <a:off x="6759019" y="1009607"/>
            <a:ext cx="4737912" cy="4370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lvl="1" algn="ctr">
              <a:lnSpc>
                <a:spcPct val="115000"/>
              </a:lnSpc>
              <a:spcBef>
                <a:spcPts val="600"/>
              </a:spcBef>
              <a:buSzPts val="2400"/>
            </a:pPr>
            <a:r>
              <a:rPr lang="en-GB" sz="2000" b="1" dirty="0">
                <a:solidFill>
                  <a:srgbClr val="203652"/>
                </a:solidFill>
                <a:latin typeface="Avenir Book" panose="02000503020000020003" pitchFamily="2" charset="0"/>
              </a:rPr>
              <a:t>Baselines</a:t>
            </a:r>
            <a:r>
              <a:rPr lang="en-GB" sz="2000" b="1" dirty="0">
                <a:solidFill>
                  <a:srgbClr val="000000"/>
                </a:solidFill>
                <a:latin typeface="Avenir Book" panose="02000503020000020003" pitchFamily="2" charset="0"/>
              </a:rPr>
              <a:t>:</a:t>
            </a:r>
          </a:p>
          <a:p>
            <a:pPr marL="0" lvl="1" indent="-381000">
              <a:lnSpc>
                <a:spcPct val="115000"/>
              </a:lnSpc>
              <a:spcBef>
                <a:spcPts val="600"/>
              </a:spcBef>
              <a:buSzPts val="2400"/>
              <a:buChar char="▸"/>
            </a:pPr>
            <a:r>
              <a:rPr lang="en-GB" sz="2000" b="1" dirty="0">
                <a:solidFill>
                  <a:srgbClr val="000000"/>
                </a:solidFill>
                <a:latin typeface="Avenir Book" panose="02000503020000020003" pitchFamily="2" charset="0"/>
              </a:rPr>
              <a:t>Naïve strategy</a:t>
            </a:r>
            <a:br>
              <a:rPr lang="en-GB" sz="2000" dirty="0">
                <a:solidFill>
                  <a:srgbClr val="000000"/>
                </a:solidFill>
                <a:latin typeface="Avenir Book" panose="02000503020000020003" pitchFamily="2" charset="0"/>
              </a:rPr>
            </a:br>
            <a:r>
              <a:rPr lang="en-GB" sz="2000" dirty="0">
                <a:solidFill>
                  <a:srgbClr val="000000"/>
                </a:solidFill>
                <a:latin typeface="Avenir Book" panose="02000503020000020003" pitchFamily="2" charset="0"/>
              </a:rPr>
              <a:t>It simply continues the training on the new experience.</a:t>
            </a:r>
          </a:p>
          <a:p>
            <a:pPr marL="0" lvl="1" indent="-381000">
              <a:lnSpc>
                <a:spcPct val="115000"/>
              </a:lnSpc>
              <a:spcBef>
                <a:spcPts val="600"/>
              </a:spcBef>
              <a:buSzPts val="2400"/>
              <a:buChar char="▸"/>
            </a:pPr>
            <a:r>
              <a:rPr lang="en-GB" sz="2000" b="1" dirty="0">
                <a:solidFill>
                  <a:srgbClr val="000000"/>
                </a:solidFill>
                <a:latin typeface="Avenir Book" panose="02000503020000020003" pitchFamily="2" charset="0"/>
              </a:rPr>
              <a:t>Cumulative</a:t>
            </a:r>
            <a:br>
              <a:rPr lang="en-GB" sz="2000" dirty="0">
                <a:solidFill>
                  <a:srgbClr val="000000"/>
                </a:solidFill>
                <a:latin typeface="Avenir Book" panose="02000503020000020003" pitchFamily="2" charset="0"/>
              </a:rPr>
            </a:br>
            <a:r>
              <a:rPr lang="en-GB" sz="2000" dirty="0">
                <a:solidFill>
                  <a:srgbClr val="000000"/>
                </a:solidFill>
                <a:latin typeface="Avenir Book" panose="02000503020000020003" pitchFamily="2" charset="0"/>
              </a:rPr>
              <a:t>During each experience’s training concatenate the current experience’s training set with all the previous ones.</a:t>
            </a:r>
          </a:p>
          <a:p>
            <a:pPr marL="0" lvl="1" indent="-381000">
              <a:lnSpc>
                <a:spcPct val="115000"/>
              </a:lnSpc>
              <a:spcBef>
                <a:spcPts val="600"/>
              </a:spcBef>
              <a:buSzPts val="2400"/>
              <a:buChar char="▸"/>
            </a:pPr>
            <a:r>
              <a:rPr lang="en-GB" sz="2000" b="1" dirty="0">
                <a:solidFill>
                  <a:srgbClr val="000000"/>
                </a:solidFill>
                <a:latin typeface="Avenir Book" panose="02000503020000020003" pitchFamily="2" charset="0"/>
              </a:rPr>
              <a:t>Joint strategy (Offline)</a:t>
            </a:r>
          </a:p>
          <a:p>
            <a:pPr marL="0" lvl="1">
              <a:lnSpc>
                <a:spcPct val="115000"/>
              </a:lnSpc>
              <a:spcBef>
                <a:spcPts val="600"/>
              </a:spcBef>
              <a:buSzPts val="2400"/>
            </a:pPr>
            <a:r>
              <a:rPr lang="en-GB" sz="2000" dirty="0">
                <a:solidFill>
                  <a:srgbClr val="000000"/>
                </a:solidFill>
                <a:latin typeface="Avenir Book" panose="02000503020000020003" pitchFamily="2" charset="0"/>
              </a:rPr>
              <a:t>Train the model on all the experiences’ training sets together.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83EF29B2-0F0A-5899-EBD4-773132084025}"/>
              </a:ext>
            </a:extLst>
          </p:cNvPr>
          <p:cNvSpPr txBox="1">
            <a:spLocks/>
          </p:cNvSpPr>
          <p:nvPr/>
        </p:nvSpPr>
        <p:spPr>
          <a:xfrm>
            <a:off x="388620" y="133329"/>
            <a:ext cx="9065481" cy="5436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i="0" dirty="0"/>
              <a:t>The </a:t>
            </a:r>
            <a:r>
              <a:rPr lang="it-IT" i="0" dirty="0" err="1"/>
              <a:t>most</a:t>
            </a:r>
            <a:r>
              <a:rPr lang="it-IT" i="0" dirty="0"/>
              <a:t> </a:t>
            </a:r>
            <a:r>
              <a:rPr lang="it-IT" i="0" dirty="0" err="1"/>
              <a:t>popular</a:t>
            </a:r>
            <a:r>
              <a:rPr lang="it-IT" i="0" dirty="0"/>
              <a:t> CL strategies</a:t>
            </a:r>
          </a:p>
        </p:txBody>
      </p:sp>
    </p:spTree>
    <p:extLst>
      <p:ext uri="{BB962C8B-B14F-4D97-AF65-F5344CB8AC3E}">
        <p14:creationId xmlns:p14="http://schemas.microsoft.com/office/powerpoint/2010/main" val="221814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9C377-50F8-3B4D-AD93-EEC3ED51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FD8EF418-578D-8835-6714-06F5EBDDE725}"/>
              </a:ext>
            </a:extLst>
          </p:cNvPr>
          <p:cNvSpPr txBox="1">
            <a:spLocks/>
          </p:cNvSpPr>
          <p:nvPr/>
        </p:nvSpPr>
        <p:spPr>
          <a:xfrm>
            <a:off x="388620" y="133329"/>
            <a:ext cx="9065481" cy="5436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i="0" dirty="0"/>
              <a:t>Task </a:t>
            </a:r>
            <a:r>
              <a:rPr lang="it-IT" i="0" dirty="0" err="1"/>
              <a:t>Incremental</a:t>
            </a:r>
            <a:r>
              <a:rPr lang="it-IT" i="0" dirty="0"/>
              <a:t> Learning: Multi-Head models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AD3B0F-3A6F-5208-401C-DC95709B5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090" y="1494384"/>
            <a:ext cx="4117484" cy="29993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11">
                <a:extLst>
                  <a:ext uri="{FF2B5EF4-FFF2-40B4-BE49-F238E27FC236}">
                    <a16:creationId xmlns:a16="http://schemas.microsoft.com/office/drawing/2014/main" id="{6A813263-553F-7772-CCA4-3B9D46736F21}"/>
                  </a:ext>
                </a:extLst>
              </p:cNvPr>
              <p:cNvSpPr txBox="1"/>
              <p:nvPr/>
            </p:nvSpPr>
            <p:spPr>
              <a:xfrm>
                <a:off x="276828" y="1494384"/>
                <a:ext cx="7673262" cy="37394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lvl="1">
                  <a:lnSpc>
                    <a:spcPct val="115000"/>
                  </a:lnSpc>
                  <a:spcBef>
                    <a:spcPts val="600"/>
                  </a:spcBef>
                  <a:buSzPts val="2400"/>
                </a:pPr>
                <a:r>
                  <a:rPr lang="en-GB" sz="2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In </a:t>
                </a:r>
                <a:r>
                  <a:rPr lang="en-GB" sz="2000" b="1" dirty="0">
                    <a:solidFill>
                      <a:srgbClr val="203652"/>
                    </a:solidFill>
                    <a:latin typeface="Avenir Book" panose="02000503020000020003" pitchFamily="2" charset="0"/>
                  </a:rPr>
                  <a:t>Task Incremental Learning</a:t>
                </a:r>
                <a:r>
                  <a:rPr lang="en-GB" sz="2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, a possible design choice is to use a Multi-Head model.</a:t>
                </a:r>
              </a:p>
              <a:p>
                <a:pPr marL="0" lvl="1" indent="-381000">
                  <a:lnSpc>
                    <a:spcPct val="115000"/>
                  </a:lnSpc>
                  <a:spcBef>
                    <a:spcPts val="600"/>
                  </a:spcBef>
                  <a:buSzPts val="2400"/>
                  <a:buChar char="▸"/>
                </a:pPr>
                <a:r>
                  <a:rPr lang="en-GB" sz="2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It adds a new </a:t>
                </a:r>
                <a:r>
                  <a:rPr lang="en-GB" sz="2000" b="1" dirty="0">
                    <a:solidFill>
                      <a:srgbClr val="203652"/>
                    </a:solidFill>
                    <a:latin typeface="Avenir Book" panose="02000503020000020003" pitchFamily="2" charset="0"/>
                  </a:rPr>
                  <a:t>head</a:t>
                </a:r>
                <a:r>
                  <a:rPr lang="en-GB" sz="2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 for each new task</a:t>
                </a:r>
                <a:r>
                  <a:rPr lang="en-GB" sz="2000" b="1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 </a:t>
                </a:r>
                <a:r>
                  <a:rPr lang="en-GB" sz="2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(task-specific layers with specific weights). </a:t>
                </a:r>
                <a:endParaRPr lang="it-IT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lvl="1" indent="-381000">
                  <a:lnSpc>
                    <a:spcPct val="115000"/>
                  </a:lnSpc>
                  <a:spcBef>
                    <a:spcPts val="600"/>
                  </a:spcBef>
                  <a:buSzPts val="2400"/>
                  <a:buChar char="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 are the parameters associated with old tasks.</a:t>
                </a:r>
              </a:p>
              <a:p>
                <a:pPr marL="0" lvl="1" indent="-381000">
                  <a:lnSpc>
                    <a:spcPct val="115000"/>
                  </a:lnSpc>
                  <a:spcBef>
                    <a:spcPts val="600"/>
                  </a:spcBef>
                  <a:buSzPts val="2400"/>
                  <a:buChar char="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>
                    <a:latin typeface="Avenir Book" panose="02000503020000020003" pitchFamily="2" charset="0"/>
                  </a:rPr>
                  <a:t>are the parameters associated with the new task. </a:t>
                </a:r>
                <a:endParaRPr lang="en-GB" sz="2000" dirty="0">
                  <a:solidFill>
                    <a:schemeClr val="tx1"/>
                  </a:solidFill>
                  <a:latin typeface="Avenir Book" panose="02000503020000020003" pitchFamily="2" charset="0"/>
                </a:endParaRPr>
              </a:p>
              <a:p>
                <a:pPr marL="0" lvl="1" indent="-381000">
                  <a:lnSpc>
                    <a:spcPct val="115000"/>
                  </a:lnSpc>
                  <a:spcBef>
                    <a:spcPts val="600"/>
                  </a:spcBef>
                  <a:buSzPts val="2400"/>
                  <a:buChar char="▸"/>
                </a:pPr>
                <a:r>
                  <a:rPr lang="en-GB" sz="2000" dirty="0">
                    <a:latin typeface="Avenir Book" panose="02000503020000020003" pitchFamily="2" charset="0"/>
                  </a:rPr>
                  <a:t>The net has also shared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2000" dirty="0">
                    <a:latin typeface="Avenir Book" panose="02000503020000020003" pitchFamily="2" charset="0"/>
                  </a:rPr>
                  <a:t>.</a:t>
                </a:r>
              </a:p>
              <a:p>
                <a:pPr marL="0" lvl="1" indent="-381000">
                  <a:lnSpc>
                    <a:spcPct val="115000"/>
                  </a:lnSpc>
                  <a:spcBef>
                    <a:spcPts val="600"/>
                  </a:spcBef>
                  <a:buSzPts val="2400"/>
                  <a:buChar char="▸"/>
                </a:pPr>
                <a:r>
                  <a:rPr lang="en-GB" sz="2000" dirty="0">
                    <a:latin typeface="Avenir Book" panose="02000503020000020003" pitchFamily="2" charset="0"/>
                  </a:rPr>
                  <a:t>It requires the </a:t>
                </a:r>
                <a:r>
                  <a:rPr lang="en-GB" sz="2000" b="1" dirty="0">
                    <a:solidFill>
                      <a:srgbClr val="1F3652"/>
                    </a:solidFill>
                    <a:latin typeface="Avenir Book" panose="02000503020000020003" pitchFamily="2" charset="0"/>
                  </a:rPr>
                  <a:t>task label</a:t>
                </a:r>
                <a:r>
                  <a:rPr lang="en-GB" sz="2000" dirty="0">
                    <a:latin typeface="Avenir Book" panose="02000503020000020003" pitchFamily="2" charset="0"/>
                  </a:rPr>
                  <a:t> to select the correct head (some approaches tries to recognize the tasks using an Autoencoder).</a:t>
                </a:r>
              </a:p>
            </p:txBody>
          </p:sp>
        </mc:Choice>
        <mc:Fallback xmlns="">
          <p:sp>
            <p:nvSpPr>
              <p:cNvPr id="7" name="CasellaDiTesto 11">
                <a:extLst>
                  <a:ext uri="{FF2B5EF4-FFF2-40B4-BE49-F238E27FC236}">
                    <a16:creationId xmlns:a16="http://schemas.microsoft.com/office/drawing/2014/main" id="{6A813263-553F-7772-CCA4-3B9D46736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28" y="1494384"/>
                <a:ext cx="7673262" cy="3739483"/>
              </a:xfrm>
              <a:prstGeom prst="rect">
                <a:avLst/>
              </a:prstGeom>
              <a:blipFill>
                <a:blip r:embed="rId4"/>
                <a:stretch>
                  <a:fillRect l="-1983" r="-661" b="-168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31D1F34-B910-E192-A270-590EDC465C62}"/>
              </a:ext>
            </a:extLst>
          </p:cNvPr>
          <p:cNvSpPr txBox="1"/>
          <p:nvPr/>
        </p:nvSpPr>
        <p:spPr>
          <a:xfrm>
            <a:off x="3370695" y="6280498"/>
            <a:ext cx="8164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GB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Thung</a:t>
            </a:r>
            <a:r>
              <a:rPr lang="en-GB" sz="14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K., et al. "A brief review on multi-task learning." </a:t>
            </a:r>
            <a:r>
              <a:rPr lang="en-GB" sz="140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Multimedia Tools and Applications</a:t>
            </a:r>
            <a:r>
              <a:rPr lang="en-GB" sz="14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77 (2018): 29705-29725.</a:t>
            </a:r>
          </a:p>
        </p:txBody>
      </p:sp>
    </p:spTree>
    <p:extLst>
      <p:ext uri="{BB962C8B-B14F-4D97-AF65-F5344CB8AC3E}">
        <p14:creationId xmlns:p14="http://schemas.microsoft.com/office/powerpoint/2010/main" val="325096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9C377-50F8-3B4D-AD93-EEC3ED51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FD8EF418-578D-8835-6714-06F5EBDDE725}"/>
              </a:ext>
            </a:extLst>
          </p:cNvPr>
          <p:cNvSpPr txBox="1">
            <a:spLocks/>
          </p:cNvSpPr>
          <p:nvPr/>
        </p:nvSpPr>
        <p:spPr>
          <a:xfrm>
            <a:off x="388620" y="133329"/>
            <a:ext cx="9065481" cy="5436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i="0" dirty="0"/>
              <a:t>Replay: Random Replay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379DBD6-1BE0-AE36-BD05-84DDEB70F6C5}"/>
              </a:ext>
            </a:extLst>
          </p:cNvPr>
          <p:cNvSpPr txBox="1"/>
          <p:nvPr/>
        </p:nvSpPr>
        <p:spPr>
          <a:xfrm>
            <a:off x="388381" y="1341984"/>
            <a:ext cx="5309804" cy="4647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lvl="1" indent="-381000">
              <a:lnSpc>
                <a:spcPct val="115000"/>
              </a:lnSpc>
              <a:spcBef>
                <a:spcPts val="600"/>
              </a:spcBef>
              <a:buSzPts val="2400"/>
              <a:buChar char="▸"/>
            </a:pPr>
            <a:r>
              <a:rPr lang="en-GB" sz="2000" dirty="0">
                <a:solidFill>
                  <a:srgbClr val="000000"/>
                </a:solidFill>
                <a:latin typeface="Avenir Book" panose="02000503020000020003" pitchFamily="2" charset="0"/>
              </a:rPr>
              <a:t>It uses a fixed-size </a:t>
            </a:r>
            <a:r>
              <a:rPr lang="en-GB" sz="2000" b="1" dirty="0">
                <a:solidFill>
                  <a:srgbClr val="002060"/>
                </a:solidFill>
                <a:latin typeface="Avenir Book" panose="02000503020000020003" pitchFamily="2" charset="0"/>
              </a:rPr>
              <a:t>Random Memory</a:t>
            </a:r>
            <a:r>
              <a:rPr lang="en-GB" sz="2000" dirty="0">
                <a:solidFill>
                  <a:srgbClr val="000000"/>
                </a:solidFill>
                <a:latin typeface="Avenir Book" panose="02000503020000020003" pitchFamily="2" charset="0"/>
              </a:rPr>
              <a:t> (RM) to store a subset of random previous experiences' data points.</a:t>
            </a:r>
          </a:p>
          <a:p>
            <a:pPr marL="0" lvl="1" indent="-381000">
              <a:lnSpc>
                <a:spcPct val="115000"/>
              </a:lnSpc>
              <a:spcBef>
                <a:spcPts val="600"/>
              </a:spcBef>
              <a:buSzPts val="2400"/>
              <a:buChar char="▸"/>
            </a:pPr>
            <a:r>
              <a:rPr lang="en-GB" sz="2000" dirty="0">
                <a:solidFill>
                  <a:srgbClr val="000000"/>
                </a:solidFill>
                <a:latin typeface="Avenir Book" panose="02000503020000020003" pitchFamily="2" charset="0"/>
              </a:rPr>
              <a:t>During the training on the </a:t>
            </a:r>
            <a:r>
              <a:rPr lang="en-GB" sz="2000" dirty="0" err="1">
                <a:solidFill>
                  <a:srgbClr val="000000"/>
                </a:solidFill>
                <a:latin typeface="Avenir Book" panose="02000503020000020003" pitchFamily="2" charset="0"/>
              </a:rPr>
              <a:t>i-th</a:t>
            </a:r>
            <a:r>
              <a:rPr lang="en-GB" sz="2000" dirty="0">
                <a:solidFill>
                  <a:srgbClr val="000000"/>
                </a:solidFill>
                <a:latin typeface="Avenir Book" panose="02000503020000020003" pitchFamily="2" charset="0"/>
              </a:rPr>
              <a:t> experience, it trains the model on the </a:t>
            </a:r>
            <a:r>
              <a:rPr lang="en-GB" sz="2000" dirty="0" err="1">
                <a:solidFill>
                  <a:srgbClr val="000000"/>
                </a:solidFill>
                <a:latin typeface="Avenir Book" panose="02000503020000020003" pitchFamily="2" charset="0"/>
              </a:rPr>
              <a:t>i-th</a:t>
            </a:r>
            <a:r>
              <a:rPr lang="en-GB" sz="2000" dirty="0">
                <a:solidFill>
                  <a:srgbClr val="000000"/>
                </a:solidFill>
                <a:latin typeface="Avenir Book" panose="02000503020000020003" pitchFamily="2" charset="0"/>
              </a:rPr>
              <a:t> training set shuffled with RM.</a:t>
            </a:r>
          </a:p>
          <a:p>
            <a:pPr marL="0" lvl="1" indent="-381000">
              <a:lnSpc>
                <a:spcPct val="115000"/>
              </a:lnSpc>
              <a:spcBef>
                <a:spcPts val="600"/>
              </a:spcBef>
              <a:buSzPts val="2400"/>
              <a:buChar char="▸"/>
            </a:pPr>
            <a:r>
              <a:rPr lang="en-GB" sz="2000" dirty="0">
                <a:solidFill>
                  <a:srgbClr val="000000"/>
                </a:solidFill>
                <a:latin typeface="Avenir Book" panose="02000503020000020003" pitchFamily="2" charset="0"/>
              </a:rPr>
              <a:t>RM contains a random subset of the data points of the previous experiences' training sets.</a:t>
            </a:r>
          </a:p>
          <a:p>
            <a:pPr marL="0" lvl="1" indent="-381000">
              <a:lnSpc>
                <a:spcPct val="115000"/>
              </a:lnSpc>
              <a:spcBef>
                <a:spcPts val="600"/>
              </a:spcBef>
              <a:buSzPts val="2400"/>
              <a:buChar char="▸"/>
            </a:pPr>
            <a:r>
              <a:rPr lang="en-GB" sz="2000" dirty="0">
                <a:solidFill>
                  <a:srgbClr val="000000"/>
                </a:solidFill>
                <a:latin typeface="Avenir Book" panose="02000503020000020003" pitchFamily="2" charset="0"/>
              </a:rPr>
              <a:t>After the training, it randomly substitutes some data points with a random subset of the current experience's training set in RM.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71C53-B3E1-469E-CCE5-4F0459B98FD2}"/>
              </a:ext>
            </a:extLst>
          </p:cNvPr>
          <p:cNvSpPr txBox="1"/>
          <p:nvPr/>
        </p:nvSpPr>
        <p:spPr>
          <a:xfrm>
            <a:off x="3370695" y="6280498"/>
            <a:ext cx="8164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Pellegrini, L., et al. "Latent replay for real-time continual learning." </a:t>
            </a:r>
            <a:r>
              <a:rPr lang="en-GB" sz="14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2020 IEEE/RSJ International Conference on Intelligent Robots and Systems (IROS)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IEEE, 2020.</a:t>
            </a:r>
            <a:endParaRPr lang="it-IT" sz="14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pic>
        <p:nvPicPr>
          <p:cNvPr id="2" name="Picture 1" descr="A white paper with black text&#10;&#10;Description automatically generated">
            <a:extLst>
              <a:ext uri="{FF2B5EF4-FFF2-40B4-BE49-F238E27FC236}">
                <a16:creationId xmlns:a16="http://schemas.microsoft.com/office/drawing/2014/main" id="{B35B158E-A0BB-F5E1-0981-A10A89608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796" y="1341984"/>
            <a:ext cx="6021823" cy="417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9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9C377-50F8-3B4D-AD93-EEC3ED51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FD8EF418-578D-8835-6714-06F5EBDDE725}"/>
              </a:ext>
            </a:extLst>
          </p:cNvPr>
          <p:cNvSpPr txBox="1">
            <a:spLocks/>
          </p:cNvSpPr>
          <p:nvPr/>
        </p:nvSpPr>
        <p:spPr>
          <a:xfrm>
            <a:off x="388620" y="133329"/>
            <a:ext cx="9065481" cy="5436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i="0" dirty="0" err="1"/>
              <a:t>Regularization</a:t>
            </a:r>
            <a:r>
              <a:rPr lang="it-IT" i="0" dirty="0"/>
              <a:t>: </a:t>
            </a:r>
            <a:r>
              <a:rPr lang="it-IT" i="0" dirty="0" err="1"/>
              <a:t>Elastic</a:t>
            </a:r>
            <a:r>
              <a:rPr lang="it-IT" i="0" dirty="0"/>
              <a:t> Weight </a:t>
            </a:r>
            <a:r>
              <a:rPr lang="it-IT" i="0" dirty="0" err="1"/>
              <a:t>Consolidation</a:t>
            </a:r>
            <a:r>
              <a:rPr lang="it-IT" i="0" dirty="0"/>
              <a:t> (EWC) – 1/2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379DBD6-1BE0-AE36-BD05-84DDEB70F6C5}"/>
              </a:ext>
            </a:extLst>
          </p:cNvPr>
          <p:cNvSpPr txBox="1"/>
          <p:nvPr/>
        </p:nvSpPr>
        <p:spPr>
          <a:xfrm>
            <a:off x="904394" y="1312369"/>
            <a:ext cx="10383213" cy="16844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lvl="1" indent="-381000">
              <a:lnSpc>
                <a:spcPct val="115000"/>
              </a:lnSpc>
              <a:spcBef>
                <a:spcPts val="600"/>
              </a:spcBef>
              <a:buSzPts val="2400"/>
              <a:buChar char="▸"/>
            </a:pPr>
            <a:r>
              <a:rPr lang="en-GB" sz="2000" dirty="0">
                <a:solidFill>
                  <a:srgbClr val="000000"/>
                </a:solidFill>
                <a:latin typeface="Avenir Book" panose="02000503020000020003" pitchFamily="2" charset="0"/>
              </a:rPr>
              <a:t>It adds a regularization term to the loss to penalize changes on important parameters for previous tasks.</a:t>
            </a:r>
          </a:p>
          <a:p>
            <a:pPr marL="0" lvl="1" indent="-381000">
              <a:lnSpc>
                <a:spcPct val="115000"/>
              </a:lnSpc>
              <a:spcBef>
                <a:spcPts val="600"/>
              </a:spcBef>
              <a:buSzPts val="2400"/>
              <a:buChar char="▸"/>
            </a:pPr>
            <a:r>
              <a:rPr lang="en-GB" sz="2000" dirty="0">
                <a:solidFill>
                  <a:srgbClr val="000000"/>
                </a:solidFill>
                <a:latin typeface="Avenir Book" panose="02000503020000020003" pitchFamily="2" charset="0"/>
              </a:rPr>
              <a:t>The idea is to search the optimal configuration on the overlapping of different tasks’ solution spaces.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8C8719-860B-7270-29D1-970EA428B9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398"/>
          <a:stretch/>
        </p:blipFill>
        <p:spPr>
          <a:xfrm>
            <a:off x="904394" y="3185166"/>
            <a:ext cx="4229100" cy="23252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72466D-EB99-7975-61B5-262C7BED3467}"/>
                  </a:ext>
                </a:extLst>
              </p:cNvPr>
              <p:cNvSpPr txBox="1"/>
              <p:nvPr/>
            </p:nvSpPr>
            <p:spPr>
              <a:xfrm>
                <a:off x="5052181" y="3423433"/>
                <a:ext cx="6235425" cy="1195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it-IT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it-IT" sz="3200" b="0" i="1" smtClean="0">
                          <a:solidFill>
                            <a:srgbClr val="20365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sz="3200" b="0" i="1" smtClean="0">
                              <a:solidFill>
                                <a:srgbClr val="20365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3200" b="0" i="1" smtClean="0">
                              <a:solidFill>
                                <a:srgbClr val="20365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it-IT" sz="3200" b="0" i="1" smtClean="0">
                                  <a:solidFill>
                                    <a:srgbClr val="2036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3200" b="0" i="1" smtClean="0">
                                  <a:solidFill>
                                    <a:srgbClr val="2036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it-IT" sz="3200" b="0" i="1" smtClean="0">
                                  <a:solidFill>
                                    <a:srgbClr val="2036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it-IT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3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3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it-IT" sz="3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3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it-IT" sz="3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sz="3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32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it-IT" sz="3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sz="3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it-IT" sz="3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sz="3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t-IT" sz="3200" dirty="0">
                  <a:solidFill>
                    <a:srgbClr val="203652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72466D-EB99-7975-61B5-262C7BED3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181" y="3423433"/>
                <a:ext cx="6235425" cy="1195007"/>
              </a:xfrm>
              <a:prstGeom prst="rect">
                <a:avLst/>
              </a:prstGeom>
              <a:blipFill>
                <a:blip r:embed="rId4"/>
                <a:stretch>
                  <a:fillRect l="-1016" t="-147368" b="-2031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7171C53-B3E1-469E-CCE5-4F0459B98FD2}"/>
              </a:ext>
            </a:extLst>
          </p:cNvPr>
          <p:cNvSpPr txBox="1"/>
          <p:nvPr/>
        </p:nvSpPr>
        <p:spPr>
          <a:xfrm>
            <a:off x="3370695" y="6280498"/>
            <a:ext cx="8164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dirty="0">
                <a:solidFill>
                  <a:schemeClr val="bg1"/>
                </a:solidFill>
                <a:effectLst/>
                <a:latin typeface="Avenir Book" panose="02000503020000020003" pitchFamily="2" charset="0"/>
              </a:rPr>
              <a:t>Kirkpatrick, J., et al.  Overcoming catastrophic forgetting in neural networks.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Avenir Book" panose="02000503020000020003" pitchFamily="2" charset="0"/>
              </a:rPr>
              <a:t>CoRR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Avenir Book" panose="02000503020000020003" pitchFamily="2" charset="0"/>
              </a:rPr>
              <a:t> abs/1612.00796 (2016)</a:t>
            </a:r>
            <a:endParaRPr lang="it-IT" sz="14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11D114-F75A-345C-1731-5EC29545CC62}"/>
              </a:ext>
            </a:extLst>
          </p:cNvPr>
          <p:cNvSpPr txBox="1"/>
          <p:nvPr/>
        </p:nvSpPr>
        <p:spPr>
          <a:xfrm>
            <a:off x="6139875" y="3115926"/>
            <a:ext cx="183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  <a:latin typeface="Avenir Book" panose="02000503020000020003" pitchFamily="2" charset="0"/>
              </a:rPr>
              <a:t>Loss on task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B67320-1BE4-7FC4-7EFD-936C298F9B09}"/>
              </a:ext>
            </a:extLst>
          </p:cNvPr>
          <p:cNvSpPr txBox="1"/>
          <p:nvPr/>
        </p:nvSpPr>
        <p:spPr>
          <a:xfrm>
            <a:off x="8169893" y="2638677"/>
            <a:ext cx="2603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Importance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 index of </a:t>
            </a:r>
            <a:r>
              <a:rPr lang="it-IT" b="1" dirty="0" err="1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parameter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 i for task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EAE49-A11F-7D86-C7EC-43856545C2E1}"/>
              </a:ext>
            </a:extLst>
          </p:cNvPr>
          <p:cNvSpPr txBox="1"/>
          <p:nvPr/>
        </p:nvSpPr>
        <p:spPr>
          <a:xfrm>
            <a:off x="8652937" y="4540392"/>
            <a:ext cx="3326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Distance</a:t>
            </a:r>
            <a:r>
              <a:rPr lang="it-IT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it-IT" b="1" dirty="0" err="1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between</a:t>
            </a:r>
            <a:r>
              <a:rPr lang="it-IT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 the </a:t>
            </a:r>
            <a:r>
              <a:rPr lang="it-IT" b="1" dirty="0" err="1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current</a:t>
            </a:r>
            <a:r>
              <a:rPr lang="it-IT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it-IT" b="1" dirty="0" err="1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value</a:t>
            </a:r>
            <a:r>
              <a:rPr lang="it-IT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 of </a:t>
            </a:r>
            <a:r>
              <a:rPr lang="it-IT" b="1" dirty="0" err="1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parameter</a:t>
            </a:r>
            <a:r>
              <a:rPr lang="it-IT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 i and the </a:t>
            </a:r>
            <a:r>
              <a:rPr lang="it-IT" b="1" dirty="0" err="1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optimal</a:t>
            </a:r>
            <a:r>
              <a:rPr lang="it-IT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 one for task A.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D51C4E-376C-4C23-0032-ECDD52DD8481}"/>
              </a:ext>
            </a:extLst>
          </p:cNvPr>
          <p:cNvCxnSpPr/>
          <p:nvPr/>
        </p:nvCxnSpPr>
        <p:spPr>
          <a:xfrm flipV="1">
            <a:off x="6917267" y="3423433"/>
            <a:ext cx="0" cy="3272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1B9562-8579-6039-5218-55D1FA21327E}"/>
              </a:ext>
            </a:extLst>
          </p:cNvPr>
          <p:cNvCxnSpPr>
            <a:cxnSpLocks/>
          </p:cNvCxnSpPr>
          <p:nvPr/>
        </p:nvCxnSpPr>
        <p:spPr>
          <a:xfrm flipV="1">
            <a:off x="9067361" y="3300592"/>
            <a:ext cx="0" cy="421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E3FDB4-46D4-AD6A-8FCD-2DB8A2065D40}"/>
              </a:ext>
            </a:extLst>
          </p:cNvPr>
          <p:cNvCxnSpPr>
            <a:cxnSpLocks/>
          </p:cNvCxnSpPr>
          <p:nvPr/>
        </p:nvCxnSpPr>
        <p:spPr>
          <a:xfrm>
            <a:off x="10013567" y="4120821"/>
            <a:ext cx="0" cy="43458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1">
            <a:extLst>
              <a:ext uri="{FF2B5EF4-FFF2-40B4-BE49-F238E27FC236}">
                <a16:creationId xmlns:a16="http://schemas.microsoft.com/office/drawing/2014/main" id="{09EDD18B-D562-5AF9-CFAE-4FFB8590E025}"/>
              </a:ext>
            </a:extLst>
          </p:cNvPr>
          <p:cNvSpPr txBox="1"/>
          <p:nvPr/>
        </p:nvSpPr>
        <p:spPr>
          <a:xfrm>
            <a:off x="7848600" y="5402524"/>
            <a:ext cx="4343400" cy="7355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lvl="1">
              <a:lnSpc>
                <a:spcPct val="115000"/>
              </a:lnSpc>
              <a:spcBef>
                <a:spcPts val="600"/>
              </a:spcBef>
              <a:buSzPts val="2400"/>
            </a:pPr>
            <a:r>
              <a:rPr lang="en-GB" sz="1600" dirty="0">
                <a:solidFill>
                  <a:srgbClr val="000000"/>
                </a:solidFill>
                <a:latin typeface="Avenir Book" panose="02000503020000020003" pitchFamily="2" charset="0"/>
              </a:rPr>
              <a:t>Adding the weighted distance means that we want to minimize it for important parameters.</a:t>
            </a:r>
          </a:p>
        </p:txBody>
      </p:sp>
    </p:spTree>
    <p:extLst>
      <p:ext uri="{BB962C8B-B14F-4D97-AF65-F5344CB8AC3E}">
        <p14:creationId xmlns:p14="http://schemas.microsoft.com/office/powerpoint/2010/main" val="17748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9C377-50F8-3B4D-AD93-EEC3ED51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FD8EF418-578D-8835-6714-06F5EBDDE725}"/>
              </a:ext>
            </a:extLst>
          </p:cNvPr>
          <p:cNvSpPr txBox="1">
            <a:spLocks/>
          </p:cNvSpPr>
          <p:nvPr/>
        </p:nvSpPr>
        <p:spPr>
          <a:xfrm>
            <a:off x="388620" y="133329"/>
            <a:ext cx="9065481" cy="5436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i="0" dirty="0" err="1"/>
              <a:t>Regularization</a:t>
            </a:r>
            <a:r>
              <a:rPr lang="it-IT" i="0" dirty="0"/>
              <a:t>: </a:t>
            </a:r>
            <a:r>
              <a:rPr lang="it-IT" i="0" dirty="0" err="1"/>
              <a:t>Elastic</a:t>
            </a:r>
            <a:r>
              <a:rPr lang="it-IT" i="0" dirty="0"/>
              <a:t> Weight </a:t>
            </a:r>
            <a:r>
              <a:rPr lang="it-IT" i="0" dirty="0" err="1"/>
              <a:t>Consolidation</a:t>
            </a:r>
            <a:r>
              <a:rPr lang="it-IT" i="0" dirty="0"/>
              <a:t> (EWC) – 2/2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379DBD6-1BE0-AE36-BD05-84DDEB70F6C5}"/>
              </a:ext>
            </a:extLst>
          </p:cNvPr>
          <p:cNvSpPr txBox="1"/>
          <p:nvPr/>
        </p:nvSpPr>
        <p:spPr>
          <a:xfrm>
            <a:off x="904394" y="1312369"/>
            <a:ext cx="10383213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lvl="1" indent="-381000">
              <a:lnSpc>
                <a:spcPct val="115000"/>
              </a:lnSpc>
              <a:spcBef>
                <a:spcPts val="600"/>
              </a:spcBef>
              <a:buSzPts val="2400"/>
              <a:buChar char="▸"/>
            </a:pPr>
            <a:r>
              <a:rPr lang="en-GB" sz="2000" dirty="0">
                <a:solidFill>
                  <a:srgbClr val="000000"/>
                </a:solidFill>
                <a:latin typeface="Avenir Book" panose="02000503020000020003" pitchFamily="2" charset="0"/>
              </a:rPr>
              <a:t>Optimizing very different tasks together could result in not finding a good trade-off:</a:t>
            </a:r>
          </a:p>
          <a:p>
            <a:pPr marL="914400" lvl="3" indent="-381000">
              <a:lnSpc>
                <a:spcPct val="115000"/>
              </a:lnSpc>
              <a:spcBef>
                <a:spcPts val="600"/>
              </a:spcBef>
              <a:buSzPts val="2400"/>
              <a:buChar char="▸"/>
            </a:pPr>
            <a:r>
              <a:rPr lang="en-GB" sz="2000" dirty="0">
                <a:solidFill>
                  <a:srgbClr val="000000"/>
                </a:solidFill>
                <a:latin typeface="Avenir Book" panose="02000503020000020003" pitchFamily="2" charset="0"/>
              </a:rPr>
              <a:t>Some tasks may perform well, while others badly.</a:t>
            </a:r>
          </a:p>
          <a:p>
            <a:pPr marL="914400" lvl="3" indent="-381000">
              <a:lnSpc>
                <a:spcPct val="115000"/>
              </a:lnSpc>
              <a:spcBef>
                <a:spcPts val="600"/>
              </a:spcBef>
              <a:buSzPts val="2400"/>
              <a:buChar char="▸"/>
            </a:pPr>
            <a:r>
              <a:rPr lang="en-GB" sz="2000" dirty="0">
                <a:solidFill>
                  <a:srgbClr val="000000"/>
                </a:solidFill>
                <a:latin typeface="Avenir Book" panose="02000503020000020003" pitchFamily="2" charset="0"/>
              </a:rPr>
              <a:t>In the worst scenario, we could find a solution that does not fit all the tasks.</a:t>
            </a:r>
          </a:p>
          <a:p>
            <a:pPr marL="457200" lvl="2" indent="-381000">
              <a:lnSpc>
                <a:spcPct val="115000"/>
              </a:lnSpc>
              <a:spcBef>
                <a:spcPts val="600"/>
              </a:spcBef>
              <a:buSzPts val="2400"/>
              <a:buFontTx/>
              <a:buChar char="▸"/>
            </a:pPr>
            <a:r>
              <a:rPr lang="en-GB" sz="2000" dirty="0">
                <a:solidFill>
                  <a:srgbClr val="000000"/>
                </a:solidFill>
                <a:latin typeface="Avenir Book" panose="02000503020000020003" pitchFamily="2" charset="0"/>
              </a:rPr>
              <a:t>EWC results, in fact, in a </a:t>
            </a:r>
            <a:r>
              <a:rPr lang="en-GB" sz="2000" b="1" dirty="0">
                <a:solidFill>
                  <a:srgbClr val="203652"/>
                </a:solidFill>
                <a:latin typeface="Avenir Book" panose="02000503020000020003" pitchFamily="2" charset="0"/>
              </a:rPr>
              <a:t>tug-of-war</a:t>
            </a:r>
            <a:r>
              <a:rPr lang="en-GB" sz="2000" dirty="0">
                <a:solidFill>
                  <a:srgbClr val="000000"/>
                </a:solidFill>
                <a:latin typeface="Avenir Book" panose="02000503020000020003" pitchFamily="2" charset="0"/>
              </a:rPr>
              <a:t> over the direction of change of each task.</a:t>
            </a:r>
          </a:p>
          <a:p>
            <a:pPr marL="457200" lvl="2" indent="-381000">
              <a:lnSpc>
                <a:spcPct val="115000"/>
              </a:lnSpc>
              <a:spcBef>
                <a:spcPts val="600"/>
              </a:spcBef>
              <a:buSzPts val="2400"/>
              <a:buFontTx/>
              <a:buChar char="▸"/>
            </a:pPr>
            <a:endParaRPr lang="en-GB" sz="2000" dirty="0">
              <a:solidFill>
                <a:srgbClr val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71C53-B3E1-469E-CCE5-4F0459B98FD2}"/>
              </a:ext>
            </a:extLst>
          </p:cNvPr>
          <p:cNvSpPr txBox="1"/>
          <p:nvPr/>
        </p:nvSpPr>
        <p:spPr>
          <a:xfrm>
            <a:off x="3370695" y="6280498"/>
            <a:ext cx="8164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dirty="0">
                <a:solidFill>
                  <a:schemeClr val="bg1"/>
                </a:solidFill>
                <a:effectLst/>
                <a:latin typeface="Avenir Book" panose="02000503020000020003" pitchFamily="2" charset="0"/>
              </a:rPr>
              <a:t>Kirkpatrick, J., et al. Overcoming catastrophic forgetting in neural networks. </a:t>
            </a:r>
            <a:r>
              <a:rPr lang="en-GB" sz="1400" b="0" i="1" dirty="0">
                <a:solidFill>
                  <a:schemeClr val="bg1"/>
                </a:solidFill>
                <a:effectLst/>
                <a:latin typeface="Avenir Book" panose="02000503020000020003" pitchFamily="2" charset="0"/>
              </a:rPr>
              <a:t>PNAS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Avenir Book" panose="02000503020000020003" pitchFamily="2" charset="0"/>
              </a:rPr>
              <a:t>, 2017</a:t>
            </a:r>
          </a:p>
          <a:p>
            <a:r>
              <a:rPr lang="en-GB" sz="1400" b="0" i="0" dirty="0">
                <a:solidFill>
                  <a:schemeClr val="bg1"/>
                </a:solidFill>
                <a:effectLst/>
                <a:latin typeface="Avenir Book" panose="02000503020000020003" pitchFamily="2" charset="0"/>
              </a:rPr>
              <a:t>AICH, Abhishek. Elastic weight consolidation (EWC): Nuts and bolts. </a:t>
            </a:r>
            <a:r>
              <a:rPr lang="en-GB" sz="1400" b="0" i="1" dirty="0" err="1">
                <a:solidFill>
                  <a:schemeClr val="bg1"/>
                </a:solidFill>
                <a:effectLst/>
                <a:latin typeface="Avenir Book" panose="02000503020000020003" pitchFamily="2" charset="0"/>
              </a:rPr>
              <a:t>arXiv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Avenir Book" panose="02000503020000020003" pitchFamily="2" charset="0"/>
              </a:rPr>
              <a:t>, 2021.</a:t>
            </a:r>
            <a:endParaRPr lang="it-IT" sz="14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pic>
        <p:nvPicPr>
          <p:cNvPr id="6" name="Immagine 19">
            <a:extLst>
              <a:ext uri="{FF2B5EF4-FFF2-40B4-BE49-F238E27FC236}">
                <a16:creationId xmlns:a16="http://schemas.microsoft.com/office/drawing/2014/main" id="{7194DDA1-C4BB-FF0D-D9EB-0A5D4AA5A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59" y="3302180"/>
            <a:ext cx="3258841" cy="2567571"/>
          </a:xfrm>
          <a:prstGeom prst="rect">
            <a:avLst/>
          </a:prstGeom>
        </p:spPr>
      </p:pic>
      <p:pic>
        <p:nvPicPr>
          <p:cNvPr id="7" name="Immagine 18" descr="Immagine che contiene testo, dispositivo, ventola&#10;&#10;Descrizione generata automaticamente">
            <a:extLst>
              <a:ext uri="{FF2B5EF4-FFF2-40B4-BE49-F238E27FC236}">
                <a16:creationId xmlns:a16="http://schemas.microsoft.com/office/drawing/2014/main" id="{D7562755-AEFF-D3F4-B853-1AFA75A76D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02180"/>
            <a:ext cx="3145798" cy="257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5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9C377-50F8-3B4D-AD93-EEC3ED51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FD8EF418-578D-8835-6714-06F5EBDDE725}"/>
              </a:ext>
            </a:extLst>
          </p:cNvPr>
          <p:cNvSpPr txBox="1">
            <a:spLocks/>
          </p:cNvSpPr>
          <p:nvPr/>
        </p:nvSpPr>
        <p:spPr>
          <a:xfrm>
            <a:off x="388620" y="133329"/>
            <a:ext cx="9065481" cy="5436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i="0" dirty="0" err="1"/>
              <a:t>Regularization</a:t>
            </a:r>
            <a:r>
              <a:rPr lang="it-IT" i="0" dirty="0"/>
              <a:t>: Learning </a:t>
            </a:r>
            <a:r>
              <a:rPr lang="it-IT" i="0" dirty="0" err="1"/>
              <a:t>without</a:t>
            </a:r>
            <a:r>
              <a:rPr lang="it-IT" i="0" dirty="0"/>
              <a:t> </a:t>
            </a:r>
            <a:r>
              <a:rPr lang="it-IT" i="0" dirty="0" err="1"/>
              <a:t>Forgetting</a:t>
            </a:r>
            <a:r>
              <a:rPr lang="it-IT" i="0" dirty="0"/>
              <a:t> (</a:t>
            </a:r>
            <a:r>
              <a:rPr lang="it-IT" i="0" dirty="0" err="1"/>
              <a:t>LwF</a:t>
            </a:r>
            <a:r>
              <a:rPr lang="it-IT" i="0" dirty="0"/>
              <a:t>) – 1/2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71C53-B3E1-469E-CCE5-4F0459B98FD2}"/>
              </a:ext>
            </a:extLst>
          </p:cNvPr>
          <p:cNvSpPr txBox="1"/>
          <p:nvPr/>
        </p:nvSpPr>
        <p:spPr>
          <a:xfrm>
            <a:off x="3370695" y="6280498"/>
            <a:ext cx="8164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Li, Z, et al. "Learning without forgetting." </a:t>
            </a:r>
            <a:r>
              <a:rPr lang="en-GB" sz="14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IEEE transactions on pattern analysis and machine intelligence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40.12 (2017): 2935-2947.</a:t>
            </a:r>
            <a:endParaRPr lang="it-IT" sz="14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8369560-E484-5D6B-6024-FC9DECD80167}"/>
                  </a:ext>
                </a:extLst>
              </p:cNvPr>
              <p:cNvSpPr txBox="1"/>
              <p:nvPr/>
            </p:nvSpPr>
            <p:spPr>
              <a:xfrm>
                <a:off x="183991" y="4411118"/>
                <a:ext cx="4312594" cy="1822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b="1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KD Loss for </a:t>
                </a:r>
                <a:r>
                  <a:rPr lang="it-IT" sz="1600" b="1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all</a:t>
                </a:r>
                <a:r>
                  <a:rPr lang="it-IT" sz="1600" b="1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 the </a:t>
                </a:r>
                <a:r>
                  <a:rPr lang="it-IT" sz="1600" b="1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old</a:t>
                </a:r>
                <a:r>
                  <a:rPr lang="it-IT" sz="1600" b="1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 tasks. </a:t>
                </a:r>
                <a:br>
                  <a:rPr lang="it-IT" sz="1600" b="1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</a:br>
                <a:r>
                  <a:rPr lang="it-IT" sz="16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Given an </a:t>
                </a:r>
                <a:r>
                  <a:rPr lang="it-IT" sz="16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old</a:t>
                </a:r>
                <a:r>
                  <a:rPr lang="it-IT" sz="16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 task o and the </a:t>
                </a:r>
                <a:r>
                  <a:rPr lang="it-IT" sz="16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current</a:t>
                </a:r>
                <a:r>
                  <a:rPr lang="it-IT" sz="16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 </a:t>
                </a:r>
                <a:r>
                  <a:rPr lang="it-IT" sz="16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task’s</a:t>
                </a:r>
                <a:r>
                  <a:rPr lang="it-IT" sz="16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 data point: </a:t>
                </a:r>
                <a:r>
                  <a:rPr lang="it-IT" sz="16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Y</a:t>
                </a:r>
                <a:r>
                  <a:rPr lang="it-IT" sz="1600" baseline="-250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o</a:t>
                </a:r>
                <a:r>
                  <a:rPr lang="it-IT" sz="16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 </a:t>
                </a:r>
                <a:r>
                  <a:rPr lang="it-IT" sz="16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is</a:t>
                </a:r>
                <a:r>
                  <a:rPr lang="it-IT" sz="16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 the </a:t>
                </a:r>
                <a:r>
                  <a:rPr lang="it-IT" sz="16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ouput</a:t>
                </a:r>
                <a:r>
                  <a:rPr lang="it-IT" sz="16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 </a:t>
                </a:r>
                <a:r>
                  <a:rPr lang="it-IT" sz="16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returned</a:t>
                </a:r>
                <a:r>
                  <a:rPr lang="it-IT" sz="16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 by the head </a:t>
                </a:r>
                <a:r>
                  <a:rPr lang="it-IT" sz="16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associated</a:t>
                </a:r>
                <a:r>
                  <a:rPr lang="it-IT" sz="16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 with o of the model </a:t>
                </a:r>
                <a:r>
                  <a:rPr lang="it-IT" sz="16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at</a:t>
                </a:r>
                <a:r>
                  <a:rPr lang="it-IT" sz="16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 the end of the training on o.</a:t>
                </a:r>
                <a:r>
                  <a:rPr lang="it-IT" sz="1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it-IT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 </a:t>
                </a:r>
                <a:r>
                  <a:rPr lang="it-IT" sz="16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is</a:t>
                </a:r>
                <a:r>
                  <a:rPr lang="it-IT" sz="16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 the output </a:t>
                </a:r>
                <a:r>
                  <a:rPr lang="it-IT" sz="16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returned</a:t>
                </a:r>
                <a:r>
                  <a:rPr lang="it-IT" sz="16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 by the head </a:t>
                </a:r>
                <a:r>
                  <a:rPr lang="it-IT" sz="16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associated</a:t>
                </a:r>
                <a:r>
                  <a:rPr lang="it-IT" sz="16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 with o of the </a:t>
                </a:r>
                <a:r>
                  <a:rPr lang="it-IT" sz="16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current</a:t>
                </a:r>
                <a:r>
                  <a:rPr lang="it-IT" sz="16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 model.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8369560-E484-5D6B-6024-FC9DECD80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1" y="4411118"/>
                <a:ext cx="4312594" cy="1822550"/>
              </a:xfrm>
              <a:prstGeom prst="rect">
                <a:avLst/>
              </a:prstGeom>
              <a:blipFill>
                <a:blip r:embed="rId3"/>
                <a:stretch>
                  <a:fillRect l="-587" t="-690" r="-1760" b="-2759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905F27-A371-D242-D3FD-BD9D51BDFC2A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2340288" y="3809531"/>
            <a:ext cx="1596222" cy="6015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653D8D-D7C2-E8B1-966F-9F59E3543B78}"/>
                  </a:ext>
                </a:extLst>
              </p:cNvPr>
              <p:cNvSpPr txBox="1"/>
              <p:nvPr/>
            </p:nvSpPr>
            <p:spPr>
              <a:xfrm>
                <a:off x="6659740" y="4401691"/>
                <a:ext cx="2594350" cy="1330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b="1" dirty="0">
                    <a:solidFill>
                      <a:schemeClr val="accent6">
                        <a:lumMod val="50000"/>
                      </a:schemeClr>
                    </a:solidFill>
                    <a:latin typeface="Avenir Book" panose="02000503020000020003" pitchFamily="2" charset="0"/>
                  </a:rPr>
                  <a:t>Current </a:t>
                </a:r>
                <a:r>
                  <a:rPr lang="it-IT" sz="1600" b="1" dirty="0" err="1">
                    <a:solidFill>
                      <a:schemeClr val="accent6">
                        <a:lumMod val="50000"/>
                      </a:schemeClr>
                    </a:solidFill>
                    <a:latin typeface="Avenir Book" panose="02000503020000020003" pitchFamily="2" charset="0"/>
                  </a:rPr>
                  <a:t>task’s</a:t>
                </a:r>
                <a:r>
                  <a:rPr lang="it-IT" sz="1600" b="1" dirty="0">
                    <a:solidFill>
                      <a:schemeClr val="accent6">
                        <a:lumMod val="50000"/>
                      </a:schemeClr>
                    </a:solidFill>
                    <a:latin typeface="Avenir Book" panose="02000503020000020003" pitchFamily="2" charset="0"/>
                  </a:rPr>
                  <a:t> Loss.</a:t>
                </a:r>
                <a:br>
                  <a:rPr lang="it-IT" sz="1600" b="1" dirty="0">
                    <a:solidFill>
                      <a:schemeClr val="accent6">
                        <a:lumMod val="50000"/>
                      </a:schemeClr>
                    </a:solidFill>
                    <a:latin typeface="Avenir Book" panose="02000503020000020003" pitchFamily="2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accent6">
                        <a:lumMod val="50000"/>
                      </a:schemeClr>
                    </a:solidFill>
                    <a:latin typeface="Avenir Book" panose="02000503020000020003" pitchFamily="2" charset="0"/>
                  </a:rPr>
                  <a:t>is the </a:t>
                </a:r>
                <a:r>
                  <a:rPr lang="it-IT" sz="1600" dirty="0" err="1">
                    <a:solidFill>
                      <a:schemeClr val="accent6">
                        <a:lumMod val="50000"/>
                      </a:schemeClr>
                    </a:solidFill>
                    <a:latin typeface="Avenir Book" panose="02000503020000020003" pitchFamily="2" charset="0"/>
                  </a:rPr>
                  <a:t>real</a:t>
                </a:r>
                <a:r>
                  <a:rPr lang="it-IT" sz="1600" dirty="0">
                    <a:solidFill>
                      <a:schemeClr val="accent6">
                        <a:lumMod val="50000"/>
                      </a:schemeClr>
                    </a:solidFill>
                    <a:latin typeface="Avenir Book" panose="02000503020000020003" pitchFamily="2" charset="0"/>
                  </a:rPr>
                  <a:t> target </a:t>
                </a:r>
                <a:r>
                  <a:rPr lang="it-IT" sz="1600" dirty="0" err="1">
                    <a:solidFill>
                      <a:schemeClr val="accent6">
                        <a:lumMod val="50000"/>
                      </a:schemeClr>
                    </a:solidFill>
                    <a:latin typeface="Avenir Book" panose="02000503020000020003" pitchFamily="2" charset="0"/>
                  </a:rPr>
                  <a:t>value</a:t>
                </a:r>
                <a:r>
                  <a:rPr lang="it-IT" sz="1600" dirty="0">
                    <a:solidFill>
                      <a:schemeClr val="accent6">
                        <a:lumMod val="50000"/>
                      </a:schemeClr>
                    </a:solidFill>
                    <a:latin typeface="Avenir Book" panose="02000503020000020003" pitchFamily="2" charset="0"/>
                  </a:rPr>
                  <a:t> of the </a:t>
                </a:r>
                <a:r>
                  <a:rPr lang="it-IT" sz="1600" dirty="0" err="1">
                    <a:solidFill>
                      <a:schemeClr val="accent6">
                        <a:lumMod val="50000"/>
                      </a:schemeClr>
                    </a:solidFill>
                    <a:latin typeface="Avenir Book" panose="02000503020000020003" pitchFamily="2" charset="0"/>
                  </a:rPr>
                  <a:t>current</a:t>
                </a:r>
                <a:r>
                  <a:rPr lang="it-IT" sz="1600" dirty="0">
                    <a:solidFill>
                      <a:schemeClr val="accent6">
                        <a:lumMod val="50000"/>
                      </a:schemeClr>
                    </a:solidFill>
                    <a:latin typeface="Avenir Book" panose="02000503020000020003" pitchFamily="2" charset="0"/>
                  </a:rPr>
                  <a:t> </a:t>
                </a:r>
                <a:r>
                  <a:rPr lang="it-IT" sz="1600" dirty="0" err="1">
                    <a:solidFill>
                      <a:schemeClr val="accent6">
                        <a:lumMod val="50000"/>
                      </a:schemeClr>
                    </a:solidFill>
                    <a:latin typeface="Avenir Book" panose="02000503020000020003" pitchFamily="2" charset="0"/>
                  </a:rPr>
                  <a:t>task’s</a:t>
                </a:r>
                <a:r>
                  <a:rPr lang="it-IT" sz="1600" dirty="0">
                    <a:solidFill>
                      <a:schemeClr val="accent6">
                        <a:lumMod val="50000"/>
                      </a:schemeClr>
                    </a:solidFill>
                    <a:latin typeface="Avenir Book" panose="02000503020000020003" pitchFamily="2" charset="0"/>
                  </a:rPr>
                  <a:t> data point,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600" b="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it-IT" sz="1600" b="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accent6">
                        <a:lumMod val="50000"/>
                      </a:schemeClr>
                    </a:solidFill>
                    <a:latin typeface="Avenir Book" panose="02000503020000020003" pitchFamily="2" charset="0"/>
                  </a:rPr>
                  <a:t> </a:t>
                </a:r>
                <a:r>
                  <a:rPr lang="it-IT" sz="1600" dirty="0" err="1">
                    <a:solidFill>
                      <a:schemeClr val="accent6">
                        <a:lumMod val="50000"/>
                      </a:schemeClr>
                    </a:solidFill>
                    <a:latin typeface="Avenir Book" panose="02000503020000020003" pitchFamily="2" charset="0"/>
                  </a:rPr>
                  <a:t>is</a:t>
                </a:r>
                <a:r>
                  <a:rPr lang="it-IT" sz="1600" dirty="0">
                    <a:solidFill>
                      <a:schemeClr val="accent6">
                        <a:lumMod val="50000"/>
                      </a:schemeClr>
                    </a:solidFill>
                    <a:latin typeface="Avenir Book" panose="02000503020000020003" pitchFamily="2" charset="0"/>
                  </a:rPr>
                  <a:t> the </a:t>
                </a:r>
                <a:r>
                  <a:rPr lang="it-IT" sz="1600" dirty="0" err="1">
                    <a:solidFill>
                      <a:schemeClr val="accent6">
                        <a:lumMod val="50000"/>
                      </a:schemeClr>
                    </a:solidFill>
                    <a:latin typeface="Avenir Book" panose="02000503020000020003" pitchFamily="2" charset="0"/>
                  </a:rPr>
                  <a:t>predicted</a:t>
                </a:r>
                <a:r>
                  <a:rPr lang="it-IT" sz="1600" dirty="0">
                    <a:solidFill>
                      <a:schemeClr val="accent6">
                        <a:lumMod val="50000"/>
                      </a:schemeClr>
                    </a:solidFill>
                    <a:latin typeface="Avenir Book" panose="02000503020000020003" pitchFamily="2" charset="0"/>
                  </a:rPr>
                  <a:t> </a:t>
                </a:r>
                <a:r>
                  <a:rPr lang="it-IT" sz="1600" dirty="0" err="1">
                    <a:solidFill>
                      <a:schemeClr val="accent6">
                        <a:lumMod val="50000"/>
                      </a:schemeClr>
                    </a:solidFill>
                    <a:latin typeface="Avenir Book" panose="02000503020000020003" pitchFamily="2" charset="0"/>
                  </a:rPr>
                  <a:t>value</a:t>
                </a:r>
                <a:r>
                  <a:rPr lang="it-IT" sz="1600" dirty="0">
                    <a:solidFill>
                      <a:schemeClr val="accent6">
                        <a:lumMod val="50000"/>
                      </a:schemeClr>
                    </a:solidFill>
                    <a:latin typeface="Avenir Book" panose="02000503020000020003" pitchFamily="2" charset="0"/>
                  </a:rPr>
                  <a:t> by the last head.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653D8D-D7C2-E8B1-966F-9F59E3543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740" y="4401691"/>
                <a:ext cx="2594350" cy="1330108"/>
              </a:xfrm>
              <a:prstGeom prst="rect">
                <a:avLst/>
              </a:prstGeom>
              <a:blipFill>
                <a:blip r:embed="rId4"/>
                <a:stretch>
                  <a:fillRect t="-943" b="-4717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E3D275-8B13-82EE-4D42-2940A0D71DF9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6947065" y="3800104"/>
            <a:ext cx="1009850" cy="601587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2D2DCD4-DEB1-898A-FDEA-C05C245C37AD}"/>
              </a:ext>
            </a:extLst>
          </p:cNvPr>
          <p:cNvSpPr txBox="1"/>
          <p:nvPr/>
        </p:nvSpPr>
        <p:spPr>
          <a:xfrm>
            <a:off x="4618446" y="4401691"/>
            <a:ext cx="19194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>
                <a:solidFill>
                  <a:srgbClr val="3E85C8"/>
                </a:solidFill>
                <a:latin typeface="Avenir Book" panose="02000503020000020003" pitchFamily="2" charset="0"/>
              </a:rPr>
              <a:t>Weighted</a:t>
            </a:r>
            <a:r>
              <a:rPr lang="it-IT" sz="1600" b="1" dirty="0">
                <a:solidFill>
                  <a:srgbClr val="3E85C8"/>
                </a:solidFill>
                <a:latin typeface="Avenir Book" panose="02000503020000020003" pitchFamily="2" charset="0"/>
              </a:rPr>
              <a:t> </a:t>
            </a:r>
            <a:r>
              <a:rPr lang="it-IT" sz="1600" b="1" dirty="0" err="1">
                <a:solidFill>
                  <a:srgbClr val="3E85C8"/>
                </a:solidFill>
                <a:latin typeface="Avenir Book" panose="02000503020000020003" pitchFamily="2" charset="0"/>
              </a:rPr>
              <a:t>sum’s</a:t>
            </a:r>
            <a:r>
              <a:rPr lang="it-IT" sz="1600" b="1" dirty="0">
                <a:solidFill>
                  <a:srgbClr val="3E85C8"/>
                </a:solidFill>
                <a:latin typeface="Avenir Book" panose="02000503020000020003" pitchFamily="2" charset="0"/>
              </a:rPr>
              <a:t> </a:t>
            </a:r>
            <a:r>
              <a:rPr lang="it-IT" sz="1600" b="1" dirty="0" err="1">
                <a:solidFill>
                  <a:srgbClr val="3E85C8"/>
                </a:solidFill>
                <a:latin typeface="Avenir Book" panose="02000503020000020003" pitchFamily="2" charset="0"/>
              </a:rPr>
              <a:t>coefficient</a:t>
            </a:r>
            <a:r>
              <a:rPr lang="it-IT" sz="1600" b="1" dirty="0">
                <a:solidFill>
                  <a:srgbClr val="3E85C8"/>
                </a:solidFill>
                <a:latin typeface="Avenir Book" panose="02000503020000020003" pitchFamily="2" charset="0"/>
              </a:rPr>
              <a:t> </a:t>
            </a:r>
            <a:r>
              <a:rPr lang="it-IT" sz="1600" dirty="0" err="1">
                <a:solidFill>
                  <a:srgbClr val="3E85C8"/>
                </a:solidFill>
                <a:latin typeface="Avenir Book" panose="02000503020000020003" pitchFamily="2" charset="0"/>
              </a:rPr>
              <a:t>that</a:t>
            </a:r>
            <a:r>
              <a:rPr lang="it-IT" sz="1600" dirty="0">
                <a:solidFill>
                  <a:srgbClr val="3E85C8"/>
                </a:solidFill>
                <a:latin typeface="Avenir Book" panose="02000503020000020003" pitchFamily="2" charset="0"/>
              </a:rPr>
              <a:t> </a:t>
            </a:r>
            <a:r>
              <a:rPr lang="it-IT" sz="1600" dirty="0" err="1">
                <a:solidFill>
                  <a:srgbClr val="3E85C8"/>
                </a:solidFill>
                <a:latin typeface="Avenir Book" panose="02000503020000020003" pitchFamily="2" charset="0"/>
              </a:rPr>
              <a:t>indicates</a:t>
            </a:r>
            <a:r>
              <a:rPr lang="it-IT" sz="1600" dirty="0">
                <a:solidFill>
                  <a:srgbClr val="3E85C8"/>
                </a:solidFill>
                <a:latin typeface="Avenir Book" panose="02000503020000020003" pitchFamily="2" charset="0"/>
              </a:rPr>
              <a:t> the </a:t>
            </a:r>
            <a:r>
              <a:rPr lang="it-IT" sz="1600" dirty="0" err="1">
                <a:solidFill>
                  <a:srgbClr val="3E85C8"/>
                </a:solidFill>
                <a:latin typeface="Avenir Book" panose="02000503020000020003" pitchFamily="2" charset="0"/>
              </a:rPr>
              <a:t>relevance</a:t>
            </a:r>
            <a:r>
              <a:rPr lang="it-IT" sz="1600" dirty="0">
                <a:solidFill>
                  <a:srgbClr val="3E85C8"/>
                </a:solidFill>
                <a:latin typeface="Avenir Book" panose="02000503020000020003" pitchFamily="2" charset="0"/>
              </a:rPr>
              <a:t> of the KD </a:t>
            </a:r>
            <a:r>
              <a:rPr lang="it-IT" sz="1600" dirty="0" err="1">
                <a:solidFill>
                  <a:srgbClr val="3E85C8"/>
                </a:solidFill>
                <a:latin typeface="Avenir Book" panose="02000503020000020003" pitchFamily="2" charset="0"/>
              </a:rPr>
              <a:t>loss</a:t>
            </a:r>
            <a:r>
              <a:rPr lang="it-IT" sz="1600" dirty="0">
                <a:solidFill>
                  <a:srgbClr val="3E85C8"/>
                </a:solidFill>
                <a:latin typeface="Avenir Book" panose="02000503020000020003" pitchFamily="2" charset="0"/>
              </a:rPr>
              <a:t>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C84580-9333-8635-239D-C64A4507BD7B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578163" y="3800104"/>
            <a:ext cx="292976" cy="60158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3AA4CA7-0BCC-EAA6-312A-184F6524BA25}"/>
              </a:ext>
            </a:extLst>
          </p:cNvPr>
          <p:cNvSpPr txBox="1"/>
          <p:nvPr/>
        </p:nvSpPr>
        <p:spPr>
          <a:xfrm>
            <a:off x="9375952" y="4401691"/>
            <a:ext cx="259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>
                <a:solidFill>
                  <a:schemeClr val="bg2">
                    <a:lumMod val="50000"/>
                  </a:schemeClr>
                </a:solidFill>
                <a:latin typeface="Avenir Book" panose="02000503020000020003" pitchFamily="2" charset="0"/>
              </a:rPr>
              <a:t>Regularization</a:t>
            </a:r>
            <a:r>
              <a:rPr lang="it-IT" sz="1600" b="1" dirty="0">
                <a:solidFill>
                  <a:schemeClr val="bg2">
                    <a:lumMod val="50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it-IT" sz="1600" b="1" dirty="0" err="1">
                <a:solidFill>
                  <a:schemeClr val="bg2">
                    <a:lumMod val="50000"/>
                  </a:schemeClr>
                </a:solidFill>
                <a:latin typeface="Avenir Book" panose="02000503020000020003" pitchFamily="2" charset="0"/>
              </a:rPr>
              <a:t>term</a:t>
            </a:r>
            <a:endParaRPr lang="it-IT" sz="1600" b="1" dirty="0">
              <a:solidFill>
                <a:schemeClr val="bg2">
                  <a:lumMod val="50000"/>
                </a:schemeClr>
              </a:solidFill>
              <a:latin typeface="Avenir Book" panose="02000503020000020003" pitchFamily="2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EFEAB1-886F-8A22-8237-66CA413B6CA2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9016982" y="3800104"/>
            <a:ext cx="1656145" cy="601587"/>
          </a:xfrm>
          <a:prstGeom prst="straightConnector1">
            <a:avLst/>
          </a:prstGeom>
          <a:ln w="28575">
            <a:solidFill>
              <a:srgbClr val="817B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1">
                <a:extLst>
                  <a:ext uri="{FF2B5EF4-FFF2-40B4-BE49-F238E27FC236}">
                    <a16:creationId xmlns:a16="http://schemas.microsoft.com/office/drawing/2014/main" id="{99CCCD89-5514-0125-13B1-45C2A4A4E9A4}"/>
                  </a:ext>
                </a:extLst>
              </p:cNvPr>
              <p:cNvSpPr txBox="1"/>
              <p:nvPr/>
            </p:nvSpPr>
            <p:spPr>
              <a:xfrm>
                <a:off x="904394" y="1312369"/>
                <a:ext cx="10383213" cy="26579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lvl="1" indent="-381000">
                  <a:lnSpc>
                    <a:spcPct val="115000"/>
                  </a:lnSpc>
                  <a:spcBef>
                    <a:spcPts val="600"/>
                  </a:spcBef>
                  <a:buSzPts val="2400"/>
                  <a:buChar char="▸"/>
                </a:pPr>
                <a:r>
                  <a:rPr lang="en-GB" sz="2400" dirty="0">
                    <a:latin typeface="Avenir Book" panose="02000503020000020003" pitchFamily="2" charset="0"/>
                  </a:rPr>
                  <a:t>It is usually applied to Multi-Head models.</a:t>
                </a:r>
              </a:p>
              <a:p>
                <a:pPr marL="0" lvl="1" indent="-381000">
                  <a:lnSpc>
                    <a:spcPct val="115000"/>
                  </a:lnSpc>
                  <a:spcBef>
                    <a:spcPts val="600"/>
                  </a:spcBef>
                  <a:buSzPts val="2400"/>
                  <a:buChar char="▸"/>
                </a:pPr>
                <a:r>
                  <a:rPr lang="en-GB" sz="2400" dirty="0">
                    <a:latin typeface="Avenir Book" panose="02000503020000020003" pitchFamily="2" charset="0"/>
                  </a:rPr>
                  <a:t>When learning a new task, it uses </a:t>
                </a:r>
                <a:r>
                  <a:rPr lang="en-GB" sz="2400" b="1" dirty="0">
                    <a:solidFill>
                      <a:srgbClr val="203652"/>
                    </a:solidFill>
                    <a:latin typeface="Avenir Book" panose="02000503020000020003" pitchFamily="2" charset="0"/>
                  </a:rPr>
                  <a:t>Knowledge Distillation (KD) </a:t>
                </a:r>
                <a:r>
                  <a:rPr lang="en-GB" sz="2400" dirty="0">
                    <a:latin typeface="Avenir Book" panose="02000503020000020003" pitchFamily="2" charset="0"/>
                  </a:rPr>
                  <a:t>to reproduce the outputs of the previous tasks on the new one’s data.</a:t>
                </a:r>
              </a:p>
              <a:p>
                <a:pPr marL="0" lvl="1" indent="-381000">
                  <a:lnSpc>
                    <a:spcPct val="115000"/>
                  </a:lnSpc>
                  <a:spcBef>
                    <a:spcPts val="600"/>
                  </a:spcBef>
                  <a:buSzPts val="2400"/>
                  <a:buChar char="▸"/>
                </a:pPr>
                <a:r>
                  <a:rPr lang="en-GB" sz="2400" dirty="0">
                    <a:latin typeface="Avenir Book" panose="02000503020000020003" pitchFamily="2" charset="0"/>
                  </a:rPr>
                  <a:t>The new training objective is:</a:t>
                </a:r>
              </a:p>
              <a:p>
                <a:pPr marL="0" lvl="1">
                  <a:lnSpc>
                    <a:spcPct val="115000"/>
                  </a:lnSpc>
                  <a:spcBef>
                    <a:spcPts val="600"/>
                  </a:spcBef>
                  <a:buSzPts val="2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400" b="0" i="1" smtClean="0">
                              <a:solidFill>
                                <a:srgbClr val="3E85C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it-IT" sz="2400" i="1">
                              <a:solidFill>
                                <a:srgbClr val="3E85C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it-IT" sz="2400" b="0" i="1" smtClean="0">
                              <a:solidFill>
                                <a:srgbClr val="3E85C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240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400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it-IT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sz="2400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400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sz="24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  <m:r>
                            <a:rPr lang="it-IT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2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it-IT" sz="2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2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2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t-IT" sz="2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" name="CasellaDiTesto 11">
                <a:extLst>
                  <a:ext uri="{FF2B5EF4-FFF2-40B4-BE49-F238E27FC236}">
                    <a16:creationId xmlns:a16="http://schemas.microsoft.com/office/drawing/2014/main" id="{99CCCD89-5514-0125-13B1-45C2A4A4E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94" y="1312369"/>
                <a:ext cx="10383213" cy="2657905"/>
              </a:xfrm>
              <a:prstGeom prst="rect">
                <a:avLst/>
              </a:prstGeom>
              <a:blipFill>
                <a:blip r:embed="rId5"/>
                <a:stretch>
                  <a:fillRect l="-158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44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9C377-50F8-3B4D-AD93-EEC3ED51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FD8EF418-578D-8835-6714-06F5EBDDE725}"/>
              </a:ext>
            </a:extLst>
          </p:cNvPr>
          <p:cNvSpPr txBox="1">
            <a:spLocks/>
          </p:cNvSpPr>
          <p:nvPr/>
        </p:nvSpPr>
        <p:spPr>
          <a:xfrm>
            <a:off x="388620" y="133329"/>
            <a:ext cx="9065481" cy="5436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i="0" dirty="0" err="1"/>
              <a:t>Regularization</a:t>
            </a:r>
            <a:r>
              <a:rPr lang="it-IT" i="0" dirty="0"/>
              <a:t>: Learning </a:t>
            </a:r>
            <a:r>
              <a:rPr lang="it-IT" i="0" dirty="0" err="1"/>
              <a:t>without</a:t>
            </a:r>
            <a:r>
              <a:rPr lang="it-IT" i="0" dirty="0"/>
              <a:t> </a:t>
            </a:r>
            <a:r>
              <a:rPr lang="it-IT" i="0" dirty="0" err="1"/>
              <a:t>Forgetting</a:t>
            </a:r>
            <a:r>
              <a:rPr lang="it-IT" i="0" dirty="0"/>
              <a:t> (</a:t>
            </a:r>
            <a:r>
              <a:rPr lang="it-IT" i="0" dirty="0" err="1"/>
              <a:t>LwF</a:t>
            </a:r>
            <a:r>
              <a:rPr lang="it-IT" i="0" dirty="0"/>
              <a:t>) – 2/2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379DBD6-1BE0-AE36-BD05-84DDEB70F6C5}"/>
              </a:ext>
            </a:extLst>
          </p:cNvPr>
          <p:cNvSpPr txBox="1"/>
          <p:nvPr/>
        </p:nvSpPr>
        <p:spPr>
          <a:xfrm>
            <a:off x="904394" y="1312369"/>
            <a:ext cx="10383213" cy="3108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lvl="1" indent="-381000">
              <a:lnSpc>
                <a:spcPct val="115000"/>
              </a:lnSpc>
              <a:spcBef>
                <a:spcPts val="600"/>
              </a:spcBef>
              <a:buSzPts val="2400"/>
              <a:buChar char="▸"/>
            </a:pPr>
            <a:r>
              <a:rPr lang="en-GB" sz="2000" dirty="0">
                <a:solidFill>
                  <a:srgbClr val="000000"/>
                </a:solidFill>
                <a:latin typeface="Avenir Book" panose="02000503020000020003" pitchFamily="2" charset="0"/>
              </a:rPr>
              <a:t>The loss function combines two objectives:</a:t>
            </a:r>
          </a:p>
          <a:p>
            <a:pPr marL="914400" lvl="3" indent="-381000">
              <a:lnSpc>
                <a:spcPct val="115000"/>
              </a:lnSpc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Avenir Book" panose="02000503020000020003" pitchFamily="2" charset="0"/>
              </a:rPr>
              <a:t>Reproducing the old tasks’ outputs on the previous heads.</a:t>
            </a:r>
          </a:p>
          <a:p>
            <a:pPr marL="914400" lvl="3" indent="-381000">
              <a:lnSpc>
                <a:spcPct val="115000"/>
              </a:lnSpc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Avenir Book" panose="02000503020000020003" pitchFamily="2" charset="0"/>
              </a:rPr>
              <a:t>Learning the new task’s classifications.</a:t>
            </a:r>
          </a:p>
          <a:p>
            <a:pPr marL="0" lvl="1" indent="-381000">
              <a:lnSpc>
                <a:spcPct val="115000"/>
              </a:lnSpc>
              <a:spcBef>
                <a:spcPts val="600"/>
              </a:spcBef>
              <a:buSzPts val="2400"/>
              <a:buChar char="▸"/>
            </a:pPr>
            <a:r>
              <a:rPr lang="en-GB" sz="2000" dirty="0">
                <a:solidFill>
                  <a:srgbClr val="000000"/>
                </a:solidFill>
                <a:latin typeface="Avenir Book" panose="02000503020000020003" pitchFamily="2" charset="0"/>
              </a:rPr>
              <a:t>It can suffer from the EWC problems if the tasks classification problems are different.</a:t>
            </a:r>
          </a:p>
          <a:p>
            <a:pPr marL="0" lvl="1" indent="-381000">
              <a:lnSpc>
                <a:spcPct val="115000"/>
              </a:lnSpc>
              <a:spcBef>
                <a:spcPts val="600"/>
              </a:spcBef>
              <a:buSzPts val="2400"/>
              <a:buChar char="▸"/>
            </a:pPr>
            <a:r>
              <a:rPr lang="en-GB" sz="2000" dirty="0">
                <a:solidFill>
                  <a:srgbClr val="000000"/>
                </a:solidFill>
                <a:latin typeface="Avenir Book" panose="02000503020000020003" pitchFamily="2" charset="0"/>
              </a:rPr>
              <a:t>It does not require storing the previous data (it only uses the current task’s dataset).</a:t>
            </a:r>
          </a:p>
          <a:p>
            <a:pPr marL="0" lvl="1" indent="-381000">
              <a:lnSpc>
                <a:spcPct val="115000"/>
              </a:lnSpc>
              <a:spcBef>
                <a:spcPts val="600"/>
              </a:spcBef>
              <a:buSzPts val="2400"/>
              <a:buChar char="▸"/>
            </a:pPr>
            <a:r>
              <a:rPr lang="en-GB" sz="2000" dirty="0">
                <a:solidFill>
                  <a:srgbClr val="000000"/>
                </a:solidFill>
                <a:latin typeface="Avenir Book" panose="02000503020000020003" pitchFamily="2" charset="0"/>
              </a:rPr>
              <a:t>It must store the old tasks’ models to reproduce their outputs.</a:t>
            </a:r>
          </a:p>
          <a:p>
            <a:pPr marL="0" lvl="1" indent="-381000">
              <a:lnSpc>
                <a:spcPct val="115000"/>
              </a:lnSpc>
              <a:spcBef>
                <a:spcPts val="600"/>
              </a:spcBef>
              <a:buSzPts val="2400"/>
              <a:buChar char="▸"/>
            </a:pPr>
            <a:r>
              <a:rPr lang="en-GB" sz="2000" dirty="0">
                <a:solidFill>
                  <a:srgbClr val="000000"/>
                </a:solidFill>
                <a:latin typeface="Avenir Book" panose="02000503020000020003" pitchFamily="2" charset="0"/>
              </a:rPr>
              <a:t>There is also a version that deals with a single head and no task labels.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71C53-B3E1-469E-CCE5-4F0459B98FD2}"/>
              </a:ext>
            </a:extLst>
          </p:cNvPr>
          <p:cNvSpPr txBox="1"/>
          <p:nvPr/>
        </p:nvSpPr>
        <p:spPr>
          <a:xfrm>
            <a:off x="3370695" y="6280498"/>
            <a:ext cx="8164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Li, Z, et al. "Learning without forgetting." </a:t>
            </a:r>
            <a:r>
              <a:rPr lang="en-GB" sz="14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IEEE transactions on pattern analysis and machine intelligence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40.12 (2017): 2935-2947.</a:t>
            </a:r>
            <a:endParaRPr lang="it-IT" sz="14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95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9C377-50F8-3B4D-AD93-EEC3ED51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FD8EF418-578D-8835-6714-06F5EBDDE725}"/>
              </a:ext>
            </a:extLst>
          </p:cNvPr>
          <p:cNvSpPr txBox="1">
            <a:spLocks/>
          </p:cNvSpPr>
          <p:nvPr/>
        </p:nvSpPr>
        <p:spPr>
          <a:xfrm>
            <a:off x="300373" y="133329"/>
            <a:ext cx="11591255" cy="5436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i="0" dirty="0" err="1"/>
              <a:t>Replay+Regularization</a:t>
            </a:r>
            <a:r>
              <a:rPr lang="it-IT" i="0" dirty="0"/>
              <a:t>: </a:t>
            </a:r>
            <a:r>
              <a:rPr lang="it-IT" i="0" dirty="0" err="1"/>
              <a:t>Average</a:t>
            </a:r>
            <a:r>
              <a:rPr lang="it-IT" i="0" dirty="0"/>
              <a:t> </a:t>
            </a:r>
            <a:r>
              <a:rPr lang="it-IT" i="0" dirty="0" err="1"/>
              <a:t>Gradient</a:t>
            </a:r>
            <a:r>
              <a:rPr lang="it-IT" i="0" dirty="0"/>
              <a:t> </a:t>
            </a:r>
            <a:r>
              <a:rPr lang="it-IT" i="0" dirty="0" err="1"/>
              <a:t>Episodic</a:t>
            </a:r>
            <a:r>
              <a:rPr lang="it-IT" i="0" dirty="0"/>
              <a:t> Memory (AGEM)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71C53-B3E1-469E-CCE5-4F0459B98FD2}"/>
              </a:ext>
            </a:extLst>
          </p:cNvPr>
          <p:cNvSpPr txBox="1"/>
          <p:nvPr/>
        </p:nvSpPr>
        <p:spPr>
          <a:xfrm>
            <a:off x="3370695" y="6280498"/>
            <a:ext cx="8164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1400" b="0" i="0">
                <a:solidFill>
                  <a:schemeClr val="bg1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GB" dirty="0"/>
              <a:t>A. Chaudhry, et al. Efficient lifelong learning with a-GEM, in: International Conference on Learning Representations, 2019.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11">
                <a:extLst>
                  <a:ext uri="{FF2B5EF4-FFF2-40B4-BE49-F238E27FC236}">
                    <a16:creationId xmlns:a16="http://schemas.microsoft.com/office/drawing/2014/main" id="{2EA2752B-65CA-5A1E-53E1-67A018DB3606}"/>
                  </a:ext>
                </a:extLst>
              </p:cNvPr>
              <p:cNvSpPr txBox="1"/>
              <p:nvPr/>
            </p:nvSpPr>
            <p:spPr>
              <a:xfrm>
                <a:off x="904394" y="1312369"/>
                <a:ext cx="10383213" cy="30260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lvl="1" indent="-381000">
                  <a:lnSpc>
                    <a:spcPct val="115000"/>
                  </a:lnSpc>
                  <a:spcBef>
                    <a:spcPts val="600"/>
                  </a:spcBef>
                  <a:buSzPts val="2400"/>
                  <a:buChar char="▸"/>
                </a:pPr>
                <a:r>
                  <a:rPr lang="en-GB" sz="2000" dirty="0">
                    <a:solidFill>
                      <a:srgbClr val="000000"/>
                    </a:solidFill>
                    <a:latin typeface="Avenir Book" panose="02000503020000020003" pitchFamily="2" charset="0"/>
                  </a:rPr>
                  <a:t>At every training step (mini-batch) it ensures that the average loss on the old tasks does not decrease when learning the current one.</a:t>
                </a:r>
              </a:p>
              <a:p>
                <a:pPr marL="0" lvl="1" indent="-381000">
                  <a:lnSpc>
                    <a:spcPct val="115000"/>
                  </a:lnSpc>
                  <a:spcBef>
                    <a:spcPts val="600"/>
                  </a:spcBef>
                  <a:buSzPts val="2400"/>
                  <a:buChar char="▸"/>
                </a:pPr>
                <a:r>
                  <a:rPr lang="en-GB" sz="2000" dirty="0">
                    <a:solidFill>
                      <a:srgbClr val="000000"/>
                    </a:solidFill>
                    <a:latin typeface="Avenir Book" panose="02000503020000020003" pitchFamily="2" charset="0"/>
                  </a:rPr>
                  <a:t>It randomly chooses a mini-batch from the buffer and computes the gradient </a:t>
                </a:r>
                <a:r>
                  <a:rPr lang="en-GB" sz="2000" dirty="0" err="1">
                    <a:solidFill>
                      <a:srgbClr val="00B0F0"/>
                    </a:solidFill>
                    <a:latin typeface="Avenir Book" panose="02000503020000020003" pitchFamily="2" charset="0"/>
                  </a:rPr>
                  <a:t>g</a:t>
                </a:r>
                <a:r>
                  <a:rPr lang="en-GB" sz="2000" baseline="-25000" dirty="0" err="1">
                    <a:solidFill>
                      <a:srgbClr val="00B0F0"/>
                    </a:solidFill>
                    <a:latin typeface="Avenir Book" panose="02000503020000020003" pitchFamily="2" charset="0"/>
                  </a:rPr>
                  <a:t>ref</a:t>
                </a:r>
                <a:r>
                  <a:rPr lang="en-GB" sz="2000" dirty="0">
                    <a:solidFill>
                      <a:srgbClr val="000000"/>
                    </a:solidFill>
                    <a:latin typeface="Avenir Book" panose="02000503020000020003" pitchFamily="2" charset="0"/>
                  </a:rPr>
                  <a:t> on it.</a:t>
                </a:r>
              </a:p>
              <a:p>
                <a:pPr marL="0" lvl="1" indent="-381000">
                  <a:lnSpc>
                    <a:spcPct val="115000"/>
                  </a:lnSpc>
                  <a:spcBef>
                    <a:spcPts val="600"/>
                  </a:spcBef>
                  <a:buSzPts val="2400"/>
                  <a:buChar char="▸"/>
                </a:pPr>
                <a:r>
                  <a:rPr lang="en-GB" sz="2000" dirty="0">
                    <a:solidFill>
                      <a:srgbClr val="000000"/>
                    </a:solidFill>
                    <a:latin typeface="Avenir Book" panose="02000503020000020003" pitchFamily="2" charset="0"/>
                  </a:rPr>
                  <a:t>If computes the gradient </a:t>
                </a:r>
                <a:r>
                  <a:rPr lang="en-GB" sz="2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</a:t>
                </a:r>
                <a:r>
                  <a:rPr lang="en-GB" sz="2000" dirty="0">
                    <a:solidFill>
                      <a:srgbClr val="000000"/>
                    </a:solidFill>
                    <a:latin typeface="Avenir Book" panose="02000503020000020003" pitchFamily="2" charset="0"/>
                  </a:rPr>
                  <a:t> on the current mini-batch.</a:t>
                </a:r>
              </a:p>
              <a:p>
                <a:pPr marL="0" lvl="1" indent="-381000">
                  <a:lnSpc>
                    <a:spcPct val="115000"/>
                  </a:lnSpc>
                  <a:spcBef>
                    <a:spcPts val="600"/>
                  </a:spcBef>
                  <a:buSzPts val="2400"/>
                  <a:buChar char="▸"/>
                </a:pPr>
                <a:r>
                  <a:rPr lang="en-GB" sz="2000" dirty="0">
                    <a:solidFill>
                      <a:srgbClr val="000000"/>
                    </a:solidFill>
                    <a:latin typeface="Avenir Book" panose="02000503020000020003" pitchFamily="2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it-IT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GB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000" dirty="0">
                    <a:solidFill>
                      <a:srgbClr val="000000"/>
                    </a:solidFill>
                    <a:latin typeface="Avenir Book" panose="02000503020000020003" pitchFamily="2" charset="0"/>
                  </a:rPr>
                  <a:t>, it uses </a:t>
                </a:r>
                <a:r>
                  <a:rPr lang="en-GB" sz="2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 </a:t>
                </a:r>
                <a:r>
                  <a:rPr lang="en-GB" sz="2000" dirty="0">
                    <a:latin typeface="Avenir Book" panose="02000503020000020003" pitchFamily="2" charset="0"/>
                  </a:rPr>
                  <a:t>for the gradient update.</a:t>
                </a:r>
                <a:br>
                  <a:rPr lang="en-GB" sz="2000" dirty="0">
                    <a:latin typeface="Avenir Book" panose="02000503020000020003" pitchFamily="2" charset="0"/>
                  </a:rPr>
                </a:br>
                <a:r>
                  <a:rPr lang="en-GB" sz="2000">
                    <a:latin typeface="Avenir Book" panose="02000503020000020003" pitchFamily="2" charset="0"/>
                  </a:rPr>
                  <a:t>In this ca</a:t>
                </a:r>
                <a:endParaRPr lang="en-GB" sz="2000" dirty="0">
                  <a:latin typeface="Avenir Book" panose="02000503020000020003" pitchFamily="2" charset="0"/>
                </a:endParaRPr>
              </a:p>
              <a:p>
                <a:pPr marL="0" lvl="1" indent="-381000">
                  <a:lnSpc>
                    <a:spcPct val="115000"/>
                  </a:lnSpc>
                  <a:spcBef>
                    <a:spcPts val="600"/>
                  </a:spcBef>
                  <a:buSzPts val="2400"/>
                  <a:buChar char="▸"/>
                </a:pPr>
                <a:r>
                  <a:rPr lang="en-GB" sz="2000" dirty="0">
                    <a:solidFill>
                      <a:srgbClr val="000000"/>
                    </a:solidFill>
                    <a:latin typeface="Avenir Book" panose="02000503020000020003" pitchFamily="2" charset="0"/>
                  </a:rPr>
                  <a:t>Otherwise, it projects g to have: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it-IT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000" dirty="0">
                    <a:solidFill>
                      <a:srgbClr val="000000"/>
                    </a:solidFill>
                    <a:latin typeface="Avenir Book" panose="02000503020000020003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asellaDiTesto 11">
                <a:extLst>
                  <a:ext uri="{FF2B5EF4-FFF2-40B4-BE49-F238E27FC236}">
                    <a16:creationId xmlns:a16="http://schemas.microsoft.com/office/drawing/2014/main" id="{2EA2752B-65CA-5A1E-53E1-67A018DB3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94" y="1312369"/>
                <a:ext cx="10383213" cy="3026083"/>
              </a:xfrm>
              <a:prstGeom prst="rect">
                <a:avLst/>
              </a:prstGeom>
              <a:blipFill>
                <a:blip r:embed="rId3"/>
                <a:stretch>
                  <a:fillRect l="-1589" t="-1674" r="-1467" b="-376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138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18685</TotalTime>
  <Words>1476</Words>
  <Application>Microsoft Macintosh PowerPoint</Application>
  <PresentationFormat>Widescreen</PresentationFormat>
  <Paragraphs>133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Book</vt:lpstr>
      <vt:lpstr>Calibri</vt:lpstr>
      <vt:lpstr>Calibri Light</vt:lpstr>
      <vt:lpstr>Cambria Math</vt:lpstr>
      <vt:lpstr>Office Theme</vt:lpstr>
      <vt:lpstr>Continual Learning Strategies and Avalanche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Riccardo Simonetti</dc:creator>
  <cp:lastModifiedBy>Federico Giannini</cp:lastModifiedBy>
  <cp:revision>192</cp:revision>
  <dcterms:created xsi:type="dcterms:W3CDTF">2019-02-13T14:58:22Z</dcterms:created>
  <dcterms:modified xsi:type="dcterms:W3CDTF">2023-11-23T17:14:42Z</dcterms:modified>
</cp:coreProperties>
</file>