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11"/>
  </p:notesMasterIdLst>
  <p:sldIdLst>
    <p:sldId id="384" r:id="rId2"/>
    <p:sldId id="10967" r:id="rId3"/>
    <p:sldId id="1687" r:id="rId4"/>
    <p:sldId id="10997" r:id="rId5"/>
    <p:sldId id="10996" r:id="rId6"/>
    <p:sldId id="11013" r:id="rId7"/>
    <p:sldId id="10964" r:id="rId8"/>
    <p:sldId id="10927" r:id="rId9"/>
    <p:sldId id="109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7"/>
    <p:restoredTop sz="96197"/>
  </p:normalViewPr>
  <p:slideViewPr>
    <p:cSldViewPr snapToGrid="0" snapToObjects="1">
      <p:cViewPr>
        <p:scale>
          <a:sx n="113" d="100"/>
          <a:sy n="113" d="100"/>
        </p:scale>
        <p:origin x="320" y="408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2692 0 24575,'-29'21'0,"0"1"0,-9 4 0,-3 3 0,3-3 0,-2 2 0,-2-2-852,-4 2 0,0 0 1,-2-3 851,11-6 0,-2-2 0,-1-1 0,0-1 0,-2-2 0,0-1 0,-2-2 0,1-2 0,-1-1 0,0-2 0,0-1 0,0-1 0,-2 0 0,1-1 0,0-1 0,0 0 0,1-1 0,1 0 0,0-1 0,1-1 0,-11 0 0,1-2 0,1-3 0,2 1 0,2-3 0,0 0-13,2 0 1,1-2 0,1 0 12,1 1 0,1-1 0,0 1 0,2 2 0,1 2 0,0 1 305,-14-1 1,1 3-306,3 1 0,2 3 0,5 3 0,1 2 0,4 4 0,1 4 637,1 6 0,3 4-637,2 7 0,2 5 0,1 6 0,2 6 0,-1 9 0,2 3 30,8-15 0,-1 1 0,1 0-30,0 2 0,1 0 0,0-1 0,1-1 0,0 0 0,1-2 2,-4 13 1,2-3-3,3-12 0,1-4 0,-3 14 0,6-23 0,5-17 0,1-5 0,1-5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2692 0 24575,'-29'21'0,"0"1"0,-9 4 0,-3 3 0,3-3 0,-2 2 0,-2-2-852,-4 2 0,0 0 1,-2-3 851,11-6 0,-2-2 0,-1-1 0,0-1 0,-2-2 0,0-1 0,-2-2 0,1-2 0,-1-1 0,0-2 0,0-1 0,0-1 0,-2 0 0,1-1 0,0-1 0,0 0 0,1-1 0,1 0 0,0-1 0,1-1 0,-11 0 0,1-2 0,1-3 0,2 1 0,2-3 0,0 0-13,2 0 1,1-2 0,1 0 12,1 1 0,1-1 0,0 1 0,2 2 0,1 2 0,0 1 305,-14-1 1,1 3-306,3 1 0,2 3 0,5 3 0,1 2 0,4 4 0,1 4 637,1 6 0,3 4-637,2 7 0,2 5 0,1 6 0,2 6 0,-1 9 0,2 3 30,8-15 0,-1 1 0,1 0-30,0 2 0,1 0 0,0-1 0,1-1 0,0 0 0,1-2 2,-4 13 1,2-3-3,3-12 0,1-4 0,-3 14 0,6-23 0,5-17 0,1-5 0,1-5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0,1 10 0,1 5 0,1-6 0,1-11 0,-3-9 0,1-8 0,0-6 0,-1-2 0,1-4 0,3-4 0,6-6 0,15-8 0,15-9 0,-13 12 0,2 0 0,3-2 0,0 2 0,2-2 0,1 2 0,-2 0 0,1 2 0,-4 2 0,-1 1 0,20-10 0,-15 9 0,-12 6 0,-6 4 0,-8 5 0,-4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1157 1 24575,'0'4'0,"0"2"0,0 9 0,0 3 0,0 6 0,-6 4 0,-18 3 0,2-13 0,-6-1 0,-8 3 0,-4-1 0,-8 0 0,-3 0 0,1-1 0,1-1 0,1 0 0,1-1 0,3-1 0,2-1 0,5-1 0,0 1 0,0 1 0,2 1 0,0 1 0,3 1 0,0 3 0,1 2 0,-2 3 0,2 1 0,1 2 0,0 0 0,1 1 0,1 0 0,1-1 0,2-1 0,5-3 0,0-1 0,-10 16 0,10-9 0,9-5 0,4-5 0,3-2 0,3-5 0,1-4 0,0-4 0,0-4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24575,'0'10'0,"0"0"0,0 3 0,0 0 0,0 0 0,0-1 0,0-2 0,0 2 0,0 1 0,1 3 0,2 3 0,3 4 0,5 0 0,1 0 0,1-2 0,-1-2 0,-2-5 0,-2-4 0,-1-3 0,-3-5 0,-1 0 0,0-1 0,4-2 0,14-3 0,12-7 0,24-8 0,-19 5 0,1-1 0,6-1 0,1-1 0,2-1 0,-1 0 0,-1 0 0,-1 2 0,-3 0 0,-1 1 0,-6 3 0,0 1 0,21-6 0,-18 8 0,-16 4 0,-9 4 0,-8 0 0,-3-1 0,-2 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24575,'34'4'0,"35"7"0,-7-3 0,11 1 0,-9-2 0,5 1 0,4-1-1038,13 2 1,5 0 0,0-1 1037,-16-2 0,1 2 0,0-1 0,0 0 0,0 1 0,2 1 0,-2-1 0,-1 2 0,-1 1 0,-2 0 0,1 1 0,-3 1 71,13 2 1,-2 3 0,-3-1-72,-10 1 0,-3 0 0,-2 0 341,14 6 1,-6 2-342,-18-5 0,-4 1 0,24 16 0,-27-7 1569,-17-4-1569,-7 2 645,-5 10-645,-1 14 0,-10-16 0,-1 3 0,-2 8 0,-1 2 0,0 4 0,-1 0 0,-1 0 0,0-1 0,0-4 0,0-2 0,0-10 0,0-4 0,0 17 0,0-19 0,0-17 0,0-8 0,0-6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24575,'11'14'0,"8"4"0,9 7 0,3 0 0,-2 1 0,-5-2 0,-5-2 0,-5 0 0,-5-4 0,-3-3 0,-3-1 0,3-1 0,1 0 0,3 1 0,-1-1 0,-2 0 0,0-5 0,-1-2 0,-1-2 0,-1 2 0,1 2 0,2 2 0,2 2 0,1 2 0,1 2 0,-1-1 0,2 1 0,0 2 0,0-3 0,0-1 0,-1-1 0,-3-2 0,-2-3 0,-1-3 0,-2-3 0,-1-1 0,3-1 0,6-4 0,20-17 0,32-23 0,-17 9 0,4-3 0,5-4 0,1-1 0,0 0 0,0 2 0,-6 4 0,-1 3 0,-9 7 0,-2 2 0,21-12 0,-22 17 0,-15 10 0,-14 7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24575,'7'3'0,"6"15"0,-1 3 0,1 5 0,-1-3 0,0 2 0,2 1-982,-1-2 0,0 2 0,1 0 0,1 0 982,1 3 0,2 1 0,0-1 0,0 0-506,-2-3 1,0-1 0,1 0 0,0 0 0,-1 0 505,0-2 0,-1-1 0,1 1 0,0-1 0,0 0 0,-1-1 0,1 1 0,1-1 0,-1 1 0,1-1 0,-1-1 0,0 0 0,0-1 0,0 1 0,0-1 0,0-1 0,0 0 0,0-2 0,0 0 0,-1-1 0,1-1 0,-1-1 0,1 1 0,-1-3 0,2 2 0,1-1 0,-1-2 0,0 0 0,-1-2 64,2 2 1,0-3-1,0 0 1,-1-1-65,-2-2 0,0 0 0,-1-1 0,0 0 0,0-1 0,-1 1 0,-1-1 0,2 2 0,-1 1 1604,4 2-1604,-8 2 3085,-3-2-3085,-4-1 376,0 0 1,-2-4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0,1 10 0,1 5 0,1-6 0,1-11 0,-3-9 0,1-8 0,0-6 0,-1-2 0,1-4 0,3-4 0,6-6 0,15-8 0,15-9 0,-13 12 0,2 0 0,3-2 0,0 2 0,2-2 0,1 2 0,-2 0 0,1 2 0,-4 2 0,-1 1 0,20-10 0,-15 9 0,-12 6 0,-6 4 0,-8 5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1 24575,'-5'17'0,"-12"17"0,-15 26 0,11-20 0,-2 1 0,-4 5 0,-1 1 0,-4 1 0,0 0 0,-4 1 0,-2-1 0,9-15 0,-3 1 0,0-2-396,-5 2 1,-3 1 0,0-2 395,-6 1 0,-1 0 0,0-3 0,-1 0 0,1-2 0,-1-2 0,4-2 0,-2-2 0,4-2 0,6-3 0,1-3 0,1 0 0,-3 1 0,3-3 0,-12 4 0,23-10 0,14-6 0,5-1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1157 1 24575,'0'4'0,"0"2"0,0 9 0,0 3 0,0 6 0,-6 4 0,-18 3 0,2-13 0,-6-1 0,-8 3 0,-4-1 0,-8 0 0,-3 0 0,1-1 0,1-1 0,1 0 0,1-1 0,3-1 0,2-1 0,5-1 0,0 1 0,0 1 0,2 1 0,0 1 0,3 1 0,0 3 0,1 2 0,-2 3 0,2 1 0,1 2 0,0 0 0,1 1 0,1 0 0,1-1 0,2-1 0,5-3 0,0-1 0,-10 16 0,10-9 0,9-5 0,4-5 0,3-2 0,3-5 0,1-4 0,0-4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24575,'0'10'0,"0"0"0,0 3 0,0 0 0,0 0 0,0-1 0,0-2 0,0 2 0,0 1 0,1 3 0,2 3 0,3 4 0,5 0 0,1 0 0,1-2 0,-1-2 0,-2-5 0,-2-4 0,-1-3 0,-3-5 0,-1 0 0,0-1 0,4-2 0,14-3 0,12-7 0,24-8 0,-19 5 0,1-1 0,6-1 0,1-1 0,2-1 0,-1 0 0,-1 0 0,-1 2 0,-3 0 0,-1 1 0,-6 3 0,0 1 0,21-6 0,-18 8 0,-16 4 0,-9 4 0,-8 0 0,-3-1 0,-2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24575,'34'4'0,"35"7"0,-7-3 0,11 1 0,-9-2 0,5 1 0,4-1-1038,13 2 1,5 0 0,0-1 1037,-16-2 0,1 2 0,0-1 0,0 0 0,0 1 0,2 1 0,-2-1 0,-1 2 0,-1 1 0,-2 0 0,1 1 0,-3 1 71,13 2 1,-2 3 0,-3-1-72,-10 1 0,-3 0 0,-2 0 341,14 6 1,-6 2-342,-18-5 0,-4 1 0,24 16 0,-27-7 1569,-17-4-1569,-7 2 645,-5 10-645,-1 14 0,-10-16 0,-1 3 0,-2 8 0,-1 2 0,0 4 0,-1 0 0,-1 0 0,0-1 0,0-4 0,0-2 0,0-10 0,0-4 0,0 17 0,0-19 0,0-17 0,0-8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24575,'11'14'0,"8"4"0,9 7 0,3 0 0,-2 1 0,-5-2 0,-5-2 0,-5 0 0,-5-4 0,-3-3 0,-3-1 0,3-1 0,1 0 0,3 1 0,-1-1 0,-2 0 0,0-5 0,-1-2 0,-1-2 0,-1 2 0,1 2 0,2 2 0,2 2 0,1 2 0,1 2 0,-1-1 0,2 1 0,0 2 0,0-3 0,0-1 0,-1-1 0,-3-2 0,-2-3 0,-1-3 0,-2-3 0,-1-1 0,3-1 0,6-4 0,20-17 0,32-23 0,-17 9 0,4-3 0,5-4 0,1-1 0,0 0 0,0 2 0,-6 4 0,-1 3 0,-9 7 0,-2 2 0,21-12 0,-22 17 0,-15 10 0,-14 7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24575,'7'3'0,"6"15"0,-1 3 0,1 5 0,-1-3 0,0 2 0,2 1-982,-1-2 0,0 2 0,1 0 0,1 0 982,1 3 0,2 1 0,0-1 0,0 0-506,-2-3 1,0-1 0,1 0 0,0 0 0,-1 0 505,0-2 0,-1-1 0,1 1 0,0-1 0,0 0 0,-1-1 0,1 1 0,1-1 0,-1 1 0,1-1 0,-1-1 0,0 0 0,0-1 0,0 1 0,0-1 0,0-1 0,0 0 0,0-2 0,0 0 0,-1-1 0,1-1 0,-1-1 0,1 1 0,-1-3 0,2 2 0,1-1 0,-1-2 0,0 0 0,-1-2 64,2 2 1,0-3-1,0 0 1,-1-1-65,-2-2 0,0 0 0,-1-1 0,0 0 0,0-1 0,-1 1 0,-1-1 0,2 2 0,-1 1 1604,4 2-1604,-8 2 3085,-3-2-3085,-4-1 376,0 0 1,-2-4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1 24575,'-5'17'0,"-12"17"0,-15 26 0,11-20 0,-2 1 0,-4 5 0,-1 1 0,-4 1 0,0 0 0,-4 1 0,-2-1 0,9-15 0,-3 1 0,0-2-396,-5 2 1,-3 1 0,0-2 395,-6 1 0,-1 0 0,0-3 0,-1 0 0,1-2 0,-1-2 0,4-2 0,-2-2 0,4-2 0,6-3 0,1-3 0,1 0 0,-3 1 0,3-3 0,-12 4 0,23-10 0,14-6 0,5-1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02/11/23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39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1.xml"/><Relationship Id="rId39" Type="http://schemas.openxmlformats.org/officeDocument/2006/relationships/customXml" Target="../ink/ink22.xml"/><Relationship Id="rId21" Type="http://schemas.openxmlformats.org/officeDocument/2006/relationships/image" Target="../media/image6.png"/><Relationship Id="rId34" Type="http://schemas.openxmlformats.org/officeDocument/2006/relationships/customXml" Target="../ink/ink17.xml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4.png"/><Relationship Id="rId25" Type="http://schemas.openxmlformats.org/officeDocument/2006/relationships/image" Target="../media/image317.png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32" Type="http://schemas.openxmlformats.org/officeDocument/2006/relationships/customXml" Target="../ink/ink15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8" Type="http://schemas.openxmlformats.org/officeDocument/2006/relationships/customXml" Target="../ink/ink12.xml"/><Relationship Id="rId36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image" Target="../media/image5.png"/><Relationship Id="rId31" Type="http://schemas.openxmlformats.org/officeDocument/2006/relationships/customXml" Target="../ink/ink14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3.xml"/><Relationship Id="rId35" Type="http://schemas.openxmlformats.org/officeDocument/2006/relationships/customXml" Target="../ink/ink18.xml"/><Relationship Id="rId8" Type="http://schemas.openxmlformats.org/officeDocument/2006/relationships/customXml" Target="../ink/ink3.xml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Regression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9753" y="1960010"/>
            <a:ext cx="8312493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Regression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1026" name="Picture 2" descr="A Refresher on Regression Analysis">
            <a:extLst>
              <a:ext uri="{FF2B5EF4-FFF2-40B4-BE49-F238E27FC236}">
                <a16:creationId xmlns:a16="http://schemas.microsoft.com/office/drawing/2014/main" id="{02182B24-03AC-C287-4903-8E00A030E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6955" b="23457"/>
          <a:stretch/>
        </p:blipFill>
        <p:spPr bwMode="auto">
          <a:xfrm>
            <a:off x="4125004" y="3204610"/>
            <a:ext cx="3941991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Classification to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Instead of using a </a:t>
            </a:r>
            <a:r>
              <a:rPr lang="en-GB" sz="2400" b="1" spc="-5" dirty="0">
                <a:cs typeface="Calibri"/>
              </a:rPr>
              <a:t>majority voting </a:t>
            </a:r>
            <a:r>
              <a:rPr lang="en-GB" sz="2400" spc="-5" dirty="0">
                <a:cs typeface="Calibri"/>
              </a:rPr>
              <a:t>approach, use the </a:t>
            </a:r>
            <a:r>
              <a:rPr lang="en-GB" sz="2400" b="1" spc="-5" dirty="0">
                <a:cs typeface="Calibri"/>
              </a:rPr>
              <a:t>mean</a:t>
            </a:r>
            <a:r>
              <a:rPr lang="en-GB" sz="2400" spc="-5" dirty="0">
                <a:cs typeface="Calibri"/>
              </a:rPr>
              <a:t> or </a:t>
            </a:r>
            <a:r>
              <a:rPr lang="en-GB" sz="2400" b="1" spc="-5" dirty="0">
                <a:cs typeface="Calibri"/>
              </a:rPr>
              <a:t>median</a:t>
            </a:r>
            <a:r>
              <a:rPr lang="en-GB" sz="2400" spc="-5" dirty="0">
                <a:cs typeface="Calibri"/>
              </a:rPr>
              <a:t> to aggregate results e compute the predicted target feature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C76106E-4618-69EE-C67B-408E76DD43EA}"/>
              </a:ext>
            </a:extLst>
          </p:cNvPr>
          <p:cNvGrpSpPr/>
          <p:nvPr/>
        </p:nvGrpSpPr>
        <p:grpSpPr>
          <a:xfrm>
            <a:off x="1218210" y="3219088"/>
            <a:ext cx="3498114" cy="3101635"/>
            <a:chOff x="1181267" y="2529877"/>
            <a:chExt cx="3498114" cy="3101635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14335494-FF98-4FDF-4C14-BC9C5418FE89}"/>
                </a:ext>
              </a:extLst>
            </p:cNvPr>
            <p:cNvSpPr txBox="1"/>
            <p:nvPr/>
          </p:nvSpPr>
          <p:spPr>
            <a:xfrm>
              <a:off x="2656351" y="3581705"/>
              <a:ext cx="616130" cy="49344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84E591BD-F8C5-8299-3EB4-7F65AEA388B8}"/>
                </a:ext>
              </a:extLst>
            </p:cNvPr>
            <p:cNvSpPr txBox="1"/>
            <p:nvPr/>
          </p:nvSpPr>
          <p:spPr>
            <a:xfrm>
              <a:off x="2215306" y="2529877"/>
              <a:ext cx="1396375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</a:t>
              </a:r>
            </a:p>
          </p:txBody>
        </p:sp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11158C8C-7170-1D27-9418-3C79637559C2}"/>
                </a:ext>
              </a:extLst>
            </p:cNvPr>
            <p:cNvGrpSpPr/>
            <p:nvPr/>
          </p:nvGrpSpPr>
          <p:grpSpPr>
            <a:xfrm>
              <a:off x="1603021" y="2954258"/>
              <a:ext cx="1004681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8" name="Ink 16">
                    <a:extLst>
                      <a:ext uri="{FF2B5EF4-FFF2-40B4-BE49-F238E27FC236}">
                        <a16:creationId xmlns:a16="http://schemas.microsoft.com/office/drawing/2014/main" id="{CCBB2961-8CBE-5886-4A3D-9469EEA00DAF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9" name="Ink 17">
                    <a:extLst>
                      <a:ext uri="{FF2B5EF4-FFF2-40B4-BE49-F238E27FC236}">
                        <a16:creationId xmlns:a16="http://schemas.microsoft.com/office/drawing/2014/main" id="{DD1FA457-7B45-7008-F223-754CA111C1B4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C8F270FB-82A1-9DD4-F6E2-54D2CD57BFC5}"/>
                </a:ext>
              </a:extLst>
            </p:cNvPr>
            <p:cNvGrpSpPr/>
            <p:nvPr/>
          </p:nvGrpSpPr>
          <p:grpSpPr>
            <a:xfrm rot="18708162">
              <a:off x="2714913" y="3081113"/>
              <a:ext cx="472789" cy="346074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19">
                    <a:extLst>
                      <a:ext uri="{FF2B5EF4-FFF2-40B4-BE49-F238E27FC236}">
                        <a16:creationId xmlns:a16="http://schemas.microsoft.com/office/drawing/2014/main" id="{09837F26-F07D-DD75-BC3E-A10F3DC39A06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7" name="Ink 20">
                    <a:extLst>
                      <a:ext uri="{FF2B5EF4-FFF2-40B4-BE49-F238E27FC236}">
                        <a16:creationId xmlns:a16="http://schemas.microsoft.com/office/drawing/2014/main" id="{A9FDE0A2-F950-0AE2-C2C5-0993B5DEAEBA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25">
              <a:extLst>
                <a:ext uri="{FF2B5EF4-FFF2-40B4-BE49-F238E27FC236}">
                  <a16:creationId xmlns:a16="http://schemas.microsoft.com/office/drawing/2014/main" id="{9CFAE420-7347-BB0A-E886-6D6282D3E544}"/>
                </a:ext>
              </a:extLst>
            </p:cNvPr>
            <p:cNvGrpSpPr/>
            <p:nvPr/>
          </p:nvGrpSpPr>
          <p:grpSpPr>
            <a:xfrm>
              <a:off x="3277758" y="2970479"/>
              <a:ext cx="1173917" cy="531431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4" name="Ink 23">
                    <a:extLst>
                      <a:ext uri="{FF2B5EF4-FFF2-40B4-BE49-F238E27FC236}">
                        <a16:creationId xmlns:a16="http://schemas.microsoft.com/office/drawing/2014/main" id="{EC169DF8-E5E5-7992-C60B-51130715D1D9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5" name="Ink 24">
                    <a:extLst>
                      <a:ext uri="{FF2B5EF4-FFF2-40B4-BE49-F238E27FC236}">
                        <a16:creationId xmlns:a16="http://schemas.microsoft.com/office/drawing/2014/main" id="{DD5E4688-EFFC-9B99-1E34-0CBFADC33A22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65F0FE71-D65A-7143-8619-0259D4AD3692}"/>
                </a:ext>
              </a:extLst>
            </p:cNvPr>
            <p:cNvSpPr txBox="1"/>
            <p:nvPr/>
          </p:nvSpPr>
          <p:spPr>
            <a:xfrm>
              <a:off x="1181267" y="3627306"/>
              <a:ext cx="91440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Model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30">
              <a:extLst>
                <a:ext uri="{FF2B5EF4-FFF2-40B4-BE49-F238E27FC236}">
                  <a16:creationId xmlns:a16="http://schemas.microsoft.com/office/drawing/2014/main" id="{1F1B0E55-54A3-BBB8-B7AC-3F41AF078F9D}"/>
                </a:ext>
              </a:extLst>
            </p:cNvPr>
            <p:cNvSpPr txBox="1"/>
            <p:nvPr/>
          </p:nvSpPr>
          <p:spPr>
            <a:xfrm>
              <a:off x="3680021" y="3627306"/>
              <a:ext cx="99936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[</a:t>
              </a:r>
              <a:r>
                <a:rPr lang="en-GB" sz="2000" b="1" dirty="0"/>
                <a:t>Model</a:t>
              </a:r>
              <a:r>
                <a:rPr lang="en-GB" sz="2000" b="1" baseline="-25000" dirty="0"/>
                <a:t>n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3BC79EE2-44E2-95EF-FFB1-6FE27D512AA2}"/>
                </a:ext>
              </a:extLst>
            </p:cNvPr>
            <p:cNvSpPr txBox="1"/>
            <p:nvPr/>
          </p:nvSpPr>
          <p:spPr>
            <a:xfrm>
              <a:off x="2077692" y="4550562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Majority Voting</a:t>
              </a:r>
              <a:endParaRPr lang="en-US" sz="2000" b="1" baseline="-25000" dirty="0"/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5BC9E566-670A-1147-EB30-70A0B9DBA954}"/>
                </a:ext>
              </a:extLst>
            </p:cNvPr>
            <p:cNvSpPr txBox="1"/>
            <p:nvPr/>
          </p:nvSpPr>
          <p:spPr>
            <a:xfrm>
              <a:off x="2048598" y="5246060"/>
              <a:ext cx="1795207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Class prediction</a:t>
              </a:r>
              <a:endParaRPr lang="en-US" sz="2000" b="1" baseline="-2500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3">
                  <a:extLst>
                    <a:ext uri="{FF2B5EF4-FFF2-40B4-BE49-F238E27FC236}">
                      <a16:creationId xmlns:a16="http://schemas.microsoft.com/office/drawing/2014/main" id="{A5E281A1-EAA2-E4F7-BA83-4D38B28743FD}"/>
                    </a:ext>
                  </a:extLst>
                </p14:cNvPr>
                <p14:cNvContentPartPr/>
                <p14:nvPr/>
              </p14:nvContentPartPr>
              <p14:xfrm>
                <a:off x="1893567" y="4029548"/>
                <a:ext cx="355244" cy="393285"/>
              </p14:xfrm>
            </p:contentPart>
          </mc:Choice>
          <mc:Fallback>
            <p:pic>
              <p:nvPicPr>
                <p:cNvPr id="32" name="Ink 33">
                  <a:extLst>
                    <a:ext uri="{FF2B5EF4-FFF2-40B4-BE49-F238E27FC236}">
                      <a16:creationId xmlns:a16="http://schemas.microsoft.com/office/drawing/2014/main" id="{A5E281A1-EAA2-E4F7-BA83-4D38B28743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455" y="4023425"/>
                  <a:ext cx="367469" cy="40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42">
                  <a:extLst>
                    <a:ext uri="{FF2B5EF4-FFF2-40B4-BE49-F238E27FC236}">
                      <a16:creationId xmlns:a16="http://schemas.microsoft.com/office/drawing/2014/main" id="{A0362402-BD5D-496A-02BF-5516FC1A1634}"/>
                    </a:ext>
                  </a:extLst>
                </p14:cNvPr>
                <p14:cNvContentPartPr/>
                <p14:nvPr/>
              </p14:nvContentPartPr>
              <p14:xfrm>
                <a:off x="3534803" y="4075149"/>
                <a:ext cx="423136" cy="373366"/>
              </p14:xfrm>
            </p:contentPart>
          </mc:Choice>
          <mc:Fallback>
            <p:pic>
              <p:nvPicPr>
                <p:cNvPr id="25" name="Ink 42">
                  <a:extLst>
                    <a:ext uri="{FF2B5EF4-FFF2-40B4-BE49-F238E27FC236}">
                      <a16:creationId xmlns:a16="http://schemas.microsoft.com/office/drawing/2014/main" id="{A0362402-BD5D-496A-02BF-5516FC1A1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681" y="4069028"/>
                  <a:ext cx="435380" cy="38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45">
                  <a:extLst>
                    <a:ext uri="{FF2B5EF4-FFF2-40B4-BE49-F238E27FC236}">
                      <a16:creationId xmlns:a16="http://schemas.microsoft.com/office/drawing/2014/main" id="{F1531218-7F9D-E2A2-F017-B4A4BBB4FA8D}"/>
                    </a:ext>
                  </a:extLst>
                </p14:cNvPr>
                <p14:cNvContentPartPr/>
                <p14:nvPr/>
              </p14:nvContentPartPr>
              <p14:xfrm rot="19822387">
                <a:off x="3340301" y="4350460"/>
                <a:ext cx="331200" cy="273562"/>
              </p14:xfrm>
            </p:contentPart>
          </mc:Choice>
          <mc:Fallback>
            <p:pic>
              <p:nvPicPr>
                <p:cNvPr id="26" name="Ink 45">
                  <a:extLst>
                    <a:ext uri="{FF2B5EF4-FFF2-40B4-BE49-F238E27FC236}">
                      <a16:creationId xmlns:a16="http://schemas.microsoft.com/office/drawing/2014/main" id="{F1531218-7F9D-E2A2-F017-B4A4BBB4FA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9822387">
                  <a:off x="3334181" y="4344341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49">
              <a:extLst>
                <a:ext uri="{FF2B5EF4-FFF2-40B4-BE49-F238E27FC236}">
                  <a16:creationId xmlns:a16="http://schemas.microsoft.com/office/drawing/2014/main" id="{155864E4-8F9B-B8A8-E900-60FF11A12324}"/>
                </a:ext>
              </a:extLst>
            </p:cNvPr>
            <p:cNvGrpSpPr/>
            <p:nvPr/>
          </p:nvGrpSpPr>
          <p:grpSpPr>
            <a:xfrm>
              <a:off x="2885703" y="49202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0" name="Ink 47">
                    <a:extLst>
                      <a:ext uri="{FF2B5EF4-FFF2-40B4-BE49-F238E27FC236}">
                        <a16:creationId xmlns:a16="http://schemas.microsoft.com/office/drawing/2014/main" id="{42E28341-5E61-BA08-E7FE-D6F4702A76E3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1" name="Ink 48">
                    <a:extLst>
                      <a:ext uri="{FF2B5EF4-FFF2-40B4-BE49-F238E27FC236}">
                        <a16:creationId xmlns:a16="http://schemas.microsoft.com/office/drawing/2014/main" id="{E5552AF9-00C1-955F-7E51-F0C653220C30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53">
                  <a:extLst>
                    <a:ext uri="{FF2B5EF4-FFF2-40B4-BE49-F238E27FC236}">
                      <a16:creationId xmlns:a16="http://schemas.microsoft.com/office/drawing/2014/main" id="{70A636F6-8734-D979-C3C8-461696F74807}"/>
                    </a:ext>
                  </a:extLst>
                </p14:cNvPr>
                <p14:cNvContentPartPr/>
                <p14:nvPr/>
              </p14:nvContentPartPr>
              <p14:xfrm rot="2292359">
                <a:off x="2170851" y="4334039"/>
                <a:ext cx="200160" cy="231840"/>
              </p14:xfrm>
            </p:contentPart>
          </mc:Choice>
          <mc:Fallback>
            <p:pic>
              <p:nvPicPr>
                <p:cNvPr id="29" name="Ink 53">
                  <a:extLst>
                    <a:ext uri="{FF2B5EF4-FFF2-40B4-BE49-F238E27FC236}">
                      <a16:creationId xmlns:a16="http://schemas.microsoft.com/office/drawing/2014/main" id="{70A636F6-8734-D979-C3C8-461696F748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2292359">
                  <a:off x="2164720" y="4327919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3024A90-815D-C665-2F8E-DFBF4C0393C1}"/>
              </a:ext>
            </a:extLst>
          </p:cNvPr>
          <p:cNvGrpSpPr/>
          <p:nvPr/>
        </p:nvGrpSpPr>
        <p:grpSpPr>
          <a:xfrm>
            <a:off x="6971466" y="3219088"/>
            <a:ext cx="3498114" cy="3101635"/>
            <a:chOff x="1181267" y="2529877"/>
            <a:chExt cx="3498114" cy="3101635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E9C407A1-E2BB-DC28-824A-6B10FD622226}"/>
                </a:ext>
              </a:extLst>
            </p:cNvPr>
            <p:cNvSpPr txBox="1"/>
            <p:nvPr/>
          </p:nvSpPr>
          <p:spPr>
            <a:xfrm>
              <a:off x="2656351" y="3581705"/>
              <a:ext cx="616130" cy="49344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2104630C-991E-58A4-EDB1-E8446D4264B2}"/>
                </a:ext>
              </a:extLst>
            </p:cNvPr>
            <p:cNvSpPr txBox="1"/>
            <p:nvPr/>
          </p:nvSpPr>
          <p:spPr>
            <a:xfrm>
              <a:off x="2215306" y="2529877"/>
              <a:ext cx="1396375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</a:t>
              </a:r>
            </a:p>
          </p:txBody>
        </p:sp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158FF51A-E11E-93A1-150E-7CB2739AF2F1}"/>
                </a:ext>
              </a:extLst>
            </p:cNvPr>
            <p:cNvGrpSpPr/>
            <p:nvPr/>
          </p:nvGrpSpPr>
          <p:grpSpPr>
            <a:xfrm>
              <a:off x="1603021" y="2954258"/>
              <a:ext cx="1004681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2" name="Ink 16">
                    <a:extLst>
                      <a:ext uri="{FF2B5EF4-FFF2-40B4-BE49-F238E27FC236}">
                        <a16:creationId xmlns:a16="http://schemas.microsoft.com/office/drawing/2014/main" id="{5F7A2E45-A5A9-B5BE-3194-997F7AEBCDA7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63" name="Ink 17">
                    <a:extLst>
                      <a:ext uri="{FF2B5EF4-FFF2-40B4-BE49-F238E27FC236}">
                        <a16:creationId xmlns:a16="http://schemas.microsoft.com/office/drawing/2014/main" id="{38BD25F6-F9BC-36BE-C35D-E1C50811A874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id="{64A9C808-5418-31EE-D8CA-64E534E1D4BA}"/>
                </a:ext>
              </a:extLst>
            </p:cNvPr>
            <p:cNvGrpSpPr/>
            <p:nvPr/>
          </p:nvGrpSpPr>
          <p:grpSpPr>
            <a:xfrm rot="18708162">
              <a:off x="2714913" y="3081113"/>
              <a:ext cx="472789" cy="346074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0" name="Ink 19">
                    <a:extLst>
                      <a:ext uri="{FF2B5EF4-FFF2-40B4-BE49-F238E27FC236}">
                        <a16:creationId xmlns:a16="http://schemas.microsoft.com/office/drawing/2014/main" id="{B2D7FB16-7670-F928-ADD1-7A6E5A432D03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61" name="Ink 20">
                    <a:extLst>
                      <a:ext uri="{FF2B5EF4-FFF2-40B4-BE49-F238E27FC236}">
                        <a16:creationId xmlns:a16="http://schemas.microsoft.com/office/drawing/2014/main" id="{97A3A3EE-F81C-84EB-A802-BD418A83460A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25">
              <a:extLst>
                <a:ext uri="{FF2B5EF4-FFF2-40B4-BE49-F238E27FC236}">
                  <a16:creationId xmlns:a16="http://schemas.microsoft.com/office/drawing/2014/main" id="{EDECE99F-0FFE-5F8D-3BA6-0B0AAC76AEEA}"/>
                </a:ext>
              </a:extLst>
            </p:cNvPr>
            <p:cNvGrpSpPr/>
            <p:nvPr/>
          </p:nvGrpSpPr>
          <p:grpSpPr>
            <a:xfrm>
              <a:off x="3277758" y="2970479"/>
              <a:ext cx="1173917" cy="531431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8" name="Ink 23">
                    <a:extLst>
                      <a:ext uri="{FF2B5EF4-FFF2-40B4-BE49-F238E27FC236}">
                        <a16:creationId xmlns:a16="http://schemas.microsoft.com/office/drawing/2014/main" id="{5561FF0B-37B0-054E-DF20-63A259094F4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9" name="Ink 24">
                    <a:extLst>
                      <a:ext uri="{FF2B5EF4-FFF2-40B4-BE49-F238E27FC236}">
                        <a16:creationId xmlns:a16="http://schemas.microsoft.com/office/drawing/2014/main" id="{2A12EB09-571F-4695-9762-EB7624092EDB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3214F44C-416E-9599-A38C-D458B4E80972}"/>
                </a:ext>
              </a:extLst>
            </p:cNvPr>
            <p:cNvSpPr txBox="1"/>
            <p:nvPr/>
          </p:nvSpPr>
          <p:spPr>
            <a:xfrm>
              <a:off x="1181267" y="3627306"/>
              <a:ext cx="91440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Model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48" name="TextBox 30">
              <a:extLst>
                <a:ext uri="{FF2B5EF4-FFF2-40B4-BE49-F238E27FC236}">
                  <a16:creationId xmlns:a16="http://schemas.microsoft.com/office/drawing/2014/main" id="{DB03B089-6B87-9243-F5E2-7E8A508777A6}"/>
                </a:ext>
              </a:extLst>
            </p:cNvPr>
            <p:cNvSpPr txBox="1"/>
            <p:nvPr/>
          </p:nvSpPr>
          <p:spPr>
            <a:xfrm>
              <a:off x="3680021" y="3627306"/>
              <a:ext cx="99936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[</a:t>
              </a:r>
              <a:r>
                <a:rPr lang="en-GB" sz="2000" b="1" dirty="0"/>
                <a:t>Model</a:t>
              </a:r>
              <a:r>
                <a:rPr lang="en-GB" sz="2000" b="1" baseline="-25000" dirty="0"/>
                <a:t>n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F1FB7F12-4B4C-C0E7-3DB9-8C8CADF53ED1}"/>
                </a:ext>
              </a:extLst>
            </p:cNvPr>
            <p:cNvSpPr txBox="1"/>
            <p:nvPr/>
          </p:nvSpPr>
          <p:spPr>
            <a:xfrm>
              <a:off x="1274140" y="4550562"/>
              <a:ext cx="3375806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Mean, Weighted mean, Median</a:t>
              </a:r>
              <a:endParaRPr lang="en-US" sz="2000" b="1" baseline="-25000" dirty="0"/>
            </a:p>
          </p:txBody>
        </p: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C102CB42-8116-107C-B0FF-B1DE0D6B584D}"/>
                </a:ext>
              </a:extLst>
            </p:cNvPr>
            <p:cNvSpPr txBox="1"/>
            <p:nvPr/>
          </p:nvSpPr>
          <p:spPr>
            <a:xfrm>
              <a:off x="1816994" y="5246060"/>
              <a:ext cx="2290098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Numerical prediction</a:t>
              </a:r>
              <a:endParaRPr lang="en-US" sz="2000" b="1" baseline="-2500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Ink 33">
                  <a:extLst>
                    <a:ext uri="{FF2B5EF4-FFF2-40B4-BE49-F238E27FC236}">
                      <a16:creationId xmlns:a16="http://schemas.microsoft.com/office/drawing/2014/main" id="{4850EFB6-EF36-0C23-9C0F-667715A604E7}"/>
                    </a:ext>
                  </a:extLst>
                </p14:cNvPr>
                <p14:cNvContentPartPr/>
                <p14:nvPr/>
              </p14:nvContentPartPr>
              <p14:xfrm>
                <a:off x="1893567" y="4029548"/>
                <a:ext cx="355244" cy="393285"/>
              </p14:xfrm>
            </p:contentPart>
          </mc:Choice>
          <mc:Fallback>
            <p:pic>
              <p:nvPicPr>
                <p:cNvPr id="51" name="Ink 33">
                  <a:extLst>
                    <a:ext uri="{FF2B5EF4-FFF2-40B4-BE49-F238E27FC236}">
                      <a16:creationId xmlns:a16="http://schemas.microsoft.com/office/drawing/2014/main" id="{4850EFB6-EF36-0C23-9C0F-667715A604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455" y="4023425"/>
                  <a:ext cx="367469" cy="40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2" name="Ink 42">
                  <a:extLst>
                    <a:ext uri="{FF2B5EF4-FFF2-40B4-BE49-F238E27FC236}">
                      <a16:creationId xmlns:a16="http://schemas.microsoft.com/office/drawing/2014/main" id="{3553FFF9-C7B4-A910-2BCD-B6734C284080}"/>
                    </a:ext>
                  </a:extLst>
                </p14:cNvPr>
                <p14:cNvContentPartPr/>
                <p14:nvPr/>
              </p14:nvContentPartPr>
              <p14:xfrm>
                <a:off x="3534803" y="4075149"/>
                <a:ext cx="423136" cy="373366"/>
              </p14:xfrm>
            </p:contentPart>
          </mc:Choice>
          <mc:Fallback>
            <p:pic>
              <p:nvPicPr>
                <p:cNvPr id="52" name="Ink 42">
                  <a:extLst>
                    <a:ext uri="{FF2B5EF4-FFF2-40B4-BE49-F238E27FC236}">
                      <a16:creationId xmlns:a16="http://schemas.microsoft.com/office/drawing/2014/main" id="{3553FFF9-C7B4-A910-2BCD-B6734C284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681" y="4069028"/>
                  <a:ext cx="435380" cy="38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45">
                  <a:extLst>
                    <a:ext uri="{FF2B5EF4-FFF2-40B4-BE49-F238E27FC236}">
                      <a16:creationId xmlns:a16="http://schemas.microsoft.com/office/drawing/2014/main" id="{59133847-549C-AFFB-06E5-A75F61A41B94}"/>
                    </a:ext>
                  </a:extLst>
                </p14:cNvPr>
                <p14:cNvContentPartPr/>
                <p14:nvPr/>
              </p14:nvContentPartPr>
              <p14:xfrm rot="19822387">
                <a:off x="3340301" y="4350460"/>
                <a:ext cx="331200" cy="273562"/>
              </p14:xfrm>
            </p:contentPart>
          </mc:Choice>
          <mc:Fallback>
            <p:pic>
              <p:nvPicPr>
                <p:cNvPr id="53" name="Ink 45">
                  <a:extLst>
                    <a:ext uri="{FF2B5EF4-FFF2-40B4-BE49-F238E27FC236}">
                      <a16:creationId xmlns:a16="http://schemas.microsoft.com/office/drawing/2014/main" id="{59133847-549C-AFFB-06E5-A75F61A41B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9822387">
                  <a:off x="3334181" y="4344341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oup 49">
              <a:extLst>
                <a:ext uri="{FF2B5EF4-FFF2-40B4-BE49-F238E27FC236}">
                  <a16:creationId xmlns:a16="http://schemas.microsoft.com/office/drawing/2014/main" id="{5D6D7CF9-9622-37B6-AA3E-6C07A7E5FBFF}"/>
                </a:ext>
              </a:extLst>
            </p:cNvPr>
            <p:cNvGrpSpPr/>
            <p:nvPr/>
          </p:nvGrpSpPr>
          <p:grpSpPr>
            <a:xfrm>
              <a:off x="2885703" y="49202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6" name="Ink 47">
                    <a:extLst>
                      <a:ext uri="{FF2B5EF4-FFF2-40B4-BE49-F238E27FC236}">
                        <a16:creationId xmlns:a16="http://schemas.microsoft.com/office/drawing/2014/main" id="{B771D667-F35D-E03C-DA74-0D5910C2C909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7" name="Ink 48">
                    <a:extLst>
                      <a:ext uri="{FF2B5EF4-FFF2-40B4-BE49-F238E27FC236}">
                        <a16:creationId xmlns:a16="http://schemas.microsoft.com/office/drawing/2014/main" id="{20FD173B-420D-8D8A-68D4-831216BB65AF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5" name="Ink 53">
                  <a:extLst>
                    <a:ext uri="{FF2B5EF4-FFF2-40B4-BE49-F238E27FC236}">
                      <a16:creationId xmlns:a16="http://schemas.microsoft.com/office/drawing/2014/main" id="{2FADC7F7-64BD-BA7A-E3A9-8952E92C4E4B}"/>
                    </a:ext>
                  </a:extLst>
                </p14:cNvPr>
                <p14:cNvContentPartPr/>
                <p14:nvPr/>
              </p14:nvContentPartPr>
              <p14:xfrm rot="2292359">
                <a:off x="2170851" y="4334039"/>
                <a:ext cx="200160" cy="231840"/>
              </p14:xfrm>
            </p:contentPart>
          </mc:Choice>
          <mc:Fallback>
            <p:pic>
              <p:nvPicPr>
                <p:cNvPr id="55" name="Ink 53">
                  <a:extLst>
                    <a:ext uri="{FF2B5EF4-FFF2-40B4-BE49-F238E27FC236}">
                      <a16:creationId xmlns:a16="http://schemas.microsoft.com/office/drawing/2014/main" id="{2FADC7F7-64BD-BA7A-E3A9-8952E92C4E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2292359">
                  <a:off x="2164720" y="4327919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object 3">
            <a:extLst>
              <a:ext uri="{FF2B5EF4-FFF2-40B4-BE49-F238E27FC236}">
                <a16:creationId xmlns:a16="http://schemas.microsoft.com/office/drawing/2014/main" id="{72D77234-2CD6-4ABD-4CF3-28292CCE7892}"/>
              </a:ext>
            </a:extLst>
          </p:cNvPr>
          <p:cNvSpPr txBox="1"/>
          <p:nvPr/>
        </p:nvSpPr>
        <p:spPr>
          <a:xfrm>
            <a:off x="1965689" y="2525259"/>
            <a:ext cx="20031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Classification</a:t>
            </a: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78EDF184-A4CE-D564-3EE8-0ABB1B552442}"/>
              </a:ext>
            </a:extLst>
          </p:cNvPr>
          <p:cNvSpPr txBox="1"/>
          <p:nvPr/>
        </p:nvSpPr>
        <p:spPr>
          <a:xfrm>
            <a:off x="7945255" y="2525259"/>
            <a:ext cx="172013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5849" cy="1325563"/>
          </a:xfrm>
        </p:spPr>
        <p:txBody>
          <a:bodyPr/>
          <a:lstStyle/>
          <a:p>
            <a:r>
              <a:rPr lang="en-GB" dirty="0"/>
              <a:t>Online K-Nearest Neighbours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Use a fixed size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Find the </a:t>
            </a:r>
            <a:r>
              <a:rPr lang="en-GB" sz="2400" i="1" spc="-5" dirty="0">
                <a:cs typeface="Calibri"/>
              </a:rPr>
              <a:t>k </a:t>
            </a:r>
            <a:r>
              <a:rPr lang="en-GB" sz="2400" spc="-5" dirty="0">
                <a:cs typeface="Calibri"/>
              </a:rPr>
              <a:t>nearest neighbours to the new sample in input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predicted target feature is the </a:t>
            </a:r>
            <a:r>
              <a:rPr lang="en-GB" sz="2400" b="1" spc="-5" dirty="0">
                <a:cs typeface="Calibri"/>
              </a:rPr>
              <a:t>mean</a:t>
            </a:r>
            <a:r>
              <a:rPr lang="en-GB" sz="2400" spc="-5" dirty="0">
                <a:cs typeface="Calibri"/>
              </a:rPr>
              <a:t> / </a:t>
            </a:r>
            <a:r>
              <a:rPr lang="en-GB" sz="2400" b="1" spc="-5" dirty="0">
                <a:cs typeface="Calibri"/>
              </a:rPr>
              <a:t>weighted mean</a:t>
            </a:r>
            <a:r>
              <a:rPr lang="en-GB" sz="2400" spc="-5" dirty="0">
                <a:cs typeface="Calibri"/>
              </a:rPr>
              <a:t> / </a:t>
            </a:r>
            <a:r>
              <a:rPr lang="en-GB" sz="2400" b="1" spc="-5" dirty="0">
                <a:cs typeface="Calibri"/>
              </a:rPr>
              <a:t>median</a:t>
            </a:r>
            <a:r>
              <a:rPr lang="en-GB" sz="2400" spc="-5" dirty="0">
                <a:cs typeface="Calibri"/>
              </a:rPr>
              <a:t> of the </a:t>
            </a:r>
            <a:r>
              <a:rPr lang="en-GB" sz="2400" i="1" spc="-5" dirty="0">
                <a:cs typeface="Calibri"/>
              </a:rPr>
              <a:t>k </a:t>
            </a:r>
            <a:r>
              <a:rPr lang="en-GB" sz="2400" spc="-5" dirty="0">
                <a:cs typeface="Calibri"/>
              </a:rPr>
              <a:t>nearest neighbours’ target features</a:t>
            </a: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E97DBAC1-85F9-6342-E66E-CCEFA4B20F6B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8F2F633-F295-EB79-1AC8-5662F3F15B70}"/>
              </a:ext>
            </a:extLst>
          </p:cNvPr>
          <p:cNvGrpSpPr/>
          <p:nvPr/>
        </p:nvGrpSpPr>
        <p:grpSpPr>
          <a:xfrm>
            <a:off x="3969958" y="3429000"/>
            <a:ext cx="4951868" cy="1908000"/>
            <a:chOff x="4921015" y="3180911"/>
            <a:chExt cx="4951868" cy="1908000"/>
          </a:xfrm>
        </p:grpSpPr>
        <p:grpSp>
          <p:nvGrpSpPr>
            <p:cNvPr id="8" name="object 22">
              <a:extLst>
                <a:ext uri="{FF2B5EF4-FFF2-40B4-BE49-F238E27FC236}">
                  <a16:creationId xmlns:a16="http://schemas.microsoft.com/office/drawing/2014/main" id="{9CF74AD6-4AA3-3153-C972-A8434F0366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1015" y="3180911"/>
              <a:ext cx="2448000" cy="1908000"/>
              <a:chOff x="5776184" y="1618951"/>
              <a:chExt cx="1830654" cy="1426835"/>
            </a:xfrm>
          </p:grpSpPr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CAA8A868-0ED7-4186-6A5D-F88F851EE22C}"/>
                  </a:ext>
                </a:extLst>
              </p:cNvPr>
              <p:cNvSpPr/>
              <p:nvPr/>
            </p:nvSpPr>
            <p:spPr>
              <a:xfrm>
                <a:off x="5838266" y="1618951"/>
                <a:ext cx="0" cy="14268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24">
                <a:extLst>
                  <a:ext uri="{FF2B5EF4-FFF2-40B4-BE49-F238E27FC236}">
                    <a16:creationId xmlns:a16="http://schemas.microsoft.com/office/drawing/2014/main" id="{7267129B-F7E6-9AD3-3422-F294479EF112}"/>
                  </a:ext>
                </a:extLst>
              </p:cNvPr>
              <p:cNvSpPr/>
              <p:nvPr/>
            </p:nvSpPr>
            <p:spPr>
              <a:xfrm>
                <a:off x="5776184" y="2962826"/>
                <a:ext cx="18306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26">
                <a:extLst>
                  <a:ext uri="{FF2B5EF4-FFF2-40B4-BE49-F238E27FC236}">
                    <a16:creationId xmlns:a16="http://schemas.microsoft.com/office/drawing/2014/main" id="{CB4AC2F4-178B-A82D-FBC2-9010A270949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87087" y="238667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2" name="object 27">
                <a:extLst>
                  <a:ext uri="{FF2B5EF4-FFF2-40B4-BE49-F238E27FC236}">
                    <a16:creationId xmlns:a16="http://schemas.microsoft.com/office/drawing/2014/main" id="{8959EB99-4A7E-EAA7-5155-A4916070D37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48547" y="1882860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3" name="object 28">
                <a:extLst>
                  <a:ext uri="{FF2B5EF4-FFF2-40B4-BE49-F238E27FC236}">
                    <a16:creationId xmlns:a16="http://schemas.microsoft.com/office/drawing/2014/main" id="{6EA67459-CE2F-0BAD-4B4E-0AC3C45E095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10612" y="21556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6" name="object 31">
                <a:extLst>
                  <a:ext uri="{FF2B5EF4-FFF2-40B4-BE49-F238E27FC236}">
                    <a16:creationId xmlns:a16="http://schemas.microsoft.com/office/drawing/2014/main" id="{C35B9D7A-4B9A-9FD3-CD47-ACE2AC7A6E5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16598" y="254219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8" name="object 33">
                <a:extLst>
                  <a:ext uri="{FF2B5EF4-FFF2-40B4-BE49-F238E27FC236}">
                    <a16:creationId xmlns:a16="http://schemas.microsoft.com/office/drawing/2014/main" id="{6D2AD307-AB06-280D-B148-9EC6E2AAE6E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C62F28D-6AE9-C881-F143-4C22C28D5317}"/>
                </a:ext>
              </a:extLst>
            </p:cNvPr>
            <p:cNvSpPr txBox="1"/>
            <p:nvPr/>
          </p:nvSpPr>
          <p:spPr>
            <a:xfrm>
              <a:off x="7816593" y="3694977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  <p:pic>
          <p:nvPicPr>
            <p:cNvPr id="51" name="object 27">
              <a:extLst>
                <a:ext uri="{FF2B5EF4-FFF2-40B4-BE49-F238E27FC236}">
                  <a16:creationId xmlns:a16="http://schemas.microsoft.com/office/drawing/2014/main" id="{29B3DD7F-B033-2ADD-8E4D-4EEB1217D4D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4393" y="3898633"/>
              <a:ext cx="215908" cy="217089"/>
            </a:xfrm>
            <a:prstGeom prst="rect">
              <a:avLst/>
            </a:prstGeom>
          </p:spPr>
        </p:pic>
        <p:pic>
          <p:nvPicPr>
            <p:cNvPr id="52" name="object 27">
              <a:extLst>
                <a:ext uri="{FF2B5EF4-FFF2-40B4-BE49-F238E27FC236}">
                  <a16:creationId xmlns:a16="http://schemas.microsoft.com/office/drawing/2014/main" id="{E5BC9879-7971-0EC2-02EF-7C3E8EF65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139" y="3364147"/>
              <a:ext cx="215908" cy="217089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29F4940F-33A7-7763-47EC-0A2C2B84D8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4602" y="4198407"/>
              <a:ext cx="215908" cy="217089"/>
            </a:xfrm>
            <a:prstGeom prst="rect">
              <a:avLst/>
            </a:prstGeom>
          </p:spPr>
        </p:pic>
        <p:pic>
          <p:nvPicPr>
            <p:cNvPr id="54" name="object 27">
              <a:extLst>
                <a:ext uri="{FF2B5EF4-FFF2-40B4-BE49-F238E27FC236}">
                  <a16:creationId xmlns:a16="http://schemas.microsoft.com/office/drawing/2014/main" id="{BB33C841-A5A3-4B77-544B-AD0EB0DA625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447" y="4038254"/>
              <a:ext cx="215908" cy="217089"/>
            </a:xfrm>
            <a:prstGeom prst="rect">
              <a:avLst/>
            </a:prstGeom>
          </p:spPr>
        </p:pic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430F57BE-9ED5-A937-8920-2C7B8B02D5CE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82729" y="3864254"/>
              <a:ext cx="1133864" cy="437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CE9993AE-A846-3F4A-2594-6A0B35B376D6}"/>
                </a:ext>
              </a:extLst>
            </p:cNvPr>
            <p:cNvSpPr/>
            <p:nvPr/>
          </p:nvSpPr>
          <p:spPr>
            <a:xfrm>
              <a:off x="5902288" y="3750906"/>
              <a:ext cx="1017760" cy="9829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E5679F2D-B231-05BD-AB27-C4083F8C5058}"/>
                </a:ext>
              </a:extLst>
            </p:cNvPr>
            <p:cNvSpPr txBox="1"/>
            <p:nvPr/>
          </p:nvSpPr>
          <p:spPr>
            <a:xfrm>
              <a:off x="7845427" y="4242303"/>
              <a:ext cx="202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K-Nearest Neighbours to use to compute the mean / median</a:t>
              </a:r>
            </a:p>
          </p:txBody>
        </p:sp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5EFC9E57-25F6-9AEE-2F2A-86318339716B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 flipV="1">
              <a:off x="6920048" y="4463758"/>
              <a:ext cx="925379" cy="19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Model Rules (AMRules)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41494" y="6054191"/>
            <a:ext cx="770901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Duarte,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., Gama,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&amp; Bifet, A. </a:t>
            </a:r>
            <a:r>
              <a:rPr lang="it-IT" sz="1400" b="1" dirty="0" err="1"/>
              <a:t>Adaptive</a:t>
            </a:r>
            <a:r>
              <a:rPr lang="it-IT" sz="1400" b="1" dirty="0"/>
              <a:t> Model Rules From High-Speed Data Streams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TKDD, 2016</a:t>
            </a:r>
            <a:endParaRPr lang="it-IT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838200" y="1455496"/>
            <a:ext cx="10403244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dirty="0"/>
              <a:t>The antecedent of a rule is a set of literals (conditions based on the attribute values)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dirty="0"/>
              <a:t>The consequent of a rule is a function that minimizes the mean square error of the target attribute computed from the set of samples covered by rule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dirty="0"/>
              <a:t>Each rule uses a Page-Hinkley test to detect changes and react to changes by pruning the rule set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dirty="0"/>
              <a:t>Each rule is also equipped with outliers' detection mechanisms to avoid model adaption using anomalous examples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dirty="0"/>
              <a:t>Multiple rules form a set of rules, similarly to a tree. Hoeffding Bound is used </a:t>
            </a:r>
            <a:r>
              <a:rPr lang="en-GB" sz="2400"/>
              <a:t>to grow the set</a:t>
            </a:r>
            <a:endParaRPr lang="en-GB" sz="2400" dirty="0"/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b="1" spc="-5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ARF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91999" y="6054191"/>
            <a:ext cx="640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et al. </a:t>
            </a:r>
            <a:r>
              <a:rPr lang="it-IT" sz="1400" b="1" dirty="0" err="1"/>
              <a:t>Adaptive</a:t>
            </a:r>
            <a:r>
              <a:rPr lang="it-IT" sz="1400" b="1" dirty="0"/>
              <a:t> random </a:t>
            </a:r>
            <a:r>
              <a:rPr lang="it-IT" sz="1400" b="1" dirty="0" err="1"/>
              <a:t>forests</a:t>
            </a:r>
            <a:r>
              <a:rPr lang="it-IT" sz="1400" b="1" dirty="0"/>
              <a:t> for data stream </a:t>
            </a:r>
            <a:r>
              <a:rPr lang="it-IT" sz="1400" b="1" dirty="0" err="1"/>
              <a:t>regression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dirty="0"/>
              <a:t>ESANN</a:t>
            </a:r>
            <a:r>
              <a:rPr lang="it-IT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</a:t>
            </a:r>
            <a:endParaRPr lang="it-IT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2877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 Regressors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Local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Weighted mean or median as voting strategy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</p:spTree>
    <p:extLst>
      <p:ext uri="{BB962C8B-B14F-4D97-AF65-F5344CB8AC3E}">
        <p14:creationId xmlns:p14="http://schemas.microsoft.com/office/powerpoint/2010/main" val="210404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7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2227522" y="1832769"/>
            <a:ext cx="7736952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pPr algn="ctr"/>
            <a:r>
              <a:rPr lang="en-US" sz="4800" dirty="0"/>
              <a:t>Exercise 5: Stream Regression</a:t>
            </a:r>
            <a:br>
              <a:rPr lang="en-US" sz="4800" dirty="0"/>
            </a:br>
            <a:r>
              <a:rPr lang="en-US" sz="4800" dirty="0"/>
              <a:t>[optional]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Regression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46710</TotalTime>
  <Words>488</Words>
  <Application>Microsoft Macintosh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Regression  </vt:lpstr>
      <vt:lpstr>SML Regression models</vt:lpstr>
      <vt:lpstr>From Classification to Regression</vt:lpstr>
      <vt:lpstr>Online K-Nearest Neighbours Regressor</vt:lpstr>
      <vt:lpstr>Adaptive Model Rules (AMRules)</vt:lpstr>
      <vt:lpstr>ARF Regressor</vt:lpstr>
      <vt:lpstr>Exercise 5: Stream Regression [optional]</vt:lpstr>
      <vt:lpstr>Credits</vt:lpstr>
      <vt:lpstr>Streaming Machine Learning Regression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155</cp:revision>
  <dcterms:created xsi:type="dcterms:W3CDTF">2020-11-13T14:01:43Z</dcterms:created>
  <dcterms:modified xsi:type="dcterms:W3CDTF">2023-11-06T13:56:07Z</dcterms:modified>
</cp:coreProperties>
</file>