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6" r:id="rId1"/>
  </p:sldMasterIdLst>
  <p:notesMasterIdLst>
    <p:notesMasterId r:id="rId26"/>
  </p:notesMasterIdLst>
  <p:sldIdLst>
    <p:sldId id="384" r:id="rId2"/>
    <p:sldId id="1669" r:id="rId3"/>
    <p:sldId id="10942" r:id="rId4"/>
    <p:sldId id="10943" r:id="rId5"/>
    <p:sldId id="10947" r:id="rId6"/>
    <p:sldId id="10948" r:id="rId7"/>
    <p:sldId id="10949" r:id="rId8"/>
    <p:sldId id="10950" r:id="rId9"/>
    <p:sldId id="10951" r:id="rId10"/>
    <p:sldId id="10952" r:id="rId11"/>
    <p:sldId id="10953" r:id="rId12"/>
    <p:sldId id="10954" r:id="rId13"/>
    <p:sldId id="10956" r:id="rId14"/>
    <p:sldId id="10955" r:id="rId15"/>
    <p:sldId id="10959" r:id="rId16"/>
    <p:sldId id="10960" r:id="rId17"/>
    <p:sldId id="10961" r:id="rId18"/>
    <p:sldId id="10962" r:id="rId19"/>
    <p:sldId id="10963" r:id="rId20"/>
    <p:sldId id="10957" r:id="rId21"/>
    <p:sldId id="10958" r:id="rId22"/>
    <p:sldId id="10964" r:id="rId23"/>
    <p:sldId id="10927" r:id="rId24"/>
    <p:sldId id="10965" r:id="rId2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ima Zahmatkesh" initials="SZ" lastIdx="6" clrIdx="0">
    <p:extLst>
      <p:ext uri="{19B8F6BF-5375-455C-9EA6-DF929625EA0E}">
        <p15:presenceInfo xmlns:p15="http://schemas.microsoft.com/office/powerpoint/2012/main" userId="S::10385704@polimi.it::74a73481-dba3-43d9-bace-d480429f394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D5F5"/>
    <a:srgbClr val="0D1E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8"/>
    <p:restoredTop sz="93451"/>
  </p:normalViewPr>
  <p:slideViewPr>
    <p:cSldViewPr snapToGrid="0" snapToObjects="1">
      <p:cViewPr varScale="1">
        <p:scale>
          <a:sx n="115" d="100"/>
          <a:sy n="115" d="100"/>
        </p:scale>
        <p:origin x="576" y="192"/>
      </p:cViewPr>
      <p:guideLst/>
    </p:cSldViewPr>
  </p:slideViewPr>
  <p:outlineViewPr>
    <p:cViewPr>
      <p:scale>
        <a:sx n="33" d="100"/>
        <a:sy n="33" d="100"/>
      </p:scale>
      <p:origin x="0" y="-964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7A41CC-C61C-2F43-A643-7ED1F9C31B07}" type="datetimeFigureOut">
              <a:rPr lang="it-IT" smtClean="0"/>
              <a:t>27/10/23</a:t>
            </a:fld>
            <a:endParaRPr lang="it-IT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7CFB8-1D29-8F41-8017-7BC34624157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81180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501375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it-IT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707" name="Google Shape;7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092659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07" name="Google Shape;7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456344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07" name="Google Shape;7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865042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it-IT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707" name="Google Shape;7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8450319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it-IT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707" name="Google Shape;7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6992334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it-IT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707" name="Google Shape;7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3321478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it-IT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707" name="Google Shape;7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7768112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it-IT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707" name="Google Shape;7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6382469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it-IT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707" name="Google Shape;7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9201718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it-IT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707" name="Google Shape;7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837115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749039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07" name="Google Shape;7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2204831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07" name="Google Shape;7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0271994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41857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7" name="Google Shape;7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315469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7" name="Google Shape;7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53013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7" name="Google Shape;7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297382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it-IT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707" name="Google Shape;7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287289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it-IT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707" name="Google Shape;7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103819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07" name="Google Shape;7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7069027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07" name="Google Shape;7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984251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E68DA-8937-44A5-901F-331301315C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56657" y="2194520"/>
            <a:ext cx="9797142" cy="1904999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800" b="1">
                <a:solidFill>
                  <a:srgbClr val="0D1E46"/>
                </a:solidFill>
                <a:latin typeface="Titillium" panose="00000500000000000000" pitchFamily="50" charset="0"/>
              </a:defRPr>
            </a:lvl1pPr>
          </a:lstStyle>
          <a:p>
            <a:r>
              <a:rPr lang="nl-NL" dirty="0"/>
              <a:t>TITLE PRESENTATION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01075AB-44C8-4AFB-AA0E-F18BDAB28D1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56657" y="4304252"/>
            <a:ext cx="9797142" cy="113860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838CA2"/>
                </a:solidFill>
                <a:latin typeface="Titillium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SUBTITLE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E5414E-2CCC-CC40-99ED-CC8A24CDAD45}"/>
              </a:ext>
            </a:extLst>
          </p:cNvPr>
          <p:cNvSpPr txBox="1"/>
          <p:nvPr/>
        </p:nvSpPr>
        <p:spPr>
          <a:xfrm>
            <a:off x="3570514" y="4680857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en-US" sz="4000" b="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E9C625-38AA-E842-988E-64BF05994AE4}"/>
              </a:ext>
            </a:extLst>
          </p:cNvPr>
          <p:cNvSpPr txBox="1"/>
          <p:nvPr userDrawn="1"/>
        </p:nvSpPr>
        <p:spPr>
          <a:xfrm>
            <a:off x="3570514" y="4680857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en-US" sz="4000" b="0" dirty="0">
              <a:solidFill>
                <a:schemeClr val="bg1"/>
              </a:solidFill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AD58DC-9BAA-E347-A70D-B52630735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4D86327-C0E4-4044-A1E0-A12845F30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5EA051-4A2C-CC4E-8D04-41B2E031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‹N›</a:t>
            </a:fld>
            <a:endParaRPr lang="it-IT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493D31-D4FB-4D00-74C5-EE64CA3FBD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66581" y="2532428"/>
            <a:ext cx="3939451" cy="291519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F6DAB8E-6F81-D89F-2AE1-7257DE770B3B}"/>
              </a:ext>
            </a:extLst>
          </p:cNvPr>
          <p:cNvSpPr/>
          <p:nvPr userDrawn="1"/>
        </p:nvSpPr>
        <p:spPr>
          <a:xfrm>
            <a:off x="10549054" y="0"/>
            <a:ext cx="1642946" cy="1326995"/>
          </a:xfrm>
          <a:prstGeom prst="rect">
            <a:avLst/>
          </a:prstGeom>
          <a:solidFill>
            <a:schemeClr val="bg1"/>
          </a:solidFill>
          <a:ln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89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Slide (double head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0099" y="474391"/>
            <a:ext cx="10971804" cy="1012636"/>
          </a:xfrm>
        </p:spPr>
        <p:txBody>
          <a:bodyPr anchor="t"/>
          <a:lstStyle>
            <a:lvl1pPr>
              <a:lnSpc>
                <a:spcPct val="90000"/>
              </a:lnSpc>
              <a:defRPr baseline="0"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This Is an Example of a Double Headline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51210" y="6441529"/>
            <a:ext cx="6489581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ctr">
              <a:defRPr sz="1333">
                <a:solidFill>
                  <a:schemeClr val="bg1"/>
                </a:solidFill>
              </a:defRPr>
            </a:lvl1pPr>
          </a:lstStyle>
          <a:p>
            <a:r>
              <a:rPr lang="en-US"/>
              <a:t>@manudellavalle - http://emanueledellavalle.org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839591" y="5760298"/>
            <a:ext cx="1138533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r">
              <a:defRPr sz="1333">
                <a:solidFill>
                  <a:srgbClr val="808080"/>
                </a:solidFill>
              </a:defRPr>
            </a:lvl1pPr>
          </a:lstStyle>
          <a:p>
            <a:fld id="{D19D5C05-5B03-9A43-A3DF-CF5FDE40DB9A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6" hasCustomPrompt="1"/>
          </p:nvPr>
        </p:nvSpPr>
        <p:spPr>
          <a:xfrm>
            <a:off x="610099" y="1772910"/>
            <a:ext cx="5333655" cy="3884684"/>
          </a:xfrm>
        </p:spPr>
        <p:txBody>
          <a:bodyPr/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7" hasCustomPrompt="1"/>
          </p:nvPr>
        </p:nvSpPr>
        <p:spPr>
          <a:xfrm>
            <a:off x="6247901" y="1774511"/>
            <a:ext cx="5334000" cy="3884684"/>
          </a:xfrm>
        </p:spPr>
        <p:txBody>
          <a:bodyPr/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974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51210" y="6441529"/>
            <a:ext cx="6489581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ctr">
              <a:defRPr sz="1333">
                <a:solidFill>
                  <a:schemeClr val="bg1"/>
                </a:solidFill>
              </a:defRPr>
            </a:lvl1pPr>
          </a:lstStyle>
          <a:p>
            <a:r>
              <a:rPr lang="en-US"/>
              <a:t>@manudellavalle - http://emanueledellavalle.org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10099" y="1356691"/>
            <a:ext cx="10888812" cy="4148957"/>
          </a:xfrm>
        </p:spPr>
        <p:txBody>
          <a:bodyPr/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839591" y="5760298"/>
            <a:ext cx="1138533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r">
              <a:defRPr sz="1333">
                <a:solidFill>
                  <a:schemeClr val="accent2"/>
                </a:solidFill>
              </a:defRPr>
            </a:lvl1pPr>
          </a:lstStyle>
          <a:p>
            <a:fld id="{D19D5C05-5B03-9A43-A3DF-CF5FDE40DB9A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816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(double head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0099" y="474391"/>
            <a:ext cx="10971804" cy="1012636"/>
          </a:xfrm>
        </p:spPr>
        <p:txBody>
          <a:bodyPr anchor="t"/>
          <a:lstStyle>
            <a:lvl1pPr>
              <a:lnSpc>
                <a:spcPct val="90000"/>
              </a:lnSpc>
              <a:defRPr baseline="0"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This Is an Example of a Double Headline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51210" y="6441529"/>
            <a:ext cx="6489581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ctr">
              <a:defRPr sz="1333">
                <a:solidFill>
                  <a:schemeClr val="bg1"/>
                </a:solidFill>
              </a:defRPr>
            </a:lvl1pPr>
          </a:lstStyle>
          <a:p>
            <a:r>
              <a:rPr lang="en-US"/>
              <a:t>@manudellavalle - http://emanueledellavalle.org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10099" y="1768593"/>
            <a:ext cx="10971805" cy="3991868"/>
          </a:xfrm>
        </p:spPr>
        <p:txBody>
          <a:bodyPr/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839591" y="5760298"/>
            <a:ext cx="1138533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r">
              <a:defRPr sz="1333">
                <a:solidFill>
                  <a:srgbClr val="808080"/>
                </a:solidFill>
              </a:defRPr>
            </a:lvl1pPr>
          </a:lstStyle>
          <a:p>
            <a:fld id="{D19D5C05-5B03-9A43-A3DF-CF5FDE40DB9A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512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066" y="151864"/>
            <a:ext cx="11798561" cy="883567"/>
          </a:xfrm>
          <a:prstGeom prst="rect">
            <a:avLst/>
          </a:prstGeom>
        </p:spPr>
        <p:txBody>
          <a:bodyPr/>
          <a:lstStyle/>
          <a:p>
            <a:r>
              <a:rPr lang="it-IT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84066" y="6585339"/>
            <a:ext cx="3270335" cy="21897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7959" y="6585338"/>
            <a:ext cx="8504816" cy="272662"/>
          </a:xfrm>
          <a:prstGeom prst="rect">
            <a:avLst/>
          </a:prstGeom>
        </p:spPr>
        <p:txBody>
          <a:bodyPr/>
          <a:lstStyle/>
          <a:p>
            <a:r>
              <a:rPr lang="en-GB"/>
              <a:t>@manudellavalle - http://emanueledellavalle.org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32107" y="5826027"/>
            <a:ext cx="3245027" cy="1226793"/>
          </a:xfrm>
          <a:prstGeom prst="rect">
            <a:avLst/>
          </a:prstGeom>
        </p:spPr>
        <p:txBody>
          <a:bodyPr/>
          <a:lstStyle/>
          <a:p>
            <a:fld id="{28CD9AFD-AE92-B34B-8DB8-999659AB5E3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942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066" y="151864"/>
            <a:ext cx="11798561" cy="883567"/>
          </a:xfrm>
          <a:prstGeom prst="rect">
            <a:avLst/>
          </a:prstGeom>
        </p:spPr>
        <p:txBody>
          <a:bodyPr/>
          <a:lstStyle/>
          <a:p>
            <a:r>
              <a:rPr lang="it-IT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4066" y="6585339"/>
            <a:ext cx="3270335" cy="21897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827959" y="6585338"/>
            <a:ext cx="8504816" cy="272662"/>
          </a:xfrm>
          <a:prstGeom prst="rect">
            <a:avLst/>
          </a:prstGeom>
        </p:spPr>
        <p:txBody>
          <a:bodyPr/>
          <a:lstStyle/>
          <a:p>
            <a:r>
              <a:rPr lang="en-GB"/>
              <a:t>@manudellavalle - http://emanueledellavalle.org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32107" y="5826027"/>
            <a:ext cx="3245027" cy="1226793"/>
          </a:xfrm>
          <a:prstGeom prst="rect">
            <a:avLst/>
          </a:prstGeom>
        </p:spPr>
        <p:txBody>
          <a:bodyPr/>
          <a:lstStyle/>
          <a:p>
            <a:fld id="{28CD9AFD-AE92-B34B-8DB8-999659AB5E3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250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 2">
  <p:cSld name="1_Title and Content 2">
    <p:bg>
      <p:bgPr>
        <a:solidFill>
          <a:schemeClr val="dk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6"/>
          <p:cNvSpPr txBox="1">
            <a:spLocks noGrp="1"/>
          </p:cNvSpPr>
          <p:nvPr>
            <p:ph type="title"/>
          </p:nvPr>
        </p:nvSpPr>
        <p:spPr>
          <a:xfrm>
            <a:off x="623767" y="272718"/>
            <a:ext cx="10944523" cy="1320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None/>
              <a:defRPr sz="2133" b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6"/>
          <p:cNvSpPr txBox="1">
            <a:spLocks noGrp="1"/>
          </p:cNvSpPr>
          <p:nvPr>
            <p:ph type="body" idx="1"/>
          </p:nvPr>
        </p:nvSpPr>
        <p:spPr>
          <a:xfrm>
            <a:off x="623768" y="1659119"/>
            <a:ext cx="10944464" cy="4521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304792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ubik"/>
              <a:buNone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1219170" lvl="1" indent="-457189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1828754" lvl="2" indent="-431789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2438339" lvl="3" indent="-41909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Char char="▫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3047924" lvl="4" indent="-41909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Char char="-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3657509" lvl="5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97836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39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E68DA-8937-44A5-901F-331301315C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56657" y="2194521"/>
            <a:ext cx="8958943" cy="1234480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defRPr sz="4800" b="1">
                <a:solidFill>
                  <a:srgbClr val="0D1E46"/>
                </a:solidFill>
                <a:latin typeface="Titillium" panose="00000500000000000000" pitchFamily="50" charset="0"/>
              </a:defRPr>
            </a:lvl1pPr>
          </a:lstStyle>
          <a:p>
            <a:r>
              <a:rPr lang="en-US" noProof="0" dirty="0"/>
              <a:t>Ending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01075AB-44C8-4AFB-AA0E-F18BDAB28D1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56657" y="3603171"/>
            <a:ext cx="8958943" cy="2286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rgbClr val="838CA2"/>
                </a:solidFill>
                <a:latin typeface="Titillium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SUBTITLE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E5414E-2CCC-CC40-99ED-CC8A24CDAD45}"/>
              </a:ext>
            </a:extLst>
          </p:cNvPr>
          <p:cNvSpPr txBox="1"/>
          <p:nvPr/>
        </p:nvSpPr>
        <p:spPr>
          <a:xfrm>
            <a:off x="3570514" y="4680857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en-US" sz="4000" b="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58FBE1-93CA-7641-BBC5-1AF0B7216565}"/>
              </a:ext>
            </a:extLst>
          </p:cNvPr>
          <p:cNvSpPr txBox="1"/>
          <p:nvPr userDrawn="1"/>
        </p:nvSpPr>
        <p:spPr>
          <a:xfrm>
            <a:off x="3570514" y="4680857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en-US" sz="40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92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5F6163-F7B8-465F-93D3-F5034FE206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917575"/>
            <a:ext cx="10515600" cy="968375"/>
          </a:xfrm>
          <a:prstGeom prst="rect">
            <a:avLst/>
          </a:prstGeom>
        </p:spPr>
        <p:txBody>
          <a:bodyPr/>
          <a:lstStyle>
            <a:lvl1pPr>
              <a:defRPr sz="7000" b="1">
                <a:solidFill>
                  <a:srgbClr val="0D1E46"/>
                </a:solidFill>
                <a:latin typeface="Titillium" panose="00000500000000000000" pitchFamily="50" charset="0"/>
              </a:defRPr>
            </a:lvl1pPr>
          </a:lstStyle>
          <a:p>
            <a:r>
              <a:rPr lang="nl-NL" dirty="0"/>
              <a:t>DIVIDER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B20FFA3-5016-48A2-BF51-6CFA6AC2BA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2047875"/>
            <a:ext cx="10515600" cy="895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>
                <a:solidFill>
                  <a:srgbClr val="0D1E46"/>
                </a:solidFill>
                <a:latin typeface="Titillium" panose="00000500000000000000" pitchFamily="50" charset="0"/>
              </a:defRPr>
            </a:lvl1pPr>
          </a:lstStyle>
          <a:p>
            <a:pPr lvl="0"/>
            <a:r>
              <a:rPr lang="en-GB" dirty="0"/>
              <a:t>TITLE SLIDE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6669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- one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89BF1A-AF82-E249-AA08-EA67F63F7E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E3343-0B6E-AA44-8D2F-007FF0E9F1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F7679-4D73-2146-A516-DDE4E281450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37E2CA9B-9B50-7341-90E7-9C1BAFF1D0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8315325" cy="1325563"/>
          </a:xfrm>
          <a:prstGeom prst="rect">
            <a:avLst/>
          </a:prstGeom>
        </p:spPr>
        <p:txBody>
          <a:bodyPr anchor="ctr"/>
          <a:lstStyle>
            <a:lvl1pPr>
              <a:defRPr sz="4000" b="1">
                <a:solidFill>
                  <a:srgbClr val="0D1E46"/>
                </a:solidFill>
                <a:latin typeface="Titillium" panose="00000500000000000000" pitchFamily="50" charset="0"/>
              </a:defRPr>
            </a:lvl1pPr>
          </a:lstStyle>
          <a:p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column layout</a:t>
            </a:r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A0696172-62CE-3741-9836-5B4B2DFC04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B1E46"/>
                </a:solidFill>
                <a:latin typeface="Titillium" panose="00000500000000000000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1669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- one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89BF1A-AF82-E249-AA08-EA67F63F7E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E3343-0B6E-AA44-8D2F-007FF0E9F1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F7679-4D73-2146-A516-DDE4E281450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37E2CA9B-9B50-7341-90E7-9C1BAFF1D0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8315325" cy="1325563"/>
          </a:xfrm>
          <a:prstGeom prst="rect">
            <a:avLst/>
          </a:prstGeom>
        </p:spPr>
        <p:txBody>
          <a:bodyPr anchor="ctr"/>
          <a:lstStyle>
            <a:lvl1pPr>
              <a:defRPr sz="4000" b="1">
                <a:solidFill>
                  <a:srgbClr val="0D1E46"/>
                </a:solidFill>
                <a:latin typeface="Titillium" panose="00000500000000000000" pitchFamily="50" charset="0"/>
              </a:defRPr>
            </a:lvl1pPr>
          </a:lstStyle>
          <a:p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column layout</a:t>
            </a:r>
          </a:p>
        </p:txBody>
      </p:sp>
    </p:spTree>
    <p:extLst>
      <p:ext uri="{BB962C8B-B14F-4D97-AF65-F5344CB8AC3E}">
        <p14:creationId xmlns:p14="http://schemas.microsoft.com/office/powerpoint/2010/main" val="858920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-2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F8728E-B7B0-EC44-A854-C7E2315EB1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E69D7-6B74-A245-AF38-6D13F067ED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8D2AC-F35A-B946-8DC7-A6032E64ACB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A09CBFDA-B487-D64B-80E4-6D97979B89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6"/>
            <a:ext cx="8399462" cy="1244600"/>
          </a:xfrm>
          <a:prstGeom prst="rect">
            <a:avLst/>
          </a:prstGeom>
        </p:spPr>
        <p:txBody>
          <a:bodyPr anchor="ctr"/>
          <a:lstStyle>
            <a:lvl1pPr>
              <a:defRPr sz="4000" b="1">
                <a:solidFill>
                  <a:srgbClr val="0B1E46"/>
                </a:solidFill>
                <a:latin typeface="Titillium" panose="00000500000000000000" pitchFamily="50" charset="0"/>
              </a:defRPr>
            </a:lvl1pPr>
          </a:lstStyle>
          <a:p>
            <a:r>
              <a:rPr lang="nl-NL" dirty="0"/>
              <a:t>Two column layout (with subtitles)</a:t>
            </a:r>
          </a:p>
        </p:txBody>
      </p:sp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7AFFAE4B-1291-5D4A-AFFC-D8B964DFC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1">
                <a:solidFill>
                  <a:srgbClr val="0B1E46"/>
                </a:solidFill>
                <a:latin typeface="Titillium" panose="000005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jdelijke aanduiding voor inhoud 3">
            <a:extLst>
              <a:ext uri="{FF2B5EF4-FFF2-40B4-BE49-F238E27FC236}">
                <a16:creationId xmlns:a16="http://schemas.microsoft.com/office/drawing/2014/main" id="{DEC76A0E-F2F0-1F4C-BFB9-0073DA768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B1E46"/>
                </a:solidFill>
                <a:latin typeface="Titillium" panose="00000500000000000000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jdelijke aanduiding voor tekst 4">
            <a:extLst>
              <a:ext uri="{FF2B5EF4-FFF2-40B4-BE49-F238E27FC236}">
                <a16:creationId xmlns:a16="http://schemas.microsoft.com/office/drawing/2014/main" id="{E87653ED-13FF-E544-9B90-307C706907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1">
                <a:solidFill>
                  <a:srgbClr val="0B1E46"/>
                </a:solidFill>
                <a:latin typeface="Titillium" panose="000005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jdelijke aanduiding voor inhoud 5">
            <a:extLst>
              <a:ext uri="{FF2B5EF4-FFF2-40B4-BE49-F238E27FC236}">
                <a16:creationId xmlns:a16="http://schemas.microsoft.com/office/drawing/2014/main" id="{4B78046B-1F4B-B241-9A67-1421F90B92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B1E46"/>
                </a:solidFill>
                <a:latin typeface="Titillium" panose="00000500000000000000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8679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-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D65C4E-52AC-B242-8D06-D0AC3AC429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0B83D5-A163-034C-925F-94B6316B75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839C9-B13F-C245-BB1A-EC9831A211F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35455F18-FE98-B648-99AF-785037AFD7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8315325" cy="1325563"/>
          </a:xfrm>
          <a:prstGeom prst="rect">
            <a:avLst/>
          </a:prstGeom>
        </p:spPr>
        <p:txBody>
          <a:bodyPr anchor="ctr"/>
          <a:lstStyle>
            <a:lvl1pPr>
              <a:defRPr sz="4000" b="1">
                <a:solidFill>
                  <a:srgbClr val="0B1E46"/>
                </a:solidFill>
                <a:latin typeface="Titillium" panose="00000500000000000000" pitchFamily="50" charset="0"/>
              </a:defRPr>
            </a:lvl1pPr>
          </a:lstStyle>
          <a:p>
            <a:r>
              <a:rPr lang="nl-NL" dirty="0"/>
              <a:t>Two column layout</a:t>
            </a: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6B7817F2-927C-B346-97A2-02F3E286C3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B1E46"/>
                </a:solidFill>
                <a:latin typeface="Titillium" panose="00000500000000000000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jdelijke aanduiding voor inhoud 3">
            <a:extLst>
              <a:ext uri="{FF2B5EF4-FFF2-40B4-BE49-F238E27FC236}">
                <a16:creationId xmlns:a16="http://schemas.microsoft.com/office/drawing/2014/main" id="{D13876FC-3C19-0F44-A2B6-75620EA68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B1E46"/>
                </a:solidFill>
                <a:latin typeface="Titillium" panose="00000500000000000000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9218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C3A7B-DE74-8F42-AE81-372B4BC45A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E7A9C-D89D-874D-A809-D19F729B9F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8906E-BA0F-3B4A-89D7-39768CDE8DD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31B687BC-688E-3B48-9734-E2DDE6F7DBB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8315325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0B1E46"/>
                </a:solidFill>
                <a:latin typeface="Titillium" panose="00000500000000000000" pitchFamily="50" charset="0"/>
                <a:ea typeface="+mj-ea"/>
                <a:cs typeface="+mj-cs"/>
              </a:defRPr>
            </a:lvl1pPr>
          </a:lstStyle>
          <a:p>
            <a:r>
              <a:rPr lang="en-US" noProof="0" dirty="0"/>
              <a:t> Only title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99BE033F-03A5-9C4C-9299-C5366FE2F778}"/>
              </a:ext>
            </a:extLst>
          </p:cNvPr>
          <p:cNvSpPr txBox="1">
            <a:spLocks/>
          </p:cNvSpPr>
          <p:nvPr userDrawn="1"/>
        </p:nvSpPr>
        <p:spPr>
          <a:xfrm>
            <a:off x="838200" y="365125"/>
            <a:ext cx="8315325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0B1E46"/>
                </a:solidFill>
                <a:latin typeface="Titillium" panose="00000500000000000000" pitchFamily="50" charset="0"/>
                <a:ea typeface="+mj-ea"/>
                <a:cs typeface="+mj-cs"/>
              </a:defRPr>
            </a:lvl1pPr>
          </a:lstStyle>
          <a:p>
            <a:r>
              <a:rPr lang="en-US" noProof="0" dirty="0"/>
              <a:t> Only title</a:t>
            </a:r>
          </a:p>
        </p:txBody>
      </p:sp>
    </p:spTree>
    <p:extLst>
      <p:ext uri="{BB962C8B-B14F-4D97-AF65-F5344CB8AC3E}">
        <p14:creationId xmlns:p14="http://schemas.microsoft.com/office/powerpoint/2010/main" val="344660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51210" y="6441529"/>
            <a:ext cx="6489581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ctr">
              <a:defRPr sz="1333">
                <a:solidFill>
                  <a:schemeClr val="bg1"/>
                </a:solidFill>
              </a:defRPr>
            </a:lvl1pPr>
          </a:lstStyle>
          <a:p>
            <a:r>
              <a:rPr lang="en-US"/>
              <a:t>@manudellavalle - http://emanueledellavalle.org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839591" y="5760298"/>
            <a:ext cx="1138533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r">
              <a:defRPr sz="1333">
                <a:solidFill>
                  <a:srgbClr val="808080"/>
                </a:solidFill>
              </a:defRPr>
            </a:lvl1pPr>
          </a:lstStyle>
          <a:p>
            <a:fld id="{D19D5C05-5B03-9A43-A3DF-CF5FDE40DB9A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48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tif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138386-4951-524F-A2B3-0E0D11B57D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70173" y="6356350"/>
            <a:ext cx="56516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CD4DE-BA20-694E-9F55-E785439AB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35938" y="6356350"/>
            <a:ext cx="2217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5D038-E70F-B244-A1AE-4DC4A8F32122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5CF495-4DA5-D548-9129-39F3D2C5E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9600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52FA09-8093-2780-7167-2E95B3B9FEB4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38713" y="104774"/>
            <a:ext cx="1251845" cy="92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929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5" r:id="rId5"/>
    <p:sldLayoutId id="2147483681" r:id="rId6"/>
    <p:sldLayoutId id="2147483682" r:id="rId7"/>
    <p:sldLayoutId id="2147483683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2" r:id="rId14"/>
    <p:sldLayoutId id="2147483693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quantiaconsulting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jpg"/><Relationship Id="rId5" Type="http://schemas.openxmlformats.org/officeDocument/2006/relationships/hyperlink" Target="https://motusml.com/" TargetMode="External"/><Relationship Id="rId4" Type="http://schemas.openxmlformats.org/officeDocument/2006/relationships/hyperlink" Target="https://alessiobernardo.github.io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C4407-7C6D-344F-83C7-E8743D9BD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407" y="1494433"/>
            <a:ext cx="9797142" cy="1904999"/>
          </a:xfrm>
        </p:spPr>
        <p:txBody>
          <a:bodyPr/>
          <a:lstStyle/>
          <a:p>
            <a:r>
              <a:rPr lang="en-US" dirty="0"/>
              <a:t>Streaming Machine Learning</a:t>
            </a:r>
            <a:br>
              <a:rPr lang="en-US" dirty="0"/>
            </a:br>
            <a:r>
              <a:rPr lang="en-US" sz="4400" dirty="0"/>
              <a:t>Introduction</a:t>
            </a:r>
            <a:br>
              <a:rPr lang="en-US" dirty="0"/>
            </a:br>
            <a:br>
              <a:rPr lang="en-US" dirty="0"/>
            </a:br>
            <a:endParaRPr lang="en-US" noProof="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4858F37-1763-AD46-910A-3C7ECD45A1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407" y="4411067"/>
            <a:ext cx="9797142" cy="1904999"/>
          </a:xfrm>
        </p:spPr>
        <p:txBody>
          <a:bodyPr>
            <a:normAutofit/>
          </a:bodyPr>
          <a:lstStyle/>
          <a:p>
            <a:pPr lvl="0"/>
            <a:r>
              <a:rPr lang="en-GB" sz="3500" dirty="0">
                <a:solidFill>
                  <a:schemeClr val="bg1">
                    <a:lumMod val="50000"/>
                  </a:schemeClr>
                </a:solidFill>
              </a:rPr>
              <a:t>Alessio Bernardo</a:t>
            </a:r>
          </a:p>
          <a:p>
            <a:pPr lvl="0"/>
            <a:r>
              <a:rPr lang="en-GB" sz="2000" dirty="0"/>
              <a:t>Post-doc @ Politecnico di Milano</a:t>
            </a:r>
          </a:p>
          <a:p>
            <a:pPr lvl="0"/>
            <a:r>
              <a:rPr lang="en-GB" sz="2000" dirty="0"/>
              <a:t>CTO &amp; Co-founder @ Motus ml</a:t>
            </a:r>
          </a:p>
        </p:txBody>
      </p:sp>
    </p:spTree>
    <p:extLst>
      <p:ext uri="{BB962C8B-B14F-4D97-AF65-F5344CB8AC3E}">
        <p14:creationId xmlns:p14="http://schemas.microsoft.com/office/powerpoint/2010/main" val="2607769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8315325" cy="1325563"/>
          </a:xfrm>
        </p:spPr>
        <p:txBody>
          <a:bodyPr spcFirstLastPara="1" lIns="121900" tIns="60933" rIns="121900" bIns="60933" anchor="ctr" anchorCtr="0">
            <a:normAutofit/>
          </a:bodyPr>
          <a:lstStyle/>
          <a:p>
            <a:r>
              <a:rPr lang="en-US" dirty="0"/>
              <a:t>Batch of data</a:t>
            </a:r>
            <a:endParaRPr lang="en-US" b="1" dirty="0"/>
          </a:p>
        </p:txBody>
      </p:sp>
      <p:sp>
        <p:nvSpPr>
          <p:cNvPr id="710" name="Google Shape;710;p19"/>
          <p:cNvSpPr txBox="1">
            <a:spLocks noGrp="1"/>
          </p:cNvSpPr>
          <p:nvPr>
            <p:ph type="sldNum" idx="4294967295"/>
          </p:nvPr>
        </p:nvSpPr>
        <p:spPr>
          <a:xfrm>
            <a:off x="9135938" y="6356350"/>
            <a:ext cx="2217861" cy="365125"/>
          </a:xfrm>
        </p:spPr>
        <p:txBody>
          <a:bodyPr spcFirstLastPara="1" lIns="121900" tIns="60933" rIns="121900" bIns="60933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/>
              <a:pPr>
                <a:lnSpc>
                  <a:spcPct val="90000"/>
                </a:lnSpc>
                <a:spcAft>
                  <a:spcPts val="600"/>
                </a:spcAft>
                <a:buClr>
                  <a:srgbClr val="000000"/>
                </a:buClr>
                <a:buSzPts val="1400"/>
              </a:pPr>
              <a:t>10</a:t>
            </a:fld>
            <a:endParaRPr lang="en-US"/>
          </a:p>
        </p:txBody>
      </p: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6C497D48-DF8E-807D-8AE1-9F75F3BB0CDD}"/>
              </a:ext>
            </a:extLst>
          </p:cNvPr>
          <p:cNvGrpSpPr>
            <a:grpSpLocks noChangeAspect="1"/>
          </p:cNvGrpSpPr>
          <p:nvPr/>
        </p:nvGrpSpPr>
        <p:grpSpPr>
          <a:xfrm>
            <a:off x="4514541" y="1904903"/>
            <a:ext cx="3162915" cy="3608477"/>
            <a:chOff x="4548087" y="1902245"/>
            <a:chExt cx="2610570" cy="2978323"/>
          </a:xfrm>
        </p:grpSpPr>
        <p:grpSp>
          <p:nvGrpSpPr>
            <p:cNvPr id="22" name="object 4">
              <a:extLst>
                <a:ext uri="{FF2B5EF4-FFF2-40B4-BE49-F238E27FC236}">
                  <a16:creationId xmlns:a16="http://schemas.microsoft.com/office/drawing/2014/main" id="{7B977440-13DD-C14D-8301-8EFA7DA2B5ED}"/>
                </a:ext>
              </a:extLst>
            </p:cNvPr>
            <p:cNvGrpSpPr/>
            <p:nvPr/>
          </p:nvGrpSpPr>
          <p:grpSpPr>
            <a:xfrm>
              <a:off x="4548087" y="1902245"/>
              <a:ext cx="2610570" cy="2978323"/>
              <a:chOff x="3266714" y="1294343"/>
              <a:chExt cx="2610570" cy="2978323"/>
            </a:xfrm>
          </p:grpSpPr>
          <p:pic>
            <p:nvPicPr>
              <p:cNvPr id="23" name="object 5">
                <a:extLst>
                  <a:ext uri="{FF2B5EF4-FFF2-40B4-BE49-F238E27FC236}">
                    <a16:creationId xmlns:a16="http://schemas.microsoft.com/office/drawing/2014/main" id="{5277AFD7-541B-6238-C68D-9045BC851267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266714" y="1294343"/>
                <a:ext cx="2610570" cy="2978323"/>
              </a:xfrm>
              <a:prstGeom prst="rect">
                <a:avLst/>
              </a:prstGeom>
            </p:spPr>
          </p:pic>
          <p:pic>
            <p:nvPicPr>
              <p:cNvPr id="24" name="object 6">
                <a:extLst>
                  <a:ext uri="{FF2B5EF4-FFF2-40B4-BE49-F238E27FC236}">
                    <a16:creationId xmlns:a16="http://schemas.microsoft.com/office/drawing/2014/main" id="{4EB20C58-0F7F-A8F7-216C-843EFCD6405C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293887" y="1307306"/>
                <a:ext cx="2556578" cy="2929462"/>
              </a:xfrm>
              <a:prstGeom prst="rect">
                <a:avLst/>
              </a:prstGeom>
            </p:spPr>
          </p:pic>
          <p:sp>
            <p:nvSpPr>
              <p:cNvPr id="25" name="object 7">
                <a:extLst>
                  <a:ext uri="{FF2B5EF4-FFF2-40B4-BE49-F238E27FC236}">
                    <a16:creationId xmlns:a16="http://schemas.microsoft.com/office/drawing/2014/main" id="{686E110F-C21F-4D81-5B8F-72AD357546C6}"/>
                  </a:ext>
                </a:extLst>
              </p:cNvPr>
              <p:cNvSpPr/>
              <p:nvPr/>
            </p:nvSpPr>
            <p:spPr>
              <a:xfrm>
                <a:off x="3293887" y="1307306"/>
                <a:ext cx="2557145" cy="2929890"/>
              </a:xfrm>
              <a:custGeom>
                <a:avLst/>
                <a:gdLst/>
                <a:ahLst/>
                <a:cxnLst/>
                <a:rect l="l" t="t" r="r" b="b"/>
                <a:pathLst>
                  <a:path w="2557145" h="2929890">
                    <a:moveTo>
                      <a:pt x="2556578" y="488243"/>
                    </a:moveTo>
                    <a:lnTo>
                      <a:pt x="2552732" y="526398"/>
                    </a:lnTo>
                    <a:lnTo>
                      <a:pt x="2541384" y="563752"/>
                    </a:lnTo>
                    <a:lnTo>
                      <a:pt x="2522818" y="600193"/>
                    </a:lnTo>
                    <a:lnTo>
                      <a:pt x="2497317" y="635613"/>
                    </a:lnTo>
                    <a:lnTo>
                      <a:pt x="2465167" y="669906"/>
                    </a:lnTo>
                    <a:lnTo>
                      <a:pt x="2426651" y="702960"/>
                    </a:lnTo>
                    <a:lnTo>
                      <a:pt x="2382054" y="734669"/>
                    </a:lnTo>
                    <a:lnTo>
                      <a:pt x="2331660" y="764923"/>
                    </a:lnTo>
                    <a:lnTo>
                      <a:pt x="2275752" y="793614"/>
                    </a:lnTo>
                    <a:lnTo>
                      <a:pt x="2214616" y="820634"/>
                    </a:lnTo>
                    <a:lnTo>
                      <a:pt x="2148535" y="845874"/>
                    </a:lnTo>
                    <a:lnTo>
                      <a:pt x="2077794" y="869225"/>
                    </a:lnTo>
                    <a:lnTo>
                      <a:pt x="2040764" y="880158"/>
                    </a:lnTo>
                    <a:lnTo>
                      <a:pt x="2002676" y="890579"/>
                    </a:lnTo>
                    <a:lnTo>
                      <a:pt x="1963565" y="900473"/>
                    </a:lnTo>
                    <a:lnTo>
                      <a:pt x="1923466" y="909827"/>
                    </a:lnTo>
                    <a:lnTo>
                      <a:pt x="1882415" y="918627"/>
                    </a:lnTo>
                    <a:lnTo>
                      <a:pt x="1840448" y="926861"/>
                    </a:lnTo>
                    <a:lnTo>
                      <a:pt x="1797600" y="934514"/>
                    </a:lnTo>
                    <a:lnTo>
                      <a:pt x="1753907" y="941572"/>
                    </a:lnTo>
                    <a:lnTo>
                      <a:pt x="1709403" y="948023"/>
                    </a:lnTo>
                    <a:lnTo>
                      <a:pt x="1664125" y="953852"/>
                    </a:lnTo>
                    <a:lnTo>
                      <a:pt x="1618109" y="959046"/>
                    </a:lnTo>
                    <a:lnTo>
                      <a:pt x="1571389" y="963592"/>
                    </a:lnTo>
                    <a:lnTo>
                      <a:pt x="1524001" y="967476"/>
                    </a:lnTo>
                    <a:lnTo>
                      <a:pt x="1475981" y="970683"/>
                    </a:lnTo>
                    <a:lnTo>
                      <a:pt x="1427364" y="973202"/>
                    </a:lnTo>
                    <a:lnTo>
                      <a:pt x="1378186" y="975018"/>
                    </a:lnTo>
                    <a:lnTo>
                      <a:pt x="1328483" y="976117"/>
                    </a:lnTo>
                    <a:lnTo>
                      <a:pt x="1278289" y="976486"/>
                    </a:lnTo>
                    <a:lnTo>
                      <a:pt x="1228095" y="976117"/>
                    </a:lnTo>
                    <a:lnTo>
                      <a:pt x="1178391" y="975018"/>
                    </a:lnTo>
                    <a:lnTo>
                      <a:pt x="1129213" y="973202"/>
                    </a:lnTo>
                    <a:lnTo>
                      <a:pt x="1080596" y="970683"/>
                    </a:lnTo>
                    <a:lnTo>
                      <a:pt x="1032577" y="967476"/>
                    </a:lnTo>
                    <a:lnTo>
                      <a:pt x="985189" y="963592"/>
                    </a:lnTo>
                    <a:lnTo>
                      <a:pt x="938468" y="959046"/>
                    </a:lnTo>
                    <a:lnTo>
                      <a:pt x="892452" y="953852"/>
                    </a:lnTo>
                    <a:lnTo>
                      <a:pt x="847174" y="948023"/>
                    </a:lnTo>
                    <a:lnTo>
                      <a:pt x="802671" y="941572"/>
                    </a:lnTo>
                    <a:lnTo>
                      <a:pt x="758977" y="934514"/>
                    </a:lnTo>
                    <a:lnTo>
                      <a:pt x="716129" y="926861"/>
                    </a:lnTo>
                    <a:lnTo>
                      <a:pt x="674162" y="918627"/>
                    </a:lnTo>
                    <a:lnTo>
                      <a:pt x="633111" y="909827"/>
                    </a:lnTo>
                    <a:lnTo>
                      <a:pt x="593013" y="900473"/>
                    </a:lnTo>
                    <a:lnTo>
                      <a:pt x="553902" y="890579"/>
                    </a:lnTo>
                    <a:lnTo>
                      <a:pt x="515814" y="880158"/>
                    </a:lnTo>
                    <a:lnTo>
                      <a:pt x="478784" y="869225"/>
                    </a:lnTo>
                    <a:lnTo>
                      <a:pt x="408043" y="845874"/>
                    </a:lnTo>
                    <a:lnTo>
                      <a:pt x="341961" y="820634"/>
                    </a:lnTo>
                    <a:lnTo>
                      <a:pt x="280825" y="793614"/>
                    </a:lnTo>
                    <a:lnTo>
                      <a:pt x="224918" y="764923"/>
                    </a:lnTo>
                    <a:lnTo>
                      <a:pt x="174523" y="734669"/>
                    </a:lnTo>
                    <a:lnTo>
                      <a:pt x="129926" y="702960"/>
                    </a:lnTo>
                    <a:lnTo>
                      <a:pt x="91410" y="669906"/>
                    </a:lnTo>
                    <a:lnTo>
                      <a:pt x="59260" y="635613"/>
                    </a:lnTo>
                    <a:lnTo>
                      <a:pt x="33760" y="600193"/>
                    </a:lnTo>
                    <a:lnTo>
                      <a:pt x="15193" y="563752"/>
                    </a:lnTo>
                    <a:lnTo>
                      <a:pt x="3845" y="526398"/>
                    </a:lnTo>
                    <a:lnTo>
                      <a:pt x="967" y="507414"/>
                    </a:lnTo>
                    <a:lnTo>
                      <a:pt x="0" y="488243"/>
                    </a:lnTo>
                  </a:path>
                  <a:path w="2557145" h="2929890">
                    <a:moveTo>
                      <a:pt x="0" y="488243"/>
                    </a:moveTo>
                    <a:lnTo>
                      <a:pt x="3845" y="450087"/>
                    </a:lnTo>
                    <a:lnTo>
                      <a:pt x="15193" y="412734"/>
                    </a:lnTo>
                    <a:lnTo>
                      <a:pt x="33760" y="376293"/>
                    </a:lnTo>
                    <a:lnTo>
                      <a:pt x="59260" y="340873"/>
                    </a:lnTo>
                    <a:lnTo>
                      <a:pt x="91410" y="306580"/>
                    </a:lnTo>
                    <a:lnTo>
                      <a:pt x="129926" y="273525"/>
                    </a:lnTo>
                    <a:lnTo>
                      <a:pt x="174523" y="241817"/>
                    </a:lnTo>
                    <a:lnTo>
                      <a:pt x="224918" y="211562"/>
                    </a:lnTo>
                    <a:lnTo>
                      <a:pt x="280825" y="182871"/>
                    </a:lnTo>
                    <a:lnTo>
                      <a:pt x="341961" y="155852"/>
                    </a:lnTo>
                    <a:lnTo>
                      <a:pt x="408043" y="130612"/>
                    </a:lnTo>
                    <a:lnTo>
                      <a:pt x="478784" y="107261"/>
                    </a:lnTo>
                    <a:lnTo>
                      <a:pt x="515814" y="96328"/>
                    </a:lnTo>
                    <a:lnTo>
                      <a:pt x="553902" y="85907"/>
                    </a:lnTo>
                    <a:lnTo>
                      <a:pt x="593013" y="76013"/>
                    </a:lnTo>
                    <a:lnTo>
                      <a:pt x="633111" y="66659"/>
                    </a:lnTo>
                    <a:lnTo>
                      <a:pt x="674162" y="57858"/>
                    </a:lnTo>
                    <a:lnTo>
                      <a:pt x="716129" y="49625"/>
                    </a:lnTo>
                    <a:lnTo>
                      <a:pt x="758977" y="41972"/>
                    </a:lnTo>
                    <a:lnTo>
                      <a:pt x="802671" y="34914"/>
                    </a:lnTo>
                    <a:lnTo>
                      <a:pt x="847174" y="28463"/>
                    </a:lnTo>
                    <a:lnTo>
                      <a:pt x="892452" y="22634"/>
                    </a:lnTo>
                    <a:lnTo>
                      <a:pt x="938468" y="17440"/>
                    </a:lnTo>
                    <a:lnTo>
                      <a:pt x="985189" y="12894"/>
                    </a:lnTo>
                    <a:lnTo>
                      <a:pt x="1032577" y="9010"/>
                    </a:lnTo>
                    <a:lnTo>
                      <a:pt x="1080596" y="5803"/>
                    </a:lnTo>
                    <a:lnTo>
                      <a:pt x="1129213" y="3284"/>
                    </a:lnTo>
                    <a:lnTo>
                      <a:pt x="1178391" y="1468"/>
                    </a:lnTo>
                    <a:lnTo>
                      <a:pt x="1228095" y="369"/>
                    </a:lnTo>
                    <a:lnTo>
                      <a:pt x="1278289" y="0"/>
                    </a:lnTo>
                    <a:lnTo>
                      <a:pt x="1328483" y="369"/>
                    </a:lnTo>
                    <a:lnTo>
                      <a:pt x="1378186" y="1468"/>
                    </a:lnTo>
                    <a:lnTo>
                      <a:pt x="1427364" y="3284"/>
                    </a:lnTo>
                    <a:lnTo>
                      <a:pt x="1475981" y="5803"/>
                    </a:lnTo>
                    <a:lnTo>
                      <a:pt x="1524001" y="9010"/>
                    </a:lnTo>
                    <a:lnTo>
                      <a:pt x="1571389" y="12894"/>
                    </a:lnTo>
                    <a:lnTo>
                      <a:pt x="1618109" y="17440"/>
                    </a:lnTo>
                    <a:lnTo>
                      <a:pt x="1664125" y="22634"/>
                    </a:lnTo>
                    <a:lnTo>
                      <a:pt x="1709403" y="28463"/>
                    </a:lnTo>
                    <a:lnTo>
                      <a:pt x="1753907" y="34914"/>
                    </a:lnTo>
                    <a:lnTo>
                      <a:pt x="1797600" y="41972"/>
                    </a:lnTo>
                    <a:lnTo>
                      <a:pt x="1840448" y="49625"/>
                    </a:lnTo>
                    <a:lnTo>
                      <a:pt x="1882415" y="57858"/>
                    </a:lnTo>
                    <a:lnTo>
                      <a:pt x="1923466" y="66659"/>
                    </a:lnTo>
                    <a:lnTo>
                      <a:pt x="1963565" y="76013"/>
                    </a:lnTo>
                    <a:lnTo>
                      <a:pt x="2002676" y="85907"/>
                    </a:lnTo>
                    <a:lnTo>
                      <a:pt x="2040764" y="96328"/>
                    </a:lnTo>
                    <a:lnTo>
                      <a:pt x="2077794" y="107261"/>
                    </a:lnTo>
                    <a:lnTo>
                      <a:pt x="2148535" y="130612"/>
                    </a:lnTo>
                    <a:lnTo>
                      <a:pt x="2214616" y="155852"/>
                    </a:lnTo>
                    <a:lnTo>
                      <a:pt x="2275752" y="182871"/>
                    </a:lnTo>
                    <a:lnTo>
                      <a:pt x="2331660" y="211562"/>
                    </a:lnTo>
                    <a:lnTo>
                      <a:pt x="2382054" y="241817"/>
                    </a:lnTo>
                    <a:lnTo>
                      <a:pt x="2426651" y="273525"/>
                    </a:lnTo>
                    <a:lnTo>
                      <a:pt x="2465167" y="306580"/>
                    </a:lnTo>
                    <a:lnTo>
                      <a:pt x="2497317" y="340873"/>
                    </a:lnTo>
                    <a:lnTo>
                      <a:pt x="2522818" y="376293"/>
                    </a:lnTo>
                    <a:lnTo>
                      <a:pt x="2541384" y="412734"/>
                    </a:lnTo>
                    <a:lnTo>
                      <a:pt x="2552732" y="450087"/>
                    </a:lnTo>
                    <a:lnTo>
                      <a:pt x="2556578" y="488243"/>
                    </a:lnTo>
                    <a:lnTo>
                      <a:pt x="2556578" y="2441218"/>
                    </a:lnTo>
                    <a:lnTo>
                      <a:pt x="2552732" y="2479374"/>
                    </a:lnTo>
                    <a:lnTo>
                      <a:pt x="2541384" y="2516726"/>
                    </a:lnTo>
                    <a:lnTo>
                      <a:pt x="2522818" y="2553168"/>
                    </a:lnTo>
                    <a:lnTo>
                      <a:pt x="2497317" y="2588588"/>
                    </a:lnTo>
                    <a:lnTo>
                      <a:pt x="2465167" y="2622880"/>
                    </a:lnTo>
                    <a:lnTo>
                      <a:pt x="2426651" y="2655935"/>
                    </a:lnTo>
                    <a:lnTo>
                      <a:pt x="2382054" y="2687644"/>
                    </a:lnTo>
                    <a:lnTo>
                      <a:pt x="2331660" y="2717898"/>
                    </a:lnTo>
                    <a:lnTo>
                      <a:pt x="2275752" y="2746590"/>
                    </a:lnTo>
                    <a:lnTo>
                      <a:pt x="2214616" y="2773609"/>
                    </a:lnTo>
                    <a:lnTo>
                      <a:pt x="2148535" y="2798849"/>
                    </a:lnTo>
                    <a:lnTo>
                      <a:pt x="2077794" y="2822200"/>
                    </a:lnTo>
                    <a:lnTo>
                      <a:pt x="2040764" y="2833134"/>
                    </a:lnTo>
                    <a:lnTo>
                      <a:pt x="2002676" y="2843554"/>
                    </a:lnTo>
                    <a:lnTo>
                      <a:pt x="1963565" y="2853448"/>
                    </a:lnTo>
                    <a:lnTo>
                      <a:pt x="1923466" y="2862802"/>
                    </a:lnTo>
                    <a:lnTo>
                      <a:pt x="1882415" y="2871603"/>
                    </a:lnTo>
                    <a:lnTo>
                      <a:pt x="1840448" y="2879836"/>
                    </a:lnTo>
                    <a:lnTo>
                      <a:pt x="1797600" y="2887489"/>
                    </a:lnTo>
                    <a:lnTo>
                      <a:pt x="1753907" y="2894547"/>
                    </a:lnTo>
                    <a:lnTo>
                      <a:pt x="1709403" y="2900998"/>
                    </a:lnTo>
                    <a:lnTo>
                      <a:pt x="1664125" y="2906827"/>
                    </a:lnTo>
                    <a:lnTo>
                      <a:pt x="1618109" y="2912022"/>
                    </a:lnTo>
                    <a:lnTo>
                      <a:pt x="1571389" y="2916567"/>
                    </a:lnTo>
                    <a:lnTo>
                      <a:pt x="1524001" y="2920450"/>
                    </a:lnTo>
                    <a:lnTo>
                      <a:pt x="1475981" y="2923659"/>
                    </a:lnTo>
                    <a:lnTo>
                      <a:pt x="1427364" y="2926178"/>
                    </a:lnTo>
                    <a:lnTo>
                      <a:pt x="1378186" y="2927993"/>
                    </a:lnTo>
                    <a:lnTo>
                      <a:pt x="1328483" y="2929093"/>
                    </a:lnTo>
                    <a:lnTo>
                      <a:pt x="1278289" y="2929462"/>
                    </a:lnTo>
                    <a:lnTo>
                      <a:pt x="1228095" y="2929093"/>
                    </a:lnTo>
                    <a:lnTo>
                      <a:pt x="1178391" y="2927993"/>
                    </a:lnTo>
                    <a:lnTo>
                      <a:pt x="1129213" y="2926178"/>
                    </a:lnTo>
                    <a:lnTo>
                      <a:pt x="1080596" y="2923659"/>
                    </a:lnTo>
                    <a:lnTo>
                      <a:pt x="1032577" y="2920450"/>
                    </a:lnTo>
                    <a:lnTo>
                      <a:pt x="985189" y="2916567"/>
                    </a:lnTo>
                    <a:lnTo>
                      <a:pt x="938468" y="2912022"/>
                    </a:lnTo>
                    <a:lnTo>
                      <a:pt x="892452" y="2906827"/>
                    </a:lnTo>
                    <a:lnTo>
                      <a:pt x="847174" y="2900998"/>
                    </a:lnTo>
                    <a:lnTo>
                      <a:pt x="802671" y="2894547"/>
                    </a:lnTo>
                    <a:lnTo>
                      <a:pt x="758977" y="2887489"/>
                    </a:lnTo>
                    <a:lnTo>
                      <a:pt x="716129" y="2879836"/>
                    </a:lnTo>
                    <a:lnTo>
                      <a:pt x="674162" y="2871603"/>
                    </a:lnTo>
                    <a:lnTo>
                      <a:pt x="633111" y="2862802"/>
                    </a:lnTo>
                    <a:lnTo>
                      <a:pt x="593013" y="2853448"/>
                    </a:lnTo>
                    <a:lnTo>
                      <a:pt x="553902" y="2843554"/>
                    </a:lnTo>
                    <a:lnTo>
                      <a:pt x="515814" y="2833134"/>
                    </a:lnTo>
                    <a:lnTo>
                      <a:pt x="478784" y="2822200"/>
                    </a:lnTo>
                    <a:lnTo>
                      <a:pt x="408043" y="2798849"/>
                    </a:lnTo>
                    <a:lnTo>
                      <a:pt x="341961" y="2773609"/>
                    </a:lnTo>
                    <a:lnTo>
                      <a:pt x="280825" y="2746590"/>
                    </a:lnTo>
                    <a:lnTo>
                      <a:pt x="224918" y="2717898"/>
                    </a:lnTo>
                    <a:lnTo>
                      <a:pt x="174523" y="2687644"/>
                    </a:lnTo>
                    <a:lnTo>
                      <a:pt x="129926" y="2655935"/>
                    </a:lnTo>
                    <a:lnTo>
                      <a:pt x="91410" y="2622880"/>
                    </a:lnTo>
                    <a:lnTo>
                      <a:pt x="59260" y="2588588"/>
                    </a:lnTo>
                    <a:lnTo>
                      <a:pt x="33760" y="2553168"/>
                    </a:lnTo>
                    <a:lnTo>
                      <a:pt x="15193" y="2516726"/>
                    </a:lnTo>
                    <a:lnTo>
                      <a:pt x="3845" y="2479374"/>
                    </a:lnTo>
                    <a:lnTo>
                      <a:pt x="0" y="2441218"/>
                    </a:lnTo>
                    <a:lnTo>
                      <a:pt x="0" y="488243"/>
                    </a:lnTo>
                    <a:close/>
                  </a:path>
                </a:pathLst>
              </a:custGeom>
              <a:ln w="6787">
                <a:solidFill>
                  <a:srgbClr val="CC615A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26" name="object 8">
                <a:extLst>
                  <a:ext uri="{FF2B5EF4-FFF2-40B4-BE49-F238E27FC236}">
                    <a16:creationId xmlns:a16="http://schemas.microsoft.com/office/drawing/2014/main" id="{35AC8CAB-16F5-38F8-7E53-B30D98FA70C1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520858" y="2433480"/>
                <a:ext cx="633135" cy="588209"/>
              </a:xfrm>
              <a:prstGeom prst="rect">
                <a:avLst/>
              </a:prstGeom>
            </p:spPr>
          </p:pic>
          <p:sp>
            <p:nvSpPr>
              <p:cNvPr id="27" name="object 9">
                <a:extLst>
                  <a:ext uri="{FF2B5EF4-FFF2-40B4-BE49-F238E27FC236}">
                    <a16:creationId xmlns:a16="http://schemas.microsoft.com/office/drawing/2014/main" id="{B7CE0749-B861-E009-5DB5-8543E3CF65B9}"/>
                  </a:ext>
                </a:extLst>
              </p:cNvPr>
              <p:cNvSpPr/>
              <p:nvPr/>
            </p:nvSpPr>
            <p:spPr>
              <a:xfrm>
                <a:off x="3524130" y="2436463"/>
                <a:ext cx="612140" cy="576580"/>
              </a:xfrm>
              <a:custGeom>
                <a:avLst/>
                <a:gdLst/>
                <a:ahLst/>
                <a:cxnLst/>
                <a:rect l="l" t="t" r="r" b="b"/>
                <a:pathLst>
                  <a:path w="612139" h="576580">
                    <a:moveTo>
                      <a:pt x="612000" y="0"/>
                    </a:moveTo>
                    <a:lnTo>
                      <a:pt x="0" y="0"/>
                    </a:lnTo>
                    <a:lnTo>
                      <a:pt x="0" y="575999"/>
                    </a:lnTo>
                    <a:lnTo>
                      <a:pt x="612000" y="575999"/>
                    </a:lnTo>
                    <a:lnTo>
                      <a:pt x="612000" y="0"/>
                    </a:lnTo>
                    <a:close/>
                  </a:path>
                </a:pathLst>
              </a:custGeom>
              <a:solidFill>
                <a:srgbClr val="CA4E4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8" name="object 10">
              <a:extLst>
                <a:ext uri="{FF2B5EF4-FFF2-40B4-BE49-F238E27FC236}">
                  <a16:creationId xmlns:a16="http://schemas.microsoft.com/office/drawing/2014/main" id="{459E0021-0656-61B0-C258-AC85D12503B7}"/>
                </a:ext>
              </a:extLst>
            </p:cNvPr>
            <p:cNvSpPr txBox="1"/>
            <p:nvPr/>
          </p:nvSpPr>
          <p:spPr>
            <a:xfrm>
              <a:off x="4808279" y="3033148"/>
              <a:ext cx="612140" cy="576580"/>
            </a:xfrm>
            <a:prstGeom prst="rect">
              <a:avLst/>
            </a:prstGeom>
            <a:ln w="6787">
              <a:solidFill>
                <a:srgbClr val="CC615A"/>
              </a:solidFill>
            </a:ln>
          </p:spPr>
          <p:txBody>
            <a:bodyPr vert="horz" wrap="square" lIns="0" tIns="80010" rIns="0" bIns="0" rtlCol="0">
              <a:spAutoFit/>
            </a:bodyPr>
            <a:lstStyle/>
            <a:p>
              <a:pPr marL="247015">
                <a:lnSpc>
                  <a:spcPct val="100000"/>
                </a:lnSpc>
                <a:spcBef>
                  <a:spcPts val="630"/>
                </a:spcBef>
              </a:pPr>
              <a:r>
                <a:rPr sz="2000" dirty="0">
                  <a:solidFill>
                    <a:srgbClr val="FFFFFF"/>
                  </a:solidFill>
                  <a:latin typeface="Calibri"/>
                  <a:cs typeface="Calibri"/>
                </a:rPr>
                <a:t>X</a:t>
              </a:r>
              <a:r>
                <a:rPr sz="1950" baseline="-17094" dirty="0">
                  <a:solidFill>
                    <a:srgbClr val="FFFFFF"/>
                  </a:solidFill>
                  <a:latin typeface="Calibri"/>
                  <a:cs typeface="Calibri"/>
                </a:rPr>
                <a:t>0</a:t>
              </a:r>
              <a:endParaRPr sz="1950" baseline="-17094" dirty="0">
                <a:latin typeface="Calibri"/>
                <a:cs typeface="Calibri"/>
              </a:endParaRPr>
            </a:p>
          </p:txBody>
        </p:sp>
        <p:sp>
          <p:nvSpPr>
            <p:cNvPr id="29" name="object 11">
              <a:extLst>
                <a:ext uri="{FF2B5EF4-FFF2-40B4-BE49-F238E27FC236}">
                  <a16:creationId xmlns:a16="http://schemas.microsoft.com/office/drawing/2014/main" id="{B59D47CD-DD0E-24F7-2802-813055A6FEBC}"/>
                </a:ext>
              </a:extLst>
            </p:cNvPr>
            <p:cNvSpPr txBox="1"/>
            <p:nvPr/>
          </p:nvSpPr>
          <p:spPr>
            <a:xfrm>
              <a:off x="5695015" y="3827097"/>
              <a:ext cx="297180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spc="5" dirty="0">
                  <a:solidFill>
                    <a:srgbClr val="FFFFFF"/>
                  </a:solidFill>
                  <a:latin typeface="Calibri"/>
                  <a:cs typeface="Calibri"/>
                </a:rPr>
                <a:t>...</a:t>
              </a:r>
              <a:endParaRPr sz="2800" dirty="0">
                <a:latin typeface="Calibri"/>
                <a:cs typeface="Calibri"/>
              </a:endParaRPr>
            </a:p>
          </p:txBody>
        </p:sp>
        <p:sp>
          <p:nvSpPr>
            <p:cNvPr id="30" name="object 14">
              <a:extLst>
                <a:ext uri="{FF2B5EF4-FFF2-40B4-BE49-F238E27FC236}">
                  <a16:creationId xmlns:a16="http://schemas.microsoft.com/office/drawing/2014/main" id="{1A6F92DF-A2C7-3415-D6E9-3DD3EB9545A8}"/>
                </a:ext>
              </a:extLst>
            </p:cNvPr>
            <p:cNvSpPr txBox="1"/>
            <p:nvPr/>
          </p:nvSpPr>
          <p:spPr>
            <a:xfrm>
              <a:off x="5545757" y="3041381"/>
              <a:ext cx="612140" cy="576580"/>
            </a:xfrm>
            <a:prstGeom prst="rect">
              <a:avLst/>
            </a:prstGeom>
            <a:solidFill>
              <a:srgbClr val="CA4E44"/>
            </a:solidFill>
            <a:ln w="6787">
              <a:solidFill>
                <a:srgbClr val="CC615A"/>
              </a:solidFill>
            </a:ln>
          </p:spPr>
          <p:txBody>
            <a:bodyPr vert="horz" wrap="square" lIns="0" tIns="80010" rIns="0" bIns="0" rtlCol="0">
              <a:spAutoFit/>
            </a:bodyPr>
            <a:lstStyle/>
            <a:p>
              <a:pPr marL="246379">
                <a:lnSpc>
                  <a:spcPct val="100000"/>
                </a:lnSpc>
                <a:spcBef>
                  <a:spcPts val="630"/>
                </a:spcBef>
              </a:pPr>
              <a:r>
                <a:rPr sz="2000" dirty="0">
                  <a:solidFill>
                    <a:srgbClr val="FFFFFF"/>
                  </a:solidFill>
                  <a:latin typeface="Calibri"/>
                  <a:cs typeface="Calibri"/>
                </a:rPr>
                <a:t>X</a:t>
              </a:r>
              <a:r>
                <a:rPr sz="1950" baseline="-17094" dirty="0">
                  <a:solidFill>
                    <a:srgbClr val="FFFFFF"/>
                  </a:solidFill>
                  <a:latin typeface="Calibri"/>
                  <a:cs typeface="Calibri"/>
                </a:rPr>
                <a:t>1</a:t>
              </a:r>
              <a:endParaRPr sz="1950" baseline="-17094" dirty="0">
                <a:latin typeface="Calibri"/>
                <a:cs typeface="Calibri"/>
              </a:endParaRPr>
            </a:p>
          </p:txBody>
        </p:sp>
        <p:sp>
          <p:nvSpPr>
            <p:cNvPr id="31" name="object 15">
              <a:extLst>
                <a:ext uri="{FF2B5EF4-FFF2-40B4-BE49-F238E27FC236}">
                  <a16:creationId xmlns:a16="http://schemas.microsoft.com/office/drawing/2014/main" id="{01566AC5-9797-9EF1-CE85-E1DAF1BF347F}"/>
                </a:ext>
              </a:extLst>
            </p:cNvPr>
            <p:cNvSpPr txBox="1"/>
            <p:nvPr/>
          </p:nvSpPr>
          <p:spPr>
            <a:xfrm>
              <a:off x="6338797" y="3033148"/>
              <a:ext cx="612140" cy="576580"/>
            </a:xfrm>
            <a:prstGeom prst="rect">
              <a:avLst/>
            </a:prstGeom>
            <a:solidFill>
              <a:srgbClr val="CA4E44"/>
            </a:solidFill>
            <a:ln w="6787">
              <a:solidFill>
                <a:srgbClr val="CC615A"/>
              </a:solidFill>
            </a:ln>
          </p:spPr>
          <p:txBody>
            <a:bodyPr vert="horz" wrap="square" lIns="0" tIns="78740" rIns="0" bIns="0" rtlCol="0">
              <a:spAutoFit/>
            </a:bodyPr>
            <a:lstStyle/>
            <a:p>
              <a:pPr marL="246379">
                <a:lnSpc>
                  <a:spcPct val="100000"/>
                </a:lnSpc>
                <a:spcBef>
                  <a:spcPts val="620"/>
                </a:spcBef>
              </a:pPr>
              <a:r>
                <a:rPr sz="2000" dirty="0">
                  <a:solidFill>
                    <a:srgbClr val="FFFFFF"/>
                  </a:solidFill>
                  <a:latin typeface="Calibri"/>
                  <a:cs typeface="Calibri"/>
                </a:rPr>
                <a:t>X</a:t>
              </a:r>
              <a:r>
                <a:rPr sz="1950" baseline="-17094" dirty="0">
                  <a:solidFill>
                    <a:srgbClr val="FFFFFF"/>
                  </a:solidFill>
                  <a:latin typeface="Calibri"/>
                  <a:cs typeface="Calibri"/>
                </a:rPr>
                <a:t>2</a:t>
              </a:r>
              <a:endParaRPr sz="1950" baseline="-17094" dirty="0">
                <a:latin typeface="Calibri"/>
                <a:cs typeface="Calibri"/>
              </a:endParaRPr>
            </a:p>
          </p:txBody>
        </p:sp>
        <p:sp>
          <p:nvSpPr>
            <p:cNvPr id="32" name="object 16">
              <a:extLst>
                <a:ext uri="{FF2B5EF4-FFF2-40B4-BE49-F238E27FC236}">
                  <a16:creationId xmlns:a16="http://schemas.microsoft.com/office/drawing/2014/main" id="{38D3CFBC-F468-A538-C3D5-FAF420D51D0D}"/>
                </a:ext>
              </a:extLst>
            </p:cNvPr>
            <p:cNvSpPr txBox="1"/>
            <p:nvPr/>
          </p:nvSpPr>
          <p:spPr>
            <a:xfrm>
              <a:off x="4802232" y="3843823"/>
              <a:ext cx="612140" cy="576580"/>
            </a:xfrm>
            <a:prstGeom prst="rect">
              <a:avLst/>
            </a:prstGeom>
            <a:solidFill>
              <a:srgbClr val="CA4E44"/>
            </a:solidFill>
            <a:ln w="6787">
              <a:solidFill>
                <a:srgbClr val="CC615A"/>
              </a:solidFill>
            </a:ln>
          </p:spPr>
          <p:txBody>
            <a:bodyPr vert="horz" wrap="square" lIns="0" tIns="79375" rIns="0" bIns="0" rtlCol="0">
              <a:spAutoFit/>
            </a:bodyPr>
            <a:lstStyle/>
            <a:p>
              <a:pPr marL="246379">
                <a:lnSpc>
                  <a:spcPct val="100000"/>
                </a:lnSpc>
                <a:spcBef>
                  <a:spcPts val="625"/>
                </a:spcBef>
              </a:pPr>
              <a:r>
                <a:rPr sz="2000" dirty="0">
                  <a:solidFill>
                    <a:srgbClr val="FFFFFF"/>
                  </a:solidFill>
                  <a:latin typeface="Calibri"/>
                  <a:cs typeface="Calibri"/>
                </a:rPr>
                <a:t>X</a:t>
              </a:r>
              <a:r>
                <a:rPr sz="1950" baseline="-17094" dirty="0">
                  <a:solidFill>
                    <a:srgbClr val="FFFFFF"/>
                  </a:solidFill>
                  <a:latin typeface="Calibri"/>
                  <a:cs typeface="Calibri"/>
                </a:rPr>
                <a:t>3</a:t>
              </a:r>
              <a:endParaRPr sz="1950" baseline="-17094" dirty="0">
                <a:latin typeface="Calibri"/>
                <a:cs typeface="Calibri"/>
              </a:endParaRPr>
            </a:p>
          </p:txBody>
        </p:sp>
        <p:sp>
          <p:nvSpPr>
            <p:cNvPr id="33" name="object 17">
              <a:extLst>
                <a:ext uri="{FF2B5EF4-FFF2-40B4-BE49-F238E27FC236}">
                  <a16:creationId xmlns:a16="http://schemas.microsoft.com/office/drawing/2014/main" id="{F0DB5AE7-326C-B768-0630-BA8F2684E0D3}"/>
                </a:ext>
              </a:extLst>
            </p:cNvPr>
            <p:cNvSpPr txBox="1"/>
            <p:nvPr/>
          </p:nvSpPr>
          <p:spPr>
            <a:xfrm>
              <a:off x="6292515" y="3845699"/>
              <a:ext cx="612140" cy="576580"/>
            </a:xfrm>
            <a:prstGeom prst="rect">
              <a:avLst/>
            </a:prstGeom>
            <a:solidFill>
              <a:srgbClr val="CA4E44"/>
            </a:solidFill>
            <a:ln w="6787">
              <a:solidFill>
                <a:srgbClr val="CC615A"/>
              </a:solidFill>
            </a:ln>
          </p:spPr>
          <p:txBody>
            <a:bodyPr vert="horz" wrap="square" lIns="0" tIns="80010" rIns="0" bIns="0" rtlCol="0">
              <a:spAutoFit/>
            </a:bodyPr>
            <a:lstStyle/>
            <a:p>
              <a:pPr marL="247015">
                <a:lnSpc>
                  <a:spcPct val="100000"/>
                </a:lnSpc>
                <a:spcBef>
                  <a:spcPts val="630"/>
                </a:spcBef>
              </a:pPr>
              <a:r>
                <a:rPr sz="2000" dirty="0">
                  <a:solidFill>
                    <a:srgbClr val="FFFFFF"/>
                  </a:solidFill>
                  <a:latin typeface="Calibri"/>
                  <a:cs typeface="Calibri"/>
                </a:rPr>
                <a:t>X</a:t>
              </a:r>
              <a:r>
                <a:rPr sz="1950" baseline="-17094" dirty="0">
                  <a:solidFill>
                    <a:srgbClr val="FFFFFF"/>
                  </a:solidFill>
                  <a:latin typeface="Calibri"/>
                  <a:cs typeface="Calibri"/>
                </a:rPr>
                <a:t>n</a:t>
              </a:r>
              <a:endParaRPr sz="1950" baseline="-17094" dirty="0">
                <a:latin typeface="Calibri"/>
                <a:cs typeface="Calibri"/>
              </a:endParaRPr>
            </a:p>
          </p:txBody>
        </p:sp>
      </p:grp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D823E8E4-82E9-E79B-0673-8E7458017DF9}"/>
              </a:ext>
            </a:extLst>
          </p:cNvPr>
          <p:cNvSpPr txBox="1"/>
          <p:nvPr/>
        </p:nvSpPr>
        <p:spPr>
          <a:xfrm>
            <a:off x="865396" y="2369759"/>
            <a:ext cx="2578134" cy="905324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ctr">
              <a:spcBef>
                <a:spcPts val="1000"/>
              </a:spcBef>
            </a:pPr>
            <a:r>
              <a:rPr lang="en-GB" sz="2800" dirty="0">
                <a:solidFill>
                  <a:srgbClr val="0B1E46"/>
                </a:solidFill>
              </a:rPr>
              <a:t>Random access </a:t>
            </a:r>
            <a:br>
              <a:rPr lang="en-GB" sz="2800" dirty="0">
                <a:solidFill>
                  <a:srgbClr val="0B1E46"/>
                </a:solidFill>
              </a:rPr>
            </a:br>
            <a:r>
              <a:rPr lang="en-GB" sz="2800" dirty="0">
                <a:solidFill>
                  <a:srgbClr val="0B1E46"/>
                </a:solidFill>
              </a:rPr>
              <a:t>to data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6A3CD30B-04DF-DE95-A1C3-5ADDC6E2BFCE}"/>
              </a:ext>
            </a:extLst>
          </p:cNvPr>
          <p:cNvSpPr txBox="1"/>
          <p:nvPr/>
        </p:nvSpPr>
        <p:spPr>
          <a:xfrm>
            <a:off x="768854" y="3908902"/>
            <a:ext cx="2771217" cy="1395328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ctr">
              <a:spcBef>
                <a:spcPts val="1000"/>
              </a:spcBef>
            </a:pPr>
            <a:r>
              <a:rPr lang="en-GB" sz="2800" dirty="0">
                <a:solidFill>
                  <a:srgbClr val="0B1E46"/>
                </a:solidFill>
              </a:rPr>
              <a:t>No restrictions on  memory/time </a:t>
            </a:r>
            <a:br>
              <a:rPr lang="en-GB" sz="2800" dirty="0">
                <a:solidFill>
                  <a:srgbClr val="0B1E46"/>
                </a:solidFill>
              </a:rPr>
            </a:br>
            <a:r>
              <a:rPr lang="en-GB" sz="2800" dirty="0">
                <a:solidFill>
                  <a:srgbClr val="0B1E46"/>
                </a:solidFill>
              </a:rPr>
              <a:t>for  training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1B7FFACC-240B-5105-9A35-AC08417A5C16}"/>
              </a:ext>
            </a:extLst>
          </p:cNvPr>
          <p:cNvSpPr txBox="1"/>
          <p:nvPr/>
        </p:nvSpPr>
        <p:spPr>
          <a:xfrm>
            <a:off x="8520366" y="2369759"/>
            <a:ext cx="2578134" cy="905324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ctr">
              <a:spcBef>
                <a:spcPts val="1000"/>
              </a:spcBef>
            </a:pPr>
            <a:r>
              <a:rPr lang="en-GB" sz="2800" dirty="0">
                <a:solidFill>
                  <a:srgbClr val="0B1E46"/>
                </a:solidFill>
              </a:rPr>
              <a:t>Well defined  training phase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581C1734-FCF8-5FBF-4165-FBD367ECC959}"/>
              </a:ext>
            </a:extLst>
          </p:cNvPr>
          <p:cNvSpPr txBox="1"/>
          <p:nvPr/>
        </p:nvSpPr>
        <p:spPr>
          <a:xfrm>
            <a:off x="8524795" y="3888363"/>
            <a:ext cx="2578134" cy="143640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ctr">
              <a:spcBef>
                <a:spcPts val="1000"/>
              </a:spcBef>
            </a:pPr>
            <a:r>
              <a:rPr lang="en-GB" sz="2800" dirty="0">
                <a:solidFill>
                  <a:srgbClr val="0B1E46"/>
                </a:solidFill>
              </a:rPr>
              <a:t>Access to all </a:t>
            </a:r>
            <a:br>
              <a:rPr lang="en-GB" sz="2800" dirty="0">
                <a:solidFill>
                  <a:srgbClr val="0B1E46"/>
                </a:solidFill>
              </a:rPr>
            </a:br>
            <a:r>
              <a:rPr lang="en-GB" sz="2800" dirty="0">
                <a:solidFill>
                  <a:srgbClr val="0B1E46"/>
                </a:solidFill>
              </a:rPr>
              <a:t>labelled data </a:t>
            </a:r>
            <a:br>
              <a:rPr lang="en-GB" sz="2800" dirty="0">
                <a:solidFill>
                  <a:srgbClr val="0B1E46"/>
                </a:solidFill>
              </a:rPr>
            </a:br>
            <a:r>
              <a:rPr lang="en-GB" sz="2800" dirty="0">
                <a:solidFill>
                  <a:srgbClr val="0B1E46"/>
                </a:solidFill>
              </a:rPr>
              <a:t>used for training</a:t>
            </a:r>
          </a:p>
        </p:txBody>
      </p:sp>
      <p:sp>
        <p:nvSpPr>
          <p:cNvPr id="39" name="Footer Placeholder 1">
            <a:extLst>
              <a:ext uri="{FF2B5EF4-FFF2-40B4-BE49-F238E27FC236}">
                <a16:creationId xmlns:a16="http://schemas.microsoft.com/office/drawing/2014/main" id="{C9C15AF5-BF7F-D76F-6819-657E8C7FF8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</p:spTree>
    <p:extLst>
      <p:ext uri="{BB962C8B-B14F-4D97-AF65-F5344CB8AC3E}">
        <p14:creationId xmlns:p14="http://schemas.microsoft.com/office/powerpoint/2010/main" val="2699419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8315325" cy="1325563"/>
          </a:xfrm>
        </p:spPr>
        <p:txBody>
          <a:bodyPr spcFirstLastPara="1" lIns="121900" tIns="60933" rIns="121900" bIns="60933" anchor="ctr" anchorCtr="0">
            <a:normAutofit/>
          </a:bodyPr>
          <a:lstStyle/>
          <a:p>
            <a:r>
              <a:rPr lang="en-US" dirty="0"/>
              <a:t>ML models</a:t>
            </a:r>
            <a:endParaRPr lang="en-US" b="1" dirty="0"/>
          </a:p>
        </p:txBody>
      </p:sp>
      <p:sp>
        <p:nvSpPr>
          <p:cNvPr id="710" name="Google Shape;710;p19"/>
          <p:cNvSpPr txBox="1">
            <a:spLocks noGrp="1"/>
          </p:cNvSpPr>
          <p:nvPr>
            <p:ph type="sldNum" idx="4294967295"/>
          </p:nvPr>
        </p:nvSpPr>
        <p:spPr>
          <a:xfrm>
            <a:off x="9135938" y="6356350"/>
            <a:ext cx="2217861" cy="365125"/>
          </a:xfrm>
        </p:spPr>
        <p:txBody>
          <a:bodyPr spcFirstLastPara="1" lIns="121900" tIns="60933" rIns="121900" bIns="60933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/>
              <a:pPr>
                <a:lnSpc>
                  <a:spcPct val="90000"/>
                </a:lnSpc>
                <a:spcAft>
                  <a:spcPts val="600"/>
                </a:spcAft>
                <a:buClr>
                  <a:srgbClr val="000000"/>
                </a:buClr>
                <a:buSzPts val="1400"/>
              </a:pPr>
              <a:t>11</a:t>
            </a:fld>
            <a:endParaRPr lang="en-US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4F5F8871-F8D1-4F4B-9F58-DD1ABE4991E6}"/>
              </a:ext>
            </a:extLst>
          </p:cNvPr>
          <p:cNvSpPr/>
          <p:nvPr/>
        </p:nvSpPr>
        <p:spPr>
          <a:xfrm>
            <a:off x="5548393" y="1456841"/>
            <a:ext cx="5858360" cy="4711484"/>
          </a:xfrm>
          <a:custGeom>
            <a:avLst/>
            <a:gdLst>
              <a:gd name="connsiteX0" fmla="*/ 867905 w 5858360"/>
              <a:gd name="connsiteY0" fmla="*/ 2340244 h 4711484"/>
              <a:gd name="connsiteX1" fmla="*/ 0 w 5858360"/>
              <a:gd name="connsiteY1" fmla="*/ 976393 h 4711484"/>
              <a:gd name="connsiteX2" fmla="*/ 15499 w 5858360"/>
              <a:gd name="connsiteY2" fmla="*/ 15498 h 4711484"/>
              <a:gd name="connsiteX3" fmla="*/ 5858360 w 5858360"/>
              <a:gd name="connsiteY3" fmla="*/ 0 h 4711484"/>
              <a:gd name="connsiteX4" fmla="*/ 5811865 w 5858360"/>
              <a:gd name="connsiteY4" fmla="*/ 4711484 h 4711484"/>
              <a:gd name="connsiteX5" fmla="*/ 46495 w 5858360"/>
              <a:gd name="connsiteY5" fmla="*/ 4711484 h 4711484"/>
              <a:gd name="connsiteX6" fmla="*/ 92990 w 5858360"/>
              <a:gd name="connsiteY6" fmla="*/ 4138047 h 4711484"/>
              <a:gd name="connsiteX7" fmla="*/ 867905 w 5858360"/>
              <a:gd name="connsiteY7" fmla="*/ 2340244 h 471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58360" h="4711484">
                <a:moveTo>
                  <a:pt x="867905" y="2340244"/>
                </a:moveTo>
                <a:lnTo>
                  <a:pt x="0" y="976393"/>
                </a:lnTo>
                <a:lnTo>
                  <a:pt x="15499" y="15498"/>
                </a:lnTo>
                <a:lnTo>
                  <a:pt x="5858360" y="0"/>
                </a:lnTo>
                <a:lnTo>
                  <a:pt x="5811865" y="4711484"/>
                </a:lnTo>
                <a:lnTo>
                  <a:pt x="46495" y="4711484"/>
                </a:lnTo>
                <a:lnTo>
                  <a:pt x="92990" y="4138047"/>
                </a:lnTo>
                <a:lnTo>
                  <a:pt x="867905" y="2340244"/>
                </a:lnTo>
                <a:close/>
              </a:path>
            </a:pathLst>
          </a:custGeom>
          <a:solidFill>
            <a:schemeClr val="bg1"/>
          </a:solidFill>
          <a:ln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object 2">
            <a:extLst>
              <a:ext uri="{FF2B5EF4-FFF2-40B4-BE49-F238E27FC236}">
                <a16:creationId xmlns:a16="http://schemas.microsoft.com/office/drawing/2014/main" id="{C64F7349-358A-077D-6B64-0847FDDA849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5294" y="1878713"/>
            <a:ext cx="10321412" cy="3790336"/>
          </a:xfrm>
          <a:prstGeom prst="rect">
            <a:avLst/>
          </a:prstGeom>
        </p:spPr>
      </p:pic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89E09EB1-792E-1E14-7F2B-036AA3DB58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</p:spTree>
    <p:extLst>
      <p:ext uri="{BB962C8B-B14F-4D97-AF65-F5344CB8AC3E}">
        <p14:creationId xmlns:p14="http://schemas.microsoft.com/office/powerpoint/2010/main" val="3070470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317736" cy="1325563"/>
          </a:xfrm>
        </p:spPr>
        <p:txBody>
          <a:bodyPr spcFirstLastPara="1" lIns="121900" tIns="60933" rIns="121900" bIns="60933" anchor="ctr" anchorCtr="0">
            <a:normAutofit/>
          </a:bodyPr>
          <a:lstStyle/>
          <a:p>
            <a:r>
              <a:rPr lang="en-US" dirty="0"/>
              <a:t>Traditional vs. Velocity-oriented approach</a:t>
            </a:r>
            <a:endParaRPr lang="en-US" b="1" dirty="0"/>
          </a:p>
        </p:txBody>
      </p:sp>
      <p:sp>
        <p:nvSpPr>
          <p:cNvPr id="710" name="Google Shape;710;p19"/>
          <p:cNvSpPr txBox="1">
            <a:spLocks noGrp="1"/>
          </p:cNvSpPr>
          <p:nvPr>
            <p:ph type="sldNum" idx="4294967295"/>
          </p:nvPr>
        </p:nvSpPr>
        <p:spPr>
          <a:xfrm>
            <a:off x="9135938" y="6356350"/>
            <a:ext cx="2217861" cy="365125"/>
          </a:xfrm>
        </p:spPr>
        <p:txBody>
          <a:bodyPr spcFirstLastPara="1" lIns="121900" tIns="60933" rIns="121900" bIns="60933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/>
              <a:pPr>
                <a:lnSpc>
                  <a:spcPct val="90000"/>
                </a:lnSpc>
                <a:spcAft>
                  <a:spcPts val="600"/>
                </a:spcAft>
                <a:buClr>
                  <a:srgbClr val="000000"/>
                </a:buClr>
                <a:buSzPts val="1400"/>
              </a:pPr>
              <a:t>12</a:t>
            </a:fld>
            <a:endParaRPr lang="en-US"/>
          </a:p>
        </p:txBody>
      </p:sp>
      <p:pic>
        <p:nvPicPr>
          <p:cNvPr id="9" name="Picture 8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A8BA18C4-6C2E-BA41-9955-AF06355477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896" t="18296" b="19168"/>
          <a:stretch/>
        </p:blipFill>
        <p:spPr>
          <a:xfrm>
            <a:off x="868364" y="1456841"/>
            <a:ext cx="10188574" cy="4899509"/>
          </a:xfrm>
          <a:prstGeom prst="rect">
            <a:avLst/>
          </a:prstGeom>
        </p:spPr>
      </p:pic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003EF85D-3830-1484-EF68-03D7EDB45F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</p:spTree>
    <p:extLst>
      <p:ext uri="{BB962C8B-B14F-4D97-AF65-F5344CB8AC3E}">
        <p14:creationId xmlns:p14="http://schemas.microsoft.com/office/powerpoint/2010/main" val="3566759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8315325" cy="1325563"/>
          </a:xfrm>
        </p:spPr>
        <p:txBody>
          <a:bodyPr spcFirstLastPara="1" lIns="121900" tIns="60933" rIns="121900" bIns="60933" anchor="ctr" anchorCtr="0">
            <a:normAutofit/>
          </a:bodyPr>
          <a:lstStyle/>
          <a:p>
            <a:r>
              <a:rPr lang="en-US" dirty="0"/>
              <a:t>Data Stream</a:t>
            </a:r>
            <a:endParaRPr lang="en-US" b="1" dirty="0"/>
          </a:p>
        </p:txBody>
      </p:sp>
      <p:sp>
        <p:nvSpPr>
          <p:cNvPr id="710" name="Google Shape;710;p19"/>
          <p:cNvSpPr txBox="1">
            <a:spLocks noGrp="1"/>
          </p:cNvSpPr>
          <p:nvPr>
            <p:ph type="sldNum" idx="4294967295"/>
          </p:nvPr>
        </p:nvSpPr>
        <p:spPr>
          <a:xfrm>
            <a:off x="9135938" y="6356350"/>
            <a:ext cx="2217861" cy="365125"/>
          </a:xfrm>
        </p:spPr>
        <p:txBody>
          <a:bodyPr spcFirstLastPara="1" lIns="121900" tIns="60933" rIns="121900" bIns="60933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/>
              <a:pPr>
                <a:lnSpc>
                  <a:spcPct val="90000"/>
                </a:lnSpc>
                <a:spcAft>
                  <a:spcPts val="600"/>
                </a:spcAft>
                <a:buClr>
                  <a:srgbClr val="000000"/>
                </a:buClr>
                <a:buSzPts val="1400"/>
              </a:pPr>
              <a:t>13</a:t>
            </a:fld>
            <a:endParaRPr lang="en-US"/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D823E8E4-82E9-E79B-0673-8E7458017DF9}"/>
              </a:ext>
            </a:extLst>
          </p:cNvPr>
          <p:cNvSpPr txBox="1"/>
          <p:nvPr/>
        </p:nvSpPr>
        <p:spPr>
          <a:xfrm>
            <a:off x="853532" y="3036075"/>
            <a:ext cx="1607640" cy="868516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ctr">
              <a:spcBef>
                <a:spcPts val="1000"/>
              </a:spcBef>
            </a:pPr>
            <a:r>
              <a:rPr lang="en-GB" sz="2400" dirty="0">
                <a:solidFill>
                  <a:srgbClr val="0B1E46"/>
                </a:solidFill>
              </a:rPr>
              <a:t>Sequential  </a:t>
            </a:r>
            <a:br>
              <a:rPr lang="en-GB" sz="2400" dirty="0">
                <a:solidFill>
                  <a:srgbClr val="0B1E46"/>
                </a:solidFill>
              </a:rPr>
            </a:br>
            <a:r>
              <a:rPr lang="en-GB" sz="2400" dirty="0">
                <a:solidFill>
                  <a:srgbClr val="0B1E46"/>
                </a:solidFill>
              </a:rPr>
              <a:t>access only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6A3CD30B-04DF-DE95-A1C3-5ADDC6E2BFCE}"/>
              </a:ext>
            </a:extLst>
          </p:cNvPr>
          <p:cNvSpPr txBox="1"/>
          <p:nvPr/>
        </p:nvSpPr>
        <p:spPr>
          <a:xfrm>
            <a:off x="332511" y="4750566"/>
            <a:ext cx="2649682" cy="777398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ctr">
              <a:spcBef>
                <a:spcPts val="1000"/>
              </a:spcBef>
            </a:pPr>
            <a:r>
              <a:rPr lang="en-GB" sz="2400" dirty="0">
                <a:solidFill>
                  <a:srgbClr val="0B1E46"/>
                </a:solidFill>
              </a:rPr>
              <a:t>Strict time/memory  requirements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1B7FFACC-240B-5105-9A35-AC08417A5C16}"/>
              </a:ext>
            </a:extLst>
          </p:cNvPr>
          <p:cNvSpPr txBox="1"/>
          <p:nvPr/>
        </p:nvSpPr>
        <p:spPr>
          <a:xfrm>
            <a:off x="9319987" y="3218564"/>
            <a:ext cx="1849761" cy="420871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ctr">
              <a:spcBef>
                <a:spcPts val="1000"/>
              </a:spcBef>
            </a:pPr>
            <a:r>
              <a:rPr lang="en-GB" sz="2400" dirty="0">
                <a:solidFill>
                  <a:srgbClr val="0B1E46"/>
                </a:solidFill>
              </a:rPr>
              <a:t>Evolving data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581C1734-FCF8-5FBF-4165-FBD367ECC959}"/>
              </a:ext>
            </a:extLst>
          </p:cNvPr>
          <p:cNvSpPr txBox="1"/>
          <p:nvPr/>
        </p:nvSpPr>
        <p:spPr>
          <a:xfrm>
            <a:off x="8955801" y="4750566"/>
            <a:ext cx="2578134" cy="88359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ctr">
              <a:spcBef>
                <a:spcPts val="1000"/>
              </a:spcBef>
            </a:pPr>
            <a:r>
              <a:rPr lang="en-GB" sz="2400" dirty="0">
                <a:solidFill>
                  <a:srgbClr val="0B1E46"/>
                </a:solidFill>
              </a:rPr>
              <a:t>Characteristics of  data seen so far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349C1E2-B129-DC68-F20A-B209AA5B1758}"/>
              </a:ext>
            </a:extLst>
          </p:cNvPr>
          <p:cNvSpPr txBox="1"/>
          <p:nvPr/>
        </p:nvSpPr>
        <p:spPr>
          <a:xfrm>
            <a:off x="865397" y="1465067"/>
            <a:ext cx="10233104" cy="905324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spcBef>
                <a:spcPts val="1000"/>
              </a:spcBef>
            </a:pPr>
            <a:r>
              <a:rPr lang="en-GB" sz="2800" b="1" dirty="0">
                <a:solidFill>
                  <a:srgbClr val="0B1E46"/>
                </a:solidFill>
              </a:rPr>
              <a:t>Continuous</a:t>
            </a:r>
            <a:r>
              <a:rPr lang="en-GB" sz="2800" dirty="0">
                <a:solidFill>
                  <a:srgbClr val="0B1E46"/>
                </a:solidFill>
              </a:rPr>
              <a:t> flow of data generated at </a:t>
            </a:r>
            <a:r>
              <a:rPr lang="en-GB" sz="2800" b="1" dirty="0">
                <a:solidFill>
                  <a:srgbClr val="0B1E46"/>
                </a:solidFill>
              </a:rPr>
              <a:t>high-speed</a:t>
            </a:r>
            <a:r>
              <a:rPr lang="en-GB" sz="2800" dirty="0">
                <a:solidFill>
                  <a:srgbClr val="0B1E46"/>
                </a:solidFill>
              </a:rPr>
              <a:t> in </a:t>
            </a:r>
            <a:r>
              <a:rPr lang="en-GB" sz="2800" b="1" dirty="0">
                <a:solidFill>
                  <a:srgbClr val="0B1E46"/>
                </a:solidFill>
              </a:rPr>
              <a:t>dynamic</a:t>
            </a:r>
            <a:r>
              <a:rPr lang="en-GB" sz="2800" dirty="0">
                <a:solidFill>
                  <a:srgbClr val="0B1E46"/>
                </a:solidFill>
              </a:rPr>
              <a:t>, </a:t>
            </a:r>
            <a:br>
              <a:rPr lang="en-GB" sz="2800" dirty="0">
                <a:solidFill>
                  <a:srgbClr val="0B1E46"/>
                </a:solidFill>
              </a:rPr>
            </a:br>
            <a:r>
              <a:rPr lang="en-GB" sz="2800" b="1" dirty="0">
                <a:solidFill>
                  <a:srgbClr val="0B1E46"/>
                </a:solidFill>
              </a:rPr>
              <a:t>time-changing</a:t>
            </a:r>
            <a:r>
              <a:rPr lang="en-GB" sz="2800" dirty="0">
                <a:solidFill>
                  <a:srgbClr val="0B1E46"/>
                </a:solidFill>
              </a:rPr>
              <a:t> environments</a:t>
            </a:r>
          </a:p>
        </p:txBody>
      </p:sp>
      <p:pic>
        <p:nvPicPr>
          <p:cNvPr id="4" name="object 2">
            <a:extLst>
              <a:ext uri="{FF2B5EF4-FFF2-40B4-BE49-F238E27FC236}">
                <a16:creationId xmlns:a16="http://schemas.microsoft.com/office/drawing/2014/main" id="{0AEAC171-EA8B-9BEB-0903-31589758655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57525" y="2944785"/>
            <a:ext cx="4876948" cy="2837171"/>
          </a:xfrm>
          <a:prstGeom prst="rect">
            <a:avLst/>
          </a:prstGeom>
        </p:spPr>
      </p:pic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3E6635AE-5BB6-EB64-E177-81E85B02B4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</p:spTree>
    <p:extLst>
      <p:ext uri="{BB962C8B-B14F-4D97-AF65-F5344CB8AC3E}">
        <p14:creationId xmlns:p14="http://schemas.microsoft.com/office/powerpoint/2010/main" val="949763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8315325" cy="1325563"/>
          </a:xfrm>
        </p:spPr>
        <p:txBody>
          <a:bodyPr spcFirstLastPara="1" lIns="121900" tIns="60933" rIns="121900" bIns="60933" anchor="ctr" anchorCtr="0">
            <a:normAutofit/>
          </a:bodyPr>
          <a:lstStyle/>
          <a:p>
            <a:r>
              <a:rPr lang="en-US" dirty="0"/>
              <a:t>SML models</a:t>
            </a:r>
            <a:endParaRPr lang="en-US" b="1" dirty="0"/>
          </a:p>
        </p:txBody>
      </p:sp>
      <p:sp>
        <p:nvSpPr>
          <p:cNvPr id="710" name="Google Shape;710;p19"/>
          <p:cNvSpPr txBox="1">
            <a:spLocks noGrp="1"/>
          </p:cNvSpPr>
          <p:nvPr>
            <p:ph type="sldNum" idx="4294967295"/>
          </p:nvPr>
        </p:nvSpPr>
        <p:spPr>
          <a:xfrm>
            <a:off x="9135938" y="6356350"/>
            <a:ext cx="2217861" cy="365125"/>
          </a:xfrm>
        </p:spPr>
        <p:txBody>
          <a:bodyPr spcFirstLastPara="1" lIns="121900" tIns="60933" rIns="121900" bIns="60933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/>
              <a:pPr>
                <a:lnSpc>
                  <a:spcPct val="90000"/>
                </a:lnSpc>
                <a:spcAft>
                  <a:spcPts val="600"/>
                </a:spcAft>
                <a:buClr>
                  <a:srgbClr val="000000"/>
                </a:buClr>
                <a:buSzPts val="1400"/>
              </a:pPr>
              <a:t>14</a:t>
            </a:fld>
            <a:endParaRPr lang="en-US"/>
          </a:p>
        </p:txBody>
      </p:sp>
      <p:pic>
        <p:nvPicPr>
          <p:cNvPr id="5" name="object 2">
            <a:extLst>
              <a:ext uri="{FF2B5EF4-FFF2-40B4-BE49-F238E27FC236}">
                <a16:creationId xmlns:a16="http://schemas.microsoft.com/office/drawing/2014/main" id="{5B87D0F6-2537-2DE3-1467-9532F3F5230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12268" y="1649657"/>
            <a:ext cx="8167462" cy="4085945"/>
          </a:xfrm>
          <a:prstGeom prst="rect">
            <a:avLst/>
          </a:prstGeom>
        </p:spPr>
      </p:pic>
      <p:sp>
        <p:nvSpPr>
          <p:cNvPr id="6" name="object 18">
            <a:extLst>
              <a:ext uri="{FF2B5EF4-FFF2-40B4-BE49-F238E27FC236}">
                <a16:creationId xmlns:a16="http://schemas.microsoft.com/office/drawing/2014/main" id="{70844FED-585A-48EF-2C53-13631AA670CD}"/>
              </a:ext>
            </a:extLst>
          </p:cNvPr>
          <p:cNvSpPr txBox="1"/>
          <p:nvPr/>
        </p:nvSpPr>
        <p:spPr>
          <a:xfrm>
            <a:off x="838200" y="6054191"/>
            <a:ext cx="10568553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A. Bifet, G. de Francisci Morales, </a:t>
            </a:r>
            <a:r>
              <a:rPr lang="it-IT" sz="1400" spc="-5" dirty="0" err="1">
                <a:solidFill>
                  <a:srgbClr val="202729"/>
                </a:solidFill>
                <a:latin typeface="Calibri"/>
                <a:cs typeface="Calibri"/>
              </a:rPr>
              <a:t>J</a:t>
            </a: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. Read, G. Holmes, and B. </a:t>
            </a:r>
            <a:r>
              <a:rPr lang="it-IT" sz="1400" spc="-5" dirty="0" err="1">
                <a:solidFill>
                  <a:srgbClr val="202729"/>
                </a:solidFill>
                <a:latin typeface="Calibri"/>
                <a:cs typeface="Calibri"/>
              </a:rPr>
              <a:t>Pfahringer</a:t>
            </a: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1400" b="1" spc="-5" dirty="0" err="1">
                <a:solidFill>
                  <a:srgbClr val="202729"/>
                </a:solidFill>
                <a:latin typeface="Calibri"/>
                <a:cs typeface="Calibri"/>
              </a:rPr>
              <a:t>Efficient</a:t>
            </a: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 online </a:t>
            </a:r>
            <a:r>
              <a:rPr lang="it-IT" sz="1400" b="1" spc="-5" dirty="0" err="1">
                <a:solidFill>
                  <a:srgbClr val="202729"/>
                </a:solidFill>
                <a:latin typeface="Calibri"/>
                <a:cs typeface="Calibri"/>
              </a:rPr>
              <a:t>evaluation</a:t>
            </a: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 of big data stream </a:t>
            </a:r>
            <a:r>
              <a:rPr lang="it-IT" sz="1400" b="1" spc="-5" dirty="0" err="1">
                <a:solidFill>
                  <a:srgbClr val="202729"/>
                </a:solidFill>
                <a:latin typeface="Calibri"/>
                <a:cs typeface="Calibri"/>
              </a:rPr>
              <a:t>classifiers</a:t>
            </a: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. ACM SIGKDD 2015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09D0D696-28E2-41B8-9177-C304F87431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</p:spTree>
    <p:extLst>
      <p:ext uri="{BB962C8B-B14F-4D97-AF65-F5344CB8AC3E}">
        <p14:creationId xmlns:p14="http://schemas.microsoft.com/office/powerpoint/2010/main" val="2967748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8315325" cy="1325563"/>
          </a:xfrm>
        </p:spPr>
        <p:txBody>
          <a:bodyPr spcFirstLastPara="1" lIns="121900" tIns="60933" rIns="121900" bIns="60933" anchor="ctr" anchorCtr="0">
            <a:normAutofit/>
          </a:bodyPr>
          <a:lstStyle/>
          <a:p>
            <a:r>
              <a:rPr lang="en-US" dirty="0"/>
              <a:t>Prequential evaluation</a:t>
            </a:r>
            <a:endParaRPr lang="en-US" b="1" dirty="0"/>
          </a:p>
        </p:txBody>
      </p:sp>
      <p:sp>
        <p:nvSpPr>
          <p:cNvPr id="710" name="Google Shape;710;p19"/>
          <p:cNvSpPr txBox="1">
            <a:spLocks noGrp="1"/>
          </p:cNvSpPr>
          <p:nvPr>
            <p:ph type="sldNum" idx="4294967295"/>
          </p:nvPr>
        </p:nvSpPr>
        <p:spPr>
          <a:xfrm>
            <a:off x="9135938" y="6356350"/>
            <a:ext cx="2217861" cy="365125"/>
          </a:xfrm>
        </p:spPr>
        <p:txBody>
          <a:bodyPr spcFirstLastPara="1" lIns="121900" tIns="60933" rIns="121900" bIns="60933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/>
              <a:pPr>
                <a:lnSpc>
                  <a:spcPct val="90000"/>
                </a:lnSpc>
                <a:spcAft>
                  <a:spcPts val="600"/>
                </a:spcAft>
                <a:buClr>
                  <a:srgbClr val="000000"/>
                </a:buClr>
                <a:buSzPts val="1400"/>
              </a:pPr>
              <a:t>15</a:t>
            </a:fld>
            <a:endParaRPr lang="en-US"/>
          </a:p>
        </p:txBody>
      </p:sp>
      <p:sp>
        <p:nvSpPr>
          <p:cNvPr id="6" name="object 18">
            <a:extLst>
              <a:ext uri="{FF2B5EF4-FFF2-40B4-BE49-F238E27FC236}">
                <a16:creationId xmlns:a16="http://schemas.microsoft.com/office/drawing/2014/main" id="{70844FED-585A-48EF-2C53-13631AA670CD}"/>
              </a:ext>
            </a:extLst>
          </p:cNvPr>
          <p:cNvSpPr txBox="1">
            <a:spLocks noChangeAspect="1"/>
          </p:cNvSpPr>
          <p:nvPr/>
        </p:nvSpPr>
        <p:spPr>
          <a:xfrm>
            <a:off x="2005445" y="6054191"/>
            <a:ext cx="8181108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Gama, </a:t>
            </a:r>
            <a:r>
              <a:rPr lang="it-IT" sz="1400" spc="-5" dirty="0" err="1">
                <a:solidFill>
                  <a:srgbClr val="202729"/>
                </a:solidFill>
                <a:latin typeface="Calibri"/>
                <a:cs typeface="Calibri"/>
              </a:rPr>
              <a:t>J</a:t>
            </a: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., </a:t>
            </a:r>
            <a:r>
              <a:rPr lang="it-IT" sz="1400" spc="-5" dirty="0" err="1">
                <a:solidFill>
                  <a:srgbClr val="202729"/>
                </a:solidFill>
                <a:latin typeface="Calibri"/>
                <a:cs typeface="Calibri"/>
              </a:rPr>
              <a:t>Sebastião</a:t>
            </a: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, </a:t>
            </a:r>
            <a:r>
              <a:rPr lang="it-IT" sz="1400" spc="-5" dirty="0" err="1">
                <a:solidFill>
                  <a:srgbClr val="202729"/>
                </a:solidFill>
                <a:latin typeface="Calibri"/>
                <a:cs typeface="Calibri"/>
              </a:rPr>
              <a:t>R</a:t>
            </a: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. and Rodrigues, P.P.: </a:t>
            </a: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Issues in </a:t>
            </a:r>
            <a:r>
              <a:rPr lang="it-IT" sz="1400" b="1" spc="-5" dirty="0" err="1">
                <a:solidFill>
                  <a:srgbClr val="202729"/>
                </a:solidFill>
                <a:latin typeface="Calibri"/>
                <a:cs typeface="Calibri"/>
              </a:rPr>
              <a:t>evaluation</a:t>
            </a: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 of stream learning </a:t>
            </a:r>
            <a:r>
              <a:rPr lang="it-IT" sz="1400" b="1" spc="-5" dirty="0" err="1">
                <a:solidFill>
                  <a:srgbClr val="202729"/>
                </a:solidFill>
                <a:latin typeface="Calibri"/>
                <a:cs typeface="Calibri"/>
              </a:rPr>
              <a:t>algorithms</a:t>
            </a: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. </a:t>
            </a: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In ACM KDD, 2009.</a:t>
            </a:r>
          </a:p>
        </p:txBody>
      </p:sp>
      <p:grpSp>
        <p:nvGrpSpPr>
          <p:cNvPr id="47" name="Gruppo 46">
            <a:extLst>
              <a:ext uri="{FF2B5EF4-FFF2-40B4-BE49-F238E27FC236}">
                <a16:creationId xmlns:a16="http://schemas.microsoft.com/office/drawing/2014/main" id="{9DDA3A2B-A9BC-CBDE-AE32-6954ADDEEB84}"/>
              </a:ext>
            </a:extLst>
          </p:cNvPr>
          <p:cNvGrpSpPr/>
          <p:nvPr/>
        </p:nvGrpSpPr>
        <p:grpSpPr>
          <a:xfrm>
            <a:off x="838200" y="1613503"/>
            <a:ext cx="2777154" cy="4296966"/>
            <a:chOff x="987442" y="1764579"/>
            <a:chExt cx="2282731" cy="3878831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684F7116-4F45-7F91-4EBD-F361448F49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442" y="1764579"/>
              <a:ext cx="2282731" cy="3878831"/>
            </a:xfrm>
            <a:prstGeom prst="rect">
              <a:avLst/>
            </a:prstGeom>
          </p:spPr>
        </p:pic>
        <p:sp>
          <p:nvSpPr>
            <p:cNvPr id="7" name="Parallelogramma 6">
              <a:extLst>
                <a:ext uri="{FF2B5EF4-FFF2-40B4-BE49-F238E27FC236}">
                  <a16:creationId xmlns:a16="http://schemas.microsoft.com/office/drawing/2014/main" id="{87864F9D-88D3-F0E9-511A-68AF3F87C129}"/>
                </a:ext>
              </a:extLst>
            </p:cNvPr>
            <p:cNvSpPr/>
            <p:nvPr/>
          </p:nvSpPr>
          <p:spPr>
            <a:xfrm>
              <a:off x="1226127" y="1847707"/>
              <a:ext cx="1267691" cy="305717"/>
            </a:xfrm>
            <a:prstGeom prst="parallelogram">
              <a:avLst/>
            </a:prstGeom>
            <a:solidFill>
              <a:schemeClr val="bg1"/>
            </a:solidFill>
            <a:ln>
              <a:noFill/>
              <a:prstDash val="sys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2D98203E-5AF7-5CA5-7EBD-4C148E05F4CB}"/>
                </a:ext>
              </a:extLst>
            </p:cNvPr>
            <p:cNvSpPr txBox="1"/>
            <p:nvPr/>
          </p:nvSpPr>
          <p:spPr>
            <a:xfrm>
              <a:off x="1169714" y="1847707"/>
              <a:ext cx="1380515" cy="373122"/>
            </a:xfrm>
            <a:prstGeom prst="rect">
              <a:avLst/>
            </a:prstGeom>
            <a:noFill/>
          </p:spPr>
          <p:txBody>
            <a:bodyPr vert="horz" wrap="square" lIns="91440" tIns="45720" rIns="91440" bIns="45720" rtlCol="0">
              <a:noAutofit/>
            </a:bodyPr>
            <a:lstStyle/>
            <a:p>
              <a:pPr algn="ctr">
                <a:spcBef>
                  <a:spcPts val="1000"/>
                </a:spcBef>
              </a:pPr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New sample</a:t>
              </a:r>
            </a:p>
          </p:txBody>
        </p:sp>
      </p:grpSp>
      <p:grpSp>
        <p:nvGrpSpPr>
          <p:cNvPr id="48" name="Gruppo 47">
            <a:extLst>
              <a:ext uri="{FF2B5EF4-FFF2-40B4-BE49-F238E27FC236}">
                <a16:creationId xmlns:a16="http://schemas.microsoft.com/office/drawing/2014/main" id="{1FCDCB5D-27C3-0C62-8554-F90E529A6D78}"/>
              </a:ext>
            </a:extLst>
          </p:cNvPr>
          <p:cNvGrpSpPr/>
          <p:nvPr/>
        </p:nvGrpSpPr>
        <p:grpSpPr>
          <a:xfrm>
            <a:off x="4793524" y="1615116"/>
            <a:ext cx="5209458" cy="3627768"/>
            <a:chOff x="5759878" y="1752313"/>
            <a:chExt cx="5209458" cy="3627768"/>
          </a:xfrm>
        </p:grpSpPr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72F84CF9-33F9-DFEF-2D16-9020BFBCB510}"/>
                </a:ext>
              </a:extLst>
            </p:cNvPr>
            <p:cNvSpPr txBox="1"/>
            <p:nvPr/>
          </p:nvSpPr>
          <p:spPr>
            <a:xfrm>
              <a:off x="5759878" y="1752313"/>
              <a:ext cx="5029200" cy="479857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noAutofit/>
            </a:bodyPr>
            <a:lstStyle/>
            <a:p>
              <a:pPr algn="ctr">
                <a:spcBef>
                  <a:spcPts val="1000"/>
                </a:spcBef>
              </a:pPr>
              <a:r>
                <a:rPr lang="en-GB" sz="2800" dirty="0">
                  <a:solidFill>
                    <a:srgbClr val="0B1E46"/>
                  </a:solidFill>
                </a:rPr>
                <a:t>Estimate prequential error (PE):</a:t>
              </a:r>
            </a:p>
          </p:txBody>
        </p:sp>
        <p:grpSp>
          <p:nvGrpSpPr>
            <p:cNvPr id="44" name="Gruppo 43">
              <a:extLst>
                <a:ext uri="{FF2B5EF4-FFF2-40B4-BE49-F238E27FC236}">
                  <a16:creationId xmlns:a16="http://schemas.microsoft.com/office/drawing/2014/main" id="{1E72AFEB-2EAF-D00E-5A7E-B0D0DE7E1AAB}"/>
                </a:ext>
              </a:extLst>
            </p:cNvPr>
            <p:cNvGrpSpPr/>
            <p:nvPr/>
          </p:nvGrpSpPr>
          <p:grpSpPr>
            <a:xfrm>
              <a:off x="5940136" y="2364797"/>
              <a:ext cx="5029200" cy="3015284"/>
              <a:chOff x="5888182" y="2623562"/>
              <a:chExt cx="5029200" cy="3015284"/>
            </a:xfrm>
          </p:grpSpPr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31B76C8C-1155-2026-67C2-3F6D29478669}"/>
                  </a:ext>
                </a:extLst>
              </p:cNvPr>
              <p:cNvSpPr txBox="1"/>
              <p:nvPr/>
            </p:nvSpPr>
            <p:spPr>
              <a:xfrm>
                <a:off x="5888182" y="2623562"/>
                <a:ext cx="5029200" cy="2114693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noAutofit/>
              </a:bodyPr>
              <a:lstStyle/>
              <a:p>
                <a:pPr marL="457200" indent="-457200"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GB" sz="2800" b="1" dirty="0">
                    <a:solidFill>
                      <a:srgbClr val="0B1E46"/>
                    </a:solidFill>
                  </a:rPr>
                  <a:t>Sliding window of size </a:t>
                </a:r>
                <a:r>
                  <a:rPr lang="en-GB" sz="2800" b="1" i="1" dirty="0">
                    <a:solidFill>
                      <a:srgbClr val="0B1E46"/>
                    </a:solidFill>
                  </a:rPr>
                  <a:t>w</a:t>
                </a:r>
              </a:p>
              <a:p>
                <a:pPr marL="457200" indent="-457200"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endParaRPr lang="en-GB" sz="2800" b="1" dirty="0">
                  <a:solidFill>
                    <a:srgbClr val="0B1E46"/>
                  </a:solidFill>
                </a:endParaRPr>
              </a:p>
              <a:p>
                <a:pPr marL="457200" indent="-457200"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endParaRPr lang="en-GB" sz="2800" b="1" dirty="0">
                  <a:solidFill>
                    <a:srgbClr val="0B1E46"/>
                  </a:solidFill>
                </a:endParaRPr>
              </a:p>
              <a:p>
                <a:pPr marL="457200" indent="-457200"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GB" sz="2800" b="1" dirty="0">
                    <a:solidFill>
                      <a:srgbClr val="0B1E46"/>
                    </a:solidFill>
                  </a:rPr>
                  <a:t>Fading factor</a:t>
                </a:r>
              </a:p>
            </p:txBody>
          </p:sp>
          <p:grpSp>
            <p:nvGrpSpPr>
              <p:cNvPr id="41" name="Gruppo 40">
                <a:extLst>
                  <a:ext uri="{FF2B5EF4-FFF2-40B4-BE49-F238E27FC236}">
                    <a16:creationId xmlns:a16="http://schemas.microsoft.com/office/drawing/2014/main" id="{C0A9A235-61F1-EA5C-AE56-375909F88DE1}"/>
                  </a:ext>
                </a:extLst>
              </p:cNvPr>
              <p:cNvGrpSpPr/>
              <p:nvPr/>
            </p:nvGrpSpPr>
            <p:grpSpPr>
              <a:xfrm>
                <a:off x="6440523" y="3214796"/>
                <a:ext cx="1990778" cy="857407"/>
                <a:chOff x="4173682" y="4477853"/>
                <a:chExt cx="1990778" cy="857407"/>
              </a:xfrm>
            </p:grpSpPr>
            <p:sp>
              <p:nvSpPr>
                <p:cNvPr id="10" name="Rettangolo 9">
                  <a:extLst>
                    <a:ext uri="{FF2B5EF4-FFF2-40B4-BE49-F238E27FC236}">
                      <a16:creationId xmlns:a16="http://schemas.microsoft.com/office/drawing/2014/main" id="{77094B42-8BFB-D55E-A90E-F6732A782C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10905" y="4524335"/>
                  <a:ext cx="270000" cy="27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600" dirty="0">
                    <a:ln>
                      <a:solidFill>
                        <a:sysClr val="windowText" lastClr="000000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CasellaDiTesto 10">
                  <a:extLst>
                    <a:ext uri="{FF2B5EF4-FFF2-40B4-BE49-F238E27FC236}">
                      <a16:creationId xmlns:a16="http://schemas.microsoft.com/office/drawing/2014/main" id="{B4726AD2-AB20-40B3-ABAB-D3BBD0A400DF}"/>
                    </a:ext>
                  </a:extLst>
                </p:cNvPr>
                <p:cNvSpPr txBox="1"/>
                <p:nvPr/>
              </p:nvSpPr>
              <p:spPr>
                <a:xfrm>
                  <a:off x="4173682" y="4477853"/>
                  <a:ext cx="3810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1400" dirty="0"/>
                    <a:t>e</a:t>
                  </a:r>
                  <a:r>
                    <a:rPr lang="it-IT" sz="1400" baseline="-25000" dirty="0"/>
                    <a:t>1</a:t>
                  </a:r>
                  <a:endParaRPr lang="it-IT" sz="1200" dirty="0"/>
                </a:p>
              </p:txBody>
            </p:sp>
            <p:sp>
              <p:nvSpPr>
                <p:cNvPr id="12" name="Rettangolo 11">
                  <a:extLst>
                    <a:ext uri="{FF2B5EF4-FFF2-40B4-BE49-F238E27FC236}">
                      <a16:creationId xmlns:a16="http://schemas.microsoft.com/office/drawing/2014/main" id="{D10AC16C-8E84-C5B5-91CF-026AEB79D2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476728" y="4524907"/>
                  <a:ext cx="270000" cy="27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600" dirty="0">
                    <a:ln>
                      <a:solidFill>
                        <a:sysClr val="windowText" lastClr="000000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1E2E98F3-8ADB-0C08-B42C-F1568F0F94A2}"/>
                    </a:ext>
                  </a:extLst>
                </p:cNvPr>
                <p:cNvSpPr txBox="1"/>
                <p:nvPr/>
              </p:nvSpPr>
              <p:spPr>
                <a:xfrm>
                  <a:off x="4439505" y="4478425"/>
                  <a:ext cx="3810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1400" dirty="0"/>
                    <a:t>e</a:t>
                  </a:r>
                  <a:r>
                    <a:rPr lang="it-IT" sz="1400" baseline="-25000" dirty="0"/>
                    <a:t>2</a:t>
                  </a:r>
                  <a:endParaRPr lang="it-IT" sz="1200" dirty="0"/>
                </a:p>
              </p:txBody>
            </p:sp>
            <p:sp>
              <p:nvSpPr>
                <p:cNvPr id="14" name="Rettangolo 13">
                  <a:extLst>
                    <a:ext uri="{FF2B5EF4-FFF2-40B4-BE49-F238E27FC236}">
                      <a16:creationId xmlns:a16="http://schemas.microsoft.com/office/drawing/2014/main" id="{8F2D661B-2583-A472-9FDB-1DF7113BE81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746728" y="4524335"/>
                  <a:ext cx="270000" cy="27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600" dirty="0">
                    <a:ln>
                      <a:solidFill>
                        <a:sysClr val="windowText" lastClr="000000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CasellaDiTesto 14">
                  <a:extLst>
                    <a:ext uri="{FF2B5EF4-FFF2-40B4-BE49-F238E27FC236}">
                      <a16:creationId xmlns:a16="http://schemas.microsoft.com/office/drawing/2014/main" id="{CD35DC1A-5E95-C202-0856-929485FECA2F}"/>
                    </a:ext>
                  </a:extLst>
                </p:cNvPr>
                <p:cNvSpPr txBox="1"/>
                <p:nvPr/>
              </p:nvSpPr>
              <p:spPr>
                <a:xfrm>
                  <a:off x="4709505" y="4477853"/>
                  <a:ext cx="3810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1400" dirty="0"/>
                    <a:t>e</a:t>
                  </a:r>
                  <a:r>
                    <a:rPr lang="it-IT" sz="1400" baseline="-25000" dirty="0"/>
                    <a:t>3</a:t>
                  </a:r>
                  <a:endParaRPr lang="it-IT" sz="1200" dirty="0"/>
                </a:p>
              </p:txBody>
            </p:sp>
            <p:sp>
              <p:nvSpPr>
                <p:cNvPr id="16" name="Rettangolo 15">
                  <a:extLst>
                    <a:ext uri="{FF2B5EF4-FFF2-40B4-BE49-F238E27FC236}">
                      <a16:creationId xmlns:a16="http://schemas.microsoft.com/office/drawing/2014/main" id="{8C7F46E5-1582-FFB3-DB2D-345F8A88C8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012551" y="4524335"/>
                  <a:ext cx="270000" cy="27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600" dirty="0">
                    <a:ln>
                      <a:solidFill>
                        <a:sysClr val="windowText" lastClr="000000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F03B79D3-3526-1A88-1858-DB948979714F}"/>
                    </a:ext>
                  </a:extLst>
                </p:cNvPr>
                <p:cNvSpPr txBox="1"/>
                <p:nvPr/>
              </p:nvSpPr>
              <p:spPr>
                <a:xfrm>
                  <a:off x="4975328" y="4477853"/>
                  <a:ext cx="3810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1400" dirty="0"/>
                    <a:t>e</a:t>
                  </a:r>
                  <a:r>
                    <a:rPr lang="it-IT" sz="1400" baseline="-25000" dirty="0"/>
                    <a:t>4</a:t>
                  </a:r>
                  <a:endParaRPr lang="it-IT" sz="1200" dirty="0"/>
                </a:p>
              </p:txBody>
            </p:sp>
            <p:sp>
              <p:nvSpPr>
                <p:cNvPr id="18" name="Rettangolo 17">
                  <a:extLst>
                    <a:ext uri="{FF2B5EF4-FFF2-40B4-BE49-F238E27FC236}">
                      <a16:creationId xmlns:a16="http://schemas.microsoft.com/office/drawing/2014/main" id="{5B3BE9A9-2A77-24C6-F632-8B9B80C2F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84860" y="4524335"/>
                  <a:ext cx="270000" cy="27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600" dirty="0">
                    <a:ln>
                      <a:solidFill>
                        <a:sysClr val="windowText" lastClr="000000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CasellaDiTesto 18">
                  <a:extLst>
                    <a:ext uri="{FF2B5EF4-FFF2-40B4-BE49-F238E27FC236}">
                      <a16:creationId xmlns:a16="http://schemas.microsoft.com/office/drawing/2014/main" id="{D01BD437-BD7D-2BF1-4201-CBDC68DBC6C2}"/>
                    </a:ext>
                  </a:extLst>
                </p:cNvPr>
                <p:cNvSpPr txBox="1"/>
                <p:nvPr/>
              </p:nvSpPr>
              <p:spPr>
                <a:xfrm>
                  <a:off x="5247637" y="4477853"/>
                  <a:ext cx="3810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1400" dirty="0"/>
                    <a:t>e</a:t>
                  </a:r>
                  <a:r>
                    <a:rPr lang="it-IT" sz="1400" baseline="-25000" dirty="0"/>
                    <a:t>5</a:t>
                  </a:r>
                  <a:endParaRPr lang="it-IT" sz="1200" dirty="0"/>
                </a:p>
              </p:txBody>
            </p:sp>
            <p:sp>
              <p:nvSpPr>
                <p:cNvPr id="20" name="Rettangolo 19">
                  <a:extLst>
                    <a:ext uri="{FF2B5EF4-FFF2-40B4-BE49-F238E27FC236}">
                      <a16:creationId xmlns:a16="http://schemas.microsoft.com/office/drawing/2014/main" id="{1B43CCF9-EF0B-E188-E1BC-04D325B585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476728" y="4800282"/>
                  <a:ext cx="270000" cy="27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600" dirty="0">
                    <a:ln>
                      <a:solidFill>
                        <a:sysClr val="windowText" lastClr="000000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41C3386B-C4C0-B531-7959-91785AF2E468}"/>
                    </a:ext>
                  </a:extLst>
                </p:cNvPr>
                <p:cNvSpPr txBox="1"/>
                <p:nvPr/>
              </p:nvSpPr>
              <p:spPr>
                <a:xfrm>
                  <a:off x="4439505" y="4753800"/>
                  <a:ext cx="3810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1400" dirty="0"/>
                    <a:t>e</a:t>
                  </a:r>
                  <a:r>
                    <a:rPr lang="it-IT" sz="1400" baseline="-25000" dirty="0"/>
                    <a:t>2</a:t>
                  </a:r>
                  <a:endParaRPr lang="it-IT" sz="1200" dirty="0"/>
                </a:p>
              </p:txBody>
            </p:sp>
            <p:sp>
              <p:nvSpPr>
                <p:cNvPr id="22" name="Rettangolo 21">
                  <a:extLst>
                    <a:ext uri="{FF2B5EF4-FFF2-40B4-BE49-F238E27FC236}">
                      <a16:creationId xmlns:a16="http://schemas.microsoft.com/office/drawing/2014/main" id="{477CF207-FAF9-E933-D1EF-91633E121C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742551" y="4800854"/>
                  <a:ext cx="270000" cy="27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600" dirty="0">
                    <a:ln>
                      <a:solidFill>
                        <a:sysClr val="windowText" lastClr="000000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CasellaDiTesto 22">
                  <a:extLst>
                    <a:ext uri="{FF2B5EF4-FFF2-40B4-BE49-F238E27FC236}">
                      <a16:creationId xmlns:a16="http://schemas.microsoft.com/office/drawing/2014/main" id="{64123816-0100-EC86-5030-9C4CF31E2350}"/>
                    </a:ext>
                  </a:extLst>
                </p:cNvPr>
                <p:cNvSpPr txBox="1"/>
                <p:nvPr/>
              </p:nvSpPr>
              <p:spPr>
                <a:xfrm>
                  <a:off x="4705328" y="4754372"/>
                  <a:ext cx="3810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1400" dirty="0"/>
                    <a:t>e</a:t>
                  </a:r>
                  <a:r>
                    <a:rPr lang="it-IT" sz="1400" baseline="-25000" dirty="0"/>
                    <a:t>3</a:t>
                  </a:r>
                  <a:endParaRPr lang="it-IT" sz="1200" dirty="0"/>
                </a:p>
              </p:txBody>
            </p:sp>
            <p:sp>
              <p:nvSpPr>
                <p:cNvPr id="24" name="Rettangolo 23">
                  <a:extLst>
                    <a:ext uri="{FF2B5EF4-FFF2-40B4-BE49-F238E27FC236}">
                      <a16:creationId xmlns:a16="http://schemas.microsoft.com/office/drawing/2014/main" id="{D307D016-83D0-E359-2834-3EBB781952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012551" y="4800282"/>
                  <a:ext cx="270000" cy="27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600" dirty="0">
                    <a:ln>
                      <a:solidFill>
                        <a:sysClr val="windowText" lastClr="000000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CasellaDiTesto 24">
                  <a:extLst>
                    <a:ext uri="{FF2B5EF4-FFF2-40B4-BE49-F238E27FC236}">
                      <a16:creationId xmlns:a16="http://schemas.microsoft.com/office/drawing/2014/main" id="{AD43D892-FFAD-4F14-577F-5EC63B75FDA6}"/>
                    </a:ext>
                  </a:extLst>
                </p:cNvPr>
                <p:cNvSpPr txBox="1"/>
                <p:nvPr/>
              </p:nvSpPr>
              <p:spPr>
                <a:xfrm>
                  <a:off x="4975328" y="4753800"/>
                  <a:ext cx="3810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1400" dirty="0"/>
                    <a:t>e</a:t>
                  </a:r>
                  <a:r>
                    <a:rPr lang="it-IT" sz="1400" baseline="-25000" dirty="0"/>
                    <a:t>4</a:t>
                  </a:r>
                  <a:endParaRPr lang="it-IT" sz="1200" dirty="0"/>
                </a:p>
              </p:txBody>
            </p:sp>
            <p:sp>
              <p:nvSpPr>
                <p:cNvPr id="26" name="Rettangolo 25">
                  <a:extLst>
                    <a:ext uri="{FF2B5EF4-FFF2-40B4-BE49-F238E27FC236}">
                      <a16:creationId xmlns:a16="http://schemas.microsoft.com/office/drawing/2014/main" id="{471500BF-8AC1-5E28-A5F4-1AC2EEE26C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78374" y="4800282"/>
                  <a:ext cx="270000" cy="27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600" dirty="0">
                    <a:ln>
                      <a:solidFill>
                        <a:sysClr val="windowText" lastClr="000000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CasellaDiTesto 26">
                  <a:extLst>
                    <a:ext uri="{FF2B5EF4-FFF2-40B4-BE49-F238E27FC236}">
                      <a16:creationId xmlns:a16="http://schemas.microsoft.com/office/drawing/2014/main" id="{FE4119F0-7107-6434-68BD-740FC17AA222}"/>
                    </a:ext>
                  </a:extLst>
                </p:cNvPr>
                <p:cNvSpPr txBox="1"/>
                <p:nvPr/>
              </p:nvSpPr>
              <p:spPr>
                <a:xfrm>
                  <a:off x="5241151" y="4753800"/>
                  <a:ext cx="3810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1400" dirty="0"/>
                    <a:t>e</a:t>
                  </a:r>
                  <a:r>
                    <a:rPr lang="it-IT" sz="1400" baseline="-25000" dirty="0"/>
                    <a:t>5</a:t>
                  </a:r>
                  <a:endParaRPr lang="it-IT" sz="1200" dirty="0"/>
                </a:p>
              </p:txBody>
            </p:sp>
            <p:sp>
              <p:nvSpPr>
                <p:cNvPr id="28" name="Rettangolo 27">
                  <a:extLst>
                    <a:ext uri="{FF2B5EF4-FFF2-40B4-BE49-F238E27FC236}">
                      <a16:creationId xmlns:a16="http://schemas.microsoft.com/office/drawing/2014/main" id="{68D9ECCF-BF4C-A087-5CD0-203B6C256C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50683" y="4800282"/>
                  <a:ext cx="270000" cy="27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600" dirty="0">
                    <a:ln>
                      <a:solidFill>
                        <a:sysClr val="windowText" lastClr="000000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CasellaDiTesto 28">
                  <a:extLst>
                    <a:ext uri="{FF2B5EF4-FFF2-40B4-BE49-F238E27FC236}">
                      <a16:creationId xmlns:a16="http://schemas.microsoft.com/office/drawing/2014/main" id="{A668ED2F-29C5-DBE6-333B-6556F4378F03}"/>
                    </a:ext>
                  </a:extLst>
                </p:cNvPr>
                <p:cNvSpPr txBox="1"/>
                <p:nvPr/>
              </p:nvSpPr>
              <p:spPr>
                <a:xfrm>
                  <a:off x="5513460" y="4753800"/>
                  <a:ext cx="3810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1400" dirty="0"/>
                    <a:t>e</a:t>
                  </a:r>
                  <a:r>
                    <a:rPr lang="it-IT" sz="1400" baseline="-25000" dirty="0"/>
                    <a:t>6</a:t>
                  </a:r>
                  <a:endParaRPr lang="it-IT" sz="1200" dirty="0"/>
                </a:p>
              </p:txBody>
            </p:sp>
            <p:sp>
              <p:nvSpPr>
                <p:cNvPr id="30" name="Rettangolo 29">
                  <a:extLst>
                    <a:ext uri="{FF2B5EF4-FFF2-40B4-BE49-F238E27FC236}">
                      <a16:creationId xmlns:a16="http://schemas.microsoft.com/office/drawing/2014/main" id="{ACD2FD89-4BF6-68E2-57C3-F0F3B53088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746728" y="5064688"/>
                  <a:ext cx="270000" cy="27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600" dirty="0">
                    <a:ln>
                      <a:solidFill>
                        <a:sysClr val="windowText" lastClr="000000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CasellaDiTesto 30">
                  <a:extLst>
                    <a:ext uri="{FF2B5EF4-FFF2-40B4-BE49-F238E27FC236}">
                      <a16:creationId xmlns:a16="http://schemas.microsoft.com/office/drawing/2014/main" id="{D1CE769A-3136-9BD1-83BF-F9156DC76457}"/>
                    </a:ext>
                  </a:extLst>
                </p:cNvPr>
                <p:cNvSpPr txBox="1"/>
                <p:nvPr/>
              </p:nvSpPr>
              <p:spPr>
                <a:xfrm>
                  <a:off x="4709505" y="5018206"/>
                  <a:ext cx="3810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1400" dirty="0"/>
                    <a:t>e</a:t>
                  </a:r>
                  <a:r>
                    <a:rPr lang="it-IT" sz="1400" baseline="-25000" dirty="0"/>
                    <a:t>3</a:t>
                  </a:r>
                  <a:endParaRPr lang="it-IT" sz="1200" dirty="0"/>
                </a:p>
              </p:txBody>
            </p:sp>
            <p:sp>
              <p:nvSpPr>
                <p:cNvPr id="32" name="Rettangolo 31">
                  <a:extLst>
                    <a:ext uri="{FF2B5EF4-FFF2-40B4-BE49-F238E27FC236}">
                      <a16:creationId xmlns:a16="http://schemas.microsoft.com/office/drawing/2014/main" id="{72A1CC53-535C-EDEB-D597-2BF883D290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012551" y="5065260"/>
                  <a:ext cx="270000" cy="27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600" dirty="0">
                    <a:ln>
                      <a:solidFill>
                        <a:sysClr val="windowText" lastClr="000000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CasellaDiTesto 32">
                  <a:extLst>
                    <a:ext uri="{FF2B5EF4-FFF2-40B4-BE49-F238E27FC236}">
                      <a16:creationId xmlns:a16="http://schemas.microsoft.com/office/drawing/2014/main" id="{B55178D3-D0D9-2C0F-7481-C3D423E4CB96}"/>
                    </a:ext>
                  </a:extLst>
                </p:cNvPr>
                <p:cNvSpPr txBox="1"/>
                <p:nvPr/>
              </p:nvSpPr>
              <p:spPr>
                <a:xfrm>
                  <a:off x="4975328" y="5018778"/>
                  <a:ext cx="3810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1400" dirty="0"/>
                    <a:t>e</a:t>
                  </a:r>
                  <a:r>
                    <a:rPr lang="it-IT" sz="1400" baseline="-25000" dirty="0"/>
                    <a:t>4</a:t>
                  </a:r>
                  <a:endParaRPr lang="it-IT" sz="1200" dirty="0"/>
                </a:p>
              </p:txBody>
            </p:sp>
            <p:sp>
              <p:nvSpPr>
                <p:cNvPr id="34" name="Rettangolo 33">
                  <a:extLst>
                    <a:ext uri="{FF2B5EF4-FFF2-40B4-BE49-F238E27FC236}">
                      <a16:creationId xmlns:a16="http://schemas.microsoft.com/office/drawing/2014/main" id="{75F83964-E5C5-4E64-668B-C6AAEF70FF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82551" y="5064688"/>
                  <a:ext cx="270000" cy="27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600" dirty="0">
                    <a:ln>
                      <a:solidFill>
                        <a:sysClr val="windowText" lastClr="000000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CasellaDiTesto 34">
                  <a:extLst>
                    <a:ext uri="{FF2B5EF4-FFF2-40B4-BE49-F238E27FC236}">
                      <a16:creationId xmlns:a16="http://schemas.microsoft.com/office/drawing/2014/main" id="{DFE3FBD4-D329-C78A-3B8A-4A49FD536509}"/>
                    </a:ext>
                  </a:extLst>
                </p:cNvPr>
                <p:cNvSpPr txBox="1"/>
                <p:nvPr/>
              </p:nvSpPr>
              <p:spPr>
                <a:xfrm>
                  <a:off x="5245328" y="5018206"/>
                  <a:ext cx="3810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1400" dirty="0"/>
                    <a:t>e</a:t>
                  </a:r>
                  <a:r>
                    <a:rPr lang="it-IT" sz="1400" baseline="-25000" dirty="0"/>
                    <a:t>5</a:t>
                  </a:r>
                  <a:endParaRPr lang="it-IT" sz="1200" dirty="0"/>
                </a:p>
              </p:txBody>
            </p:sp>
            <p:sp>
              <p:nvSpPr>
                <p:cNvPr id="36" name="Rettangolo 35">
                  <a:extLst>
                    <a:ext uri="{FF2B5EF4-FFF2-40B4-BE49-F238E27FC236}">
                      <a16:creationId xmlns:a16="http://schemas.microsoft.com/office/drawing/2014/main" id="{0FEBF929-F19E-111E-D039-79D9354DED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48374" y="5064688"/>
                  <a:ext cx="270000" cy="27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600" dirty="0">
                    <a:ln>
                      <a:solidFill>
                        <a:sysClr val="windowText" lastClr="000000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CasellaDiTesto 36">
                  <a:extLst>
                    <a:ext uri="{FF2B5EF4-FFF2-40B4-BE49-F238E27FC236}">
                      <a16:creationId xmlns:a16="http://schemas.microsoft.com/office/drawing/2014/main" id="{83B8EFB6-D3A4-97AB-D76D-66A55B90B6AE}"/>
                    </a:ext>
                  </a:extLst>
                </p:cNvPr>
                <p:cNvSpPr txBox="1"/>
                <p:nvPr/>
              </p:nvSpPr>
              <p:spPr>
                <a:xfrm>
                  <a:off x="5511151" y="5018206"/>
                  <a:ext cx="3810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1400" dirty="0"/>
                    <a:t>e</a:t>
                  </a:r>
                  <a:r>
                    <a:rPr lang="it-IT" sz="1400" baseline="-25000" dirty="0"/>
                    <a:t>6</a:t>
                  </a:r>
                  <a:endParaRPr lang="it-IT" sz="1200" dirty="0"/>
                </a:p>
              </p:txBody>
            </p:sp>
            <p:sp>
              <p:nvSpPr>
                <p:cNvPr id="38" name="Rettangolo 37">
                  <a:extLst>
                    <a:ext uri="{FF2B5EF4-FFF2-40B4-BE49-F238E27FC236}">
                      <a16:creationId xmlns:a16="http://schemas.microsoft.com/office/drawing/2014/main" id="{F57518C7-6331-0347-E1D1-A81F81C7C7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820683" y="5064688"/>
                  <a:ext cx="270000" cy="27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600" dirty="0">
                    <a:ln>
                      <a:solidFill>
                        <a:sysClr val="windowText" lastClr="000000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CasellaDiTesto 38">
                  <a:extLst>
                    <a:ext uri="{FF2B5EF4-FFF2-40B4-BE49-F238E27FC236}">
                      <a16:creationId xmlns:a16="http://schemas.microsoft.com/office/drawing/2014/main" id="{6B510EAA-8E99-794E-21E5-27001DF34B2B}"/>
                    </a:ext>
                  </a:extLst>
                </p:cNvPr>
                <p:cNvSpPr txBox="1"/>
                <p:nvPr/>
              </p:nvSpPr>
              <p:spPr>
                <a:xfrm>
                  <a:off x="5783460" y="5018206"/>
                  <a:ext cx="3810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1400" dirty="0"/>
                    <a:t>e</a:t>
                  </a:r>
                  <a:r>
                    <a:rPr lang="it-IT" sz="1400" baseline="-25000" dirty="0"/>
                    <a:t>7</a:t>
                  </a:r>
                  <a:endParaRPr lang="it-IT" sz="1200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CasellaDiTesto 39">
                    <a:extLst>
                      <a:ext uri="{FF2B5EF4-FFF2-40B4-BE49-F238E27FC236}">
                        <a16:creationId xmlns:a16="http://schemas.microsoft.com/office/drawing/2014/main" id="{7E8D1E08-282E-22AA-3C22-C8C553F8DAC8}"/>
                      </a:ext>
                    </a:extLst>
                  </p:cNvPr>
                  <p:cNvSpPr txBox="1"/>
                  <p:nvPr/>
                </p:nvSpPr>
                <p:spPr>
                  <a:xfrm>
                    <a:off x="8665499" y="3266249"/>
                    <a:ext cx="1959254" cy="75450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40" name="CasellaDiTesto 39">
                    <a:extLst>
                      <a:ext uri="{FF2B5EF4-FFF2-40B4-BE49-F238E27FC236}">
                        <a16:creationId xmlns:a16="http://schemas.microsoft.com/office/drawing/2014/main" id="{7E8D1E08-282E-22AA-3C22-C8C553F8DAC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65499" y="3266249"/>
                    <a:ext cx="1959254" cy="75450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581" t="-120000" r="-1935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2" name="object 16">
                <a:extLst>
                  <a:ext uri="{FF2B5EF4-FFF2-40B4-BE49-F238E27FC236}">
                    <a16:creationId xmlns:a16="http://schemas.microsoft.com/office/drawing/2014/main" id="{4FF09AD4-CC04-C02E-279B-E8691ED171A5}"/>
                  </a:ext>
                </a:extLst>
              </p:cNvPr>
              <p:cNvSpPr txBox="1"/>
              <p:nvPr/>
            </p:nvSpPr>
            <p:spPr>
              <a:xfrm>
                <a:off x="8866177" y="5160691"/>
                <a:ext cx="1731355" cy="28982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spc="-5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/>
                  </a:rPr>
                  <a:t>with</a:t>
                </a:r>
                <a:r>
                  <a:rPr sz="1800" spc="-1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/>
                  </a:rPr>
                  <a:t> </a:t>
                </a:r>
                <a:r>
                  <a:rPr sz="1800" spc="95" dirty="0">
                    <a:latin typeface="Cambria Math" panose="02040503050406030204" pitchFamily="18" charset="0"/>
                    <a:ea typeface="Cambria Math" panose="02040503050406030204" pitchFamily="18" charset="0"/>
                    <a:cs typeface="STIXGeneral"/>
                  </a:rPr>
                  <a:t>0</a:t>
                </a:r>
                <a:r>
                  <a:rPr sz="1800" spc="40" dirty="0">
                    <a:latin typeface="Cambria Math" panose="02040503050406030204" pitchFamily="18" charset="0"/>
                    <a:ea typeface="Cambria Math" panose="02040503050406030204" pitchFamily="18" charset="0"/>
                    <a:cs typeface="STIXGeneral"/>
                  </a:rPr>
                  <a:t> </a:t>
                </a:r>
                <a:r>
                  <a:rPr sz="1800" spc="-80" dirty="0">
                    <a:latin typeface="Cambria Math" panose="02040503050406030204" pitchFamily="18" charset="0"/>
                    <a:ea typeface="Cambria Math" panose="02040503050406030204" pitchFamily="18" charset="0"/>
                    <a:cs typeface="STIXGeneral"/>
                  </a:rPr>
                  <a:t>≪</a:t>
                </a:r>
                <a:r>
                  <a:rPr sz="1800" spc="30" dirty="0">
                    <a:latin typeface="Cambria Math" panose="02040503050406030204" pitchFamily="18" charset="0"/>
                    <a:ea typeface="Cambria Math" panose="02040503050406030204" pitchFamily="18" charset="0"/>
                    <a:cs typeface="STIXGeneral"/>
                  </a:rPr>
                  <a:t> </a:t>
                </a:r>
                <a:r>
                  <a:rPr sz="1800" spc="135" dirty="0">
                    <a:latin typeface="Cambria Math" panose="02040503050406030204" pitchFamily="18" charset="0"/>
                    <a:ea typeface="Cambria Math" panose="02040503050406030204" pitchFamily="18" charset="0"/>
                    <a:cs typeface="STIXGeneral"/>
                  </a:rPr>
                  <a:t>𝛼</a:t>
                </a:r>
                <a:r>
                  <a:rPr sz="1800" spc="475" dirty="0">
                    <a:latin typeface="Cambria Math" panose="02040503050406030204" pitchFamily="18" charset="0"/>
                    <a:ea typeface="Cambria Math" panose="02040503050406030204" pitchFamily="18" charset="0"/>
                    <a:cs typeface="STIXGeneral"/>
                  </a:rPr>
                  <a:t> </a:t>
                </a:r>
                <a:r>
                  <a:rPr sz="1800" spc="114" dirty="0">
                    <a:latin typeface="Cambria Math" panose="02040503050406030204" pitchFamily="18" charset="0"/>
                    <a:ea typeface="Cambria Math" panose="02040503050406030204" pitchFamily="18" charset="0"/>
                    <a:cs typeface="STIXGeneral"/>
                  </a:rPr>
                  <a:t>≤</a:t>
                </a:r>
                <a:r>
                  <a:rPr sz="1800" spc="40" dirty="0">
                    <a:latin typeface="Cambria Math" panose="02040503050406030204" pitchFamily="18" charset="0"/>
                    <a:ea typeface="Cambria Math" panose="02040503050406030204" pitchFamily="18" charset="0"/>
                    <a:cs typeface="STIXGeneral"/>
                  </a:rPr>
                  <a:t> </a:t>
                </a:r>
                <a:r>
                  <a:rPr sz="1800" spc="95" dirty="0">
                    <a:latin typeface="Cambria Math" panose="02040503050406030204" pitchFamily="18" charset="0"/>
                    <a:ea typeface="Cambria Math" panose="02040503050406030204" pitchFamily="18" charset="0"/>
                    <a:cs typeface="STIXGeneral"/>
                  </a:rPr>
                  <a:t>1</a:t>
                </a:r>
                <a:endParaRPr sz="1800" dirty="0">
                  <a:latin typeface="Cambria Math" panose="02040503050406030204" pitchFamily="18" charset="0"/>
                  <a:ea typeface="Cambria Math" panose="02040503050406030204" pitchFamily="18" charset="0"/>
                  <a:cs typeface="STIXGeneral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CasellaDiTesto 42">
                    <a:extLst>
                      <a:ext uri="{FF2B5EF4-FFF2-40B4-BE49-F238E27FC236}">
                        <a16:creationId xmlns:a16="http://schemas.microsoft.com/office/drawing/2014/main" id="{F24238CD-F6FA-2EC6-E1D8-A7E014E78764}"/>
                      </a:ext>
                    </a:extLst>
                  </p:cNvPr>
                  <p:cNvSpPr txBox="1"/>
                  <p:nvPr/>
                </p:nvSpPr>
                <p:spPr>
                  <a:xfrm>
                    <a:off x="6440523" y="4982256"/>
                    <a:ext cx="2109487" cy="65659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e>
                              </m:nary>
                            </m:den>
                          </m:f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43" name="CasellaDiTesto 42">
                    <a:extLst>
                      <a:ext uri="{FF2B5EF4-FFF2-40B4-BE49-F238E27FC236}">
                        <a16:creationId xmlns:a16="http://schemas.microsoft.com/office/drawing/2014/main" id="{F24238CD-F6FA-2EC6-E1D8-A7E014E787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0523" y="4982256"/>
                    <a:ext cx="2109487" cy="65659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395" t="-64151" b="-10188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49" name="Footer Placeholder 1">
            <a:extLst>
              <a:ext uri="{FF2B5EF4-FFF2-40B4-BE49-F238E27FC236}">
                <a16:creationId xmlns:a16="http://schemas.microsoft.com/office/drawing/2014/main" id="{A3AEC22F-C541-16AD-C6AA-3F2EEA8F56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</p:spTree>
    <p:extLst>
      <p:ext uri="{BB962C8B-B14F-4D97-AF65-F5344CB8AC3E}">
        <p14:creationId xmlns:p14="http://schemas.microsoft.com/office/powerpoint/2010/main" val="3016073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251373" cy="1325563"/>
          </a:xfrm>
        </p:spPr>
        <p:txBody>
          <a:bodyPr spcFirstLastPara="1" lIns="121900" tIns="60933" rIns="121900" bIns="60933" anchor="ctr" anchorCtr="0">
            <a:normAutofit/>
          </a:bodyPr>
          <a:lstStyle/>
          <a:p>
            <a:r>
              <a:rPr lang="en-US" dirty="0"/>
              <a:t>Prequential evaluation - Cross Validation</a:t>
            </a:r>
            <a:endParaRPr lang="en-US" b="1" dirty="0"/>
          </a:p>
        </p:txBody>
      </p:sp>
      <p:sp>
        <p:nvSpPr>
          <p:cNvPr id="710" name="Google Shape;710;p19"/>
          <p:cNvSpPr txBox="1">
            <a:spLocks noGrp="1"/>
          </p:cNvSpPr>
          <p:nvPr>
            <p:ph type="sldNum" idx="4294967295"/>
          </p:nvPr>
        </p:nvSpPr>
        <p:spPr>
          <a:xfrm>
            <a:off x="9135938" y="6356350"/>
            <a:ext cx="2217861" cy="365125"/>
          </a:xfrm>
        </p:spPr>
        <p:txBody>
          <a:bodyPr spcFirstLastPara="1" lIns="121900" tIns="60933" rIns="121900" bIns="60933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/>
              <a:pPr>
                <a:lnSpc>
                  <a:spcPct val="90000"/>
                </a:lnSpc>
                <a:spcAft>
                  <a:spcPts val="600"/>
                </a:spcAft>
                <a:buClr>
                  <a:srgbClr val="000000"/>
                </a:buClr>
                <a:buSzPts val="1400"/>
              </a:pPr>
              <a:t>16</a:t>
            </a:fld>
            <a:endParaRPr lang="en-US"/>
          </a:p>
        </p:txBody>
      </p:sp>
      <p:sp>
        <p:nvSpPr>
          <p:cNvPr id="6" name="object 18">
            <a:extLst>
              <a:ext uri="{FF2B5EF4-FFF2-40B4-BE49-F238E27FC236}">
                <a16:creationId xmlns:a16="http://schemas.microsoft.com/office/drawing/2014/main" id="{70844FED-585A-48EF-2C53-13631AA670CD}"/>
              </a:ext>
            </a:extLst>
          </p:cNvPr>
          <p:cNvSpPr txBox="1">
            <a:spLocks/>
          </p:cNvSpPr>
          <p:nvPr/>
        </p:nvSpPr>
        <p:spPr>
          <a:xfrm>
            <a:off x="2675999" y="6054197"/>
            <a:ext cx="6840000" cy="230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Bifet, A., et al: </a:t>
            </a:r>
            <a:r>
              <a:rPr lang="it-IT" sz="1400" b="1" spc="-5" dirty="0" err="1">
                <a:solidFill>
                  <a:srgbClr val="202729"/>
                </a:solidFill>
                <a:latin typeface="Calibri"/>
                <a:cs typeface="Calibri"/>
              </a:rPr>
              <a:t>Efficient</a:t>
            </a: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 Online Evaluation of Big Data Stream </a:t>
            </a:r>
            <a:r>
              <a:rPr lang="it-IT" sz="1400" b="1" spc="-5" dirty="0" err="1">
                <a:solidFill>
                  <a:srgbClr val="202729"/>
                </a:solidFill>
                <a:latin typeface="Calibri"/>
                <a:cs typeface="Calibri"/>
              </a:rPr>
              <a:t>Classifiers</a:t>
            </a: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. In ACM SIGKDD, 2015.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2F84CF9-33F9-DFEF-2D16-9020BFBCB510}"/>
              </a:ext>
            </a:extLst>
          </p:cNvPr>
          <p:cNvSpPr txBox="1"/>
          <p:nvPr/>
        </p:nvSpPr>
        <p:spPr>
          <a:xfrm>
            <a:off x="4793523" y="1782664"/>
            <a:ext cx="6560276" cy="3684248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457200" indent="-4572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0B1E46"/>
                </a:solidFill>
              </a:rPr>
              <a:t>K-fold distributed cross-validation:</a:t>
            </a:r>
            <a:br>
              <a:rPr lang="en-GB" sz="2400" b="1" dirty="0">
                <a:solidFill>
                  <a:srgbClr val="0B1E46"/>
                </a:solidFill>
              </a:rPr>
            </a:br>
            <a:r>
              <a:rPr lang="en-GB" sz="2000" dirty="0">
                <a:solidFill>
                  <a:srgbClr val="0B1E46"/>
                </a:solidFill>
              </a:rPr>
              <a:t>each sample is used for testing in one classifier selected randomly, and used for training and testing all the others</a:t>
            </a:r>
            <a:endParaRPr lang="en-GB" sz="2800" dirty="0">
              <a:solidFill>
                <a:srgbClr val="0B1E46"/>
              </a:solidFill>
            </a:endParaRPr>
          </a:p>
          <a:p>
            <a:pPr marL="457200" indent="-4572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0B1E46"/>
                </a:solidFill>
              </a:rPr>
              <a:t>K-fold distributed split-validation:</a:t>
            </a:r>
            <a:br>
              <a:rPr lang="en-GB" sz="2400" b="1" dirty="0">
                <a:solidFill>
                  <a:srgbClr val="0B1E46"/>
                </a:solidFill>
              </a:rPr>
            </a:br>
            <a:r>
              <a:rPr lang="en-GB" sz="2000" dirty="0">
                <a:solidFill>
                  <a:srgbClr val="0B1E46"/>
                </a:solidFill>
              </a:rPr>
              <a:t>each sample is used for training in one classifier selected randomly, and for testing in all the classifiers</a:t>
            </a:r>
            <a:endParaRPr lang="en-GB" sz="2800" dirty="0">
              <a:solidFill>
                <a:srgbClr val="0B1E46"/>
              </a:solidFill>
            </a:endParaRPr>
          </a:p>
          <a:p>
            <a:pPr marL="457200" indent="-4572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0B1E46"/>
                </a:solidFill>
              </a:rPr>
              <a:t>K-fold distributed bootstrap-validation:</a:t>
            </a:r>
            <a:br>
              <a:rPr lang="en-GB" sz="2400" b="1" dirty="0">
                <a:solidFill>
                  <a:srgbClr val="0B1E46"/>
                </a:solidFill>
              </a:rPr>
            </a:br>
            <a:r>
              <a:rPr lang="en-GB" sz="2000" dirty="0">
                <a:solidFill>
                  <a:srgbClr val="0B1E46"/>
                </a:solidFill>
              </a:rPr>
              <a:t>each sample is used for training in approximately 2⁄3 of the classifiers, with a separate weight in each classifier, and for testing in all the classifiers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23941B4-98A6-FF22-EC60-F371A59038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63" y="1405251"/>
            <a:ext cx="4093814" cy="4439075"/>
          </a:xfrm>
          <a:prstGeom prst="rect">
            <a:avLst/>
          </a:prstGeom>
        </p:spPr>
      </p:pic>
      <p:sp>
        <p:nvSpPr>
          <p:cNvPr id="49" name="Footer Placeholder 1">
            <a:extLst>
              <a:ext uri="{FF2B5EF4-FFF2-40B4-BE49-F238E27FC236}">
                <a16:creationId xmlns:a16="http://schemas.microsoft.com/office/drawing/2014/main" id="{6C1E8A7A-842B-33D0-00CF-31551002A1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</p:spTree>
    <p:extLst>
      <p:ext uri="{BB962C8B-B14F-4D97-AF65-F5344CB8AC3E}">
        <p14:creationId xmlns:p14="http://schemas.microsoft.com/office/powerpoint/2010/main" val="3251953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251373" cy="1325563"/>
          </a:xfrm>
        </p:spPr>
        <p:txBody>
          <a:bodyPr spcFirstLastPara="1" lIns="121900" tIns="60933" rIns="121900" bIns="60933" anchor="ctr" anchorCtr="0">
            <a:normAutofit/>
          </a:bodyPr>
          <a:lstStyle/>
          <a:p>
            <a:r>
              <a:rPr lang="en-US" dirty="0"/>
              <a:t>Prequential evaluation - Delayed</a:t>
            </a:r>
            <a:endParaRPr lang="en-US" b="1" dirty="0"/>
          </a:p>
        </p:txBody>
      </p:sp>
      <p:sp>
        <p:nvSpPr>
          <p:cNvPr id="710" name="Google Shape;710;p19"/>
          <p:cNvSpPr txBox="1">
            <a:spLocks noGrp="1"/>
          </p:cNvSpPr>
          <p:nvPr>
            <p:ph type="sldNum" idx="4294967295"/>
          </p:nvPr>
        </p:nvSpPr>
        <p:spPr>
          <a:xfrm>
            <a:off x="9135938" y="6356350"/>
            <a:ext cx="2217861" cy="365125"/>
          </a:xfrm>
        </p:spPr>
        <p:txBody>
          <a:bodyPr spcFirstLastPara="1" lIns="121900" tIns="60933" rIns="121900" bIns="60933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/>
              <a:pPr>
                <a:lnSpc>
                  <a:spcPct val="90000"/>
                </a:lnSpc>
                <a:spcAft>
                  <a:spcPts val="600"/>
                </a:spcAft>
                <a:buClr>
                  <a:srgbClr val="000000"/>
                </a:buClr>
                <a:buSzPts val="1400"/>
              </a:pPr>
              <a:t>17</a:t>
            </a:fld>
            <a:endParaRPr lang="en-US"/>
          </a:p>
        </p:txBody>
      </p:sp>
      <p:sp>
        <p:nvSpPr>
          <p:cNvPr id="6" name="object 18">
            <a:extLst>
              <a:ext uri="{FF2B5EF4-FFF2-40B4-BE49-F238E27FC236}">
                <a16:creationId xmlns:a16="http://schemas.microsoft.com/office/drawing/2014/main" id="{70844FED-585A-48EF-2C53-13631AA670CD}"/>
              </a:ext>
            </a:extLst>
          </p:cNvPr>
          <p:cNvSpPr txBox="1">
            <a:spLocks/>
          </p:cNvSpPr>
          <p:nvPr/>
        </p:nvSpPr>
        <p:spPr>
          <a:xfrm>
            <a:off x="2055600" y="6055200"/>
            <a:ext cx="8084128" cy="230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Gomes, HM., et al: </a:t>
            </a:r>
            <a:r>
              <a:rPr lang="it-IT" sz="1400" b="1" spc="-5" dirty="0" err="1">
                <a:solidFill>
                  <a:srgbClr val="202729"/>
                </a:solidFill>
                <a:latin typeface="Calibri"/>
                <a:cs typeface="Calibri"/>
              </a:rPr>
              <a:t>Adaptive</a:t>
            </a: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 random </a:t>
            </a:r>
            <a:r>
              <a:rPr lang="it-IT" sz="1400" b="1" spc="-5" dirty="0" err="1">
                <a:solidFill>
                  <a:srgbClr val="202729"/>
                </a:solidFill>
                <a:latin typeface="Calibri"/>
                <a:cs typeface="Calibri"/>
              </a:rPr>
              <a:t>forests</a:t>
            </a: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 for </a:t>
            </a:r>
            <a:r>
              <a:rPr lang="it-IT" sz="1400" b="1" spc="-5" dirty="0" err="1">
                <a:solidFill>
                  <a:srgbClr val="202729"/>
                </a:solidFill>
                <a:latin typeface="Calibri"/>
                <a:cs typeface="Calibri"/>
              </a:rPr>
              <a:t>evolving</a:t>
            </a: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 data stream </a:t>
            </a:r>
            <a:r>
              <a:rPr lang="it-IT" sz="1400" b="1" spc="-5" dirty="0" err="1">
                <a:solidFill>
                  <a:srgbClr val="202729"/>
                </a:solidFill>
                <a:latin typeface="Calibri"/>
                <a:cs typeface="Calibri"/>
              </a:rPr>
              <a:t>classification</a:t>
            </a: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. In Machine Learning, 2017.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2F84CF9-33F9-DFEF-2D16-9020BFBCB510}"/>
              </a:ext>
            </a:extLst>
          </p:cNvPr>
          <p:cNvSpPr txBox="1"/>
          <p:nvPr/>
        </p:nvSpPr>
        <p:spPr>
          <a:xfrm>
            <a:off x="4793523" y="1782664"/>
            <a:ext cx="6560276" cy="3684248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457200" indent="-4572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B1E46"/>
                </a:solidFill>
              </a:rPr>
              <a:t>In real environments, can happen that the label arrives </a:t>
            </a:r>
            <a:r>
              <a:rPr lang="en-GB" sz="2400" b="1" dirty="0">
                <a:solidFill>
                  <a:srgbClr val="0B1E46"/>
                </a:solidFill>
              </a:rPr>
              <a:t>delayed</a:t>
            </a:r>
            <a:r>
              <a:rPr lang="en-GB" sz="2400" dirty="0">
                <a:solidFill>
                  <a:srgbClr val="0B1E46"/>
                </a:solidFill>
              </a:rPr>
              <a:t> w.r.t. the features</a:t>
            </a:r>
          </a:p>
          <a:p>
            <a:pPr marL="457200" indent="-4572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B1E46"/>
                </a:solidFill>
              </a:rPr>
              <a:t>Test the model with the features and wait for the label to train it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23941B4-98A6-FF22-EC60-F371A59038D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0663" y="1525204"/>
            <a:ext cx="4093814" cy="4199169"/>
          </a:xfrm>
          <a:prstGeom prst="rect">
            <a:avLst/>
          </a:prstGeom>
        </p:spPr>
      </p:pic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BC40A01D-C44D-8E7C-6BAB-2CDBE45C33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</p:spTree>
    <p:extLst>
      <p:ext uri="{BB962C8B-B14F-4D97-AF65-F5344CB8AC3E}">
        <p14:creationId xmlns:p14="http://schemas.microsoft.com/office/powerpoint/2010/main" val="1561827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251373" cy="1325563"/>
          </a:xfrm>
        </p:spPr>
        <p:txBody>
          <a:bodyPr spcFirstLastPara="1" lIns="121900" tIns="60933" rIns="121900" bIns="60933" anchor="ctr" anchorCtr="0">
            <a:normAutofit/>
          </a:bodyPr>
          <a:lstStyle/>
          <a:p>
            <a:r>
              <a:rPr lang="en-US" dirty="0"/>
              <a:t>Evaluation metric - Kappa statistic</a:t>
            </a:r>
            <a:endParaRPr lang="en-US" b="1" dirty="0"/>
          </a:p>
        </p:txBody>
      </p:sp>
      <p:sp>
        <p:nvSpPr>
          <p:cNvPr id="710" name="Google Shape;710;p19"/>
          <p:cNvSpPr txBox="1">
            <a:spLocks noGrp="1"/>
          </p:cNvSpPr>
          <p:nvPr>
            <p:ph type="sldNum" idx="4294967295"/>
          </p:nvPr>
        </p:nvSpPr>
        <p:spPr>
          <a:xfrm>
            <a:off x="9135938" y="6356350"/>
            <a:ext cx="2217861" cy="365125"/>
          </a:xfrm>
        </p:spPr>
        <p:txBody>
          <a:bodyPr spcFirstLastPara="1" lIns="121900" tIns="60933" rIns="121900" bIns="60933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/>
              <a:pPr>
                <a:lnSpc>
                  <a:spcPct val="90000"/>
                </a:lnSpc>
                <a:spcAft>
                  <a:spcPts val="600"/>
                </a:spcAft>
                <a:buClr>
                  <a:srgbClr val="000000"/>
                </a:buClr>
                <a:buSzPts val="1400"/>
              </a:pPr>
              <a:t>18</a:t>
            </a:fld>
            <a:endParaRPr lang="en-US"/>
          </a:p>
        </p:txBody>
      </p:sp>
      <p:sp>
        <p:nvSpPr>
          <p:cNvPr id="6" name="object 18">
            <a:extLst>
              <a:ext uri="{FF2B5EF4-FFF2-40B4-BE49-F238E27FC236}">
                <a16:creationId xmlns:a16="http://schemas.microsoft.com/office/drawing/2014/main" id="{70844FED-585A-48EF-2C53-13631AA670CD}"/>
              </a:ext>
            </a:extLst>
          </p:cNvPr>
          <p:cNvSpPr txBox="1">
            <a:spLocks/>
          </p:cNvSpPr>
          <p:nvPr/>
        </p:nvSpPr>
        <p:spPr>
          <a:xfrm>
            <a:off x="677999" y="6055200"/>
            <a:ext cx="10836000" cy="230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I. </a:t>
            </a:r>
            <a:r>
              <a:rPr lang="it-IT" sz="1400" spc="-5" dirty="0" err="1">
                <a:solidFill>
                  <a:srgbClr val="202729"/>
                </a:solidFill>
                <a:latin typeface="Calibri"/>
                <a:cs typeface="Calibri"/>
              </a:rPr>
              <a:t>Žliobaitè</a:t>
            </a: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 et al. </a:t>
            </a: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Evaluation </a:t>
            </a:r>
            <a:r>
              <a:rPr lang="it-IT" sz="1400" b="1" spc="-5" dirty="0" err="1">
                <a:solidFill>
                  <a:srgbClr val="202729"/>
                </a:solidFill>
                <a:latin typeface="Calibri"/>
                <a:cs typeface="Calibri"/>
              </a:rPr>
              <a:t>methods</a:t>
            </a: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 and </a:t>
            </a:r>
            <a:r>
              <a:rPr lang="it-IT" sz="1400" b="1" spc="-5" dirty="0" err="1">
                <a:solidFill>
                  <a:srgbClr val="202729"/>
                </a:solidFill>
                <a:latin typeface="Calibri"/>
                <a:cs typeface="Calibri"/>
              </a:rPr>
              <a:t>decision</a:t>
            </a: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 theory for </a:t>
            </a:r>
            <a:r>
              <a:rPr lang="it-IT" sz="1400" b="1" spc="-5" dirty="0" err="1">
                <a:solidFill>
                  <a:srgbClr val="202729"/>
                </a:solidFill>
                <a:latin typeface="Calibri"/>
                <a:cs typeface="Calibri"/>
              </a:rPr>
              <a:t>classification</a:t>
            </a: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 of streaming data with </a:t>
            </a:r>
            <a:r>
              <a:rPr lang="it-IT" sz="1400" b="1" spc="-5" dirty="0" err="1">
                <a:solidFill>
                  <a:srgbClr val="202729"/>
                </a:solidFill>
                <a:latin typeface="Calibri"/>
                <a:cs typeface="Calibri"/>
              </a:rPr>
              <a:t>temporal</a:t>
            </a: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1400" b="1" spc="-5" dirty="0" err="1">
                <a:solidFill>
                  <a:srgbClr val="202729"/>
                </a:solidFill>
                <a:latin typeface="Calibri"/>
                <a:cs typeface="Calibri"/>
              </a:rPr>
              <a:t>dependence</a:t>
            </a: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. </a:t>
            </a: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In Machine Learning, 2015.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2F84CF9-33F9-DFEF-2D16-9020BFBCB510}"/>
              </a:ext>
            </a:extLst>
          </p:cNvPr>
          <p:cNvSpPr txBox="1"/>
          <p:nvPr/>
        </p:nvSpPr>
        <p:spPr>
          <a:xfrm>
            <a:off x="838200" y="3378871"/>
            <a:ext cx="10515599" cy="1760636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spcBef>
                <a:spcPts val="1000"/>
              </a:spcBef>
            </a:pPr>
            <a:r>
              <a:rPr lang="en-GB" sz="2400" dirty="0">
                <a:solidFill>
                  <a:srgbClr val="0B1E46"/>
                </a:solidFill>
              </a:rPr>
              <a:t>where </a:t>
            </a:r>
            <a:r>
              <a:rPr lang="en-GB" sz="2400" i="1" dirty="0">
                <a:solidFill>
                  <a:srgbClr val="0B1E46"/>
                </a:solidFill>
              </a:rPr>
              <a:t>p</a:t>
            </a:r>
            <a:r>
              <a:rPr lang="en-GB" sz="2400" dirty="0">
                <a:solidFill>
                  <a:srgbClr val="0B1E46"/>
                </a:solidFill>
              </a:rPr>
              <a:t> is the accuracy of the classifier under consideration and </a:t>
            </a:r>
            <a:r>
              <a:rPr lang="en-GB" sz="2400" i="1" dirty="0" err="1">
                <a:solidFill>
                  <a:srgbClr val="0B1E46"/>
                </a:solidFill>
              </a:rPr>
              <a:t>p</a:t>
            </a:r>
            <a:r>
              <a:rPr lang="en-GB" sz="2400" i="1" baseline="-25000" dirty="0" err="1">
                <a:solidFill>
                  <a:srgbClr val="0B1E46"/>
                </a:solidFill>
              </a:rPr>
              <a:t>rand</a:t>
            </a:r>
            <a:r>
              <a:rPr lang="en-GB" sz="2400" dirty="0">
                <a:solidFill>
                  <a:srgbClr val="0B1E46"/>
                </a:solidFill>
              </a:rPr>
              <a:t> is the accuracy of the Random classifier.</a:t>
            </a:r>
          </a:p>
          <a:p>
            <a:pPr marL="457200" indent="-4572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B1E46"/>
                </a:solidFill>
              </a:rPr>
              <a:t>If the classifier is perfectly correct, then </a:t>
            </a:r>
            <a:r>
              <a:rPr lang="en-GB" sz="2400" i="1" dirty="0">
                <a:solidFill>
                  <a:srgbClr val="0B1E46"/>
                </a:solidFill>
              </a:rPr>
              <a:t>k = 1</a:t>
            </a:r>
            <a:r>
              <a:rPr lang="en-GB" sz="2400" dirty="0">
                <a:solidFill>
                  <a:srgbClr val="0B1E46"/>
                </a:solidFill>
              </a:rPr>
              <a:t>. </a:t>
            </a:r>
          </a:p>
          <a:p>
            <a:pPr marL="457200" indent="-4572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B1E46"/>
                </a:solidFill>
              </a:rPr>
              <a:t>If the classifier achieves the same accuracy as the Random classifier, then </a:t>
            </a:r>
            <a:r>
              <a:rPr lang="en-GB" sz="2400" i="1" dirty="0">
                <a:solidFill>
                  <a:srgbClr val="0B1E46"/>
                </a:solidFill>
              </a:rPr>
              <a:t>k = 0</a:t>
            </a:r>
            <a:r>
              <a:rPr lang="en-GB" sz="2400" dirty="0">
                <a:solidFill>
                  <a:srgbClr val="0B1E46"/>
                </a:solidFill>
              </a:rPr>
              <a:t>.</a:t>
            </a:r>
          </a:p>
          <a:p>
            <a:pPr marL="457200" indent="-4572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0B1E4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954D2B78-A575-FA08-4F04-3FB617F088CA}"/>
                  </a:ext>
                </a:extLst>
              </p:cNvPr>
              <p:cNvSpPr txBox="1"/>
              <p:nvPr/>
            </p:nvSpPr>
            <p:spPr>
              <a:xfrm>
                <a:off x="4526972" y="1962443"/>
                <a:ext cx="3138053" cy="9266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𝑟𝑎𝑛𝑑</m:t>
                              </m:r>
                            </m:sub>
                          </m:sSub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1 − 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𝑟𝑎𝑛𝑑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954D2B78-A575-FA08-4F04-3FB617F08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972" y="1962443"/>
                <a:ext cx="3138053" cy="926600"/>
              </a:xfrm>
              <a:prstGeom prst="rect">
                <a:avLst/>
              </a:prstGeom>
              <a:blipFill>
                <a:blip r:embed="rId3"/>
                <a:stretch>
                  <a:fillRect t="-17568" b="-216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A1211ED6-9FBE-34AA-D978-21E8CB9840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</p:spTree>
    <p:extLst>
      <p:ext uri="{BB962C8B-B14F-4D97-AF65-F5344CB8AC3E}">
        <p14:creationId xmlns:p14="http://schemas.microsoft.com/office/powerpoint/2010/main" val="891386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777413" cy="1325563"/>
          </a:xfrm>
        </p:spPr>
        <p:txBody>
          <a:bodyPr spcFirstLastPara="1" lIns="121900" tIns="60933" rIns="121900" bIns="60933" anchor="ctr" anchorCtr="0">
            <a:normAutofit/>
          </a:bodyPr>
          <a:lstStyle/>
          <a:p>
            <a:r>
              <a:rPr lang="en-US" dirty="0"/>
              <a:t>Evaluation metric - Kappa-Temporal statistic</a:t>
            </a:r>
            <a:endParaRPr lang="en-US" b="1" dirty="0"/>
          </a:p>
        </p:txBody>
      </p:sp>
      <p:sp>
        <p:nvSpPr>
          <p:cNvPr id="710" name="Google Shape;710;p19"/>
          <p:cNvSpPr txBox="1">
            <a:spLocks noGrp="1"/>
          </p:cNvSpPr>
          <p:nvPr>
            <p:ph type="sldNum" idx="4294967295"/>
          </p:nvPr>
        </p:nvSpPr>
        <p:spPr>
          <a:xfrm>
            <a:off x="9135938" y="6356350"/>
            <a:ext cx="2217861" cy="365125"/>
          </a:xfrm>
        </p:spPr>
        <p:txBody>
          <a:bodyPr spcFirstLastPara="1" lIns="121900" tIns="60933" rIns="121900" bIns="60933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/>
              <a:pPr>
                <a:lnSpc>
                  <a:spcPct val="90000"/>
                </a:lnSpc>
                <a:spcAft>
                  <a:spcPts val="600"/>
                </a:spcAft>
                <a:buClr>
                  <a:srgbClr val="000000"/>
                </a:buClr>
                <a:buSzPts val="1400"/>
              </a:pPr>
              <a:t>19</a:t>
            </a:fld>
            <a:endParaRPr lang="en-US"/>
          </a:p>
        </p:txBody>
      </p:sp>
      <p:sp>
        <p:nvSpPr>
          <p:cNvPr id="6" name="object 18">
            <a:extLst>
              <a:ext uri="{FF2B5EF4-FFF2-40B4-BE49-F238E27FC236}">
                <a16:creationId xmlns:a16="http://schemas.microsoft.com/office/drawing/2014/main" id="{70844FED-585A-48EF-2C53-13631AA670CD}"/>
              </a:ext>
            </a:extLst>
          </p:cNvPr>
          <p:cNvSpPr txBox="1">
            <a:spLocks/>
          </p:cNvSpPr>
          <p:nvPr/>
        </p:nvSpPr>
        <p:spPr>
          <a:xfrm>
            <a:off x="677999" y="6055200"/>
            <a:ext cx="10836000" cy="230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I. </a:t>
            </a:r>
            <a:r>
              <a:rPr lang="it-IT" sz="1400" spc="-5" dirty="0" err="1">
                <a:solidFill>
                  <a:srgbClr val="202729"/>
                </a:solidFill>
                <a:latin typeface="Calibri"/>
                <a:cs typeface="Calibri"/>
              </a:rPr>
              <a:t>Žliobaitè</a:t>
            </a: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 et al. </a:t>
            </a: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Evaluation </a:t>
            </a:r>
            <a:r>
              <a:rPr lang="it-IT" sz="1400" b="1" spc="-5" dirty="0" err="1">
                <a:solidFill>
                  <a:srgbClr val="202729"/>
                </a:solidFill>
                <a:latin typeface="Calibri"/>
                <a:cs typeface="Calibri"/>
              </a:rPr>
              <a:t>methods</a:t>
            </a: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 and </a:t>
            </a:r>
            <a:r>
              <a:rPr lang="it-IT" sz="1400" b="1" spc="-5" dirty="0" err="1">
                <a:solidFill>
                  <a:srgbClr val="202729"/>
                </a:solidFill>
                <a:latin typeface="Calibri"/>
                <a:cs typeface="Calibri"/>
              </a:rPr>
              <a:t>decision</a:t>
            </a: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 theory for </a:t>
            </a:r>
            <a:r>
              <a:rPr lang="it-IT" sz="1400" b="1" spc="-5" dirty="0" err="1">
                <a:solidFill>
                  <a:srgbClr val="202729"/>
                </a:solidFill>
                <a:latin typeface="Calibri"/>
                <a:cs typeface="Calibri"/>
              </a:rPr>
              <a:t>classification</a:t>
            </a: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 of streaming data with </a:t>
            </a:r>
            <a:r>
              <a:rPr lang="it-IT" sz="1400" b="1" spc="-5" dirty="0" err="1">
                <a:solidFill>
                  <a:srgbClr val="202729"/>
                </a:solidFill>
                <a:latin typeface="Calibri"/>
                <a:cs typeface="Calibri"/>
              </a:rPr>
              <a:t>temporal</a:t>
            </a: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1400" b="1" spc="-5" dirty="0" err="1">
                <a:solidFill>
                  <a:srgbClr val="202729"/>
                </a:solidFill>
                <a:latin typeface="Calibri"/>
                <a:cs typeface="Calibri"/>
              </a:rPr>
              <a:t>dependence</a:t>
            </a: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. </a:t>
            </a: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In Machine Learning, 2015.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2F84CF9-33F9-DFEF-2D16-9020BFBCB510}"/>
              </a:ext>
            </a:extLst>
          </p:cNvPr>
          <p:cNvSpPr txBox="1"/>
          <p:nvPr/>
        </p:nvSpPr>
        <p:spPr>
          <a:xfrm>
            <a:off x="838200" y="3176191"/>
            <a:ext cx="10515599" cy="2463397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spcBef>
                <a:spcPts val="1000"/>
              </a:spcBef>
            </a:pPr>
            <a:r>
              <a:rPr lang="en-GB" sz="2400" dirty="0">
                <a:solidFill>
                  <a:srgbClr val="0B1E46"/>
                </a:solidFill>
              </a:rPr>
              <a:t>where </a:t>
            </a:r>
            <a:r>
              <a:rPr lang="en-GB" sz="2400" i="1" dirty="0">
                <a:solidFill>
                  <a:srgbClr val="0B1E46"/>
                </a:solidFill>
              </a:rPr>
              <a:t>p</a:t>
            </a:r>
            <a:r>
              <a:rPr lang="en-GB" sz="2400" dirty="0">
                <a:solidFill>
                  <a:srgbClr val="0B1E46"/>
                </a:solidFill>
              </a:rPr>
              <a:t> is the accuracy of the classifier under consideration and </a:t>
            </a:r>
            <a:r>
              <a:rPr lang="en-GB" sz="2400" i="1" dirty="0" err="1">
                <a:solidFill>
                  <a:srgbClr val="0B1E46"/>
                </a:solidFill>
              </a:rPr>
              <a:t>p</a:t>
            </a:r>
            <a:r>
              <a:rPr lang="en-GB" sz="2400" i="1" baseline="-25000" dirty="0" err="1">
                <a:solidFill>
                  <a:srgbClr val="0B1E46"/>
                </a:solidFill>
              </a:rPr>
              <a:t>per</a:t>
            </a:r>
            <a:r>
              <a:rPr lang="en-GB" sz="2400" dirty="0">
                <a:solidFill>
                  <a:srgbClr val="0B1E46"/>
                </a:solidFill>
              </a:rPr>
              <a:t> is the accuracy of the Persistent classifier.</a:t>
            </a:r>
          </a:p>
          <a:p>
            <a:pPr marL="342900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B1E46"/>
                </a:solidFill>
              </a:rPr>
              <a:t>If the classifier is perfectly correct, then </a:t>
            </a:r>
            <a:r>
              <a:rPr lang="en-GB" sz="2400" i="1" dirty="0">
                <a:solidFill>
                  <a:srgbClr val="0B1E46"/>
                </a:solidFill>
              </a:rPr>
              <a:t>k = 1</a:t>
            </a:r>
            <a:r>
              <a:rPr lang="en-GB" sz="2400" dirty="0">
                <a:solidFill>
                  <a:srgbClr val="0B1E46"/>
                </a:solidFill>
              </a:rPr>
              <a:t>. </a:t>
            </a:r>
          </a:p>
          <a:p>
            <a:pPr marL="342900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B1E46"/>
                </a:solidFill>
              </a:rPr>
              <a:t>If the classifier achieves the same accuracy as the Persistent classifier, then </a:t>
            </a:r>
            <a:r>
              <a:rPr lang="en-GB" sz="2400" i="1" dirty="0">
                <a:solidFill>
                  <a:srgbClr val="0B1E46"/>
                </a:solidFill>
              </a:rPr>
              <a:t>k = 0</a:t>
            </a:r>
            <a:r>
              <a:rPr lang="en-GB" sz="2400" dirty="0">
                <a:solidFill>
                  <a:srgbClr val="0B1E46"/>
                </a:solidFill>
              </a:rPr>
              <a:t>.</a:t>
            </a:r>
          </a:p>
          <a:p>
            <a:pPr marL="342900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B1E46"/>
                </a:solidFill>
              </a:rPr>
              <a:t>If the classifier performs worse than the Persistent classifier, then </a:t>
            </a:r>
            <a:r>
              <a:rPr lang="en-GB" sz="2400" i="1" dirty="0">
                <a:solidFill>
                  <a:srgbClr val="0B1E46"/>
                </a:solidFill>
              </a:rPr>
              <a:t>k &lt; 0</a:t>
            </a:r>
            <a:r>
              <a:rPr lang="en-GB" sz="2400" dirty="0">
                <a:solidFill>
                  <a:srgbClr val="0B1E46"/>
                </a:solidFill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6562477-CEE4-765E-040E-43C4468D56F3}"/>
                  </a:ext>
                </a:extLst>
              </p:cNvPr>
              <p:cNvSpPr txBox="1"/>
              <p:nvPr/>
            </p:nvSpPr>
            <p:spPr>
              <a:xfrm>
                <a:off x="4738023" y="1936797"/>
                <a:ext cx="2715951" cy="9932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𝑝𝑒𝑟</m:t>
                              </m:r>
                            </m:sub>
                          </m:sSub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1 − 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𝑝𝑒𝑟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6562477-CEE4-765E-040E-43C4468D5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023" y="1936797"/>
                <a:ext cx="2715951" cy="993285"/>
              </a:xfrm>
              <a:prstGeom prst="rect">
                <a:avLst/>
              </a:prstGeom>
              <a:blipFill>
                <a:blip r:embed="rId3"/>
                <a:stretch>
                  <a:fillRect l="-926" t="-16456" b="-151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AB6532D6-58A2-F516-668D-D156587AB3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</p:spTree>
    <p:extLst>
      <p:ext uri="{BB962C8B-B14F-4D97-AF65-F5344CB8AC3E}">
        <p14:creationId xmlns:p14="http://schemas.microsoft.com/office/powerpoint/2010/main" val="20731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C8DCED-FD7D-593D-5E31-4E68D0464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5D46BA-59EC-7673-54DA-45EEB5C9193A}"/>
              </a:ext>
            </a:extLst>
          </p:cNvPr>
          <p:cNvSpPr txBox="1"/>
          <p:nvPr/>
        </p:nvSpPr>
        <p:spPr>
          <a:xfrm>
            <a:off x="4787955" y="1996110"/>
            <a:ext cx="2677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Alessio Bernardo, Ph.D.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17B4D1-EAE4-C60A-FAF6-6A6280F9D86F}"/>
              </a:ext>
            </a:extLst>
          </p:cNvPr>
          <p:cNvSpPr txBox="1"/>
          <p:nvPr/>
        </p:nvSpPr>
        <p:spPr>
          <a:xfrm>
            <a:off x="4804888" y="2356798"/>
            <a:ext cx="3261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Post-doc @ Politecnico di Milano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CTO &amp; Co-founder @ Motus ml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D7B7A1-DECE-3867-3A9C-3AD801ABF8DD}"/>
              </a:ext>
            </a:extLst>
          </p:cNvPr>
          <p:cNvSpPr/>
          <p:nvPr/>
        </p:nvSpPr>
        <p:spPr>
          <a:xfrm>
            <a:off x="4787955" y="3289533"/>
            <a:ext cx="663035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defTabSz="914400" hangingPunct="1">
              <a:buFont typeface="Arial" panose="020B0604020202020204" pitchFamily="34" charset="0"/>
              <a:buChar char="•"/>
            </a:pPr>
            <a:r>
              <a:rPr lang="en-GB" sz="1800" b="1" kern="1200" dirty="0">
                <a:solidFill>
                  <a:srgbClr val="000000"/>
                </a:solidFill>
              </a:rPr>
              <a:t>5 years </a:t>
            </a:r>
            <a:r>
              <a:rPr lang="en-GB" sz="1800" kern="1200" dirty="0">
                <a:solidFill>
                  <a:srgbClr val="000000"/>
                </a:solidFill>
              </a:rPr>
              <a:t>of experience in </a:t>
            </a:r>
            <a:r>
              <a:rPr lang="en-GB" sz="1800" b="1" kern="1200" dirty="0">
                <a:solidFill>
                  <a:srgbClr val="000000"/>
                </a:solidFill>
              </a:rPr>
              <a:t>research </a:t>
            </a:r>
            <a:r>
              <a:rPr lang="en-GB" sz="1800" kern="1200" dirty="0">
                <a:solidFill>
                  <a:srgbClr val="000000"/>
                </a:solidFill>
              </a:rPr>
              <a:t>in the </a:t>
            </a:r>
            <a:r>
              <a:rPr lang="en-GB" sz="1800" b="1" kern="1200" dirty="0">
                <a:solidFill>
                  <a:srgbClr val="000000"/>
                </a:solidFill>
              </a:rPr>
              <a:t>Streaming Machine Learning </a:t>
            </a:r>
            <a:r>
              <a:rPr lang="en-GB" sz="1800" kern="1200" dirty="0">
                <a:solidFill>
                  <a:srgbClr val="000000"/>
                </a:solidFill>
              </a:rPr>
              <a:t>field with </a:t>
            </a:r>
            <a:r>
              <a:rPr lang="en-GB" sz="1800" b="1" kern="1200" dirty="0">
                <a:solidFill>
                  <a:srgbClr val="000000"/>
                </a:solidFill>
              </a:rPr>
              <a:t>evolving </a:t>
            </a:r>
            <a:r>
              <a:rPr lang="en-GB" sz="1800" kern="1200" dirty="0">
                <a:solidFill>
                  <a:srgbClr val="000000"/>
                </a:solidFill>
              </a:rPr>
              <a:t>data</a:t>
            </a:r>
            <a:r>
              <a:rPr lang="en-GB" sz="1800" b="1" kern="1200" dirty="0">
                <a:solidFill>
                  <a:srgbClr val="000000"/>
                </a:solidFill>
              </a:rPr>
              <a:t> streams</a:t>
            </a:r>
            <a:r>
              <a:rPr lang="en-GB" sz="1800" kern="1200" dirty="0">
                <a:solidFill>
                  <a:srgbClr val="000000"/>
                </a:solidFill>
              </a:rPr>
              <a:t>,</a:t>
            </a:r>
            <a:r>
              <a:rPr lang="en-GB" sz="1800" b="1" kern="1200" dirty="0">
                <a:solidFill>
                  <a:srgbClr val="000000"/>
                </a:solidFill>
              </a:rPr>
              <a:t> concept drifts</a:t>
            </a:r>
            <a:r>
              <a:rPr lang="en-GB" sz="1800" kern="1200" dirty="0">
                <a:solidFill>
                  <a:srgbClr val="000000"/>
                </a:solidFill>
              </a:rPr>
              <a:t>,</a:t>
            </a:r>
            <a:r>
              <a:rPr lang="en-GB" sz="1800" b="1" kern="1200" dirty="0">
                <a:solidFill>
                  <a:srgbClr val="000000"/>
                </a:solidFill>
              </a:rPr>
              <a:t> </a:t>
            </a:r>
            <a:r>
              <a:rPr lang="en-GB" sz="1800" kern="1200" dirty="0">
                <a:solidFill>
                  <a:srgbClr val="000000"/>
                </a:solidFill>
              </a:rPr>
              <a:t>and</a:t>
            </a:r>
            <a:r>
              <a:rPr lang="en-GB" sz="1800" b="1" kern="1200" dirty="0">
                <a:solidFill>
                  <a:srgbClr val="000000"/>
                </a:solidFill>
              </a:rPr>
              <a:t> class imbalance;</a:t>
            </a:r>
          </a:p>
          <a:p>
            <a:pPr marL="285750" indent="-285750" algn="l" defTabSz="914400" hangingPunct="1">
              <a:buFont typeface="Arial" panose="020B0604020202020204" pitchFamily="34" charset="0"/>
              <a:buChar char="•"/>
            </a:pPr>
            <a:r>
              <a:rPr lang="en-GB" sz="1800" kern="1200" dirty="0">
                <a:solidFill>
                  <a:srgbClr val="000000"/>
                </a:solidFill>
              </a:rPr>
              <a:t>Focus on applying </a:t>
            </a:r>
            <a:r>
              <a:rPr lang="en-GB" sz="1800" b="1" kern="1200" dirty="0">
                <a:solidFill>
                  <a:srgbClr val="000000"/>
                </a:solidFill>
              </a:rPr>
              <a:t>Streaming Machine Learning </a:t>
            </a:r>
            <a:r>
              <a:rPr lang="en-GB" sz="1800" kern="1200" dirty="0">
                <a:solidFill>
                  <a:srgbClr val="000000"/>
                </a:solidFill>
              </a:rPr>
              <a:t>techniques</a:t>
            </a:r>
            <a:r>
              <a:rPr lang="en-GB" sz="1800" b="1" kern="1200" dirty="0">
                <a:solidFill>
                  <a:srgbClr val="000000"/>
                </a:solidFill>
              </a:rPr>
              <a:t> </a:t>
            </a:r>
            <a:r>
              <a:rPr lang="en-GB" sz="1800" kern="1200" dirty="0">
                <a:solidFill>
                  <a:srgbClr val="000000"/>
                </a:solidFill>
              </a:rPr>
              <a:t>in</a:t>
            </a:r>
            <a:r>
              <a:rPr lang="en-GB" sz="1800" b="1" kern="1200" dirty="0">
                <a:solidFill>
                  <a:srgbClr val="000000"/>
                </a:solidFill>
              </a:rPr>
              <a:t> constrained </a:t>
            </a:r>
            <a:r>
              <a:rPr lang="en-GB" sz="1800" kern="1200" dirty="0">
                <a:solidFill>
                  <a:srgbClr val="000000"/>
                </a:solidFill>
              </a:rPr>
              <a:t>environments</a:t>
            </a:r>
            <a:r>
              <a:rPr lang="en-GB" sz="1800" b="1" kern="1200" dirty="0">
                <a:solidFill>
                  <a:srgbClr val="000000"/>
                </a:solidFill>
              </a:rPr>
              <a:t> </a:t>
            </a:r>
            <a:r>
              <a:rPr lang="en-GB" sz="1800" kern="1200" dirty="0">
                <a:solidFill>
                  <a:srgbClr val="000000"/>
                </a:solidFill>
              </a:rPr>
              <a:t>at the network's </a:t>
            </a:r>
            <a:r>
              <a:rPr lang="en-GB" sz="1800" b="1" kern="1200" dirty="0">
                <a:solidFill>
                  <a:srgbClr val="000000"/>
                </a:solidFill>
              </a:rPr>
              <a:t>edge.</a:t>
            </a:r>
          </a:p>
          <a:p>
            <a:pPr lvl="1"/>
            <a:endParaRPr lang="en-GB" sz="1600" b="1" dirty="0">
              <a:solidFill>
                <a:srgbClr val="000000"/>
              </a:solidFill>
              <a:hlinkClick r:id="rId3"/>
            </a:endParaRPr>
          </a:p>
          <a:p>
            <a:r>
              <a:rPr lang="en-GB" sz="1600" b="1" kern="1200" dirty="0">
                <a:solidFill>
                  <a:srgbClr val="000000"/>
                </a:solidFill>
                <a:hlinkClick r:id="rId4"/>
              </a:rPr>
              <a:t>https://alessiobernardo.github.io/ </a:t>
            </a:r>
            <a:endParaRPr lang="en-GB" sz="1600" b="1" kern="1200" dirty="0">
              <a:solidFill>
                <a:srgbClr val="000000"/>
              </a:solidFill>
            </a:endParaRPr>
          </a:p>
          <a:p>
            <a:r>
              <a:rPr lang="en-GB" sz="1600" b="1" kern="1200" dirty="0">
                <a:solidFill>
                  <a:srgbClr val="000000"/>
                </a:solidFill>
                <a:hlinkClick r:id="rId5"/>
              </a:rPr>
              <a:t>https://motusml.com/</a:t>
            </a:r>
            <a:r>
              <a:rPr lang="en-GB" sz="1600" b="1" kern="1200" dirty="0">
                <a:solidFill>
                  <a:srgbClr val="000000"/>
                </a:solidFill>
              </a:rPr>
              <a:t> </a:t>
            </a:r>
            <a:endParaRPr lang="en-GB" sz="1600" kern="1200" dirty="0">
              <a:solidFill>
                <a:srgbClr val="000000"/>
              </a:solidFill>
            </a:endParaRPr>
          </a:p>
          <a:p>
            <a:pPr algn="l" defTabSz="914400" hangingPunct="1"/>
            <a:endParaRPr lang="en-GB" sz="1800" kern="1200" dirty="0">
              <a:solidFill>
                <a:srgbClr val="000000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684030-D19C-D50C-0EF2-2B039C904C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819743-D372-A259-D37C-10FF04E04D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2</a:t>
            </a:fld>
            <a:endParaRPr lang="it-IT" dirty="0"/>
          </a:p>
        </p:txBody>
      </p:sp>
      <p:pic>
        <p:nvPicPr>
          <p:cNvPr id="9" name="object 3">
            <a:extLst>
              <a:ext uri="{FF2B5EF4-FFF2-40B4-BE49-F238E27FC236}">
                <a16:creationId xmlns:a16="http://schemas.microsoft.com/office/drawing/2014/main" id="{32667F6B-B559-A6E6-00F6-1AA97E9798CA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8200" y="2050377"/>
            <a:ext cx="3204411" cy="373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010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8315325" cy="1325563"/>
          </a:xfrm>
        </p:spPr>
        <p:txBody>
          <a:bodyPr spcFirstLastPara="1" lIns="121900" tIns="60933" rIns="121900" bIns="60933" anchor="ctr" anchorCtr="0">
            <a:normAutofit/>
          </a:bodyPr>
          <a:lstStyle/>
          <a:p>
            <a:r>
              <a:rPr lang="en-US" dirty="0"/>
              <a:t>SML models</a:t>
            </a:r>
            <a:endParaRPr lang="en-US" b="1" dirty="0"/>
          </a:p>
        </p:txBody>
      </p:sp>
      <p:sp>
        <p:nvSpPr>
          <p:cNvPr id="710" name="Google Shape;710;p19"/>
          <p:cNvSpPr txBox="1">
            <a:spLocks noGrp="1"/>
          </p:cNvSpPr>
          <p:nvPr>
            <p:ph type="sldNum" idx="4294967295"/>
          </p:nvPr>
        </p:nvSpPr>
        <p:spPr>
          <a:xfrm>
            <a:off x="9135938" y="6356350"/>
            <a:ext cx="2217861" cy="365125"/>
          </a:xfrm>
        </p:spPr>
        <p:txBody>
          <a:bodyPr spcFirstLastPara="1" lIns="121900" tIns="60933" rIns="121900" bIns="60933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/>
              <a:pPr>
                <a:lnSpc>
                  <a:spcPct val="90000"/>
                </a:lnSpc>
                <a:spcAft>
                  <a:spcPts val="600"/>
                </a:spcAft>
                <a:buClr>
                  <a:srgbClr val="000000"/>
                </a:buClr>
                <a:buSzPts val="1400"/>
              </a:pPr>
              <a:t>20</a:t>
            </a:fld>
            <a:endParaRPr lang="en-US"/>
          </a:p>
        </p:txBody>
      </p:sp>
      <p:pic>
        <p:nvPicPr>
          <p:cNvPr id="3" name="object 2">
            <a:extLst>
              <a:ext uri="{FF2B5EF4-FFF2-40B4-BE49-F238E27FC236}">
                <a16:creationId xmlns:a16="http://schemas.microsoft.com/office/drawing/2014/main" id="{47072BF2-9DBF-3C9F-2B5F-9462C4056DE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8200" y="1885233"/>
            <a:ext cx="4002663" cy="3999752"/>
          </a:xfrm>
          <a:prstGeom prst="rect">
            <a:avLst/>
          </a:prstGeom>
        </p:spPr>
      </p:pic>
      <p:sp>
        <p:nvSpPr>
          <p:cNvPr id="4" name="object 3">
            <a:extLst>
              <a:ext uri="{FF2B5EF4-FFF2-40B4-BE49-F238E27FC236}">
                <a16:creationId xmlns:a16="http://schemas.microsoft.com/office/drawing/2014/main" id="{F15F9DEE-0D0D-41DB-DC9A-B7B5A1784DB7}"/>
              </a:ext>
            </a:extLst>
          </p:cNvPr>
          <p:cNvSpPr txBox="1"/>
          <p:nvPr/>
        </p:nvSpPr>
        <p:spPr>
          <a:xfrm>
            <a:off x="6095999" y="2142324"/>
            <a:ext cx="4720788" cy="3485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SzPct val="75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800" spc="-5" dirty="0">
                <a:cs typeface="Calibri"/>
              </a:rPr>
              <a:t>Incrementally incorporate data on the fly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SzPct val="75000"/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sz="2800" spc="-5" dirty="0"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SzPct val="75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cs typeface="Calibri"/>
              </a:rPr>
              <a:t>Unbounded</a:t>
            </a:r>
            <a:r>
              <a:rPr sz="2800" spc="-45" dirty="0">
                <a:cs typeface="Calibri"/>
              </a:rPr>
              <a:t> </a:t>
            </a:r>
            <a:r>
              <a:rPr lang="en-US" sz="2800" spc="-5" dirty="0">
                <a:cs typeface="Calibri"/>
              </a:rPr>
              <a:t>real-time data</a:t>
            </a:r>
            <a:endParaRPr sz="2800" dirty="0"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2800" dirty="0">
              <a:cs typeface="Calibri"/>
            </a:endParaRPr>
          </a:p>
          <a:p>
            <a:pPr marL="355600" indent="-342900">
              <a:lnSpc>
                <a:spcPct val="100000"/>
              </a:lnSpc>
              <a:buSzPct val="75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cs typeface="Calibri"/>
              </a:rPr>
              <a:t>Resource</a:t>
            </a:r>
            <a:r>
              <a:rPr sz="2800" spc="-45" dirty="0">
                <a:cs typeface="Calibri"/>
              </a:rPr>
              <a:t> </a:t>
            </a:r>
            <a:r>
              <a:rPr sz="2800" spc="-10" dirty="0">
                <a:cs typeface="Calibri"/>
              </a:rPr>
              <a:t>efficient</a:t>
            </a:r>
            <a:endParaRPr lang="it-IT" sz="2800" dirty="0"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it-IT" sz="2800" dirty="0">
              <a:cs typeface="Calibri"/>
            </a:endParaRPr>
          </a:p>
          <a:p>
            <a:pPr marL="355600" indent="-342900">
              <a:lnSpc>
                <a:spcPct val="100000"/>
              </a:lnSpc>
              <a:buSzPct val="75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cs typeface="Calibri"/>
              </a:rPr>
              <a:t>Dynamic</a:t>
            </a:r>
            <a:r>
              <a:rPr sz="2800" spc="-85" dirty="0">
                <a:cs typeface="Calibri"/>
              </a:rPr>
              <a:t> </a:t>
            </a:r>
            <a:r>
              <a:rPr sz="2800" spc="-5" dirty="0">
                <a:cs typeface="Calibri"/>
              </a:rPr>
              <a:t>models</a:t>
            </a:r>
            <a:endParaRPr sz="2800" dirty="0">
              <a:cs typeface="Calibri"/>
            </a:endParaRP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5427FA22-3689-76C8-9500-31943457DD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</p:spTree>
    <p:extLst>
      <p:ext uri="{BB962C8B-B14F-4D97-AF65-F5344CB8AC3E}">
        <p14:creationId xmlns:p14="http://schemas.microsoft.com/office/powerpoint/2010/main" val="1003894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19"/>
          <p:cNvSpPr txBox="1">
            <a:spLocks noGrp="1"/>
          </p:cNvSpPr>
          <p:nvPr>
            <p:ph type="sldNum" sz="quarter" idx="11"/>
          </p:nvPr>
        </p:nvSpPr>
        <p:spPr/>
        <p:txBody>
          <a:bodyPr spcFirstLastPara="1" lIns="121900" tIns="60933" rIns="121900" bIns="60933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/>
              <a:pPr>
                <a:lnSpc>
                  <a:spcPct val="90000"/>
                </a:lnSpc>
                <a:spcAft>
                  <a:spcPts val="600"/>
                </a:spcAft>
                <a:buClr>
                  <a:srgbClr val="000000"/>
                </a:buClr>
                <a:buSzPts val="1400"/>
              </a:pPr>
              <a:t>21</a:t>
            </a:fld>
            <a:endParaRPr lang="en-US" dirty="0"/>
          </a:p>
        </p:txBody>
      </p:sp>
      <p:sp>
        <p:nvSpPr>
          <p:cNvPr id="709" name="Google Shape;709;p19"/>
          <p:cNvSpPr txBox="1">
            <a:spLocks noGrp="1"/>
          </p:cNvSpPr>
          <p:nvPr>
            <p:ph type="title"/>
          </p:nvPr>
        </p:nvSpPr>
        <p:spPr/>
        <p:txBody>
          <a:bodyPr spcFirstLastPara="1" lIns="121900" tIns="60933" rIns="121900" bIns="60933" anchor="ctr" anchorCtr="0">
            <a:normAutofit/>
          </a:bodyPr>
          <a:lstStyle/>
          <a:p>
            <a:r>
              <a:rPr lang="en-US" dirty="0"/>
              <a:t>SML models</a:t>
            </a:r>
            <a:endParaRPr lang="en-US" b="1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6D2348B-4FDC-C122-A714-82264D8A9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8213" y="1681163"/>
            <a:ext cx="5157787" cy="823912"/>
          </a:xfrm>
        </p:spPr>
        <p:txBody>
          <a:bodyPr/>
          <a:lstStyle/>
          <a:p>
            <a:r>
              <a:rPr lang="it-IT" dirty="0"/>
              <a:t>Benefits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6AF178B-76CA-A2AB-569D-CF641B9D2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8213" y="2505075"/>
            <a:ext cx="5157787" cy="3684588"/>
          </a:xfrm>
        </p:spPr>
        <p:txBody>
          <a:bodyPr/>
          <a:lstStyle/>
          <a:p>
            <a:r>
              <a:rPr lang="en-GB" spc="-5" dirty="0">
                <a:solidFill>
                  <a:schemeClr val="tx1"/>
                </a:solidFill>
                <a:latin typeface="+mn-lt"/>
                <a:cs typeface="Calibri"/>
              </a:rPr>
              <a:t>One sample at a time</a:t>
            </a:r>
          </a:p>
          <a:p>
            <a:r>
              <a:rPr lang="en-GB" spc="-5" dirty="0">
                <a:solidFill>
                  <a:schemeClr val="tx1"/>
                </a:solidFill>
                <a:latin typeface="+mn-lt"/>
                <a:cs typeface="Calibri"/>
              </a:rPr>
              <a:t>Incremental models</a:t>
            </a:r>
          </a:p>
          <a:p>
            <a:r>
              <a:rPr lang="en-GB" spc="-5" dirty="0">
                <a:solidFill>
                  <a:schemeClr val="tx1"/>
                </a:solidFill>
                <a:latin typeface="+mn-lt"/>
                <a:cs typeface="Calibri"/>
              </a:rPr>
              <a:t>Time &amp; Memory management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6BA2A7F-3460-358E-7190-1E37EBB35F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625" y="1681163"/>
            <a:ext cx="5183188" cy="823912"/>
          </a:xfrm>
        </p:spPr>
        <p:txBody>
          <a:bodyPr/>
          <a:lstStyle/>
          <a:p>
            <a:r>
              <a:rPr lang="it-IT" dirty="0"/>
              <a:t>Challenges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DB0FF941-0EE8-6F77-A5B6-952EF9ABCE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625" y="2505075"/>
            <a:ext cx="5183188" cy="3684588"/>
          </a:xfrm>
        </p:spPr>
        <p:txBody>
          <a:bodyPr/>
          <a:lstStyle/>
          <a:p>
            <a:r>
              <a:rPr lang="en-GB" spc="-5" dirty="0">
                <a:solidFill>
                  <a:schemeClr val="tx1"/>
                </a:solidFill>
                <a:latin typeface="+mn-lt"/>
                <a:cs typeface="Calibri"/>
              </a:rPr>
              <a:t>Data stationarity (concept drift)</a:t>
            </a:r>
          </a:p>
          <a:p>
            <a:r>
              <a:rPr lang="en-GB" spc="-5" dirty="0">
                <a:solidFill>
                  <a:schemeClr val="tx1"/>
                </a:solidFill>
                <a:latin typeface="+mn-lt"/>
                <a:cs typeface="Calibri"/>
              </a:rPr>
              <a:t>Class imbalance</a:t>
            </a:r>
          </a:p>
          <a:p>
            <a:r>
              <a:rPr lang="en-GB" spc="-5" dirty="0">
                <a:solidFill>
                  <a:schemeClr val="tx1"/>
                </a:solidFill>
                <a:latin typeface="+mn-lt"/>
                <a:cs typeface="Calibri"/>
              </a:rPr>
              <a:t>Hyper-parameter tuning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BC847C18-1DC1-F77B-3822-CD4EE6DE71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</p:spTree>
    <p:extLst>
      <p:ext uri="{BB962C8B-B14F-4D97-AF65-F5344CB8AC3E}">
        <p14:creationId xmlns:p14="http://schemas.microsoft.com/office/powerpoint/2010/main" val="1711815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19"/>
          <p:cNvSpPr txBox="1">
            <a:spLocks noGrp="1"/>
          </p:cNvSpPr>
          <p:nvPr>
            <p:ph type="sldNum" sz="quarter" idx="11"/>
          </p:nvPr>
        </p:nvSpPr>
        <p:spPr/>
        <p:txBody>
          <a:bodyPr spcFirstLastPara="1" lIns="121900" tIns="60933" rIns="121900" bIns="60933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/>
              <a:pPr>
                <a:lnSpc>
                  <a:spcPct val="90000"/>
                </a:lnSpc>
                <a:spcAft>
                  <a:spcPts val="600"/>
                </a:spcAft>
                <a:buClr>
                  <a:srgbClr val="000000"/>
                </a:buClr>
                <a:buSzPts val="1400"/>
              </a:pPr>
              <a:t>22</a:t>
            </a:fld>
            <a:endParaRPr lang="en-US" dirty="0"/>
          </a:p>
        </p:txBody>
      </p:sp>
      <p:sp>
        <p:nvSpPr>
          <p:cNvPr id="709" name="Google Shape;709;p19"/>
          <p:cNvSpPr txBox="1">
            <a:spLocks noGrp="1"/>
          </p:cNvSpPr>
          <p:nvPr>
            <p:ph type="title"/>
          </p:nvPr>
        </p:nvSpPr>
        <p:spPr>
          <a:xfrm>
            <a:off x="1059259" y="2103438"/>
            <a:ext cx="10756107" cy="1244600"/>
          </a:xfrm>
        </p:spPr>
        <p:txBody>
          <a:bodyPr spcFirstLastPara="1" lIns="121900" tIns="60933" rIns="121900" bIns="60933" anchor="ctr" anchorCtr="0">
            <a:noAutofit/>
          </a:bodyPr>
          <a:lstStyle/>
          <a:p>
            <a:r>
              <a:rPr lang="en-US" sz="4800" dirty="0"/>
              <a:t>Exercise 1: From batch to stream learning</a:t>
            </a:r>
            <a:endParaRPr lang="en-US" sz="4800" b="1" dirty="0"/>
          </a:p>
        </p:txBody>
      </p:sp>
      <p:pic>
        <p:nvPicPr>
          <p:cNvPr id="1026" name="Picture 2" descr="Project Jupyter - Wikipedia">
            <a:extLst>
              <a:ext uri="{FF2B5EF4-FFF2-40B4-BE49-F238E27FC236}">
                <a16:creationId xmlns:a16="http://schemas.microsoft.com/office/drawing/2014/main" id="{988BA7D2-0F67-9695-41D7-8BFE8E20056D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068" y="3429000"/>
            <a:ext cx="2201861" cy="2224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3703E357-1383-EDCF-1F5E-20BA3044E1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</p:spTree>
    <p:extLst>
      <p:ext uri="{BB962C8B-B14F-4D97-AF65-F5344CB8AC3E}">
        <p14:creationId xmlns:p14="http://schemas.microsoft.com/office/powerpoint/2010/main" val="894322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B8DC23-31C2-BA4E-7FC3-D8D0CD5531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23</a:t>
            </a:fld>
            <a:endParaRPr lang="it-IT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484BAED-368C-0176-7086-72C4D6BC8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AB52CA5-D1C9-009F-4A6B-6A1A292333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98450" indent="-285750">
              <a:lnSpc>
                <a:spcPct val="100000"/>
              </a:lnSpc>
              <a:spcBef>
                <a:spcPts val="1035"/>
              </a:spcBef>
              <a:buClr>
                <a:srgbClr val="616161"/>
              </a:buClr>
              <a:buSzPct val="88888"/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Albert</a:t>
            </a:r>
            <a:r>
              <a:rPr lang="it-IT" sz="28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Bifet</a:t>
            </a:r>
            <a:r>
              <a:rPr lang="it-IT" sz="28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DATA</a:t>
            </a:r>
            <a:r>
              <a:rPr lang="it-IT" sz="2800" spc="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STREAM</a:t>
            </a:r>
            <a:r>
              <a:rPr lang="it-IT" sz="28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MINING</a:t>
            </a:r>
            <a:r>
              <a:rPr lang="it-IT" sz="2800" spc="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2020-2021</a:t>
            </a:r>
            <a:r>
              <a:rPr lang="it-IT" sz="2800" spc="1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 err="1">
                <a:solidFill>
                  <a:srgbClr val="202729"/>
                </a:solidFill>
                <a:latin typeface="Calibri"/>
                <a:cs typeface="Calibri"/>
              </a:rPr>
              <a:t>course</a:t>
            </a:r>
            <a:r>
              <a:rPr lang="it-IT" sz="2800" spc="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 err="1">
                <a:solidFill>
                  <a:srgbClr val="202729"/>
                </a:solidFill>
                <a:latin typeface="Calibri"/>
                <a:cs typeface="Calibri"/>
              </a:rPr>
              <a:t>at</a:t>
            </a:r>
            <a:r>
              <a:rPr lang="it-IT" sz="28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Telecom</a:t>
            </a:r>
            <a:r>
              <a:rPr lang="it-IT" sz="2800" spc="1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Paris</a:t>
            </a:r>
            <a:endParaRPr lang="it-IT" sz="2800" dirty="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935"/>
              </a:spcBef>
              <a:buClr>
                <a:srgbClr val="616161"/>
              </a:buClr>
              <a:buSzPct val="88888"/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Alessio</a:t>
            </a:r>
            <a:r>
              <a:rPr lang="it-IT" sz="280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Bernardo</a:t>
            </a:r>
            <a:r>
              <a:rPr lang="it-IT" sz="28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dirty="0">
                <a:solidFill>
                  <a:srgbClr val="202729"/>
                </a:solidFill>
                <a:latin typeface="Calibri"/>
                <a:cs typeface="Calibri"/>
              </a:rPr>
              <a:t>&amp;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Emanuele</a:t>
            </a:r>
            <a:r>
              <a:rPr lang="it-IT" sz="28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dirty="0">
                <a:solidFill>
                  <a:srgbClr val="202729"/>
                </a:solidFill>
                <a:latin typeface="Calibri"/>
                <a:cs typeface="Calibri"/>
              </a:rPr>
              <a:t>Della</a:t>
            </a:r>
            <a:r>
              <a:rPr lang="it-IT" sz="28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Valle</a:t>
            </a:r>
            <a:endParaRPr lang="it-IT" sz="2800" dirty="0">
              <a:latin typeface="Calibri"/>
              <a:cs typeface="Calibri"/>
            </a:endParaRP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868BF7BE-3B5C-3573-79D9-90930998AD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</p:spTree>
    <p:extLst>
      <p:ext uri="{BB962C8B-B14F-4D97-AF65-F5344CB8AC3E}">
        <p14:creationId xmlns:p14="http://schemas.microsoft.com/office/powerpoint/2010/main" val="3929712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C4407-7C6D-344F-83C7-E8743D9BD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407" y="1494433"/>
            <a:ext cx="9797142" cy="1904999"/>
          </a:xfrm>
        </p:spPr>
        <p:txBody>
          <a:bodyPr/>
          <a:lstStyle/>
          <a:p>
            <a:r>
              <a:rPr lang="en-US" dirty="0"/>
              <a:t>Streaming Machine Learning</a:t>
            </a:r>
            <a:br>
              <a:rPr lang="en-US" dirty="0"/>
            </a:br>
            <a:r>
              <a:rPr lang="en-US" sz="4400" dirty="0"/>
              <a:t>Introduction</a:t>
            </a:r>
            <a:br>
              <a:rPr lang="en-US" dirty="0"/>
            </a:br>
            <a:br>
              <a:rPr lang="en-US" dirty="0"/>
            </a:br>
            <a:endParaRPr lang="en-US" noProof="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4858F37-1763-AD46-910A-3C7ECD45A1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407" y="4411067"/>
            <a:ext cx="9797142" cy="1904999"/>
          </a:xfrm>
        </p:spPr>
        <p:txBody>
          <a:bodyPr>
            <a:normAutofit/>
          </a:bodyPr>
          <a:lstStyle/>
          <a:p>
            <a:pPr lvl="0"/>
            <a:r>
              <a:rPr lang="en-GB" sz="3500" dirty="0">
                <a:solidFill>
                  <a:schemeClr val="bg1">
                    <a:lumMod val="50000"/>
                  </a:schemeClr>
                </a:solidFill>
              </a:rPr>
              <a:t>Alessio Bernardo</a:t>
            </a:r>
          </a:p>
          <a:p>
            <a:pPr lvl="0"/>
            <a:r>
              <a:rPr lang="en-GB" sz="2000" dirty="0"/>
              <a:t>Post-doc @ Politecnico di Milano</a:t>
            </a:r>
          </a:p>
          <a:p>
            <a:pPr lvl="0"/>
            <a:r>
              <a:rPr lang="en-GB" sz="2000" dirty="0"/>
              <a:t>CTO &amp; Co-founder @ Motus ml</a:t>
            </a:r>
          </a:p>
        </p:txBody>
      </p:sp>
    </p:spTree>
    <p:extLst>
      <p:ext uri="{BB962C8B-B14F-4D97-AF65-F5344CB8AC3E}">
        <p14:creationId xmlns:p14="http://schemas.microsoft.com/office/powerpoint/2010/main" val="138719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8315325" cy="1325563"/>
          </a:xfrm>
        </p:spPr>
        <p:txBody>
          <a:bodyPr spcFirstLastPara="1" lIns="121900" tIns="60933" rIns="121900" bIns="60933" anchor="ctr" anchorCtr="0">
            <a:normAutofit/>
          </a:bodyPr>
          <a:lstStyle/>
          <a:p>
            <a:r>
              <a:rPr lang="en-US" dirty="0"/>
              <a:t>It is a Streaming World …</a:t>
            </a:r>
            <a:endParaRPr lang="en-US" b="1" dirty="0"/>
          </a:p>
        </p:txBody>
      </p:sp>
      <p:sp>
        <p:nvSpPr>
          <p:cNvPr id="710" name="Google Shape;710;p19"/>
          <p:cNvSpPr txBox="1">
            <a:spLocks noGrp="1"/>
          </p:cNvSpPr>
          <p:nvPr>
            <p:ph type="sldNum" idx="4294967295"/>
          </p:nvPr>
        </p:nvSpPr>
        <p:spPr>
          <a:xfrm>
            <a:off x="9135938" y="6356350"/>
            <a:ext cx="2217861" cy="365125"/>
          </a:xfrm>
        </p:spPr>
        <p:txBody>
          <a:bodyPr spcFirstLastPara="1" lIns="121900" tIns="60933" rIns="121900" bIns="60933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/>
              <a:pPr>
                <a:lnSpc>
                  <a:spcPct val="90000"/>
                </a:lnSpc>
                <a:spcAft>
                  <a:spcPts val="600"/>
                </a:spcAft>
                <a:buClr>
                  <a:srgbClr val="000000"/>
                </a:buClr>
                <a:buSzPts val="1400"/>
              </a:pPr>
              <a:t>3</a:t>
            </a:fld>
            <a:endParaRPr lang="en-US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1AD558A-D08A-232F-6293-120852D412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939"/>
          <a:stretch/>
        </p:blipFill>
        <p:spPr>
          <a:xfrm>
            <a:off x="1391766" y="1690688"/>
            <a:ext cx="9408466" cy="4403077"/>
          </a:xfrm>
          <a:prstGeom prst="rect">
            <a:avLst/>
          </a:prstGeom>
        </p:spPr>
      </p:pic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433E8C46-BCC9-0C75-BE02-26193B12D9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</p:spTree>
    <p:extLst>
      <p:ext uri="{BB962C8B-B14F-4D97-AF65-F5344CB8AC3E}">
        <p14:creationId xmlns:p14="http://schemas.microsoft.com/office/powerpoint/2010/main" val="1003439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8315325" cy="1325563"/>
          </a:xfrm>
        </p:spPr>
        <p:txBody>
          <a:bodyPr spcFirstLastPara="1" lIns="121900" tIns="60933" rIns="121900" bIns="60933" anchor="ctr" anchorCtr="0">
            <a:normAutofit/>
          </a:bodyPr>
          <a:lstStyle/>
          <a:p>
            <a:r>
              <a:rPr lang="en-US" dirty="0"/>
              <a:t>It is a Streaming World …</a:t>
            </a:r>
            <a:endParaRPr lang="en-US" b="1" dirty="0"/>
          </a:p>
        </p:txBody>
      </p:sp>
      <p:grpSp>
        <p:nvGrpSpPr>
          <p:cNvPr id="1317" name="Gruppo 1316">
            <a:extLst>
              <a:ext uri="{FF2B5EF4-FFF2-40B4-BE49-F238E27FC236}">
                <a16:creationId xmlns:a16="http://schemas.microsoft.com/office/drawing/2014/main" id="{1C50A3F9-0B5B-E4DB-CF4F-378CF20FE406}"/>
              </a:ext>
            </a:extLst>
          </p:cNvPr>
          <p:cNvGrpSpPr/>
          <p:nvPr/>
        </p:nvGrpSpPr>
        <p:grpSpPr>
          <a:xfrm>
            <a:off x="2486595" y="1493294"/>
            <a:ext cx="10050310" cy="4305771"/>
            <a:chOff x="2486595" y="1493294"/>
            <a:chExt cx="10050310" cy="4305771"/>
          </a:xfrm>
        </p:grpSpPr>
        <p:grpSp>
          <p:nvGrpSpPr>
            <p:cNvPr id="1312" name="Gruppo 1311">
              <a:extLst>
                <a:ext uri="{FF2B5EF4-FFF2-40B4-BE49-F238E27FC236}">
                  <a16:creationId xmlns:a16="http://schemas.microsoft.com/office/drawing/2014/main" id="{B73530DA-8235-C1E4-56B2-252E472A81F6}"/>
                </a:ext>
              </a:extLst>
            </p:cNvPr>
            <p:cNvGrpSpPr/>
            <p:nvPr/>
          </p:nvGrpSpPr>
          <p:grpSpPr>
            <a:xfrm>
              <a:off x="2490761" y="3224416"/>
              <a:ext cx="7200000" cy="864000"/>
              <a:chOff x="-89646" y="4621154"/>
              <a:chExt cx="6643377" cy="883919"/>
            </a:xfrm>
          </p:grpSpPr>
          <p:pic>
            <p:nvPicPr>
              <p:cNvPr id="5" name="object 3">
                <a:extLst>
                  <a:ext uri="{FF2B5EF4-FFF2-40B4-BE49-F238E27FC236}">
                    <a16:creationId xmlns:a16="http://schemas.microsoft.com/office/drawing/2014/main" id="{51A3FEB3-FF07-32CB-3280-8FC53E726ED6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205875" y="4623133"/>
                <a:ext cx="3347856" cy="834955"/>
              </a:xfrm>
              <a:prstGeom prst="rect">
                <a:avLst/>
              </a:prstGeom>
            </p:spPr>
          </p:pic>
          <p:pic>
            <p:nvPicPr>
              <p:cNvPr id="6" name="object 4">
                <a:extLst>
                  <a:ext uri="{FF2B5EF4-FFF2-40B4-BE49-F238E27FC236}">
                    <a16:creationId xmlns:a16="http://schemas.microsoft.com/office/drawing/2014/main" id="{A4105099-CBBA-1ED1-3EEA-C1D818CA7410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-89646" y="4621154"/>
                <a:ext cx="6608671" cy="883919"/>
              </a:xfrm>
              <a:prstGeom prst="rect">
                <a:avLst/>
              </a:prstGeom>
            </p:spPr>
          </p:pic>
        </p:grpSp>
        <p:pic>
          <p:nvPicPr>
            <p:cNvPr id="7" name="object 5">
              <a:extLst>
                <a:ext uri="{FF2B5EF4-FFF2-40B4-BE49-F238E27FC236}">
                  <a16:creationId xmlns:a16="http://schemas.microsoft.com/office/drawing/2014/main" id="{04B7D34E-9AB5-732E-1111-3FBAE501372D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97298" y="1493294"/>
              <a:ext cx="7200000" cy="864000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24A0009E-949C-3A34-FC72-E8D31959FD27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86595" y="4074040"/>
              <a:ext cx="7200000" cy="864000"/>
            </a:xfrm>
            <a:prstGeom prst="rect">
              <a:avLst/>
            </a:prstGeom>
          </p:spPr>
        </p:pic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2EAF84F5-4E2B-1D98-2E84-83945614B56F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05402" y="2351667"/>
              <a:ext cx="7200000" cy="864000"/>
            </a:xfrm>
            <a:prstGeom prst="rect">
              <a:avLst/>
            </a:prstGeom>
          </p:spPr>
        </p:pic>
        <p:sp>
          <p:nvSpPr>
            <p:cNvPr id="1304" name="object 661">
              <a:extLst>
                <a:ext uri="{FF2B5EF4-FFF2-40B4-BE49-F238E27FC236}">
                  <a16:creationId xmlns:a16="http://schemas.microsoft.com/office/drawing/2014/main" id="{979E7E50-AC8A-78A0-A005-C6EE50CB5A6F}"/>
                </a:ext>
              </a:extLst>
            </p:cNvPr>
            <p:cNvSpPr txBox="1"/>
            <p:nvPr/>
          </p:nvSpPr>
          <p:spPr>
            <a:xfrm>
              <a:off x="2671496" y="1762410"/>
              <a:ext cx="2590799" cy="32060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269240" algn="l"/>
                  <a:tab pos="269875" algn="l"/>
                </a:tabLst>
              </a:pPr>
              <a:r>
                <a:rPr sz="2000" spc="-15" dirty="0">
                  <a:latin typeface="Calibri"/>
                  <a:cs typeface="Calibri"/>
                </a:rPr>
                <a:t>Off-shore</a:t>
              </a:r>
              <a:r>
                <a:rPr sz="2000" spc="-10" dirty="0">
                  <a:latin typeface="Calibri"/>
                  <a:cs typeface="Calibri"/>
                </a:rPr>
                <a:t> </a:t>
              </a:r>
              <a:r>
                <a:rPr sz="2000" spc="-5" dirty="0">
                  <a:latin typeface="Calibri"/>
                  <a:cs typeface="Calibri"/>
                </a:rPr>
                <a:t>oil</a:t>
              </a:r>
              <a:r>
                <a:rPr sz="2000" spc="-10" dirty="0">
                  <a:latin typeface="Calibri"/>
                  <a:cs typeface="Calibri"/>
                </a:rPr>
                <a:t> operations</a:t>
              </a:r>
              <a:endParaRPr sz="2000" dirty="0">
                <a:latin typeface="Calibri"/>
                <a:cs typeface="Calibri"/>
              </a:endParaRPr>
            </a:p>
          </p:txBody>
        </p:sp>
        <p:sp>
          <p:nvSpPr>
            <p:cNvPr id="1305" name="object 661">
              <a:extLst>
                <a:ext uri="{FF2B5EF4-FFF2-40B4-BE49-F238E27FC236}">
                  <a16:creationId xmlns:a16="http://schemas.microsoft.com/office/drawing/2014/main" id="{0B20C1ED-C481-FC81-E236-528264B7C8BF}"/>
                </a:ext>
              </a:extLst>
            </p:cNvPr>
            <p:cNvSpPr txBox="1"/>
            <p:nvPr/>
          </p:nvSpPr>
          <p:spPr>
            <a:xfrm>
              <a:off x="2674414" y="2629104"/>
              <a:ext cx="1263423" cy="32060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269240" algn="l"/>
                  <a:tab pos="269875" algn="l"/>
                </a:tabLst>
              </a:pPr>
              <a:r>
                <a:rPr lang="en-US" sz="2000" spc="-15" dirty="0">
                  <a:latin typeface="Calibri"/>
                  <a:cs typeface="Calibri"/>
                </a:rPr>
                <a:t>Smart Cities</a:t>
              </a:r>
              <a:endParaRPr sz="2000" dirty="0">
                <a:latin typeface="Calibri"/>
                <a:cs typeface="Calibri"/>
              </a:endParaRPr>
            </a:p>
          </p:txBody>
        </p:sp>
        <p:sp>
          <p:nvSpPr>
            <p:cNvPr id="1306" name="object 661">
              <a:extLst>
                <a:ext uri="{FF2B5EF4-FFF2-40B4-BE49-F238E27FC236}">
                  <a16:creationId xmlns:a16="http://schemas.microsoft.com/office/drawing/2014/main" id="{3B4A3FDC-9BD9-673A-80A7-903709000748}"/>
                </a:ext>
              </a:extLst>
            </p:cNvPr>
            <p:cNvSpPr txBox="1"/>
            <p:nvPr/>
          </p:nvSpPr>
          <p:spPr>
            <a:xfrm>
              <a:off x="2669936" y="3444705"/>
              <a:ext cx="1556898" cy="32060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269240" algn="l"/>
                  <a:tab pos="269875" algn="l"/>
                </a:tabLst>
              </a:pPr>
              <a:r>
                <a:rPr lang="en-US" sz="2000" spc="-15" dirty="0">
                  <a:latin typeface="Calibri"/>
                  <a:cs typeface="Calibri"/>
                </a:rPr>
                <a:t>Power turbine</a:t>
              </a:r>
              <a:endParaRPr sz="2000" dirty="0">
                <a:latin typeface="Calibri"/>
                <a:cs typeface="Calibri"/>
              </a:endParaRPr>
            </a:p>
          </p:txBody>
        </p:sp>
        <p:sp>
          <p:nvSpPr>
            <p:cNvPr id="1307" name="object 661">
              <a:extLst>
                <a:ext uri="{FF2B5EF4-FFF2-40B4-BE49-F238E27FC236}">
                  <a16:creationId xmlns:a16="http://schemas.microsoft.com/office/drawing/2014/main" id="{CCCC7B13-9C85-213D-CBC6-DC0D8B4E4EEC}"/>
                </a:ext>
              </a:extLst>
            </p:cNvPr>
            <p:cNvSpPr txBox="1"/>
            <p:nvPr/>
          </p:nvSpPr>
          <p:spPr>
            <a:xfrm>
              <a:off x="2678460" y="4353615"/>
              <a:ext cx="1649233" cy="32060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269240" algn="l"/>
                  <a:tab pos="269875" algn="l"/>
                </a:tabLst>
              </a:pPr>
              <a:r>
                <a:rPr lang="en-US" sz="2000" spc="-15" dirty="0">
                  <a:latin typeface="Calibri"/>
                  <a:cs typeface="Calibri"/>
                </a:rPr>
                <a:t>Social networks</a:t>
              </a:r>
              <a:endParaRPr sz="2000" dirty="0">
                <a:latin typeface="Calibri"/>
                <a:cs typeface="Calibri"/>
              </a:endParaRPr>
            </a:p>
          </p:txBody>
        </p:sp>
        <p:grpSp>
          <p:nvGrpSpPr>
            <p:cNvPr id="1316" name="Gruppo 1315">
              <a:extLst>
                <a:ext uri="{FF2B5EF4-FFF2-40B4-BE49-F238E27FC236}">
                  <a16:creationId xmlns:a16="http://schemas.microsoft.com/office/drawing/2014/main" id="{58A1A705-87C6-5CAE-4940-71BC7F4F1957}"/>
                </a:ext>
              </a:extLst>
            </p:cNvPr>
            <p:cNvGrpSpPr/>
            <p:nvPr/>
          </p:nvGrpSpPr>
          <p:grpSpPr>
            <a:xfrm>
              <a:off x="2486595" y="4935065"/>
              <a:ext cx="10050310" cy="864000"/>
              <a:chOff x="2486595" y="4935065"/>
              <a:chExt cx="10050310" cy="864000"/>
            </a:xfrm>
          </p:grpSpPr>
          <p:grpSp>
            <p:nvGrpSpPr>
              <p:cNvPr id="1311" name="Gruppo 1310">
                <a:extLst>
                  <a:ext uri="{FF2B5EF4-FFF2-40B4-BE49-F238E27FC236}">
                    <a16:creationId xmlns:a16="http://schemas.microsoft.com/office/drawing/2014/main" id="{8ACD167C-EED0-D717-8107-AF8C8A411EB4}"/>
                  </a:ext>
                </a:extLst>
              </p:cNvPr>
              <p:cNvGrpSpPr/>
              <p:nvPr/>
            </p:nvGrpSpPr>
            <p:grpSpPr>
              <a:xfrm>
                <a:off x="3150936" y="5152960"/>
                <a:ext cx="6414023" cy="493692"/>
                <a:chOff x="3417650" y="5236210"/>
                <a:chExt cx="5879261" cy="428605"/>
              </a:xfrm>
            </p:grpSpPr>
            <p:sp>
              <p:nvSpPr>
                <p:cNvPr id="13" name="object 12">
                  <a:extLst>
                    <a:ext uri="{FF2B5EF4-FFF2-40B4-BE49-F238E27FC236}">
                      <a16:creationId xmlns:a16="http://schemas.microsoft.com/office/drawing/2014/main" id="{C41573F8-04FF-6682-9B15-1FA6D1AD2252}"/>
                    </a:ext>
                  </a:extLst>
                </p:cNvPr>
                <p:cNvSpPr/>
                <p:nvPr/>
              </p:nvSpPr>
              <p:spPr>
                <a:xfrm>
                  <a:off x="6369296" y="523621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5" y="60773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4F81B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4" name="object 13">
                  <a:extLst>
                    <a:ext uri="{FF2B5EF4-FFF2-40B4-BE49-F238E27FC236}">
                      <a16:creationId xmlns:a16="http://schemas.microsoft.com/office/drawing/2014/main" id="{AB63D4D5-120C-6F70-BCE3-D4B445C407B8}"/>
                    </a:ext>
                  </a:extLst>
                </p:cNvPr>
                <p:cNvSpPr/>
                <p:nvPr/>
              </p:nvSpPr>
              <p:spPr>
                <a:xfrm>
                  <a:off x="6369296" y="523621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5" name="object 14">
                  <a:extLst>
                    <a:ext uri="{FF2B5EF4-FFF2-40B4-BE49-F238E27FC236}">
                      <a16:creationId xmlns:a16="http://schemas.microsoft.com/office/drawing/2014/main" id="{404D8716-0049-7307-ED1D-1EFF4A6BC4C2}"/>
                    </a:ext>
                  </a:extLst>
                </p:cNvPr>
                <p:cNvSpPr/>
                <p:nvPr/>
              </p:nvSpPr>
              <p:spPr>
                <a:xfrm>
                  <a:off x="6369296" y="541853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4"/>
                      </a:lnTo>
                      <a:lnTo>
                        <a:pt x="60885" y="60774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4F81B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6" name="object 15">
                  <a:extLst>
                    <a:ext uri="{FF2B5EF4-FFF2-40B4-BE49-F238E27FC236}">
                      <a16:creationId xmlns:a16="http://schemas.microsoft.com/office/drawing/2014/main" id="{244E82E9-C5CB-7EE0-7F69-BFE95064E3D2}"/>
                    </a:ext>
                  </a:extLst>
                </p:cNvPr>
                <p:cNvSpPr/>
                <p:nvPr/>
              </p:nvSpPr>
              <p:spPr>
                <a:xfrm>
                  <a:off x="6369296" y="541853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7" name="object 16">
                  <a:extLst>
                    <a:ext uri="{FF2B5EF4-FFF2-40B4-BE49-F238E27FC236}">
                      <a16:creationId xmlns:a16="http://schemas.microsoft.com/office/drawing/2014/main" id="{843C7103-0926-1851-1D6F-8A28C2CC4D80}"/>
                    </a:ext>
                  </a:extLst>
                </p:cNvPr>
                <p:cNvSpPr/>
                <p:nvPr/>
              </p:nvSpPr>
              <p:spPr>
                <a:xfrm>
                  <a:off x="6369296" y="5600852"/>
                  <a:ext cx="61709" cy="29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29845">
                      <a:moveTo>
                        <a:pt x="0" y="29604"/>
                      </a:moveTo>
                      <a:lnTo>
                        <a:pt x="60885" y="29604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29604"/>
                      </a:lnTo>
                      <a:close/>
                    </a:path>
                  </a:pathLst>
                </a:custGeom>
                <a:solidFill>
                  <a:srgbClr val="4F81B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8" name="object 17">
                  <a:extLst>
                    <a:ext uri="{FF2B5EF4-FFF2-40B4-BE49-F238E27FC236}">
                      <a16:creationId xmlns:a16="http://schemas.microsoft.com/office/drawing/2014/main" id="{5BFFA85A-C752-431E-DDB4-439F36091DDF}"/>
                    </a:ext>
                  </a:extLst>
                </p:cNvPr>
                <p:cNvSpPr/>
                <p:nvPr/>
              </p:nvSpPr>
              <p:spPr>
                <a:xfrm>
                  <a:off x="6369296" y="5600852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9" name="object 18">
                  <a:extLst>
                    <a:ext uri="{FF2B5EF4-FFF2-40B4-BE49-F238E27FC236}">
                      <a16:creationId xmlns:a16="http://schemas.microsoft.com/office/drawing/2014/main" id="{C2DAC317-C1A1-C0BA-36F1-8F11A7670F11}"/>
                    </a:ext>
                  </a:extLst>
                </p:cNvPr>
                <p:cNvSpPr/>
                <p:nvPr/>
              </p:nvSpPr>
              <p:spPr>
                <a:xfrm>
                  <a:off x="6369296" y="55096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4"/>
                      </a:lnTo>
                      <a:lnTo>
                        <a:pt x="60885" y="60774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C0504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20" name="object 19">
                  <a:extLst>
                    <a:ext uri="{FF2B5EF4-FFF2-40B4-BE49-F238E27FC236}">
                      <a16:creationId xmlns:a16="http://schemas.microsoft.com/office/drawing/2014/main" id="{4D82BF05-C5B9-C50E-43D2-53D4AE903B1C}"/>
                    </a:ext>
                  </a:extLst>
                </p:cNvPr>
                <p:cNvSpPr/>
                <p:nvPr/>
              </p:nvSpPr>
              <p:spPr>
                <a:xfrm>
                  <a:off x="6369296" y="55096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21" name="object 20">
                  <a:extLst>
                    <a:ext uri="{FF2B5EF4-FFF2-40B4-BE49-F238E27FC236}">
                      <a16:creationId xmlns:a16="http://schemas.microsoft.com/office/drawing/2014/main" id="{8B2DED79-6714-8EA6-4DF6-4D3A2568FA90}"/>
                    </a:ext>
                  </a:extLst>
                </p:cNvPr>
                <p:cNvSpPr/>
                <p:nvPr/>
              </p:nvSpPr>
              <p:spPr>
                <a:xfrm>
                  <a:off x="6369296" y="532737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5" y="60773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22" name="object 21">
                  <a:extLst>
                    <a:ext uri="{FF2B5EF4-FFF2-40B4-BE49-F238E27FC236}">
                      <a16:creationId xmlns:a16="http://schemas.microsoft.com/office/drawing/2014/main" id="{0BB9E30C-3543-01AD-31B3-D25ECBD82CDC}"/>
                    </a:ext>
                  </a:extLst>
                </p:cNvPr>
                <p:cNvSpPr/>
                <p:nvPr/>
              </p:nvSpPr>
              <p:spPr>
                <a:xfrm>
                  <a:off x="6369296" y="532737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23" name="object 22">
                  <a:extLst>
                    <a:ext uri="{FF2B5EF4-FFF2-40B4-BE49-F238E27FC236}">
                      <a16:creationId xmlns:a16="http://schemas.microsoft.com/office/drawing/2014/main" id="{3902C435-A8DE-5D9F-4A07-DA5732E1C325}"/>
                    </a:ext>
                  </a:extLst>
                </p:cNvPr>
                <p:cNvSpPr/>
                <p:nvPr/>
              </p:nvSpPr>
              <p:spPr>
                <a:xfrm>
                  <a:off x="6461746" y="523621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5" y="60773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4F81B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24" name="object 23">
                  <a:extLst>
                    <a:ext uri="{FF2B5EF4-FFF2-40B4-BE49-F238E27FC236}">
                      <a16:creationId xmlns:a16="http://schemas.microsoft.com/office/drawing/2014/main" id="{C54A1554-5D1F-C4F5-43DA-80FDBD5A48D4}"/>
                    </a:ext>
                  </a:extLst>
                </p:cNvPr>
                <p:cNvSpPr/>
                <p:nvPr/>
              </p:nvSpPr>
              <p:spPr>
                <a:xfrm>
                  <a:off x="6461746" y="523621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25" name="object 24">
                  <a:extLst>
                    <a:ext uri="{FF2B5EF4-FFF2-40B4-BE49-F238E27FC236}">
                      <a16:creationId xmlns:a16="http://schemas.microsoft.com/office/drawing/2014/main" id="{071B95D9-781E-A6B8-D573-7D561B05336A}"/>
                    </a:ext>
                  </a:extLst>
                </p:cNvPr>
                <p:cNvSpPr/>
                <p:nvPr/>
              </p:nvSpPr>
              <p:spPr>
                <a:xfrm>
                  <a:off x="6461746" y="541853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4"/>
                      </a:lnTo>
                      <a:lnTo>
                        <a:pt x="60885" y="60774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C0504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26" name="object 25">
                  <a:extLst>
                    <a:ext uri="{FF2B5EF4-FFF2-40B4-BE49-F238E27FC236}">
                      <a16:creationId xmlns:a16="http://schemas.microsoft.com/office/drawing/2014/main" id="{A5B24A1B-E9F4-9D28-65E1-3EB9BE24087C}"/>
                    </a:ext>
                  </a:extLst>
                </p:cNvPr>
                <p:cNvSpPr/>
                <p:nvPr/>
              </p:nvSpPr>
              <p:spPr>
                <a:xfrm>
                  <a:off x="6461746" y="541853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27" name="object 26">
                  <a:extLst>
                    <a:ext uri="{FF2B5EF4-FFF2-40B4-BE49-F238E27FC236}">
                      <a16:creationId xmlns:a16="http://schemas.microsoft.com/office/drawing/2014/main" id="{8DBDDA97-96CA-DCF7-56CA-234C22F26ECC}"/>
                    </a:ext>
                  </a:extLst>
                </p:cNvPr>
                <p:cNvSpPr/>
                <p:nvPr/>
              </p:nvSpPr>
              <p:spPr>
                <a:xfrm>
                  <a:off x="6461746" y="5600852"/>
                  <a:ext cx="61709" cy="29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29845">
                      <a:moveTo>
                        <a:pt x="0" y="29604"/>
                      </a:moveTo>
                      <a:lnTo>
                        <a:pt x="60885" y="29604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29604"/>
                      </a:lnTo>
                      <a:close/>
                    </a:path>
                  </a:pathLst>
                </a:custGeom>
                <a:solidFill>
                  <a:srgbClr val="C0504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28" name="object 27">
                  <a:extLst>
                    <a:ext uri="{FF2B5EF4-FFF2-40B4-BE49-F238E27FC236}">
                      <a16:creationId xmlns:a16="http://schemas.microsoft.com/office/drawing/2014/main" id="{DD1173DE-81F4-C0EC-505D-A4EE257438E4}"/>
                    </a:ext>
                  </a:extLst>
                </p:cNvPr>
                <p:cNvSpPr/>
                <p:nvPr/>
              </p:nvSpPr>
              <p:spPr>
                <a:xfrm>
                  <a:off x="6461746" y="5600852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29" name="object 28">
                  <a:extLst>
                    <a:ext uri="{FF2B5EF4-FFF2-40B4-BE49-F238E27FC236}">
                      <a16:creationId xmlns:a16="http://schemas.microsoft.com/office/drawing/2014/main" id="{28573CE4-3933-CE86-7709-AF68208069FF}"/>
                    </a:ext>
                  </a:extLst>
                </p:cNvPr>
                <p:cNvSpPr/>
                <p:nvPr/>
              </p:nvSpPr>
              <p:spPr>
                <a:xfrm>
                  <a:off x="6461746" y="532737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5" y="60773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0" name="object 29">
                  <a:extLst>
                    <a:ext uri="{FF2B5EF4-FFF2-40B4-BE49-F238E27FC236}">
                      <a16:creationId xmlns:a16="http://schemas.microsoft.com/office/drawing/2014/main" id="{3F8181A1-CDE3-A31E-1DDA-6ED34A193835}"/>
                    </a:ext>
                  </a:extLst>
                </p:cNvPr>
                <p:cNvSpPr/>
                <p:nvPr/>
              </p:nvSpPr>
              <p:spPr>
                <a:xfrm>
                  <a:off x="6461746" y="532737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1" name="object 30">
                  <a:extLst>
                    <a:ext uri="{FF2B5EF4-FFF2-40B4-BE49-F238E27FC236}">
                      <a16:creationId xmlns:a16="http://schemas.microsoft.com/office/drawing/2014/main" id="{7AC6120D-7FF5-6029-B181-72455511CCCC}"/>
                    </a:ext>
                  </a:extLst>
                </p:cNvPr>
                <p:cNvSpPr/>
                <p:nvPr/>
              </p:nvSpPr>
              <p:spPr>
                <a:xfrm>
                  <a:off x="6461746" y="55096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4"/>
                      </a:lnTo>
                      <a:lnTo>
                        <a:pt x="60885" y="60774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FFFF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2" name="object 31">
                  <a:extLst>
                    <a:ext uri="{FF2B5EF4-FFF2-40B4-BE49-F238E27FC236}">
                      <a16:creationId xmlns:a16="http://schemas.microsoft.com/office/drawing/2014/main" id="{08C45DEB-CB0C-8728-CAB2-DA43B0B0B92A}"/>
                    </a:ext>
                  </a:extLst>
                </p:cNvPr>
                <p:cNvSpPr/>
                <p:nvPr/>
              </p:nvSpPr>
              <p:spPr>
                <a:xfrm>
                  <a:off x="6461746" y="55096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3" name="object 32">
                  <a:extLst>
                    <a:ext uri="{FF2B5EF4-FFF2-40B4-BE49-F238E27FC236}">
                      <a16:creationId xmlns:a16="http://schemas.microsoft.com/office/drawing/2014/main" id="{8C1AF1FB-6410-0DA5-953B-40C29C2DA4D8}"/>
                    </a:ext>
                  </a:extLst>
                </p:cNvPr>
                <p:cNvSpPr/>
                <p:nvPr/>
              </p:nvSpPr>
              <p:spPr>
                <a:xfrm>
                  <a:off x="6554193" y="532737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5" y="60773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C0504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4" name="object 33">
                  <a:extLst>
                    <a:ext uri="{FF2B5EF4-FFF2-40B4-BE49-F238E27FC236}">
                      <a16:creationId xmlns:a16="http://schemas.microsoft.com/office/drawing/2014/main" id="{6207E58A-D8F9-38D8-AF4D-E954E0B94A96}"/>
                    </a:ext>
                  </a:extLst>
                </p:cNvPr>
                <p:cNvSpPr/>
                <p:nvPr/>
              </p:nvSpPr>
              <p:spPr>
                <a:xfrm>
                  <a:off x="6554193" y="532737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5" name="object 34">
                  <a:extLst>
                    <a:ext uri="{FF2B5EF4-FFF2-40B4-BE49-F238E27FC236}">
                      <a16:creationId xmlns:a16="http://schemas.microsoft.com/office/drawing/2014/main" id="{F6D2093B-9560-1C75-7CD7-7569589358E9}"/>
                    </a:ext>
                  </a:extLst>
                </p:cNvPr>
                <p:cNvSpPr/>
                <p:nvPr/>
              </p:nvSpPr>
              <p:spPr>
                <a:xfrm>
                  <a:off x="6554193" y="55096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4"/>
                      </a:lnTo>
                      <a:lnTo>
                        <a:pt x="60885" y="60774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6" name="object 35">
                  <a:extLst>
                    <a:ext uri="{FF2B5EF4-FFF2-40B4-BE49-F238E27FC236}">
                      <a16:creationId xmlns:a16="http://schemas.microsoft.com/office/drawing/2014/main" id="{FF6128B1-6C23-588A-39DF-7A3D391F9F59}"/>
                    </a:ext>
                  </a:extLst>
                </p:cNvPr>
                <p:cNvSpPr/>
                <p:nvPr/>
              </p:nvSpPr>
              <p:spPr>
                <a:xfrm>
                  <a:off x="6554193" y="55096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7" name="object 36">
                  <a:extLst>
                    <a:ext uri="{FF2B5EF4-FFF2-40B4-BE49-F238E27FC236}">
                      <a16:creationId xmlns:a16="http://schemas.microsoft.com/office/drawing/2014/main" id="{CA4C4D69-5C02-B0E8-6C96-2C60E6CEE513}"/>
                    </a:ext>
                  </a:extLst>
                </p:cNvPr>
                <p:cNvSpPr/>
                <p:nvPr/>
              </p:nvSpPr>
              <p:spPr>
                <a:xfrm>
                  <a:off x="6554193" y="5600852"/>
                  <a:ext cx="61709" cy="29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29845">
                      <a:moveTo>
                        <a:pt x="0" y="29604"/>
                      </a:moveTo>
                      <a:lnTo>
                        <a:pt x="60885" y="29604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29604"/>
                      </a:lnTo>
                      <a:close/>
                    </a:path>
                  </a:pathLst>
                </a:custGeom>
                <a:solidFill>
                  <a:srgbClr val="0000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8" name="object 37">
                  <a:extLst>
                    <a:ext uri="{FF2B5EF4-FFF2-40B4-BE49-F238E27FC236}">
                      <a16:creationId xmlns:a16="http://schemas.microsoft.com/office/drawing/2014/main" id="{05CC8EAC-E04F-8D8C-199C-3151674414BB}"/>
                    </a:ext>
                  </a:extLst>
                </p:cNvPr>
                <p:cNvSpPr/>
                <p:nvPr/>
              </p:nvSpPr>
              <p:spPr>
                <a:xfrm>
                  <a:off x="6554193" y="5600852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9" name="object 38">
                  <a:extLst>
                    <a:ext uri="{FF2B5EF4-FFF2-40B4-BE49-F238E27FC236}">
                      <a16:creationId xmlns:a16="http://schemas.microsoft.com/office/drawing/2014/main" id="{E0CB1ABB-968E-1A64-C3E4-56194E17BD9A}"/>
                    </a:ext>
                  </a:extLst>
                </p:cNvPr>
                <p:cNvSpPr/>
                <p:nvPr/>
              </p:nvSpPr>
              <p:spPr>
                <a:xfrm>
                  <a:off x="6554193" y="541853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4"/>
                      </a:lnTo>
                      <a:lnTo>
                        <a:pt x="60885" y="60774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0" name="object 39">
                  <a:extLst>
                    <a:ext uri="{FF2B5EF4-FFF2-40B4-BE49-F238E27FC236}">
                      <a16:creationId xmlns:a16="http://schemas.microsoft.com/office/drawing/2014/main" id="{DC05DA3A-2BC3-B5DD-076A-F94CC6B84438}"/>
                    </a:ext>
                  </a:extLst>
                </p:cNvPr>
                <p:cNvSpPr/>
                <p:nvPr/>
              </p:nvSpPr>
              <p:spPr>
                <a:xfrm>
                  <a:off x="6554193" y="541853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1" name="object 40">
                  <a:extLst>
                    <a:ext uri="{FF2B5EF4-FFF2-40B4-BE49-F238E27FC236}">
                      <a16:creationId xmlns:a16="http://schemas.microsoft.com/office/drawing/2014/main" id="{60AC27A0-E5CE-8C8E-16A6-952489135A12}"/>
                    </a:ext>
                  </a:extLst>
                </p:cNvPr>
                <p:cNvSpPr/>
                <p:nvPr/>
              </p:nvSpPr>
              <p:spPr>
                <a:xfrm>
                  <a:off x="6554193" y="523621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5" y="60773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FFFF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2" name="object 41">
                  <a:extLst>
                    <a:ext uri="{FF2B5EF4-FFF2-40B4-BE49-F238E27FC236}">
                      <a16:creationId xmlns:a16="http://schemas.microsoft.com/office/drawing/2014/main" id="{91604B72-276E-1C5A-2D5A-01DD7C72CD4E}"/>
                    </a:ext>
                  </a:extLst>
                </p:cNvPr>
                <p:cNvSpPr/>
                <p:nvPr/>
              </p:nvSpPr>
              <p:spPr>
                <a:xfrm>
                  <a:off x="6554193" y="523621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3" name="object 42">
                  <a:extLst>
                    <a:ext uri="{FF2B5EF4-FFF2-40B4-BE49-F238E27FC236}">
                      <a16:creationId xmlns:a16="http://schemas.microsoft.com/office/drawing/2014/main" id="{64CA9CFD-50E7-97CB-F718-D71C0136ADFE}"/>
                    </a:ext>
                  </a:extLst>
                </p:cNvPr>
                <p:cNvSpPr/>
                <p:nvPr/>
              </p:nvSpPr>
              <p:spPr>
                <a:xfrm>
                  <a:off x="6646642" y="523621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5" y="60773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4F81B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4" name="object 43">
                  <a:extLst>
                    <a:ext uri="{FF2B5EF4-FFF2-40B4-BE49-F238E27FC236}">
                      <a16:creationId xmlns:a16="http://schemas.microsoft.com/office/drawing/2014/main" id="{4FCE3796-D90D-FE7D-788A-224B3B04DAE1}"/>
                    </a:ext>
                  </a:extLst>
                </p:cNvPr>
                <p:cNvSpPr/>
                <p:nvPr/>
              </p:nvSpPr>
              <p:spPr>
                <a:xfrm>
                  <a:off x="6646642" y="523621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5" name="object 44">
                  <a:extLst>
                    <a:ext uri="{FF2B5EF4-FFF2-40B4-BE49-F238E27FC236}">
                      <a16:creationId xmlns:a16="http://schemas.microsoft.com/office/drawing/2014/main" id="{C0E248A4-0809-DE24-150A-DA5C21AB0E5A}"/>
                    </a:ext>
                  </a:extLst>
                </p:cNvPr>
                <p:cNvSpPr/>
                <p:nvPr/>
              </p:nvSpPr>
              <p:spPr>
                <a:xfrm>
                  <a:off x="6646642" y="532737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5" y="60773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4F81B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6" name="object 45">
                  <a:extLst>
                    <a:ext uri="{FF2B5EF4-FFF2-40B4-BE49-F238E27FC236}">
                      <a16:creationId xmlns:a16="http://schemas.microsoft.com/office/drawing/2014/main" id="{7B9440BC-A72E-200B-43FD-420A51CB2154}"/>
                    </a:ext>
                  </a:extLst>
                </p:cNvPr>
                <p:cNvSpPr/>
                <p:nvPr/>
              </p:nvSpPr>
              <p:spPr>
                <a:xfrm>
                  <a:off x="6646642" y="532737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7" name="object 46">
                  <a:extLst>
                    <a:ext uri="{FF2B5EF4-FFF2-40B4-BE49-F238E27FC236}">
                      <a16:creationId xmlns:a16="http://schemas.microsoft.com/office/drawing/2014/main" id="{196100FB-7618-9221-057A-45254100BB39}"/>
                    </a:ext>
                  </a:extLst>
                </p:cNvPr>
                <p:cNvSpPr/>
                <p:nvPr/>
              </p:nvSpPr>
              <p:spPr>
                <a:xfrm>
                  <a:off x="6646642" y="541853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4"/>
                      </a:lnTo>
                      <a:lnTo>
                        <a:pt x="60885" y="60774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4F81B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8" name="object 47">
                  <a:extLst>
                    <a:ext uri="{FF2B5EF4-FFF2-40B4-BE49-F238E27FC236}">
                      <a16:creationId xmlns:a16="http://schemas.microsoft.com/office/drawing/2014/main" id="{BDCBA2B0-4F63-2436-3AC2-6EE9DF649322}"/>
                    </a:ext>
                  </a:extLst>
                </p:cNvPr>
                <p:cNvSpPr/>
                <p:nvPr/>
              </p:nvSpPr>
              <p:spPr>
                <a:xfrm>
                  <a:off x="6646642" y="541853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9" name="object 48">
                  <a:extLst>
                    <a:ext uri="{FF2B5EF4-FFF2-40B4-BE49-F238E27FC236}">
                      <a16:creationId xmlns:a16="http://schemas.microsoft.com/office/drawing/2014/main" id="{CA9E175D-31C5-CD2E-5161-3CEA24C42C9D}"/>
                    </a:ext>
                  </a:extLst>
                </p:cNvPr>
                <p:cNvSpPr/>
                <p:nvPr/>
              </p:nvSpPr>
              <p:spPr>
                <a:xfrm>
                  <a:off x="6646642" y="55096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4"/>
                      </a:lnTo>
                      <a:lnTo>
                        <a:pt x="60885" y="60774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4F81B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0" name="object 49">
                  <a:extLst>
                    <a:ext uri="{FF2B5EF4-FFF2-40B4-BE49-F238E27FC236}">
                      <a16:creationId xmlns:a16="http://schemas.microsoft.com/office/drawing/2014/main" id="{D57F9693-0493-516F-098C-8637DD624E67}"/>
                    </a:ext>
                  </a:extLst>
                </p:cNvPr>
                <p:cNvSpPr/>
                <p:nvPr/>
              </p:nvSpPr>
              <p:spPr>
                <a:xfrm>
                  <a:off x="6646642" y="55096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1" name="object 50">
                  <a:extLst>
                    <a:ext uri="{FF2B5EF4-FFF2-40B4-BE49-F238E27FC236}">
                      <a16:creationId xmlns:a16="http://schemas.microsoft.com/office/drawing/2014/main" id="{26AF2B65-D4F2-F6ED-3805-3AD588168FF6}"/>
                    </a:ext>
                  </a:extLst>
                </p:cNvPr>
                <p:cNvSpPr/>
                <p:nvPr/>
              </p:nvSpPr>
              <p:spPr>
                <a:xfrm>
                  <a:off x="6646642" y="5600852"/>
                  <a:ext cx="61709" cy="29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29845">
                      <a:moveTo>
                        <a:pt x="0" y="29604"/>
                      </a:moveTo>
                      <a:lnTo>
                        <a:pt x="60885" y="29604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29604"/>
                      </a:lnTo>
                      <a:close/>
                    </a:path>
                  </a:pathLst>
                </a:custGeom>
                <a:solidFill>
                  <a:srgbClr val="4F81B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2" name="object 51">
                  <a:extLst>
                    <a:ext uri="{FF2B5EF4-FFF2-40B4-BE49-F238E27FC236}">
                      <a16:creationId xmlns:a16="http://schemas.microsoft.com/office/drawing/2014/main" id="{A4F133DC-549D-DA68-C341-390D87BDD467}"/>
                    </a:ext>
                  </a:extLst>
                </p:cNvPr>
                <p:cNvSpPr/>
                <p:nvPr/>
              </p:nvSpPr>
              <p:spPr>
                <a:xfrm>
                  <a:off x="6646642" y="5600852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3" name="object 52">
                  <a:extLst>
                    <a:ext uri="{FF2B5EF4-FFF2-40B4-BE49-F238E27FC236}">
                      <a16:creationId xmlns:a16="http://schemas.microsoft.com/office/drawing/2014/main" id="{0F14D038-E298-ECBE-3E00-672060CE1A4E}"/>
                    </a:ext>
                  </a:extLst>
                </p:cNvPr>
                <p:cNvSpPr/>
                <p:nvPr/>
              </p:nvSpPr>
              <p:spPr>
                <a:xfrm>
                  <a:off x="6739091" y="5600852"/>
                  <a:ext cx="61709" cy="29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29845">
                      <a:moveTo>
                        <a:pt x="0" y="29604"/>
                      </a:moveTo>
                      <a:lnTo>
                        <a:pt x="60885" y="29604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29604"/>
                      </a:lnTo>
                      <a:close/>
                    </a:path>
                  </a:pathLst>
                </a:custGeom>
                <a:solidFill>
                  <a:srgbClr val="4F81B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4" name="object 53">
                  <a:extLst>
                    <a:ext uri="{FF2B5EF4-FFF2-40B4-BE49-F238E27FC236}">
                      <a16:creationId xmlns:a16="http://schemas.microsoft.com/office/drawing/2014/main" id="{A8F7915A-1855-08A4-D461-EAD281568923}"/>
                    </a:ext>
                  </a:extLst>
                </p:cNvPr>
                <p:cNvSpPr/>
                <p:nvPr/>
              </p:nvSpPr>
              <p:spPr>
                <a:xfrm>
                  <a:off x="6739091" y="5600852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5" name="object 54">
                  <a:extLst>
                    <a:ext uri="{FF2B5EF4-FFF2-40B4-BE49-F238E27FC236}">
                      <a16:creationId xmlns:a16="http://schemas.microsoft.com/office/drawing/2014/main" id="{BD6BEEA0-7448-889B-F6E1-FCD17C920989}"/>
                    </a:ext>
                  </a:extLst>
                </p:cNvPr>
                <p:cNvSpPr/>
                <p:nvPr/>
              </p:nvSpPr>
              <p:spPr>
                <a:xfrm>
                  <a:off x="6739091" y="523621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5" y="60773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4F81B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6" name="object 55">
                  <a:extLst>
                    <a:ext uri="{FF2B5EF4-FFF2-40B4-BE49-F238E27FC236}">
                      <a16:creationId xmlns:a16="http://schemas.microsoft.com/office/drawing/2014/main" id="{1357278D-20C6-6588-83A9-315A5DCF66FA}"/>
                    </a:ext>
                  </a:extLst>
                </p:cNvPr>
                <p:cNvSpPr/>
                <p:nvPr/>
              </p:nvSpPr>
              <p:spPr>
                <a:xfrm>
                  <a:off x="6739091" y="523621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7" name="object 56">
                  <a:extLst>
                    <a:ext uri="{FF2B5EF4-FFF2-40B4-BE49-F238E27FC236}">
                      <a16:creationId xmlns:a16="http://schemas.microsoft.com/office/drawing/2014/main" id="{DBDBF62E-6B8C-B0F3-C8AC-0FDE72E5E098}"/>
                    </a:ext>
                  </a:extLst>
                </p:cNvPr>
                <p:cNvSpPr/>
                <p:nvPr/>
              </p:nvSpPr>
              <p:spPr>
                <a:xfrm>
                  <a:off x="6739091" y="532737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5" y="60773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FF99CC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8" name="object 57">
                  <a:extLst>
                    <a:ext uri="{FF2B5EF4-FFF2-40B4-BE49-F238E27FC236}">
                      <a16:creationId xmlns:a16="http://schemas.microsoft.com/office/drawing/2014/main" id="{436D13E6-6770-644C-1CC4-1AF3EB1C4555}"/>
                    </a:ext>
                  </a:extLst>
                </p:cNvPr>
                <p:cNvSpPr/>
                <p:nvPr/>
              </p:nvSpPr>
              <p:spPr>
                <a:xfrm>
                  <a:off x="6739091" y="532737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9" name="object 58">
                  <a:extLst>
                    <a:ext uri="{FF2B5EF4-FFF2-40B4-BE49-F238E27FC236}">
                      <a16:creationId xmlns:a16="http://schemas.microsoft.com/office/drawing/2014/main" id="{82BCFDCE-EBB5-5F2F-0101-308BE43898CA}"/>
                    </a:ext>
                  </a:extLst>
                </p:cNvPr>
                <p:cNvSpPr/>
                <p:nvPr/>
              </p:nvSpPr>
              <p:spPr>
                <a:xfrm>
                  <a:off x="6739091" y="541853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4"/>
                      </a:lnTo>
                      <a:lnTo>
                        <a:pt x="60885" y="60774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FF99CC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60" name="object 59">
                  <a:extLst>
                    <a:ext uri="{FF2B5EF4-FFF2-40B4-BE49-F238E27FC236}">
                      <a16:creationId xmlns:a16="http://schemas.microsoft.com/office/drawing/2014/main" id="{1FB010E9-C6CF-9A09-F4A2-C6B4A78CF6B7}"/>
                    </a:ext>
                  </a:extLst>
                </p:cNvPr>
                <p:cNvSpPr/>
                <p:nvPr/>
              </p:nvSpPr>
              <p:spPr>
                <a:xfrm>
                  <a:off x="6739091" y="541853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61" name="object 60">
                  <a:extLst>
                    <a:ext uri="{FF2B5EF4-FFF2-40B4-BE49-F238E27FC236}">
                      <a16:creationId xmlns:a16="http://schemas.microsoft.com/office/drawing/2014/main" id="{DDB0284A-480A-1FF7-AA9A-D754844AA59D}"/>
                    </a:ext>
                  </a:extLst>
                </p:cNvPr>
                <p:cNvSpPr/>
                <p:nvPr/>
              </p:nvSpPr>
              <p:spPr>
                <a:xfrm>
                  <a:off x="6739091" y="55096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4"/>
                      </a:lnTo>
                      <a:lnTo>
                        <a:pt x="60885" y="60774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62" name="object 61">
                  <a:extLst>
                    <a:ext uri="{FF2B5EF4-FFF2-40B4-BE49-F238E27FC236}">
                      <a16:creationId xmlns:a16="http://schemas.microsoft.com/office/drawing/2014/main" id="{0DEEABA9-354F-AFD9-326D-D7ECDB43E4A5}"/>
                    </a:ext>
                  </a:extLst>
                </p:cNvPr>
                <p:cNvSpPr/>
                <p:nvPr/>
              </p:nvSpPr>
              <p:spPr>
                <a:xfrm>
                  <a:off x="6739091" y="55096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63" name="object 62">
                  <a:extLst>
                    <a:ext uri="{FF2B5EF4-FFF2-40B4-BE49-F238E27FC236}">
                      <a16:creationId xmlns:a16="http://schemas.microsoft.com/office/drawing/2014/main" id="{751E1E99-2E77-8F4C-CC27-061912309627}"/>
                    </a:ext>
                  </a:extLst>
                </p:cNvPr>
                <p:cNvSpPr/>
                <p:nvPr/>
              </p:nvSpPr>
              <p:spPr>
                <a:xfrm>
                  <a:off x="6831539" y="55096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4"/>
                      </a:lnTo>
                      <a:lnTo>
                        <a:pt x="60885" y="60774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4F81B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04" name="object 63">
                  <a:extLst>
                    <a:ext uri="{FF2B5EF4-FFF2-40B4-BE49-F238E27FC236}">
                      <a16:creationId xmlns:a16="http://schemas.microsoft.com/office/drawing/2014/main" id="{6A93A057-8595-B9D0-6ED1-F2C189DD00E9}"/>
                    </a:ext>
                  </a:extLst>
                </p:cNvPr>
                <p:cNvSpPr/>
                <p:nvPr/>
              </p:nvSpPr>
              <p:spPr>
                <a:xfrm>
                  <a:off x="6831539" y="55096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05" name="object 64">
                  <a:extLst>
                    <a:ext uri="{FF2B5EF4-FFF2-40B4-BE49-F238E27FC236}">
                      <a16:creationId xmlns:a16="http://schemas.microsoft.com/office/drawing/2014/main" id="{D43925CA-159C-8189-0C59-B7D0DCE72DCF}"/>
                    </a:ext>
                  </a:extLst>
                </p:cNvPr>
                <p:cNvSpPr/>
                <p:nvPr/>
              </p:nvSpPr>
              <p:spPr>
                <a:xfrm>
                  <a:off x="7016436" y="532737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5" y="60773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4F81B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06" name="object 65">
                  <a:extLst>
                    <a:ext uri="{FF2B5EF4-FFF2-40B4-BE49-F238E27FC236}">
                      <a16:creationId xmlns:a16="http://schemas.microsoft.com/office/drawing/2014/main" id="{8EDA72AA-0C41-2F88-7C23-C4FDC9697552}"/>
                    </a:ext>
                  </a:extLst>
                </p:cNvPr>
                <p:cNvSpPr/>
                <p:nvPr/>
              </p:nvSpPr>
              <p:spPr>
                <a:xfrm>
                  <a:off x="7016436" y="532737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07" name="object 66">
                  <a:extLst>
                    <a:ext uri="{FF2B5EF4-FFF2-40B4-BE49-F238E27FC236}">
                      <a16:creationId xmlns:a16="http://schemas.microsoft.com/office/drawing/2014/main" id="{932211BC-353F-FFF6-BDAB-E72ED58FFCE5}"/>
                    </a:ext>
                  </a:extLst>
                </p:cNvPr>
                <p:cNvSpPr/>
                <p:nvPr/>
              </p:nvSpPr>
              <p:spPr>
                <a:xfrm>
                  <a:off x="7016436" y="541853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4"/>
                      </a:lnTo>
                      <a:lnTo>
                        <a:pt x="60885" y="60774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4F81B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08" name="object 67">
                  <a:extLst>
                    <a:ext uri="{FF2B5EF4-FFF2-40B4-BE49-F238E27FC236}">
                      <a16:creationId xmlns:a16="http://schemas.microsoft.com/office/drawing/2014/main" id="{D2D370E8-0D0F-C441-CDAA-CF7A7683C251}"/>
                    </a:ext>
                  </a:extLst>
                </p:cNvPr>
                <p:cNvSpPr/>
                <p:nvPr/>
              </p:nvSpPr>
              <p:spPr>
                <a:xfrm>
                  <a:off x="7016436" y="541853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11" name="object 68">
                  <a:extLst>
                    <a:ext uri="{FF2B5EF4-FFF2-40B4-BE49-F238E27FC236}">
                      <a16:creationId xmlns:a16="http://schemas.microsoft.com/office/drawing/2014/main" id="{0E461221-2D75-F972-769F-A3AAC45A63D0}"/>
                    </a:ext>
                  </a:extLst>
                </p:cNvPr>
                <p:cNvSpPr/>
                <p:nvPr/>
              </p:nvSpPr>
              <p:spPr>
                <a:xfrm>
                  <a:off x="7108886" y="523621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3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3" y="60773"/>
                      </a:lnTo>
                      <a:lnTo>
                        <a:pt x="60883" y="0"/>
                      </a:lnTo>
                      <a:close/>
                    </a:path>
                  </a:pathLst>
                </a:custGeom>
                <a:solidFill>
                  <a:srgbClr val="C0504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12" name="object 69">
                  <a:extLst>
                    <a:ext uri="{FF2B5EF4-FFF2-40B4-BE49-F238E27FC236}">
                      <a16:creationId xmlns:a16="http://schemas.microsoft.com/office/drawing/2014/main" id="{AC8D59DB-7153-A6A2-0034-3AD25DE9C6FD}"/>
                    </a:ext>
                  </a:extLst>
                </p:cNvPr>
                <p:cNvSpPr/>
                <p:nvPr/>
              </p:nvSpPr>
              <p:spPr>
                <a:xfrm>
                  <a:off x="7108886" y="523621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13" name="object 70">
                  <a:extLst>
                    <a:ext uri="{FF2B5EF4-FFF2-40B4-BE49-F238E27FC236}">
                      <a16:creationId xmlns:a16="http://schemas.microsoft.com/office/drawing/2014/main" id="{D06473C9-64E0-D21E-3B56-C6BB615ED1D7}"/>
                    </a:ext>
                  </a:extLst>
                </p:cNvPr>
                <p:cNvSpPr/>
                <p:nvPr/>
              </p:nvSpPr>
              <p:spPr>
                <a:xfrm>
                  <a:off x="7201334" y="55096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4"/>
                      </a:lnTo>
                      <a:lnTo>
                        <a:pt x="60885" y="60774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C0504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14" name="object 71">
                  <a:extLst>
                    <a:ext uri="{FF2B5EF4-FFF2-40B4-BE49-F238E27FC236}">
                      <a16:creationId xmlns:a16="http://schemas.microsoft.com/office/drawing/2014/main" id="{580AA1F8-0924-BE84-5118-804930AFE910}"/>
                    </a:ext>
                  </a:extLst>
                </p:cNvPr>
                <p:cNvSpPr/>
                <p:nvPr/>
              </p:nvSpPr>
              <p:spPr>
                <a:xfrm>
                  <a:off x="7201334" y="55096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15" name="object 72">
                  <a:extLst>
                    <a:ext uri="{FF2B5EF4-FFF2-40B4-BE49-F238E27FC236}">
                      <a16:creationId xmlns:a16="http://schemas.microsoft.com/office/drawing/2014/main" id="{49341A63-BC30-7D8F-46DB-CD73FA5D9525}"/>
                    </a:ext>
                  </a:extLst>
                </p:cNvPr>
                <p:cNvSpPr/>
                <p:nvPr/>
              </p:nvSpPr>
              <p:spPr>
                <a:xfrm>
                  <a:off x="6923989" y="541853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4"/>
                      </a:lnTo>
                      <a:lnTo>
                        <a:pt x="60885" y="60774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C0504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16" name="object 73">
                  <a:extLst>
                    <a:ext uri="{FF2B5EF4-FFF2-40B4-BE49-F238E27FC236}">
                      <a16:creationId xmlns:a16="http://schemas.microsoft.com/office/drawing/2014/main" id="{D0246612-CF00-04D2-2E8D-543BCD973054}"/>
                    </a:ext>
                  </a:extLst>
                </p:cNvPr>
                <p:cNvSpPr/>
                <p:nvPr/>
              </p:nvSpPr>
              <p:spPr>
                <a:xfrm>
                  <a:off x="6923989" y="541853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17" name="object 74">
                  <a:extLst>
                    <a:ext uri="{FF2B5EF4-FFF2-40B4-BE49-F238E27FC236}">
                      <a16:creationId xmlns:a16="http://schemas.microsoft.com/office/drawing/2014/main" id="{2811DFDA-806E-0996-9D2C-2F86E68FCDA3}"/>
                    </a:ext>
                  </a:extLst>
                </p:cNvPr>
                <p:cNvSpPr/>
                <p:nvPr/>
              </p:nvSpPr>
              <p:spPr>
                <a:xfrm>
                  <a:off x="6831539" y="5600852"/>
                  <a:ext cx="61709" cy="29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29845">
                      <a:moveTo>
                        <a:pt x="0" y="29604"/>
                      </a:moveTo>
                      <a:lnTo>
                        <a:pt x="60885" y="29604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29604"/>
                      </a:lnTo>
                      <a:close/>
                    </a:path>
                  </a:pathLst>
                </a:custGeom>
                <a:solidFill>
                  <a:srgbClr val="C0504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18" name="object 75">
                  <a:extLst>
                    <a:ext uri="{FF2B5EF4-FFF2-40B4-BE49-F238E27FC236}">
                      <a16:creationId xmlns:a16="http://schemas.microsoft.com/office/drawing/2014/main" id="{7F061EC7-6EC4-7893-1D86-698B3C34894C}"/>
                    </a:ext>
                  </a:extLst>
                </p:cNvPr>
                <p:cNvSpPr/>
                <p:nvPr/>
              </p:nvSpPr>
              <p:spPr>
                <a:xfrm>
                  <a:off x="6831539" y="5600852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19" name="object 76">
                  <a:extLst>
                    <a:ext uri="{FF2B5EF4-FFF2-40B4-BE49-F238E27FC236}">
                      <a16:creationId xmlns:a16="http://schemas.microsoft.com/office/drawing/2014/main" id="{BE165645-4875-8305-3D0E-51AF4BE671D5}"/>
                    </a:ext>
                  </a:extLst>
                </p:cNvPr>
                <p:cNvSpPr/>
                <p:nvPr/>
              </p:nvSpPr>
              <p:spPr>
                <a:xfrm>
                  <a:off x="6923989" y="55096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4"/>
                      </a:lnTo>
                      <a:lnTo>
                        <a:pt x="60885" y="60774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C0504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20" name="object 77">
                  <a:extLst>
                    <a:ext uri="{FF2B5EF4-FFF2-40B4-BE49-F238E27FC236}">
                      <a16:creationId xmlns:a16="http://schemas.microsoft.com/office/drawing/2014/main" id="{4BA2C83B-5EA2-7CBC-371C-D029701712C9}"/>
                    </a:ext>
                  </a:extLst>
                </p:cNvPr>
                <p:cNvSpPr/>
                <p:nvPr/>
              </p:nvSpPr>
              <p:spPr>
                <a:xfrm>
                  <a:off x="6923989" y="55096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21" name="object 78">
                  <a:extLst>
                    <a:ext uri="{FF2B5EF4-FFF2-40B4-BE49-F238E27FC236}">
                      <a16:creationId xmlns:a16="http://schemas.microsoft.com/office/drawing/2014/main" id="{A40F4FBA-630B-FBBD-339C-06E00694E15E}"/>
                    </a:ext>
                  </a:extLst>
                </p:cNvPr>
                <p:cNvSpPr/>
                <p:nvPr/>
              </p:nvSpPr>
              <p:spPr>
                <a:xfrm>
                  <a:off x="6831539" y="523621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5" y="60773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C0504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22" name="object 79">
                  <a:extLst>
                    <a:ext uri="{FF2B5EF4-FFF2-40B4-BE49-F238E27FC236}">
                      <a16:creationId xmlns:a16="http://schemas.microsoft.com/office/drawing/2014/main" id="{BC2C2B45-26E7-1E6A-3DCF-3B7C0AC8EC01}"/>
                    </a:ext>
                  </a:extLst>
                </p:cNvPr>
                <p:cNvSpPr/>
                <p:nvPr/>
              </p:nvSpPr>
              <p:spPr>
                <a:xfrm>
                  <a:off x="6831539" y="523621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23" name="object 80">
                  <a:extLst>
                    <a:ext uri="{FF2B5EF4-FFF2-40B4-BE49-F238E27FC236}">
                      <a16:creationId xmlns:a16="http://schemas.microsoft.com/office/drawing/2014/main" id="{2A3995AF-1DA1-DBF5-4098-C74E4BB8E34E}"/>
                    </a:ext>
                  </a:extLst>
                </p:cNvPr>
                <p:cNvSpPr/>
                <p:nvPr/>
              </p:nvSpPr>
              <p:spPr>
                <a:xfrm>
                  <a:off x="7108886" y="532737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3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3" y="60773"/>
                      </a:lnTo>
                      <a:lnTo>
                        <a:pt x="60883" y="0"/>
                      </a:lnTo>
                      <a:close/>
                    </a:path>
                  </a:pathLst>
                </a:custGeom>
                <a:solidFill>
                  <a:srgbClr val="C0504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24" name="object 81">
                  <a:extLst>
                    <a:ext uri="{FF2B5EF4-FFF2-40B4-BE49-F238E27FC236}">
                      <a16:creationId xmlns:a16="http://schemas.microsoft.com/office/drawing/2014/main" id="{B6E962B8-BD1F-4815-9A91-1F573A07D435}"/>
                    </a:ext>
                  </a:extLst>
                </p:cNvPr>
                <p:cNvSpPr/>
                <p:nvPr/>
              </p:nvSpPr>
              <p:spPr>
                <a:xfrm>
                  <a:off x="7108886" y="532737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25" name="object 82">
                  <a:extLst>
                    <a:ext uri="{FF2B5EF4-FFF2-40B4-BE49-F238E27FC236}">
                      <a16:creationId xmlns:a16="http://schemas.microsoft.com/office/drawing/2014/main" id="{CA2A7243-F83E-CF6F-3DA5-318012BA5B0E}"/>
                    </a:ext>
                  </a:extLst>
                </p:cNvPr>
                <p:cNvSpPr/>
                <p:nvPr/>
              </p:nvSpPr>
              <p:spPr>
                <a:xfrm>
                  <a:off x="7016436" y="55096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4"/>
                      </a:lnTo>
                      <a:lnTo>
                        <a:pt x="60885" y="60774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26" name="object 83">
                  <a:extLst>
                    <a:ext uri="{FF2B5EF4-FFF2-40B4-BE49-F238E27FC236}">
                      <a16:creationId xmlns:a16="http://schemas.microsoft.com/office/drawing/2014/main" id="{0F579B66-445E-1527-9A72-2ED239A9E732}"/>
                    </a:ext>
                  </a:extLst>
                </p:cNvPr>
                <p:cNvSpPr/>
                <p:nvPr/>
              </p:nvSpPr>
              <p:spPr>
                <a:xfrm>
                  <a:off x="7016436" y="55096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27" name="object 84">
                  <a:extLst>
                    <a:ext uri="{FF2B5EF4-FFF2-40B4-BE49-F238E27FC236}">
                      <a16:creationId xmlns:a16="http://schemas.microsoft.com/office/drawing/2014/main" id="{2D8084E3-9BC5-743E-E35E-655483F2067E}"/>
                    </a:ext>
                  </a:extLst>
                </p:cNvPr>
                <p:cNvSpPr/>
                <p:nvPr/>
              </p:nvSpPr>
              <p:spPr>
                <a:xfrm>
                  <a:off x="7016436" y="5600852"/>
                  <a:ext cx="61709" cy="29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29845">
                      <a:moveTo>
                        <a:pt x="0" y="29604"/>
                      </a:moveTo>
                      <a:lnTo>
                        <a:pt x="60885" y="29604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29604"/>
                      </a:lnTo>
                      <a:close/>
                    </a:path>
                  </a:pathLst>
                </a:custGeom>
                <a:solidFill>
                  <a:srgbClr val="0000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28" name="object 85">
                  <a:extLst>
                    <a:ext uri="{FF2B5EF4-FFF2-40B4-BE49-F238E27FC236}">
                      <a16:creationId xmlns:a16="http://schemas.microsoft.com/office/drawing/2014/main" id="{A4671AE3-53A2-E1F6-6438-171773C9733C}"/>
                    </a:ext>
                  </a:extLst>
                </p:cNvPr>
                <p:cNvSpPr/>
                <p:nvPr/>
              </p:nvSpPr>
              <p:spPr>
                <a:xfrm>
                  <a:off x="7016436" y="5600852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29" name="object 86">
                  <a:extLst>
                    <a:ext uri="{FF2B5EF4-FFF2-40B4-BE49-F238E27FC236}">
                      <a16:creationId xmlns:a16="http://schemas.microsoft.com/office/drawing/2014/main" id="{DF443E0D-4C74-7A22-C03F-CB37A33934E4}"/>
                    </a:ext>
                  </a:extLst>
                </p:cNvPr>
                <p:cNvSpPr/>
                <p:nvPr/>
              </p:nvSpPr>
              <p:spPr>
                <a:xfrm>
                  <a:off x="7201334" y="5600852"/>
                  <a:ext cx="61709" cy="29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29845">
                      <a:moveTo>
                        <a:pt x="0" y="29604"/>
                      </a:moveTo>
                      <a:lnTo>
                        <a:pt x="60885" y="29604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29604"/>
                      </a:lnTo>
                      <a:close/>
                    </a:path>
                  </a:pathLst>
                </a:custGeom>
                <a:solidFill>
                  <a:srgbClr val="0000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30" name="object 87">
                  <a:extLst>
                    <a:ext uri="{FF2B5EF4-FFF2-40B4-BE49-F238E27FC236}">
                      <a16:creationId xmlns:a16="http://schemas.microsoft.com/office/drawing/2014/main" id="{38A7F56F-B6CD-583E-D37C-D055BA57220A}"/>
                    </a:ext>
                  </a:extLst>
                </p:cNvPr>
                <p:cNvSpPr/>
                <p:nvPr/>
              </p:nvSpPr>
              <p:spPr>
                <a:xfrm>
                  <a:off x="7201334" y="5600852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31" name="object 88">
                  <a:extLst>
                    <a:ext uri="{FF2B5EF4-FFF2-40B4-BE49-F238E27FC236}">
                      <a16:creationId xmlns:a16="http://schemas.microsoft.com/office/drawing/2014/main" id="{EFB52AFD-BF22-45A2-4999-3CAC5A5A30F1}"/>
                    </a:ext>
                  </a:extLst>
                </p:cNvPr>
                <p:cNvSpPr/>
                <p:nvPr/>
              </p:nvSpPr>
              <p:spPr>
                <a:xfrm>
                  <a:off x="6831539" y="532737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5" y="60773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32" name="object 89">
                  <a:extLst>
                    <a:ext uri="{FF2B5EF4-FFF2-40B4-BE49-F238E27FC236}">
                      <a16:creationId xmlns:a16="http://schemas.microsoft.com/office/drawing/2014/main" id="{3A4DCAA0-409F-73BF-5464-1FD14C53BBBA}"/>
                    </a:ext>
                  </a:extLst>
                </p:cNvPr>
                <p:cNvSpPr/>
                <p:nvPr/>
              </p:nvSpPr>
              <p:spPr>
                <a:xfrm>
                  <a:off x="6831539" y="532737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33" name="object 90">
                  <a:extLst>
                    <a:ext uri="{FF2B5EF4-FFF2-40B4-BE49-F238E27FC236}">
                      <a16:creationId xmlns:a16="http://schemas.microsoft.com/office/drawing/2014/main" id="{8F3CCFA6-127B-B0D1-6EB9-480B738F9B24}"/>
                    </a:ext>
                  </a:extLst>
                </p:cNvPr>
                <p:cNvSpPr/>
                <p:nvPr/>
              </p:nvSpPr>
              <p:spPr>
                <a:xfrm>
                  <a:off x="6831539" y="541853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4"/>
                      </a:lnTo>
                      <a:lnTo>
                        <a:pt x="60885" y="60774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34" name="object 91">
                  <a:extLst>
                    <a:ext uri="{FF2B5EF4-FFF2-40B4-BE49-F238E27FC236}">
                      <a16:creationId xmlns:a16="http://schemas.microsoft.com/office/drawing/2014/main" id="{ED556717-6C2B-DEBE-6027-53B2E7943105}"/>
                    </a:ext>
                  </a:extLst>
                </p:cNvPr>
                <p:cNvSpPr/>
                <p:nvPr/>
              </p:nvSpPr>
              <p:spPr>
                <a:xfrm>
                  <a:off x="6831539" y="541853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35" name="object 92">
                  <a:extLst>
                    <a:ext uri="{FF2B5EF4-FFF2-40B4-BE49-F238E27FC236}">
                      <a16:creationId xmlns:a16="http://schemas.microsoft.com/office/drawing/2014/main" id="{CFDA610C-5879-5E0E-0DE4-7CD48DAE4066}"/>
                    </a:ext>
                  </a:extLst>
                </p:cNvPr>
                <p:cNvSpPr/>
                <p:nvPr/>
              </p:nvSpPr>
              <p:spPr>
                <a:xfrm>
                  <a:off x="6923989" y="523621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5" y="60773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99CC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36" name="object 93">
                  <a:extLst>
                    <a:ext uri="{FF2B5EF4-FFF2-40B4-BE49-F238E27FC236}">
                      <a16:creationId xmlns:a16="http://schemas.microsoft.com/office/drawing/2014/main" id="{6792C08B-FD1F-41CE-6D41-1005A58CFA60}"/>
                    </a:ext>
                  </a:extLst>
                </p:cNvPr>
                <p:cNvSpPr/>
                <p:nvPr/>
              </p:nvSpPr>
              <p:spPr>
                <a:xfrm>
                  <a:off x="6923989" y="523621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37" name="object 94">
                  <a:extLst>
                    <a:ext uri="{FF2B5EF4-FFF2-40B4-BE49-F238E27FC236}">
                      <a16:creationId xmlns:a16="http://schemas.microsoft.com/office/drawing/2014/main" id="{8E1A9CFA-79C7-AA04-43C1-E972C8EE8BB6}"/>
                    </a:ext>
                  </a:extLst>
                </p:cNvPr>
                <p:cNvSpPr/>
                <p:nvPr/>
              </p:nvSpPr>
              <p:spPr>
                <a:xfrm>
                  <a:off x="7108886" y="5600852"/>
                  <a:ext cx="61709" cy="29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29845">
                      <a:moveTo>
                        <a:pt x="0" y="29604"/>
                      </a:moveTo>
                      <a:lnTo>
                        <a:pt x="60883" y="29604"/>
                      </a:lnTo>
                      <a:lnTo>
                        <a:pt x="60883" y="0"/>
                      </a:lnTo>
                      <a:lnTo>
                        <a:pt x="0" y="0"/>
                      </a:lnTo>
                      <a:lnTo>
                        <a:pt x="0" y="29604"/>
                      </a:lnTo>
                      <a:close/>
                    </a:path>
                  </a:pathLst>
                </a:custGeom>
                <a:solidFill>
                  <a:srgbClr val="99CC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38" name="object 95">
                  <a:extLst>
                    <a:ext uri="{FF2B5EF4-FFF2-40B4-BE49-F238E27FC236}">
                      <a16:creationId xmlns:a16="http://schemas.microsoft.com/office/drawing/2014/main" id="{6567E471-EB35-6EFE-F67A-029A07CDF038}"/>
                    </a:ext>
                  </a:extLst>
                </p:cNvPr>
                <p:cNvSpPr/>
                <p:nvPr/>
              </p:nvSpPr>
              <p:spPr>
                <a:xfrm>
                  <a:off x="7108886" y="5600852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39" name="object 96">
                  <a:extLst>
                    <a:ext uri="{FF2B5EF4-FFF2-40B4-BE49-F238E27FC236}">
                      <a16:creationId xmlns:a16="http://schemas.microsoft.com/office/drawing/2014/main" id="{1D3538B6-DA12-9438-388C-5FBF2515E5B7}"/>
                    </a:ext>
                  </a:extLst>
                </p:cNvPr>
                <p:cNvSpPr/>
                <p:nvPr/>
              </p:nvSpPr>
              <p:spPr>
                <a:xfrm>
                  <a:off x="7108886" y="541853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3" y="0"/>
                      </a:moveTo>
                      <a:lnTo>
                        <a:pt x="0" y="0"/>
                      </a:lnTo>
                      <a:lnTo>
                        <a:pt x="0" y="60774"/>
                      </a:lnTo>
                      <a:lnTo>
                        <a:pt x="60883" y="60774"/>
                      </a:lnTo>
                      <a:lnTo>
                        <a:pt x="60883" y="0"/>
                      </a:lnTo>
                      <a:close/>
                    </a:path>
                  </a:pathLst>
                </a:custGeom>
                <a:solidFill>
                  <a:srgbClr val="FFFF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40" name="object 97">
                  <a:extLst>
                    <a:ext uri="{FF2B5EF4-FFF2-40B4-BE49-F238E27FC236}">
                      <a16:creationId xmlns:a16="http://schemas.microsoft.com/office/drawing/2014/main" id="{11101AD7-2476-250D-B3B3-C55687C61A31}"/>
                    </a:ext>
                  </a:extLst>
                </p:cNvPr>
                <p:cNvSpPr/>
                <p:nvPr/>
              </p:nvSpPr>
              <p:spPr>
                <a:xfrm>
                  <a:off x="7108886" y="541853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41" name="object 98">
                  <a:extLst>
                    <a:ext uri="{FF2B5EF4-FFF2-40B4-BE49-F238E27FC236}">
                      <a16:creationId xmlns:a16="http://schemas.microsoft.com/office/drawing/2014/main" id="{D7DC85A2-2714-8050-99A0-1D1BEEFCC392}"/>
                    </a:ext>
                  </a:extLst>
                </p:cNvPr>
                <p:cNvSpPr/>
                <p:nvPr/>
              </p:nvSpPr>
              <p:spPr>
                <a:xfrm>
                  <a:off x="7108886" y="55096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3" y="0"/>
                      </a:moveTo>
                      <a:lnTo>
                        <a:pt x="0" y="0"/>
                      </a:lnTo>
                      <a:lnTo>
                        <a:pt x="0" y="60774"/>
                      </a:lnTo>
                      <a:lnTo>
                        <a:pt x="60883" y="60774"/>
                      </a:lnTo>
                      <a:lnTo>
                        <a:pt x="60883" y="0"/>
                      </a:lnTo>
                      <a:close/>
                    </a:path>
                  </a:pathLst>
                </a:custGeom>
                <a:solidFill>
                  <a:srgbClr val="FFFF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42" name="object 99">
                  <a:extLst>
                    <a:ext uri="{FF2B5EF4-FFF2-40B4-BE49-F238E27FC236}">
                      <a16:creationId xmlns:a16="http://schemas.microsoft.com/office/drawing/2014/main" id="{B031118C-0B23-ACB6-5DD3-E8BB018F9D99}"/>
                    </a:ext>
                  </a:extLst>
                </p:cNvPr>
                <p:cNvSpPr/>
                <p:nvPr/>
              </p:nvSpPr>
              <p:spPr>
                <a:xfrm>
                  <a:off x="7108886" y="55096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43" name="object 100">
                  <a:extLst>
                    <a:ext uri="{FF2B5EF4-FFF2-40B4-BE49-F238E27FC236}">
                      <a16:creationId xmlns:a16="http://schemas.microsoft.com/office/drawing/2014/main" id="{6EBC0F70-7413-6D0F-617E-A4A54C763CA9}"/>
                    </a:ext>
                  </a:extLst>
                </p:cNvPr>
                <p:cNvSpPr/>
                <p:nvPr/>
              </p:nvSpPr>
              <p:spPr>
                <a:xfrm>
                  <a:off x="7016436" y="523621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5" y="60773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FFFF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44" name="object 101">
                  <a:extLst>
                    <a:ext uri="{FF2B5EF4-FFF2-40B4-BE49-F238E27FC236}">
                      <a16:creationId xmlns:a16="http://schemas.microsoft.com/office/drawing/2014/main" id="{9F240C43-44B7-03AF-FEF4-A519E5777CB7}"/>
                    </a:ext>
                  </a:extLst>
                </p:cNvPr>
                <p:cNvSpPr/>
                <p:nvPr/>
              </p:nvSpPr>
              <p:spPr>
                <a:xfrm>
                  <a:off x="7016436" y="523621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45" name="object 102">
                  <a:extLst>
                    <a:ext uri="{FF2B5EF4-FFF2-40B4-BE49-F238E27FC236}">
                      <a16:creationId xmlns:a16="http://schemas.microsoft.com/office/drawing/2014/main" id="{52561FA3-4C38-C2D7-9236-9FE65DAD08DA}"/>
                    </a:ext>
                  </a:extLst>
                </p:cNvPr>
                <p:cNvSpPr/>
                <p:nvPr/>
              </p:nvSpPr>
              <p:spPr>
                <a:xfrm>
                  <a:off x="6923989" y="532737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5" y="60773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00FF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46" name="object 103">
                  <a:extLst>
                    <a:ext uri="{FF2B5EF4-FFF2-40B4-BE49-F238E27FC236}">
                      <a16:creationId xmlns:a16="http://schemas.microsoft.com/office/drawing/2014/main" id="{3E1F2154-6D39-E89A-99C5-E8F2C92DFEBC}"/>
                    </a:ext>
                  </a:extLst>
                </p:cNvPr>
                <p:cNvSpPr/>
                <p:nvPr/>
              </p:nvSpPr>
              <p:spPr>
                <a:xfrm>
                  <a:off x="6923989" y="532737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47" name="object 104">
                  <a:extLst>
                    <a:ext uri="{FF2B5EF4-FFF2-40B4-BE49-F238E27FC236}">
                      <a16:creationId xmlns:a16="http://schemas.microsoft.com/office/drawing/2014/main" id="{B9884FD4-CE69-8664-82E8-AB2DE893B6AF}"/>
                    </a:ext>
                  </a:extLst>
                </p:cNvPr>
                <p:cNvSpPr/>
                <p:nvPr/>
              </p:nvSpPr>
              <p:spPr>
                <a:xfrm>
                  <a:off x="7201334" y="532737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5" y="60773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C0504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48" name="object 105">
                  <a:extLst>
                    <a:ext uri="{FF2B5EF4-FFF2-40B4-BE49-F238E27FC236}">
                      <a16:creationId xmlns:a16="http://schemas.microsoft.com/office/drawing/2014/main" id="{3087A90F-91CC-8207-72F8-7F77530F5F5B}"/>
                    </a:ext>
                  </a:extLst>
                </p:cNvPr>
                <p:cNvSpPr/>
                <p:nvPr/>
              </p:nvSpPr>
              <p:spPr>
                <a:xfrm>
                  <a:off x="7201334" y="532737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49" name="object 106">
                  <a:extLst>
                    <a:ext uri="{FF2B5EF4-FFF2-40B4-BE49-F238E27FC236}">
                      <a16:creationId xmlns:a16="http://schemas.microsoft.com/office/drawing/2014/main" id="{EBFBA1A8-BA13-B368-2C75-14C04A699426}"/>
                    </a:ext>
                  </a:extLst>
                </p:cNvPr>
                <p:cNvSpPr/>
                <p:nvPr/>
              </p:nvSpPr>
              <p:spPr>
                <a:xfrm>
                  <a:off x="7201334" y="541853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4"/>
                      </a:lnTo>
                      <a:lnTo>
                        <a:pt x="60885" y="60774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4F81B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50" name="object 107">
                  <a:extLst>
                    <a:ext uri="{FF2B5EF4-FFF2-40B4-BE49-F238E27FC236}">
                      <a16:creationId xmlns:a16="http://schemas.microsoft.com/office/drawing/2014/main" id="{BF3BB477-9892-BAEA-7B7F-5AD5F1A0877A}"/>
                    </a:ext>
                  </a:extLst>
                </p:cNvPr>
                <p:cNvSpPr/>
                <p:nvPr/>
              </p:nvSpPr>
              <p:spPr>
                <a:xfrm>
                  <a:off x="7201334" y="541853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51" name="object 108">
                  <a:extLst>
                    <a:ext uri="{FF2B5EF4-FFF2-40B4-BE49-F238E27FC236}">
                      <a16:creationId xmlns:a16="http://schemas.microsoft.com/office/drawing/2014/main" id="{42F6BD19-6EBD-4AFF-3755-0743291324E7}"/>
                    </a:ext>
                  </a:extLst>
                </p:cNvPr>
                <p:cNvSpPr/>
                <p:nvPr/>
              </p:nvSpPr>
              <p:spPr>
                <a:xfrm>
                  <a:off x="6923989" y="5600852"/>
                  <a:ext cx="61709" cy="29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29845">
                      <a:moveTo>
                        <a:pt x="0" y="29604"/>
                      </a:moveTo>
                      <a:lnTo>
                        <a:pt x="60884" y="29604"/>
                      </a:lnTo>
                      <a:lnTo>
                        <a:pt x="60884" y="0"/>
                      </a:lnTo>
                      <a:lnTo>
                        <a:pt x="0" y="0"/>
                      </a:lnTo>
                      <a:lnTo>
                        <a:pt x="0" y="296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52" name="object 109">
                  <a:extLst>
                    <a:ext uri="{FF2B5EF4-FFF2-40B4-BE49-F238E27FC236}">
                      <a16:creationId xmlns:a16="http://schemas.microsoft.com/office/drawing/2014/main" id="{EBFD38E3-50F2-9A20-D672-47804C122DF2}"/>
                    </a:ext>
                  </a:extLst>
                </p:cNvPr>
                <p:cNvSpPr/>
                <p:nvPr/>
              </p:nvSpPr>
              <p:spPr>
                <a:xfrm>
                  <a:off x="6923989" y="5600852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60774"/>
                      </a:moveTo>
                      <a:lnTo>
                        <a:pt x="60885" y="60774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60774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53" name="object 110">
                  <a:extLst>
                    <a:ext uri="{FF2B5EF4-FFF2-40B4-BE49-F238E27FC236}">
                      <a16:creationId xmlns:a16="http://schemas.microsoft.com/office/drawing/2014/main" id="{4689C923-6F25-C19E-0791-2EBAF6FDA75D}"/>
                    </a:ext>
                  </a:extLst>
                </p:cNvPr>
                <p:cNvSpPr/>
                <p:nvPr/>
              </p:nvSpPr>
              <p:spPr>
                <a:xfrm>
                  <a:off x="7201334" y="523621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5" y="60773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54" name="object 111">
                  <a:extLst>
                    <a:ext uri="{FF2B5EF4-FFF2-40B4-BE49-F238E27FC236}">
                      <a16:creationId xmlns:a16="http://schemas.microsoft.com/office/drawing/2014/main" id="{BA09599A-156A-A4BA-095B-7DA64621C18D}"/>
                    </a:ext>
                  </a:extLst>
                </p:cNvPr>
                <p:cNvSpPr/>
                <p:nvPr/>
              </p:nvSpPr>
              <p:spPr>
                <a:xfrm>
                  <a:off x="7201334" y="523621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55" name="object 112">
                  <a:extLst>
                    <a:ext uri="{FF2B5EF4-FFF2-40B4-BE49-F238E27FC236}">
                      <a16:creationId xmlns:a16="http://schemas.microsoft.com/office/drawing/2014/main" id="{58BB68BF-473D-8A62-8B4D-4C89389D7429}"/>
                    </a:ext>
                  </a:extLst>
                </p:cNvPr>
                <p:cNvSpPr/>
                <p:nvPr/>
              </p:nvSpPr>
              <p:spPr>
                <a:xfrm>
                  <a:off x="7293782" y="541853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4"/>
                      </a:lnTo>
                      <a:lnTo>
                        <a:pt x="60885" y="60774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99CC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56" name="object 113">
                  <a:extLst>
                    <a:ext uri="{FF2B5EF4-FFF2-40B4-BE49-F238E27FC236}">
                      <a16:creationId xmlns:a16="http://schemas.microsoft.com/office/drawing/2014/main" id="{056ABCFE-1412-5A7C-64A4-972B86E6E9C8}"/>
                    </a:ext>
                  </a:extLst>
                </p:cNvPr>
                <p:cNvSpPr/>
                <p:nvPr/>
              </p:nvSpPr>
              <p:spPr>
                <a:xfrm>
                  <a:off x="7293782" y="541853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57" name="object 114">
                  <a:extLst>
                    <a:ext uri="{FF2B5EF4-FFF2-40B4-BE49-F238E27FC236}">
                      <a16:creationId xmlns:a16="http://schemas.microsoft.com/office/drawing/2014/main" id="{CF0090F2-292F-EA85-538C-AC04EB3C8BCB}"/>
                    </a:ext>
                  </a:extLst>
                </p:cNvPr>
                <p:cNvSpPr/>
                <p:nvPr/>
              </p:nvSpPr>
              <p:spPr>
                <a:xfrm>
                  <a:off x="7293782" y="55096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4"/>
                      </a:lnTo>
                      <a:lnTo>
                        <a:pt x="60885" y="60774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99CC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58" name="object 115">
                  <a:extLst>
                    <a:ext uri="{FF2B5EF4-FFF2-40B4-BE49-F238E27FC236}">
                      <a16:creationId xmlns:a16="http://schemas.microsoft.com/office/drawing/2014/main" id="{F0F28C53-3471-C9F6-1FC5-907F684FC3CA}"/>
                    </a:ext>
                  </a:extLst>
                </p:cNvPr>
                <p:cNvSpPr/>
                <p:nvPr/>
              </p:nvSpPr>
              <p:spPr>
                <a:xfrm>
                  <a:off x="7293782" y="55096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59" name="object 116">
                  <a:extLst>
                    <a:ext uri="{FF2B5EF4-FFF2-40B4-BE49-F238E27FC236}">
                      <a16:creationId xmlns:a16="http://schemas.microsoft.com/office/drawing/2014/main" id="{3EAA19D1-81D3-FF0B-80B8-DC4C1AAEE1E0}"/>
                    </a:ext>
                  </a:extLst>
                </p:cNvPr>
                <p:cNvSpPr/>
                <p:nvPr/>
              </p:nvSpPr>
              <p:spPr>
                <a:xfrm>
                  <a:off x="7293782" y="5600852"/>
                  <a:ext cx="61709" cy="29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29845">
                      <a:moveTo>
                        <a:pt x="0" y="29604"/>
                      </a:moveTo>
                      <a:lnTo>
                        <a:pt x="60885" y="29604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29604"/>
                      </a:lnTo>
                      <a:close/>
                    </a:path>
                  </a:pathLst>
                </a:custGeom>
                <a:solidFill>
                  <a:srgbClr val="99CC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60" name="object 117">
                  <a:extLst>
                    <a:ext uri="{FF2B5EF4-FFF2-40B4-BE49-F238E27FC236}">
                      <a16:creationId xmlns:a16="http://schemas.microsoft.com/office/drawing/2014/main" id="{83C73891-C756-1223-B478-36A6C68C27D4}"/>
                    </a:ext>
                  </a:extLst>
                </p:cNvPr>
                <p:cNvSpPr/>
                <p:nvPr/>
              </p:nvSpPr>
              <p:spPr>
                <a:xfrm>
                  <a:off x="7293782" y="5600852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61" name="object 118">
                  <a:extLst>
                    <a:ext uri="{FF2B5EF4-FFF2-40B4-BE49-F238E27FC236}">
                      <a16:creationId xmlns:a16="http://schemas.microsoft.com/office/drawing/2014/main" id="{B3BC3F55-8F38-9FB9-858F-98BB4D820638}"/>
                    </a:ext>
                  </a:extLst>
                </p:cNvPr>
                <p:cNvSpPr/>
                <p:nvPr/>
              </p:nvSpPr>
              <p:spPr>
                <a:xfrm>
                  <a:off x="7386232" y="523621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3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3" y="60773"/>
                      </a:lnTo>
                      <a:lnTo>
                        <a:pt x="60883" y="0"/>
                      </a:lnTo>
                      <a:close/>
                    </a:path>
                  </a:pathLst>
                </a:custGeom>
                <a:solidFill>
                  <a:srgbClr val="99CC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62" name="object 119">
                  <a:extLst>
                    <a:ext uri="{FF2B5EF4-FFF2-40B4-BE49-F238E27FC236}">
                      <a16:creationId xmlns:a16="http://schemas.microsoft.com/office/drawing/2014/main" id="{A591B8C9-9A00-9663-670F-546C0675675F}"/>
                    </a:ext>
                  </a:extLst>
                </p:cNvPr>
                <p:cNvSpPr/>
                <p:nvPr/>
              </p:nvSpPr>
              <p:spPr>
                <a:xfrm>
                  <a:off x="7386232" y="523621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63" name="object 120">
                  <a:extLst>
                    <a:ext uri="{FF2B5EF4-FFF2-40B4-BE49-F238E27FC236}">
                      <a16:creationId xmlns:a16="http://schemas.microsoft.com/office/drawing/2014/main" id="{37314044-0140-6D49-36CB-BA961139B279}"/>
                    </a:ext>
                  </a:extLst>
                </p:cNvPr>
                <p:cNvSpPr/>
                <p:nvPr/>
              </p:nvSpPr>
              <p:spPr>
                <a:xfrm>
                  <a:off x="7386232" y="532737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3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3" y="60773"/>
                      </a:lnTo>
                      <a:lnTo>
                        <a:pt x="60883" y="0"/>
                      </a:lnTo>
                      <a:close/>
                    </a:path>
                  </a:pathLst>
                </a:custGeom>
                <a:solidFill>
                  <a:srgbClr val="99CC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64" name="object 121">
                  <a:extLst>
                    <a:ext uri="{FF2B5EF4-FFF2-40B4-BE49-F238E27FC236}">
                      <a16:creationId xmlns:a16="http://schemas.microsoft.com/office/drawing/2014/main" id="{9235B566-A070-25C5-9FA6-E793B77976D9}"/>
                    </a:ext>
                  </a:extLst>
                </p:cNvPr>
                <p:cNvSpPr/>
                <p:nvPr/>
              </p:nvSpPr>
              <p:spPr>
                <a:xfrm>
                  <a:off x="7386232" y="532737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65" name="object 122">
                  <a:extLst>
                    <a:ext uri="{FF2B5EF4-FFF2-40B4-BE49-F238E27FC236}">
                      <a16:creationId xmlns:a16="http://schemas.microsoft.com/office/drawing/2014/main" id="{89604817-9C69-63F2-404D-87CAFB6F3582}"/>
                    </a:ext>
                  </a:extLst>
                </p:cNvPr>
                <p:cNvSpPr/>
                <p:nvPr/>
              </p:nvSpPr>
              <p:spPr>
                <a:xfrm>
                  <a:off x="7386232" y="541853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3" y="0"/>
                      </a:moveTo>
                      <a:lnTo>
                        <a:pt x="0" y="0"/>
                      </a:lnTo>
                      <a:lnTo>
                        <a:pt x="0" y="60774"/>
                      </a:lnTo>
                      <a:lnTo>
                        <a:pt x="60883" y="60774"/>
                      </a:lnTo>
                      <a:lnTo>
                        <a:pt x="60883" y="0"/>
                      </a:lnTo>
                      <a:close/>
                    </a:path>
                  </a:pathLst>
                </a:custGeom>
                <a:solidFill>
                  <a:srgbClr val="99CC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66" name="object 123">
                  <a:extLst>
                    <a:ext uri="{FF2B5EF4-FFF2-40B4-BE49-F238E27FC236}">
                      <a16:creationId xmlns:a16="http://schemas.microsoft.com/office/drawing/2014/main" id="{8144D776-7F20-8A8B-4F6E-BF1DF4127452}"/>
                    </a:ext>
                  </a:extLst>
                </p:cNvPr>
                <p:cNvSpPr/>
                <p:nvPr/>
              </p:nvSpPr>
              <p:spPr>
                <a:xfrm>
                  <a:off x="7386232" y="541853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67" name="object 124">
                  <a:extLst>
                    <a:ext uri="{FF2B5EF4-FFF2-40B4-BE49-F238E27FC236}">
                      <a16:creationId xmlns:a16="http://schemas.microsoft.com/office/drawing/2014/main" id="{7FA9C9C0-80ED-A979-6398-E3E85C6FC0A5}"/>
                    </a:ext>
                  </a:extLst>
                </p:cNvPr>
                <p:cNvSpPr/>
                <p:nvPr/>
              </p:nvSpPr>
              <p:spPr>
                <a:xfrm>
                  <a:off x="7386232" y="55096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3" y="0"/>
                      </a:moveTo>
                      <a:lnTo>
                        <a:pt x="0" y="0"/>
                      </a:lnTo>
                      <a:lnTo>
                        <a:pt x="0" y="60774"/>
                      </a:lnTo>
                      <a:lnTo>
                        <a:pt x="60883" y="60774"/>
                      </a:lnTo>
                      <a:lnTo>
                        <a:pt x="60883" y="0"/>
                      </a:lnTo>
                      <a:close/>
                    </a:path>
                  </a:pathLst>
                </a:custGeom>
                <a:solidFill>
                  <a:srgbClr val="99CC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68" name="object 125">
                  <a:extLst>
                    <a:ext uri="{FF2B5EF4-FFF2-40B4-BE49-F238E27FC236}">
                      <a16:creationId xmlns:a16="http://schemas.microsoft.com/office/drawing/2014/main" id="{CB349594-C888-2EB0-F29F-480A132EA3C6}"/>
                    </a:ext>
                  </a:extLst>
                </p:cNvPr>
                <p:cNvSpPr/>
                <p:nvPr/>
              </p:nvSpPr>
              <p:spPr>
                <a:xfrm>
                  <a:off x="7386232" y="55096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69" name="object 126">
                  <a:extLst>
                    <a:ext uri="{FF2B5EF4-FFF2-40B4-BE49-F238E27FC236}">
                      <a16:creationId xmlns:a16="http://schemas.microsoft.com/office/drawing/2014/main" id="{99A156E8-D663-A4C3-9E93-33C7672B32D8}"/>
                    </a:ext>
                  </a:extLst>
                </p:cNvPr>
                <p:cNvSpPr/>
                <p:nvPr/>
              </p:nvSpPr>
              <p:spPr>
                <a:xfrm>
                  <a:off x="7293782" y="523621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5" y="60773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99CC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70" name="object 127">
                  <a:extLst>
                    <a:ext uri="{FF2B5EF4-FFF2-40B4-BE49-F238E27FC236}">
                      <a16:creationId xmlns:a16="http://schemas.microsoft.com/office/drawing/2014/main" id="{C9178CBC-4597-5EC0-2C85-C11BBBAD8C97}"/>
                    </a:ext>
                  </a:extLst>
                </p:cNvPr>
                <p:cNvSpPr/>
                <p:nvPr/>
              </p:nvSpPr>
              <p:spPr>
                <a:xfrm>
                  <a:off x="7293782" y="523621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71" name="object 128">
                  <a:extLst>
                    <a:ext uri="{FF2B5EF4-FFF2-40B4-BE49-F238E27FC236}">
                      <a16:creationId xmlns:a16="http://schemas.microsoft.com/office/drawing/2014/main" id="{CCE9224C-8BFD-543C-78D7-25B9D2A50765}"/>
                    </a:ext>
                  </a:extLst>
                </p:cNvPr>
                <p:cNvSpPr/>
                <p:nvPr/>
              </p:nvSpPr>
              <p:spPr>
                <a:xfrm>
                  <a:off x="7293782" y="532737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5" y="60773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99CC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72" name="object 129">
                  <a:extLst>
                    <a:ext uri="{FF2B5EF4-FFF2-40B4-BE49-F238E27FC236}">
                      <a16:creationId xmlns:a16="http://schemas.microsoft.com/office/drawing/2014/main" id="{C52D650B-7947-7E6F-85D6-89D8D174CD8C}"/>
                    </a:ext>
                  </a:extLst>
                </p:cNvPr>
                <p:cNvSpPr/>
                <p:nvPr/>
              </p:nvSpPr>
              <p:spPr>
                <a:xfrm>
                  <a:off x="7293782" y="532737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73" name="object 130">
                  <a:extLst>
                    <a:ext uri="{FF2B5EF4-FFF2-40B4-BE49-F238E27FC236}">
                      <a16:creationId xmlns:a16="http://schemas.microsoft.com/office/drawing/2014/main" id="{A89E9039-D4C2-6CD9-B6FB-0B79346C3965}"/>
                    </a:ext>
                  </a:extLst>
                </p:cNvPr>
                <p:cNvSpPr/>
                <p:nvPr/>
              </p:nvSpPr>
              <p:spPr>
                <a:xfrm>
                  <a:off x="7571129" y="523621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5" y="60773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00FF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74" name="object 131">
                  <a:extLst>
                    <a:ext uri="{FF2B5EF4-FFF2-40B4-BE49-F238E27FC236}">
                      <a16:creationId xmlns:a16="http://schemas.microsoft.com/office/drawing/2014/main" id="{92AD520A-48B7-8B41-7529-2107FD80072D}"/>
                    </a:ext>
                  </a:extLst>
                </p:cNvPr>
                <p:cNvSpPr/>
                <p:nvPr/>
              </p:nvSpPr>
              <p:spPr>
                <a:xfrm>
                  <a:off x="7571129" y="523621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75" name="object 132">
                  <a:extLst>
                    <a:ext uri="{FF2B5EF4-FFF2-40B4-BE49-F238E27FC236}">
                      <a16:creationId xmlns:a16="http://schemas.microsoft.com/office/drawing/2014/main" id="{CAD64C06-1B3C-5152-C49B-12D619C8A199}"/>
                    </a:ext>
                  </a:extLst>
                </p:cNvPr>
                <p:cNvSpPr/>
                <p:nvPr/>
              </p:nvSpPr>
              <p:spPr>
                <a:xfrm>
                  <a:off x="7571129" y="532737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5" y="60773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00FF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76" name="object 133">
                  <a:extLst>
                    <a:ext uri="{FF2B5EF4-FFF2-40B4-BE49-F238E27FC236}">
                      <a16:creationId xmlns:a16="http://schemas.microsoft.com/office/drawing/2014/main" id="{C981A439-FD3C-1BA0-6EF3-C680B3FC2DD3}"/>
                    </a:ext>
                  </a:extLst>
                </p:cNvPr>
                <p:cNvSpPr/>
                <p:nvPr/>
              </p:nvSpPr>
              <p:spPr>
                <a:xfrm>
                  <a:off x="7571129" y="532737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77" name="object 134">
                  <a:extLst>
                    <a:ext uri="{FF2B5EF4-FFF2-40B4-BE49-F238E27FC236}">
                      <a16:creationId xmlns:a16="http://schemas.microsoft.com/office/drawing/2014/main" id="{ACF9268C-7C94-6B71-9BBF-DF95C1E79E98}"/>
                    </a:ext>
                  </a:extLst>
                </p:cNvPr>
                <p:cNvSpPr/>
                <p:nvPr/>
              </p:nvSpPr>
              <p:spPr>
                <a:xfrm>
                  <a:off x="7571129" y="541853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4"/>
                      </a:lnTo>
                      <a:lnTo>
                        <a:pt x="60885" y="60774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00FF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78" name="object 135">
                  <a:extLst>
                    <a:ext uri="{FF2B5EF4-FFF2-40B4-BE49-F238E27FC236}">
                      <a16:creationId xmlns:a16="http://schemas.microsoft.com/office/drawing/2014/main" id="{0A1DD055-EA73-447F-E93B-67075BA7211C}"/>
                    </a:ext>
                  </a:extLst>
                </p:cNvPr>
                <p:cNvSpPr/>
                <p:nvPr/>
              </p:nvSpPr>
              <p:spPr>
                <a:xfrm>
                  <a:off x="7571129" y="541853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79" name="object 136">
                  <a:extLst>
                    <a:ext uri="{FF2B5EF4-FFF2-40B4-BE49-F238E27FC236}">
                      <a16:creationId xmlns:a16="http://schemas.microsoft.com/office/drawing/2014/main" id="{8682E6F7-0113-64BC-6459-44A2A1C4DE0A}"/>
                    </a:ext>
                  </a:extLst>
                </p:cNvPr>
                <p:cNvSpPr/>
                <p:nvPr/>
              </p:nvSpPr>
              <p:spPr>
                <a:xfrm>
                  <a:off x="7571129" y="55096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4"/>
                      </a:lnTo>
                      <a:lnTo>
                        <a:pt x="60885" y="60774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00FF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80" name="object 137">
                  <a:extLst>
                    <a:ext uri="{FF2B5EF4-FFF2-40B4-BE49-F238E27FC236}">
                      <a16:creationId xmlns:a16="http://schemas.microsoft.com/office/drawing/2014/main" id="{988BBA68-1F33-4BFC-3800-CE6C2A6B5441}"/>
                    </a:ext>
                  </a:extLst>
                </p:cNvPr>
                <p:cNvSpPr/>
                <p:nvPr/>
              </p:nvSpPr>
              <p:spPr>
                <a:xfrm>
                  <a:off x="7571129" y="55096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81" name="object 138">
                  <a:extLst>
                    <a:ext uri="{FF2B5EF4-FFF2-40B4-BE49-F238E27FC236}">
                      <a16:creationId xmlns:a16="http://schemas.microsoft.com/office/drawing/2014/main" id="{BD308BF9-71C0-3151-269D-CFCE7036DA44}"/>
                    </a:ext>
                  </a:extLst>
                </p:cNvPr>
                <p:cNvSpPr/>
                <p:nvPr/>
              </p:nvSpPr>
              <p:spPr>
                <a:xfrm>
                  <a:off x="7478679" y="541853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4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4" y="60773"/>
                      </a:lnTo>
                      <a:lnTo>
                        <a:pt x="60884" y="0"/>
                      </a:lnTo>
                      <a:close/>
                    </a:path>
                  </a:pathLst>
                </a:custGeom>
                <a:solidFill>
                  <a:srgbClr val="00FF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82" name="object 139">
                  <a:extLst>
                    <a:ext uri="{FF2B5EF4-FFF2-40B4-BE49-F238E27FC236}">
                      <a16:creationId xmlns:a16="http://schemas.microsoft.com/office/drawing/2014/main" id="{789FA353-F005-9E6E-681E-F8251106997B}"/>
                    </a:ext>
                  </a:extLst>
                </p:cNvPr>
                <p:cNvSpPr/>
                <p:nvPr/>
              </p:nvSpPr>
              <p:spPr>
                <a:xfrm>
                  <a:off x="7478679" y="541853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60774"/>
                      </a:moveTo>
                      <a:lnTo>
                        <a:pt x="60885" y="60774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60774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83" name="object 140">
                  <a:extLst>
                    <a:ext uri="{FF2B5EF4-FFF2-40B4-BE49-F238E27FC236}">
                      <a16:creationId xmlns:a16="http://schemas.microsoft.com/office/drawing/2014/main" id="{87A7CDFB-FCA4-723F-1EB2-6FE9E5170F2F}"/>
                    </a:ext>
                  </a:extLst>
                </p:cNvPr>
                <p:cNvSpPr/>
                <p:nvPr/>
              </p:nvSpPr>
              <p:spPr>
                <a:xfrm>
                  <a:off x="7478679" y="55096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4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4" y="60773"/>
                      </a:lnTo>
                      <a:lnTo>
                        <a:pt x="60884" y="0"/>
                      </a:lnTo>
                      <a:close/>
                    </a:path>
                  </a:pathLst>
                </a:custGeom>
                <a:solidFill>
                  <a:srgbClr val="00FF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84" name="object 141">
                  <a:extLst>
                    <a:ext uri="{FF2B5EF4-FFF2-40B4-BE49-F238E27FC236}">
                      <a16:creationId xmlns:a16="http://schemas.microsoft.com/office/drawing/2014/main" id="{9BF10F28-CDDE-903E-7404-C82FF74D1732}"/>
                    </a:ext>
                  </a:extLst>
                </p:cNvPr>
                <p:cNvSpPr/>
                <p:nvPr/>
              </p:nvSpPr>
              <p:spPr>
                <a:xfrm>
                  <a:off x="7478679" y="55096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60774"/>
                      </a:moveTo>
                      <a:lnTo>
                        <a:pt x="60885" y="60774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60774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85" name="object 142">
                  <a:extLst>
                    <a:ext uri="{FF2B5EF4-FFF2-40B4-BE49-F238E27FC236}">
                      <a16:creationId xmlns:a16="http://schemas.microsoft.com/office/drawing/2014/main" id="{B26F5DE7-9EAE-1D26-B566-696E9818753C}"/>
                    </a:ext>
                  </a:extLst>
                </p:cNvPr>
                <p:cNvSpPr/>
                <p:nvPr/>
              </p:nvSpPr>
              <p:spPr>
                <a:xfrm>
                  <a:off x="7478679" y="5600852"/>
                  <a:ext cx="61709" cy="29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29845">
                      <a:moveTo>
                        <a:pt x="0" y="29604"/>
                      </a:moveTo>
                      <a:lnTo>
                        <a:pt x="60885" y="29604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29604"/>
                      </a:lnTo>
                      <a:close/>
                    </a:path>
                  </a:pathLst>
                </a:custGeom>
                <a:solidFill>
                  <a:srgbClr val="00FF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86" name="object 143">
                  <a:extLst>
                    <a:ext uri="{FF2B5EF4-FFF2-40B4-BE49-F238E27FC236}">
                      <a16:creationId xmlns:a16="http://schemas.microsoft.com/office/drawing/2014/main" id="{09DBEDFF-ABAD-FBE3-C043-FF4008C8049D}"/>
                    </a:ext>
                  </a:extLst>
                </p:cNvPr>
                <p:cNvSpPr/>
                <p:nvPr/>
              </p:nvSpPr>
              <p:spPr>
                <a:xfrm>
                  <a:off x="7478679" y="5600852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87" name="object 144">
                  <a:extLst>
                    <a:ext uri="{FF2B5EF4-FFF2-40B4-BE49-F238E27FC236}">
                      <a16:creationId xmlns:a16="http://schemas.microsoft.com/office/drawing/2014/main" id="{9607E38D-B955-2D66-41B4-A5C88A489821}"/>
                    </a:ext>
                  </a:extLst>
                </p:cNvPr>
                <p:cNvSpPr/>
                <p:nvPr/>
              </p:nvSpPr>
              <p:spPr>
                <a:xfrm>
                  <a:off x="7478679" y="523621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4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4" y="60773"/>
                      </a:lnTo>
                      <a:lnTo>
                        <a:pt x="60884" y="0"/>
                      </a:lnTo>
                      <a:close/>
                    </a:path>
                  </a:pathLst>
                </a:custGeom>
                <a:solidFill>
                  <a:srgbClr val="00FF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88" name="object 145">
                  <a:extLst>
                    <a:ext uri="{FF2B5EF4-FFF2-40B4-BE49-F238E27FC236}">
                      <a16:creationId xmlns:a16="http://schemas.microsoft.com/office/drawing/2014/main" id="{F4912C05-A803-A9A4-16DC-D4E0CA12075E}"/>
                    </a:ext>
                  </a:extLst>
                </p:cNvPr>
                <p:cNvSpPr/>
                <p:nvPr/>
              </p:nvSpPr>
              <p:spPr>
                <a:xfrm>
                  <a:off x="7478679" y="523621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60774"/>
                      </a:moveTo>
                      <a:lnTo>
                        <a:pt x="60885" y="60774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60774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89" name="object 146">
                  <a:extLst>
                    <a:ext uri="{FF2B5EF4-FFF2-40B4-BE49-F238E27FC236}">
                      <a16:creationId xmlns:a16="http://schemas.microsoft.com/office/drawing/2014/main" id="{95A8A266-0975-BD4F-7525-8F24B8FDFD9C}"/>
                    </a:ext>
                  </a:extLst>
                </p:cNvPr>
                <p:cNvSpPr/>
                <p:nvPr/>
              </p:nvSpPr>
              <p:spPr>
                <a:xfrm>
                  <a:off x="7478679" y="532737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5" y="60773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00FF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90" name="object 147">
                  <a:extLst>
                    <a:ext uri="{FF2B5EF4-FFF2-40B4-BE49-F238E27FC236}">
                      <a16:creationId xmlns:a16="http://schemas.microsoft.com/office/drawing/2014/main" id="{F1E481E6-2FAC-CCD9-BBCA-5E46DFFA191D}"/>
                    </a:ext>
                  </a:extLst>
                </p:cNvPr>
                <p:cNvSpPr/>
                <p:nvPr/>
              </p:nvSpPr>
              <p:spPr>
                <a:xfrm>
                  <a:off x="7478679" y="532737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91" name="object 148">
                  <a:extLst>
                    <a:ext uri="{FF2B5EF4-FFF2-40B4-BE49-F238E27FC236}">
                      <a16:creationId xmlns:a16="http://schemas.microsoft.com/office/drawing/2014/main" id="{C7A18753-8DAE-D59A-B293-456BEDC2FA82}"/>
                    </a:ext>
                  </a:extLst>
                </p:cNvPr>
                <p:cNvSpPr/>
                <p:nvPr/>
              </p:nvSpPr>
              <p:spPr>
                <a:xfrm>
                  <a:off x="7386232" y="5600852"/>
                  <a:ext cx="61709" cy="29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29845">
                      <a:moveTo>
                        <a:pt x="0" y="29604"/>
                      </a:moveTo>
                      <a:lnTo>
                        <a:pt x="60884" y="29604"/>
                      </a:lnTo>
                      <a:lnTo>
                        <a:pt x="60884" y="0"/>
                      </a:lnTo>
                      <a:lnTo>
                        <a:pt x="0" y="0"/>
                      </a:lnTo>
                      <a:lnTo>
                        <a:pt x="0" y="29604"/>
                      </a:lnTo>
                      <a:close/>
                    </a:path>
                  </a:pathLst>
                </a:custGeom>
                <a:solidFill>
                  <a:srgbClr val="00FF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92" name="object 149">
                  <a:extLst>
                    <a:ext uri="{FF2B5EF4-FFF2-40B4-BE49-F238E27FC236}">
                      <a16:creationId xmlns:a16="http://schemas.microsoft.com/office/drawing/2014/main" id="{734D3C10-10D2-1291-4EAB-228D771DB74D}"/>
                    </a:ext>
                  </a:extLst>
                </p:cNvPr>
                <p:cNvSpPr/>
                <p:nvPr/>
              </p:nvSpPr>
              <p:spPr>
                <a:xfrm>
                  <a:off x="7386232" y="5600852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60774"/>
                      </a:moveTo>
                      <a:lnTo>
                        <a:pt x="60885" y="60774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60774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93" name="object 150">
                  <a:extLst>
                    <a:ext uri="{FF2B5EF4-FFF2-40B4-BE49-F238E27FC236}">
                      <a16:creationId xmlns:a16="http://schemas.microsoft.com/office/drawing/2014/main" id="{E7A3BEB3-5A1B-0BE3-0E5A-1081CE3885E8}"/>
                    </a:ext>
                  </a:extLst>
                </p:cNvPr>
                <p:cNvSpPr/>
                <p:nvPr/>
              </p:nvSpPr>
              <p:spPr>
                <a:xfrm>
                  <a:off x="7756026" y="541853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3" y="0"/>
                      </a:moveTo>
                      <a:lnTo>
                        <a:pt x="0" y="0"/>
                      </a:lnTo>
                      <a:lnTo>
                        <a:pt x="0" y="60774"/>
                      </a:lnTo>
                      <a:lnTo>
                        <a:pt x="60883" y="60774"/>
                      </a:lnTo>
                      <a:lnTo>
                        <a:pt x="60883" y="0"/>
                      </a:lnTo>
                      <a:close/>
                    </a:path>
                  </a:pathLst>
                </a:custGeom>
                <a:solidFill>
                  <a:srgbClr val="00CC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94" name="object 151">
                  <a:extLst>
                    <a:ext uri="{FF2B5EF4-FFF2-40B4-BE49-F238E27FC236}">
                      <a16:creationId xmlns:a16="http://schemas.microsoft.com/office/drawing/2014/main" id="{68C219C9-5001-83AE-51DE-99B02FFAB5B9}"/>
                    </a:ext>
                  </a:extLst>
                </p:cNvPr>
                <p:cNvSpPr/>
                <p:nvPr/>
              </p:nvSpPr>
              <p:spPr>
                <a:xfrm>
                  <a:off x="7756026" y="541853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95" name="object 152">
                  <a:extLst>
                    <a:ext uri="{FF2B5EF4-FFF2-40B4-BE49-F238E27FC236}">
                      <a16:creationId xmlns:a16="http://schemas.microsoft.com/office/drawing/2014/main" id="{59A0484D-3352-D6A7-B3B5-1E8341E91C8D}"/>
                    </a:ext>
                  </a:extLst>
                </p:cNvPr>
                <p:cNvSpPr/>
                <p:nvPr/>
              </p:nvSpPr>
              <p:spPr>
                <a:xfrm>
                  <a:off x="7756026" y="55096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3" y="0"/>
                      </a:moveTo>
                      <a:lnTo>
                        <a:pt x="0" y="0"/>
                      </a:lnTo>
                      <a:lnTo>
                        <a:pt x="0" y="60774"/>
                      </a:lnTo>
                      <a:lnTo>
                        <a:pt x="60883" y="60774"/>
                      </a:lnTo>
                      <a:lnTo>
                        <a:pt x="60883" y="0"/>
                      </a:lnTo>
                      <a:close/>
                    </a:path>
                  </a:pathLst>
                </a:custGeom>
                <a:solidFill>
                  <a:srgbClr val="00CC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96" name="object 153">
                  <a:extLst>
                    <a:ext uri="{FF2B5EF4-FFF2-40B4-BE49-F238E27FC236}">
                      <a16:creationId xmlns:a16="http://schemas.microsoft.com/office/drawing/2014/main" id="{84AE2349-3DC6-BF95-96B5-EA62601BD509}"/>
                    </a:ext>
                  </a:extLst>
                </p:cNvPr>
                <p:cNvSpPr/>
                <p:nvPr/>
              </p:nvSpPr>
              <p:spPr>
                <a:xfrm>
                  <a:off x="7756026" y="55096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97" name="object 154">
                  <a:extLst>
                    <a:ext uri="{FF2B5EF4-FFF2-40B4-BE49-F238E27FC236}">
                      <a16:creationId xmlns:a16="http://schemas.microsoft.com/office/drawing/2014/main" id="{EAE98A10-789A-4B7C-AB97-2F7031F12786}"/>
                    </a:ext>
                  </a:extLst>
                </p:cNvPr>
                <p:cNvSpPr/>
                <p:nvPr/>
              </p:nvSpPr>
              <p:spPr>
                <a:xfrm>
                  <a:off x="7756026" y="5600852"/>
                  <a:ext cx="61709" cy="29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29845">
                      <a:moveTo>
                        <a:pt x="0" y="29604"/>
                      </a:moveTo>
                      <a:lnTo>
                        <a:pt x="60883" y="29604"/>
                      </a:lnTo>
                      <a:lnTo>
                        <a:pt x="60883" y="0"/>
                      </a:lnTo>
                      <a:lnTo>
                        <a:pt x="0" y="0"/>
                      </a:lnTo>
                      <a:lnTo>
                        <a:pt x="0" y="29604"/>
                      </a:lnTo>
                      <a:close/>
                    </a:path>
                  </a:pathLst>
                </a:custGeom>
                <a:solidFill>
                  <a:srgbClr val="00CC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98" name="object 155">
                  <a:extLst>
                    <a:ext uri="{FF2B5EF4-FFF2-40B4-BE49-F238E27FC236}">
                      <a16:creationId xmlns:a16="http://schemas.microsoft.com/office/drawing/2014/main" id="{F0697751-CD2B-FB55-AFE0-E9E08E54A726}"/>
                    </a:ext>
                  </a:extLst>
                </p:cNvPr>
                <p:cNvSpPr/>
                <p:nvPr/>
              </p:nvSpPr>
              <p:spPr>
                <a:xfrm>
                  <a:off x="7756026" y="5600852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99" name="object 156">
                  <a:extLst>
                    <a:ext uri="{FF2B5EF4-FFF2-40B4-BE49-F238E27FC236}">
                      <a16:creationId xmlns:a16="http://schemas.microsoft.com/office/drawing/2014/main" id="{E32F1752-CF91-A54F-9019-DC12AC3171A9}"/>
                    </a:ext>
                  </a:extLst>
                </p:cNvPr>
                <p:cNvSpPr/>
                <p:nvPr/>
              </p:nvSpPr>
              <p:spPr>
                <a:xfrm>
                  <a:off x="7756026" y="523621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3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3" y="60773"/>
                      </a:lnTo>
                      <a:lnTo>
                        <a:pt x="60883" y="0"/>
                      </a:lnTo>
                      <a:close/>
                    </a:path>
                  </a:pathLst>
                </a:custGeom>
                <a:solidFill>
                  <a:srgbClr val="00CC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00" name="object 157">
                  <a:extLst>
                    <a:ext uri="{FF2B5EF4-FFF2-40B4-BE49-F238E27FC236}">
                      <a16:creationId xmlns:a16="http://schemas.microsoft.com/office/drawing/2014/main" id="{D7EFD2A0-ED69-2CEF-A6FE-0CF62121F8BA}"/>
                    </a:ext>
                  </a:extLst>
                </p:cNvPr>
                <p:cNvSpPr/>
                <p:nvPr/>
              </p:nvSpPr>
              <p:spPr>
                <a:xfrm>
                  <a:off x="7756026" y="523621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01" name="object 158">
                  <a:extLst>
                    <a:ext uri="{FF2B5EF4-FFF2-40B4-BE49-F238E27FC236}">
                      <a16:creationId xmlns:a16="http://schemas.microsoft.com/office/drawing/2014/main" id="{9737692B-D102-35E8-4AF8-E056522E6A0C}"/>
                    </a:ext>
                  </a:extLst>
                </p:cNvPr>
                <p:cNvSpPr/>
                <p:nvPr/>
              </p:nvSpPr>
              <p:spPr>
                <a:xfrm>
                  <a:off x="7756026" y="532737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3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3" y="60773"/>
                      </a:lnTo>
                      <a:lnTo>
                        <a:pt x="60883" y="0"/>
                      </a:lnTo>
                      <a:close/>
                    </a:path>
                  </a:pathLst>
                </a:custGeom>
                <a:solidFill>
                  <a:srgbClr val="00CC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02" name="object 159">
                  <a:extLst>
                    <a:ext uri="{FF2B5EF4-FFF2-40B4-BE49-F238E27FC236}">
                      <a16:creationId xmlns:a16="http://schemas.microsoft.com/office/drawing/2014/main" id="{99DE48D4-C586-B76F-40FE-2F2AA1041236}"/>
                    </a:ext>
                  </a:extLst>
                </p:cNvPr>
                <p:cNvSpPr/>
                <p:nvPr/>
              </p:nvSpPr>
              <p:spPr>
                <a:xfrm>
                  <a:off x="7756026" y="532737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03" name="object 160">
                  <a:extLst>
                    <a:ext uri="{FF2B5EF4-FFF2-40B4-BE49-F238E27FC236}">
                      <a16:creationId xmlns:a16="http://schemas.microsoft.com/office/drawing/2014/main" id="{00C152AC-08B2-7EC5-1A50-95D4A96DC4E8}"/>
                    </a:ext>
                  </a:extLst>
                </p:cNvPr>
                <p:cNvSpPr/>
                <p:nvPr/>
              </p:nvSpPr>
              <p:spPr>
                <a:xfrm>
                  <a:off x="7663577" y="55096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4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4" y="60773"/>
                      </a:lnTo>
                      <a:lnTo>
                        <a:pt x="60884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04" name="object 161">
                  <a:extLst>
                    <a:ext uri="{FF2B5EF4-FFF2-40B4-BE49-F238E27FC236}">
                      <a16:creationId xmlns:a16="http://schemas.microsoft.com/office/drawing/2014/main" id="{E76B059D-E3F9-CE63-78A3-F04AF4EFFA05}"/>
                    </a:ext>
                  </a:extLst>
                </p:cNvPr>
                <p:cNvSpPr/>
                <p:nvPr/>
              </p:nvSpPr>
              <p:spPr>
                <a:xfrm>
                  <a:off x="7663577" y="55096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60774"/>
                      </a:moveTo>
                      <a:lnTo>
                        <a:pt x="60885" y="60774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60774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05" name="object 162">
                  <a:extLst>
                    <a:ext uri="{FF2B5EF4-FFF2-40B4-BE49-F238E27FC236}">
                      <a16:creationId xmlns:a16="http://schemas.microsoft.com/office/drawing/2014/main" id="{DE57DAF7-F4D9-D49C-F066-38D644E9B072}"/>
                    </a:ext>
                  </a:extLst>
                </p:cNvPr>
                <p:cNvSpPr/>
                <p:nvPr/>
              </p:nvSpPr>
              <p:spPr>
                <a:xfrm>
                  <a:off x="7663577" y="5600852"/>
                  <a:ext cx="61709" cy="29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29845">
                      <a:moveTo>
                        <a:pt x="0" y="29604"/>
                      </a:moveTo>
                      <a:lnTo>
                        <a:pt x="60885" y="29604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296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06" name="object 163">
                  <a:extLst>
                    <a:ext uri="{FF2B5EF4-FFF2-40B4-BE49-F238E27FC236}">
                      <a16:creationId xmlns:a16="http://schemas.microsoft.com/office/drawing/2014/main" id="{330970E7-F0E0-B8E2-8811-48E6EB1C3C48}"/>
                    </a:ext>
                  </a:extLst>
                </p:cNvPr>
                <p:cNvSpPr/>
                <p:nvPr/>
              </p:nvSpPr>
              <p:spPr>
                <a:xfrm>
                  <a:off x="7663577" y="5600852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07" name="object 164">
                  <a:extLst>
                    <a:ext uri="{FF2B5EF4-FFF2-40B4-BE49-F238E27FC236}">
                      <a16:creationId xmlns:a16="http://schemas.microsoft.com/office/drawing/2014/main" id="{C22DB5F2-1DA1-F31D-3C94-57273E4252BF}"/>
                    </a:ext>
                  </a:extLst>
                </p:cNvPr>
                <p:cNvSpPr/>
                <p:nvPr/>
              </p:nvSpPr>
              <p:spPr>
                <a:xfrm>
                  <a:off x="7663577" y="532737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4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4" y="60773"/>
                      </a:lnTo>
                      <a:lnTo>
                        <a:pt x="60884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08" name="object 165">
                  <a:extLst>
                    <a:ext uri="{FF2B5EF4-FFF2-40B4-BE49-F238E27FC236}">
                      <a16:creationId xmlns:a16="http://schemas.microsoft.com/office/drawing/2014/main" id="{AE7398CA-5D8C-9EC6-6359-E3669F73380B}"/>
                    </a:ext>
                  </a:extLst>
                </p:cNvPr>
                <p:cNvSpPr/>
                <p:nvPr/>
              </p:nvSpPr>
              <p:spPr>
                <a:xfrm>
                  <a:off x="7663577" y="532737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60774"/>
                      </a:moveTo>
                      <a:lnTo>
                        <a:pt x="60885" y="60774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60774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09" name="object 166">
                  <a:extLst>
                    <a:ext uri="{FF2B5EF4-FFF2-40B4-BE49-F238E27FC236}">
                      <a16:creationId xmlns:a16="http://schemas.microsoft.com/office/drawing/2014/main" id="{00431716-10BF-7BF6-3D72-F53673B9006F}"/>
                    </a:ext>
                  </a:extLst>
                </p:cNvPr>
                <p:cNvSpPr/>
                <p:nvPr/>
              </p:nvSpPr>
              <p:spPr>
                <a:xfrm>
                  <a:off x="7663577" y="541853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4"/>
                      </a:lnTo>
                      <a:lnTo>
                        <a:pt x="60885" y="60774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10" name="object 167">
                  <a:extLst>
                    <a:ext uri="{FF2B5EF4-FFF2-40B4-BE49-F238E27FC236}">
                      <a16:creationId xmlns:a16="http://schemas.microsoft.com/office/drawing/2014/main" id="{98EE4B18-5850-D739-0958-6EF2CCB66190}"/>
                    </a:ext>
                  </a:extLst>
                </p:cNvPr>
                <p:cNvSpPr/>
                <p:nvPr/>
              </p:nvSpPr>
              <p:spPr>
                <a:xfrm>
                  <a:off x="7663577" y="541853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11" name="object 168">
                  <a:extLst>
                    <a:ext uri="{FF2B5EF4-FFF2-40B4-BE49-F238E27FC236}">
                      <a16:creationId xmlns:a16="http://schemas.microsoft.com/office/drawing/2014/main" id="{23F162E6-F64A-FEB8-EDFB-295D3FB2B62D}"/>
                    </a:ext>
                  </a:extLst>
                </p:cNvPr>
                <p:cNvSpPr/>
                <p:nvPr/>
              </p:nvSpPr>
              <p:spPr>
                <a:xfrm>
                  <a:off x="7663577" y="523621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5" y="60773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12" name="object 169">
                  <a:extLst>
                    <a:ext uri="{FF2B5EF4-FFF2-40B4-BE49-F238E27FC236}">
                      <a16:creationId xmlns:a16="http://schemas.microsoft.com/office/drawing/2014/main" id="{B9101C63-27E5-18A4-2111-DC5C5EA072EA}"/>
                    </a:ext>
                  </a:extLst>
                </p:cNvPr>
                <p:cNvSpPr/>
                <p:nvPr/>
              </p:nvSpPr>
              <p:spPr>
                <a:xfrm>
                  <a:off x="7663577" y="523621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13" name="object 170">
                  <a:extLst>
                    <a:ext uri="{FF2B5EF4-FFF2-40B4-BE49-F238E27FC236}">
                      <a16:creationId xmlns:a16="http://schemas.microsoft.com/office/drawing/2014/main" id="{1F503BB7-2BEC-A15A-0B01-489209CE4A8B}"/>
                    </a:ext>
                  </a:extLst>
                </p:cNvPr>
                <p:cNvSpPr/>
                <p:nvPr/>
              </p:nvSpPr>
              <p:spPr>
                <a:xfrm>
                  <a:off x="7571129" y="5600852"/>
                  <a:ext cx="61709" cy="29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29845">
                      <a:moveTo>
                        <a:pt x="0" y="29604"/>
                      </a:moveTo>
                      <a:lnTo>
                        <a:pt x="60885" y="29604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296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14" name="object 171">
                  <a:extLst>
                    <a:ext uri="{FF2B5EF4-FFF2-40B4-BE49-F238E27FC236}">
                      <a16:creationId xmlns:a16="http://schemas.microsoft.com/office/drawing/2014/main" id="{B2DD8927-6FBD-2F48-E348-83C8321A17E5}"/>
                    </a:ext>
                  </a:extLst>
                </p:cNvPr>
                <p:cNvSpPr/>
                <p:nvPr/>
              </p:nvSpPr>
              <p:spPr>
                <a:xfrm>
                  <a:off x="7571129" y="5600852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15" name="object 172">
                  <a:extLst>
                    <a:ext uri="{FF2B5EF4-FFF2-40B4-BE49-F238E27FC236}">
                      <a16:creationId xmlns:a16="http://schemas.microsoft.com/office/drawing/2014/main" id="{8E6F881B-3A89-64DF-89B8-2A82BA2CADBA}"/>
                    </a:ext>
                  </a:extLst>
                </p:cNvPr>
                <p:cNvSpPr/>
                <p:nvPr/>
              </p:nvSpPr>
              <p:spPr>
                <a:xfrm>
                  <a:off x="7940921" y="55096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4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4" y="60773"/>
                      </a:lnTo>
                      <a:lnTo>
                        <a:pt x="60884" y="0"/>
                      </a:lnTo>
                      <a:close/>
                    </a:path>
                  </a:pathLst>
                </a:custGeom>
                <a:solidFill>
                  <a:srgbClr val="EEECE1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16" name="object 173">
                  <a:extLst>
                    <a:ext uri="{FF2B5EF4-FFF2-40B4-BE49-F238E27FC236}">
                      <a16:creationId xmlns:a16="http://schemas.microsoft.com/office/drawing/2014/main" id="{D4E834BF-9FFD-87BE-602D-66753387BB06}"/>
                    </a:ext>
                  </a:extLst>
                </p:cNvPr>
                <p:cNvSpPr/>
                <p:nvPr/>
              </p:nvSpPr>
              <p:spPr>
                <a:xfrm>
                  <a:off x="7940921" y="55096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60774"/>
                      </a:moveTo>
                      <a:lnTo>
                        <a:pt x="60885" y="60774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60774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17" name="object 174">
                  <a:extLst>
                    <a:ext uri="{FF2B5EF4-FFF2-40B4-BE49-F238E27FC236}">
                      <a16:creationId xmlns:a16="http://schemas.microsoft.com/office/drawing/2014/main" id="{11E61572-3692-AAB9-C058-0CBE2F8B2702}"/>
                    </a:ext>
                  </a:extLst>
                </p:cNvPr>
                <p:cNvSpPr/>
                <p:nvPr/>
              </p:nvSpPr>
              <p:spPr>
                <a:xfrm>
                  <a:off x="7940921" y="5600852"/>
                  <a:ext cx="61709" cy="29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29845">
                      <a:moveTo>
                        <a:pt x="0" y="29604"/>
                      </a:moveTo>
                      <a:lnTo>
                        <a:pt x="60885" y="29604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29604"/>
                      </a:lnTo>
                      <a:close/>
                    </a:path>
                  </a:pathLst>
                </a:custGeom>
                <a:solidFill>
                  <a:srgbClr val="EEECE1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18" name="object 175">
                  <a:extLst>
                    <a:ext uri="{FF2B5EF4-FFF2-40B4-BE49-F238E27FC236}">
                      <a16:creationId xmlns:a16="http://schemas.microsoft.com/office/drawing/2014/main" id="{9A5DEF7D-46B6-F9F9-8445-C36B47F33587}"/>
                    </a:ext>
                  </a:extLst>
                </p:cNvPr>
                <p:cNvSpPr/>
                <p:nvPr/>
              </p:nvSpPr>
              <p:spPr>
                <a:xfrm>
                  <a:off x="7940921" y="5600852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19" name="object 176">
                  <a:extLst>
                    <a:ext uri="{FF2B5EF4-FFF2-40B4-BE49-F238E27FC236}">
                      <a16:creationId xmlns:a16="http://schemas.microsoft.com/office/drawing/2014/main" id="{2062EB51-CF25-651C-7D01-FBB40B21B463}"/>
                    </a:ext>
                  </a:extLst>
                </p:cNvPr>
                <p:cNvSpPr/>
                <p:nvPr/>
              </p:nvSpPr>
              <p:spPr>
                <a:xfrm>
                  <a:off x="7940921" y="532737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4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4" y="60773"/>
                      </a:lnTo>
                      <a:lnTo>
                        <a:pt x="60884" y="0"/>
                      </a:lnTo>
                      <a:close/>
                    </a:path>
                  </a:pathLst>
                </a:custGeom>
                <a:solidFill>
                  <a:srgbClr val="EEECE1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20" name="object 177">
                  <a:extLst>
                    <a:ext uri="{FF2B5EF4-FFF2-40B4-BE49-F238E27FC236}">
                      <a16:creationId xmlns:a16="http://schemas.microsoft.com/office/drawing/2014/main" id="{9E1A8CF2-661B-043E-023D-1156149ECF69}"/>
                    </a:ext>
                  </a:extLst>
                </p:cNvPr>
                <p:cNvSpPr/>
                <p:nvPr/>
              </p:nvSpPr>
              <p:spPr>
                <a:xfrm>
                  <a:off x="7940921" y="532737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60774"/>
                      </a:moveTo>
                      <a:lnTo>
                        <a:pt x="60885" y="60774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60774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21" name="object 178">
                  <a:extLst>
                    <a:ext uri="{FF2B5EF4-FFF2-40B4-BE49-F238E27FC236}">
                      <a16:creationId xmlns:a16="http://schemas.microsoft.com/office/drawing/2014/main" id="{876149A9-7062-B021-C063-99546A90F88E}"/>
                    </a:ext>
                  </a:extLst>
                </p:cNvPr>
                <p:cNvSpPr/>
                <p:nvPr/>
              </p:nvSpPr>
              <p:spPr>
                <a:xfrm>
                  <a:off x="7940921" y="541853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4"/>
                      </a:lnTo>
                      <a:lnTo>
                        <a:pt x="60885" y="60774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EEECE1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22" name="object 179">
                  <a:extLst>
                    <a:ext uri="{FF2B5EF4-FFF2-40B4-BE49-F238E27FC236}">
                      <a16:creationId xmlns:a16="http://schemas.microsoft.com/office/drawing/2014/main" id="{88D434BD-1784-A568-228E-1020099971E8}"/>
                    </a:ext>
                  </a:extLst>
                </p:cNvPr>
                <p:cNvSpPr/>
                <p:nvPr/>
              </p:nvSpPr>
              <p:spPr>
                <a:xfrm>
                  <a:off x="7940921" y="541853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23" name="object 180">
                  <a:extLst>
                    <a:ext uri="{FF2B5EF4-FFF2-40B4-BE49-F238E27FC236}">
                      <a16:creationId xmlns:a16="http://schemas.microsoft.com/office/drawing/2014/main" id="{A2465590-3D14-641A-FCFF-C69067BCC30C}"/>
                    </a:ext>
                  </a:extLst>
                </p:cNvPr>
                <p:cNvSpPr/>
                <p:nvPr/>
              </p:nvSpPr>
              <p:spPr>
                <a:xfrm>
                  <a:off x="7940921" y="523621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5" y="60773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EEECE1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24" name="object 181">
                  <a:extLst>
                    <a:ext uri="{FF2B5EF4-FFF2-40B4-BE49-F238E27FC236}">
                      <a16:creationId xmlns:a16="http://schemas.microsoft.com/office/drawing/2014/main" id="{B674DDC4-8F51-344B-E675-0243C6351AB7}"/>
                    </a:ext>
                  </a:extLst>
                </p:cNvPr>
                <p:cNvSpPr/>
                <p:nvPr/>
              </p:nvSpPr>
              <p:spPr>
                <a:xfrm>
                  <a:off x="7940921" y="523621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25" name="object 182">
                  <a:extLst>
                    <a:ext uri="{FF2B5EF4-FFF2-40B4-BE49-F238E27FC236}">
                      <a16:creationId xmlns:a16="http://schemas.microsoft.com/office/drawing/2014/main" id="{98EA4EE8-57D7-804D-CB1A-4D26C5C544D4}"/>
                    </a:ext>
                  </a:extLst>
                </p:cNvPr>
                <p:cNvSpPr/>
                <p:nvPr/>
              </p:nvSpPr>
              <p:spPr>
                <a:xfrm>
                  <a:off x="8125819" y="55096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60884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4" y="60773"/>
                      </a:lnTo>
                      <a:lnTo>
                        <a:pt x="6088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26" name="object 183">
                  <a:extLst>
                    <a:ext uri="{FF2B5EF4-FFF2-40B4-BE49-F238E27FC236}">
                      <a16:creationId xmlns:a16="http://schemas.microsoft.com/office/drawing/2014/main" id="{306EF39E-7C0F-6CE5-127C-D27AC4376ABC}"/>
                    </a:ext>
                  </a:extLst>
                </p:cNvPr>
                <p:cNvSpPr/>
                <p:nvPr/>
              </p:nvSpPr>
              <p:spPr>
                <a:xfrm>
                  <a:off x="8125819" y="55096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60774"/>
                      </a:moveTo>
                      <a:lnTo>
                        <a:pt x="60885" y="60774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60774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27" name="object 184">
                  <a:extLst>
                    <a:ext uri="{FF2B5EF4-FFF2-40B4-BE49-F238E27FC236}">
                      <a16:creationId xmlns:a16="http://schemas.microsoft.com/office/drawing/2014/main" id="{45E41EF8-4404-A3A5-2DB0-D5535CDC49C7}"/>
                    </a:ext>
                  </a:extLst>
                </p:cNvPr>
                <p:cNvSpPr/>
                <p:nvPr/>
              </p:nvSpPr>
              <p:spPr>
                <a:xfrm>
                  <a:off x="8125819" y="5600852"/>
                  <a:ext cx="61709" cy="29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29845">
                      <a:moveTo>
                        <a:pt x="0" y="29604"/>
                      </a:moveTo>
                      <a:lnTo>
                        <a:pt x="60885" y="29604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296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28" name="object 185">
                  <a:extLst>
                    <a:ext uri="{FF2B5EF4-FFF2-40B4-BE49-F238E27FC236}">
                      <a16:creationId xmlns:a16="http://schemas.microsoft.com/office/drawing/2014/main" id="{756C0437-6A5F-B09F-5241-504811308A2A}"/>
                    </a:ext>
                  </a:extLst>
                </p:cNvPr>
                <p:cNvSpPr/>
                <p:nvPr/>
              </p:nvSpPr>
              <p:spPr>
                <a:xfrm>
                  <a:off x="8125819" y="5600852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29" name="object 186">
                  <a:extLst>
                    <a:ext uri="{FF2B5EF4-FFF2-40B4-BE49-F238E27FC236}">
                      <a16:creationId xmlns:a16="http://schemas.microsoft.com/office/drawing/2014/main" id="{0E59E5DC-9D65-1BE0-A1F2-33DE1D19EAF1}"/>
                    </a:ext>
                  </a:extLst>
                </p:cNvPr>
                <p:cNvSpPr/>
                <p:nvPr/>
              </p:nvSpPr>
              <p:spPr>
                <a:xfrm>
                  <a:off x="8125819" y="523621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60884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4" y="60773"/>
                      </a:lnTo>
                      <a:lnTo>
                        <a:pt x="6088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30" name="object 187">
                  <a:extLst>
                    <a:ext uri="{FF2B5EF4-FFF2-40B4-BE49-F238E27FC236}">
                      <a16:creationId xmlns:a16="http://schemas.microsoft.com/office/drawing/2014/main" id="{805968AA-E610-B589-849B-DD2BF48558D3}"/>
                    </a:ext>
                  </a:extLst>
                </p:cNvPr>
                <p:cNvSpPr/>
                <p:nvPr/>
              </p:nvSpPr>
              <p:spPr>
                <a:xfrm>
                  <a:off x="8125819" y="523621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60774"/>
                      </a:moveTo>
                      <a:lnTo>
                        <a:pt x="60885" y="60774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60774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31" name="object 188">
                  <a:extLst>
                    <a:ext uri="{FF2B5EF4-FFF2-40B4-BE49-F238E27FC236}">
                      <a16:creationId xmlns:a16="http://schemas.microsoft.com/office/drawing/2014/main" id="{2878744B-D77C-C061-517E-F3B72AC93C49}"/>
                    </a:ext>
                  </a:extLst>
                </p:cNvPr>
                <p:cNvSpPr/>
                <p:nvPr/>
              </p:nvSpPr>
              <p:spPr>
                <a:xfrm>
                  <a:off x="8125819" y="532737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5" y="60773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32" name="object 189">
                  <a:extLst>
                    <a:ext uri="{FF2B5EF4-FFF2-40B4-BE49-F238E27FC236}">
                      <a16:creationId xmlns:a16="http://schemas.microsoft.com/office/drawing/2014/main" id="{CE46C50D-D4F2-D566-F030-D68D819B7C2A}"/>
                    </a:ext>
                  </a:extLst>
                </p:cNvPr>
                <p:cNvSpPr/>
                <p:nvPr/>
              </p:nvSpPr>
              <p:spPr>
                <a:xfrm>
                  <a:off x="8125819" y="532737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33" name="object 190">
                  <a:extLst>
                    <a:ext uri="{FF2B5EF4-FFF2-40B4-BE49-F238E27FC236}">
                      <a16:creationId xmlns:a16="http://schemas.microsoft.com/office/drawing/2014/main" id="{1A414B58-641C-E85A-717B-74D2A2618753}"/>
                    </a:ext>
                  </a:extLst>
                </p:cNvPr>
                <p:cNvSpPr/>
                <p:nvPr/>
              </p:nvSpPr>
              <p:spPr>
                <a:xfrm>
                  <a:off x="8125819" y="541853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60884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4" y="60773"/>
                      </a:lnTo>
                      <a:lnTo>
                        <a:pt x="6088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34" name="object 191">
                  <a:extLst>
                    <a:ext uri="{FF2B5EF4-FFF2-40B4-BE49-F238E27FC236}">
                      <a16:creationId xmlns:a16="http://schemas.microsoft.com/office/drawing/2014/main" id="{90663D3C-6383-FFF9-CDB0-8715467AB17C}"/>
                    </a:ext>
                  </a:extLst>
                </p:cNvPr>
                <p:cNvSpPr/>
                <p:nvPr/>
              </p:nvSpPr>
              <p:spPr>
                <a:xfrm>
                  <a:off x="8125819" y="541853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60774"/>
                      </a:moveTo>
                      <a:lnTo>
                        <a:pt x="60885" y="60774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60774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35" name="object 192">
                  <a:extLst>
                    <a:ext uri="{FF2B5EF4-FFF2-40B4-BE49-F238E27FC236}">
                      <a16:creationId xmlns:a16="http://schemas.microsoft.com/office/drawing/2014/main" id="{B5483223-43C2-5A53-422B-ECD7BE814D90}"/>
                    </a:ext>
                  </a:extLst>
                </p:cNvPr>
                <p:cNvSpPr/>
                <p:nvPr/>
              </p:nvSpPr>
              <p:spPr>
                <a:xfrm>
                  <a:off x="8033372" y="55096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60884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4" y="60773"/>
                      </a:lnTo>
                      <a:lnTo>
                        <a:pt x="6088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36" name="object 193">
                  <a:extLst>
                    <a:ext uri="{FF2B5EF4-FFF2-40B4-BE49-F238E27FC236}">
                      <a16:creationId xmlns:a16="http://schemas.microsoft.com/office/drawing/2014/main" id="{57F3407A-738E-BE07-02D4-C7DBA43ECDFE}"/>
                    </a:ext>
                  </a:extLst>
                </p:cNvPr>
                <p:cNvSpPr/>
                <p:nvPr/>
              </p:nvSpPr>
              <p:spPr>
                <a:xfrm>
                  <a:off x="8033372" y="55096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60774"/>
                      </a:moveTo>
                      <a:lnTo>
                        <a:pt x="60885" y="60774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60774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37" name="object 194">
                  <a:extLst>
                    <a:ext uri="{FF2B5EF4-FFF2-40B4-BE49-F238E27FC236}">
                      <a16:creationId xmlns:a16="http://schemas.microsoft.com/office/drawing/2014/main" id="{27F31088-EA53-DA5C-1BDE-D239E1FADCB5}"/>
                    </a:ext>
                  </a:extLst>
                </p:cNvPr>
                <p:cNvSpPr/>
                <p:nvPr/>
              </p:nvSpPr>
              <p:spPr>
                <a:xfrm>
                  <a:off x="8033372" y="5600852"/>
                  <a:ext cx="61709" cy="29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29845">
                      <a:moveTo>
                        <a:pt x="0" y="29604"/>
                      </a:moveTo>
                      <a:lnTo>
                        <a:pt x="60883" y="29604"/>
                      </a:lnTo>
                      <a:lnTo>
                        <a:pt x="60883" y="0"/>
                      </a:lnTo>
                      <a:lnTo>
                        <a:pt x="0" y="0"/>
                      </a:lnTo>
                      <a:lnTo>
                        <a:pt x="0" y="296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38" name="object 195">
                  <a:extLst>
                    <a:ext uri="{FF2B5EF4-FFF2-40B4-BE49-F238E27FC236}">
                      <a16:creationId xmlns:a16="http://schemas.microsoft.com/office/drawing/2014/main" id="{FA3DB51C-17B5-BC6D-E769-F02307094E2A}"/>
                    </a:ext>
                  </a:extLst>
                </p:cNvPr>
                <p:cNvSpPr/>
                <p:nvPr/>
              </p:nvSpPr>
              <p:spPr>
                <a:xfrm>
                  <a:off x="8033372" y="5600852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39" name="object 196">
                  <a:extLst>
                    <a:ext uri="{FF2B5EF4-FFF2-40B4-BE49-F238E27FC236}">
                      <a16:creationId xmlns:a16="http://schemas.microsoft.com/office/drawing/2014/main" id="{F92A18D8-B3FB-B0C5-D3B7-03D4377299A8}"/>
                    </a:ext>
                  </a:extLst>
                </p:cNvPr>
                <p:cNvSpPr/>
                <p:nvPr/>
              </p:nvSpPr>
              <p:spPr>
                <a:xfrm>
                  <a:off x="8033372" y="523621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60883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3" y="60773"/>
                      </a:lnTo>
                      <a:lnTo>
                        <a:pt x="608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40" name="object 197">
                  <a:extLst>
                    <a:ext uri="{FF2B5EF4-FFF2-40B4-BE49-F238E27FC236}">
                      <a16:creationId xmlns:a16="http://schemas.microsoft.com/office/drawing/2014/main" id="{2719EE19-0EEC-CE42-E31C-7B8DA4B2E5F7}"/>
                    </a:ext>
                  </a:extLst>
                </p:cNvPr>
                <p:cNvSpPr/>
                <p:nvPr/>
              </p:nvSpPr>
              <p:spPr>
                <a:xfrm>
                  <a:off x="8033372" y="523621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41" name="object 198">
                  <a:extLst>
                    <a:ext uri="{FF2B5EF4-FFF2-40B4-BE49-F238E27FC236}">
                      <a16:creationId xmlns:a16="http://schemas.microsoft.com/office/drawing/2014/main" id="{C710E500-23AC-41E8-FC91-24747424C3C4}"/>
                    </a:ext>
                  </a:extLst>
                </p:cNvPr>
                <p:cNvSpPr/>
                <p:nvPr/>
              </p:nvSpPr>
              <p:spPr>
                <a:xfrm>
                  <a:off x="8033372" y="532737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60884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4" y="60773"/>
                      </a:lnTo>
                      <a:lnTo>
                        <a:pt x="6088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42" name="object 199">
                  <a:extLst>
                    <a:ext uri="{FF2B5EF4-FFF2-40B4-BE49-F238E27FC236}">
                      <a16:creationId xmlns:a16="http://schemas.microsoft.com/office/drawing/2014/main" id="{93D46F42-FA2F-E190-11ED-F9778ECDADE0}"/>
                    </a:ext>
                  </a:extLst>
                </p:cNvPr>
                <p:cNvSpPr/>
                <p:nvPr/>
              </p:nvSpPr>
              <p:spPr>
                <a:xfrm>
                  <a:off x="8033372" y="532737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60774"/>
                      </a:moveTo>
                      <a:lnTo>
                        <a:pt x="60885" y="60774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60774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43" name="object 200">
                  <a:extLst>
                    <a:ext uri="{FF2B5EF4-FFF2-40B4-BE49-F238E27FC236}">
                      <a16:creationId xmlns:a16="http://schemas.microsoft.com/office/drawing/2014/main" id="{3FC3B868-1D92-F73C-939B-C56CD0BEF649}"/>
                    </a:ext>
                  </a:extLst>
                </p:cNvPr>
                <p:cNvSpPr/>
                <p:nvPr/>
              </p:nvSpPr>
              <p:spPr>
                <a:xfrm>
                  <a:off x="8033372" y="541853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60883" y="0"/>
                      </a:moveTo>
                      <a:lnTo>
                        <a:pt x="0" y="0"/>
                      </a:lnTo>
                      <a:lnTo>
                        <a:pt x="0" y="60774"/>
                      </a:lnTo>
                      <a:lnTo>
                        <a:pt x="60883" y="60774"/>
                      </a:lnTo>
                      <a:lnTo>
                        <a:pt x="608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44" name="object 201">
                  <a:extLst>
                    <a:ext uri="{FF2B5EF4-FFF2-40B4-BE49-F238E27FC236}">
                      <a16:creationId xmlns:a16="http://schemas.microsoft.com/office/drawing/2014/main" id="{B8E45272-387F-2FBF-0C77-961C2590D2B4}"/>
                    </a:ext>
                  </a:extLst>
                </p:cNvPr>
                <p:cNvSpPr/>
                <p:nvPr/>
              </p:nvSpPr>
              <p:spPr>
                <a:xfrm>
                  <a:off x="8033372" y="541853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45" name="object 202">
                  <a:extLst>
                    <a:ext uri="{FF2B5EF4-FFF2-40B4-BE49-F238E27FC236}">
                      <a16:creationId xmlns:a16="http://schemas.microsoft.com/office/drawing/2014/main" id="{7B321586-5824-4899-28DE-9A97E115DE22}"/>
                    </a:ext>
                  </a:extLst>
                </p:cNvPr>
                <p:cNvSpPr/>
                <p:nvPr/>
              </p:nvSpPr>
              <p:spPr>
                <a:xfrm>
                  <a:off x="7848473" y="523621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5" y="60773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FF99CC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46" name="object 203">
                  <a:extLst>
                    <a:ext uri="{FF2B5EF4-FFF2-40B4-BE49-F238E27FC236}">
                      <a16:creationId xmlns:a16="http://schemas.microsoft.com/office/drawing/2014/main" id="{0CC14924-1065-47A5-71F6-E2B963EE52C8}"/>
                    </a:ext>
                  </a:extLst>
                </p:cNvPr>
                <p:cNvSpPr/>
                <p:nvPr/>
              </p:nvSpPr>
              <p:spPr>
                <a:xfrm>
                  <a:off x="7848473" y="523621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47" name="object 204">
                  <a:extLst>
                    <a:ext uri="{FF2B5EF4-FFF2-40B4-BE49-F238E27FC236}">
                      <a16:creationId xmlns:a16="http://schemas.microsoft.com/office/drawing/2014/main" id="{C282E7A9-A9FD-8182-23E0-DBB37AB9BEAF}"/>
                    </a:ext>
                  </a:extLst>
                </p:cNvPr>
                <p:cNvSpPr/>
                <p:nvPr/>
              </p:nvSpPr>
              <p:spPr>
                <a:xfrm>
                  <a:off x="7848473" y="541853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4"/>
                      </a:lnTo>
                      <a:lnTo>
                        <a:pt x="60885" y="60774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FF99CC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48" name="object 205">
                  <a:extLst>
                    <a:ext uri="{FF2B5EF4-FFF2-40B4-BE49-F238E27FC236}">
                      <a16:creationId xmlns:a16="http://schemas.microsoft.com/office/drawing/2014/main" id="{75F639EB-1C97-E0F2-8096-708464631D33}"/>
                    </a:ext>
                  </a:extLst>
                </p:cNvPr>
                <p:cNvSpPr/>
                <p:nvPr/>
              </p:nvSpPr>
              <p:spPr>
                <a:xfrm>
                  <a:off x="7848473" y="541853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49" name="object 206">
                  <a:extLst>
                    <a:ext uri="{FF2B5EF4-FFF2-40B4-BE49-F238E27FC236}">
                      <a16:creationId xmlns:a16="http://schemas.microsoft.com/office/drawing/2014/main" id="{B1892BC0-BEC5-9BB8-387F-DCE976303CE7}"/>
                    </a:ext>
                  </a:extLst>
                </p:cNvPr>
                <p:cNvSpPr/>
                <p:nvPr/>
              </p:nvSpPr>
              <p:spPr>
                <a:xfrm>
                  <a:off x="7848473" y="532737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5" y="60773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FF99CC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50" name="object 207">
                  <a:extLst>
                    <a:ext uri="{FF2B5EF4-FFF2-40B4-BE49-F238E27FC236}">
                      <a16:creationId xmlns:a16="http://schemas.microsoft.com/office/drawing/2014/main" id="{A76788D7-8D51-2898-C733-6CCAE9C3C85D}"/>
                    </a:ext>
                  </a:extLst>
                </p:cNvPr>
                <p:cNvSpPr/>
                <p:nvPr/>
              </p:nvSpPr>
              <p:spPr>
                <a:xfrm>
                  <a:off x="7848473" y="532737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51" name="object 208">
                  <a:extLst>
                    <a:ext uri="{FF2B5EF4-FFF2-40B4-BE49-F238E27FC236}">
                      <a16:creationId xmlns:a16="http://schemas.microsoft.com/office/drawing/2014/main" id="{AC051EEA-6CD4-0FF8-63C6-9F7674FFBE6F}"/>
                    </a:ext>
                  </a:extLst>
                </p:cNvPr>
                <p:cNvSpPr/>
                <p:nvPr/>
              </p:nvSpPr>
              <p:spPr>
                <a:xfrm>
                  <a:off x="7848473" y="55096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4"/>
                      </a:lnTo>
                      <a:lnTo>
                        <a:pt x="60885" y="60774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FF99CC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52" name="object 209">
                  <a:extLst>
                    <a:ext uri="{FF2B5EF4-FFF2-40B4-BE49-F238E27FC236}">
                      <a16:creationId xmlns:a16="http://schemas.microsoft.com/office/drawing/2014/main" id="{1900B7FB-ED01-3879-D7A7-567251506775}"/>
                    </a:ext>
                  </a:extLst>
                </p:cNvPr>
                <p:cNvSpPr/>
                <p:nvPr/>
              </p:nvSpPr>
              <p:spPr>
                <a:xfrm>
                  <a:off x="7848473" y="55096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53" name="object 210">
                  <a:extLst>
                    <a:ext uri="{FF2B5EF4-FFF2-40B4-BE49-F238E27FC236}">
                      <a16:creationId xmlns:a16="http://schemas.microsoft.com/office/drawing/2014/main" id="{94F2FEE0-1441-876B-2856-FBFB12B87C4E}"/>
                    </a:ext>
                  </a:extLst>
                </p:cNvPr>
                <p:cNvSpPr/>
                <p:nvPr/>
              </p:nvSpPr>
              <p:spPr>
                <a:xfrm>
                  <a:off x="7848473" y="5600852"/>
                  <a:ext cx="61709" cy="29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29845">
                      <a:moveTo>
                        <a:pt x="0" y="29604"/>
                      </a:moveTo>
                      <a:lnTo>
                        <a:pt x="60885" y="29604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29604"/>
                      </a:lnTo>
                      <a:close/>
                    </a:path>
                  </a:pathLst>
                </a:custGeom>
                <a:solidFill>
                  <a:srgbClr val="FF99CC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54" name="object 211">
                  <a:extLst>
                    <a:ext uri="{FF2B5EF4-FFF2-40B4-BE49-F238E27FC236}">
                      <a16:creationId xmlns:a16="http://schemas.microsoft.com/office/drawing/2014/main" id="{43E9EBD6-934C-31F4-5FF0-C46ABCE24DC9}"/>
                    </a:ext>
                  </a:extLst>
                </p:cNvPr>
                <p:cNvSpPr/>
                <p:nvPr/>
              </p:nvSpPr>
              <p:spPr>
                <a:xfrm>
                  <a:off x="7848473" y="5600852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55" name="object 212">
                  <a:extLst>
                    <a:ext uri="{FF2B5EF4-FFF2-40B4-BE49-F238E27FC236}">
                      <a16:creationId xmlns:a16="http://schemas.microsoft.com/office/drawing/2014/main" id="{0F8ECD0D-5A97-21D4-06EF-4F77C5F7909F}"/>
                    </a:ext>
                  </a:extLst>
                </p:cNvPr>
                <p:cNvSpPr/>
                <p:nvPr/>
              </p:nvSpPr>
              <p:spPr>
                <a:xfrm>
                  <a:off x="8218268" y="55096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4"/>
                      </a:lnTo>
                      <a:lnTo>
                        <a:pt x="60885" y="60774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4F81B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56" name="object 213">
                  <a:extLst>
                    <a:ext uri="{FF2B5EF4-FFF2-40B4-BE49-F238E27FC236}">
                      <a16:creationId xmlns:a16="http://schemas.microsoft.com/office/drawing/2014/main" id="{7D12780E-6293-5036-DC97-C8C195C33100}"/>
                    </a:ext>
                  </a:extLst>
                </p:cNvPr>
                <p:cNvSpPr/>
                <p:nvPr/>
              </p:nvSpPr>
              <p:spPr>
                <a:xfrm>
                  <a:off x="8218268" y="55096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57" name="object 214">
                  <a:extLst>
                    <a:ext uri="{FF2B5EF4-FFF2-40B4-BE49-F238E27FC236}">
                      <a16:creationId xmlns:a16="http://schemas.microsoft.com/office/drawing/2014/main" id="{8A52526A-210D-92AF-8BAB-49F264D5E5D6}"/>
                    </a:ext>
                  </a:extLst>
                </p:cNvPr>
                <p:cNvSpPr/>
                <p:nvPr/>
              </p:nvSpPr>
              <p:spPr>
                <a:xfrm>
                  <a:off x="8403164" y="532737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5" y="60773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4F81B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58" name="object 215">
                  <a:extLst>
                    <a:ext uri="{FF2B5EF4-FFF2-40B4-BE49-F238E27FC236}">
                      <a16:creationId xmlns:a16="http://schemas.microsoft.com/office/drawing/2014/main" id="{EAEB4EBE-542E-07E1-E63F-4EE3ED26D20D}"/>
                    </a:ext>
                  </a:extLst>
                </p:cNvPr>
                <p:cNvSpPr/>
                <p:nvPr/>
              </p:nvSpPr>
              <p:spPr>
                <a:xfrm>
                  <a:off x="8403164" y="532737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59" name="object 216">
                  <a:extLst>
                    <a:ext uri="{FF2B5EF4-FFF2-40B4-BE49-F238E27FC236}">
                      <a16:creationId xmlns:a16="http://schemas.microsoft.com/office/drawing/2014/main" id="{FB02758B-7ABD-913A-09BB-4775FA0F662D}"/>
                    </a:ext>
                  </a:extLst>
                </p:cNvPr>
                <p:cNvSpPr/>
                <p:nvPr/>
              </p:nvSpPr>
              <p:spPr>
                <a:xfrm>
                  <a:off x="8403164" y="541853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4"/>
                      </a:lnTo>
                      <a:lnTo>
                        <a:pt x="60885" y="60774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4F81B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60" name="object 217">
                  <a:extLst>
                    <a:ext uri="{FF2B5EF4-FFF2-40B4-BE49-F238E27FC236}">
                      <a16:creationId xmlns:a16="http://schemas.microsoft.com/office/drawing/2014/main" id="{0E562EF1-7484-F1F2-3197-2070E998F473}"/>
                    </a:ext>
                  </a:extLst>
                </p:cNvPr>
                <p:cNvSpPr/>
                <p:nvPr/>
              </p:nvSpPr>
              <p:spPr>
                <a:xfrm>
                  <a:off x="8403164" y="541853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61" name="object 218">
                  <a:extLst>
                    <a:ext uri="{FF2B5EF4-FFF2-40B4-BE49-F238E27FC236}">
                      <a16:creationId xmlns:a16="http://schemas.microsoft.com/office/drawing/2014/main" id="{D0D2C503-20CE-BDB3-047A-3DD108FEFE32}"/>
                    </a:ext>
                  </a:extLst>
                </p:cNvPr>
                <p:cNvSpPr/>
                <p:nvPr/>
              </p:nvSpPr>
              <p:spPr>
                <a:xfrm>
                  <a:off x="8495614" y="523621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5" y="60773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C0504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62" name="object 219">
                  <a:extLst>
                    <a:ext uri="{FF2B5EF4-FFF2-40B4-BE49-F238E27FC236}">
                      <a16:creationId xmlns:a16="http://schemas.microsoft.com/office/drawing/2014/main" id="{01FCCEBD-AA95-164C-14A5-98FCADB7A0A4}"/>
                    </a:ext>
                  </a:extLst>
                </p:cNvPr>
                <p:cNvSpPr/>
                <p:nvPr/>
              </p:nvSpPr>
              <p:spPr>
                <a:xfrm>
                  <a:off x="8495614" y="523621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63" name="object 220">
                  <a:extLst>
                    <a:ext uri="{FF2B5EF4-FFF2-40B4-BE49-F238E27FC236}">
                      <a16:creationId xmlns:a16="http://schemas.microsoft.com/office/drawing/2014/main" id="{0ED93B4A-D7A2-0640-AD67-232FFDFBADE5}"/>
                    </a:ext>
                  </a:extLst>
                </p:cNvPr>
                <p:cNvSpPr/>
                <p:nvPr/>
              </p:nvSpPr>
              <p:spPr>
                <a:xfrm>
                  <a:off x="8588062" y="55096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4"/>
                      </a:lnTo>
                      <a:lnTo>
                        <a:pt x="60885" y="60774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C0504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64" name="object 221">
                  <a:extLst>
                    <a:ext uri="{FF2B5EF4-FFF2-40B4-BE49-F238E27FC236}">
                      <a16:creationId xmlns:a16="http://schemas.microsoft.com/office/drawing/2014/main" id="{DDEDEE00-FF52-1B6C-CD6B-CAA850C2F513}"/>
                    </a:ext>
                  </a:extLst>
                </p:cNvPr>
                <p:cNvSpPr/>
                <p:nvPr/>
              </p:nvSpPr>
              <p:spPr>
                <a:xfrm>
                  <a:off x="8588062" y="55096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65" name="object 222">
                  <a:extLst>
                    <a:ext uri="{FF2B5EF4-FFF2-40B4-BE49-F238E27FC236}">
                      <a16:creationId xmlns:a16="http://schemas.microsoft.com/office/drawing/2014/main" id="{FA10C784-A6CF-BB15-47A8-1FC16D19C877}"/>
                    </a:ext>
                  </a:extLst>
                </p:cNvPr>
                <p:cNvSpPr/>
                <p:nvPr/>
              </p:nvSpPr>
              <p:spPr>
                <a:xfrm>
                  <a:off x="8310716" y="541853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4"/>
                      </a:lnTo>
                      <a:lnTo>
                        <a:pt x="60885" y="60774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C0504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66" name="object 223">
                  <a:extLst>
                    <a:ext uri="{FF2B5EF4-FFF2-40B4-BE49-F238E27FC236}">
                      <a16:creationId xmlns:a16="http://schemas.microsoft.com/office/drawing/2014/main" id="{EE3E807E-5521-FF5E-FC5C-BD161C2EE4A5}"/>
                    </a:ext>
                  </a:extLst>
                </p:cNvPr>
                <p:cNvSpPr/>
                <p:nvPr/>
              </p:nvSpPr>
              <p:spPr>
                <a:xfrm>
                  <a:off x="8310716" y="541853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67" name="object 224">
                  <a:extLst>
                    <a:ext uri="{FF2B5EF4-FFF2-40B4-BE49-F238E27FC236}">
                      <a16:creationId xmlns:a16="http://schemas.microsoft.com/office/drawing/2014/main" id="{09F1096B-1C1B-8430-C6B5-A28FE995D288}"/>
                    </a:ext>
                  </a:extLst>
                </p:cNvPr>
                <p:cNvSpPr/>
                <p:nvPr/>
              </p:nvSpPr>
              <p:spPr>
                <a:xfrm>
                  <a:off x="8218268" y="5600852"/>
                  <a:ext cx="61709" cy="29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29845">
                      <a:moveTo>
                        <a:pt x="0" y="29604"/>
                      </a:moveTo>
                      <a:lnTo>
                        <a:pt x="60885" y="29604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29604"/>
                      </a:lnTo>
                      <a:close/>
                    </a:path>
                  </a:pathLst>
                </a:custGeom>
                <a:solidFill>
                  <a:srgbClr val="C0504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68" name="object 225">
                  <a:extLst>
                    <a:ext uri="{FF2B5EF4-FFF2-40B4-BE49-F238E27FC236}">
                      <a16:creationId xmlns:a16="http://schemas.microsoft.com/office/drawing/2014/main" id="{1E55726B-C6FF-4A76-F59C-E6D1B09EE639}"/>
                    </a:ext>
                  </a:extLst>
                </p:cNvPr>
                <p:cNvSpPr/>
                <p:nvPr/>
              </p:nvSpPr>
              <p:spPr>
                <a:xfrm>
                  <a:off x="8218268" y="5600852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69" name="object 226">
                  <a:extLst>
                    <a:ext uri="{FF2B5EF4-FFF2-40B4-BE49-F238E27FC236}">
                      <a16:creationId xmlns:a16="http://schemas.microsoft.com/office/drawing/2014/main" id="{C414F0C4-9CF2-36A2-30E0-3116C0FCC5E7}"/>
                    </a:ext>
                  </a:extLst>
                </p:cNvPr>
                <p:cNvSpPr/>
                <p:nvPr/>
              </p:nvSpPr>
              <p:spPr>
                <a:xfrm>
                  <a:off x="8310716" y="55096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4"/>
                      </a:lnTo>
                      <a:lnTo>
                        <a:pt x="60885" y="60774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C0504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70" name="object 227">
                  <a:extLst>
                    <a:ext uri="{FF2B5EF4-FFF2-40B4-BE49-F238E27FC236}">
                      <a16:creationId xmlns:a16="http://schemas.microsoft.com/office/drawing/2014/main" id="{A325DE57-703E-BB3A-1CA7-AA961815CEDC}"/>
                    </a:ext>
                  </a:extLst>
                </p:cNvPr>
                <p:cNvSpPr/>
                <p:nvPr/>
              </p:nvSpPr>
              <p:spPr>
                <a:xfrm>
                  <a:off x="8310716" y="55096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71" name="object 228">
                  <a:extLst>
                    <a:ext uri="{FF2B5EF4-FFF2-40B4-BE49-F238E27FC236}">
                      <a16:creationId xmlns:a16="http://schemas.microsoft.com/office/drawing/2014/main" id="{5572796C-7B00-E167-3925-23960915910D}"/>
                    </a:ext>
                  </a:extLst>
                </p:cNvPr>
                <p:cNvSpPr/>
                <p:nvPr/>
              </p:nvSpPr>
              <p:spPr>
                <a:xfrm>
                  <a:off x="8218268" y="523621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5" y="60773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C0504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72" name="object 229">
                  <a:extLst>
                    <a:ext uri="{FF2B5EF4-FFF2-40B4-BE49-F238E27FC236}">
                      <a16:creationId xmlns:a16="http://schemas.microsoft.com/office/drawing/2014/main" id="{E455745D-3E99-34F3-89C9-D122B0A88BDF}"/>
                    </a:ext>
                  </a:extLst>
                </p:cNvPr>
                <p:cNvSpPr/>
                <p:nvPr/>
              </p:nvSpPr>
              <p:spPr>
                <a:xfrm>
                  <a:off x="8218268" y="523621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73" name="object 230">
                  <a:extLst>
                    <a:ext uri="{FF2B5EF4-FFF2-40B4-BE49-F238E27FC236}">
                      <a16:creationId xmlns:a16="http://schemas.microsoft.com/office/drawing/2014/main" id="{3FCAF422-8391-B8A0-9145-2F4C138CCE23}"/>
                    </a:ext>
                  </a:extLst>
                </p:cNvPr>
                <p:cNvSpPr/>
                <p:nvPr/>
              </p:nvSpPr>
              <p:spPr>
                <a:xfrm>
                  <a:off x="8495614" y="532737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5" y="60773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C0504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74" name="object 231">
                  <a:extLst>
                    <a:ext uri="{FF2B5EF4-FFF2-40B4-BE49-F238E27FC236}">
                      <a16:creationId xmlns:a16="http://schemas.microsoft.com/office/drawing/2014/main" id="{E665F77B-6AC5-E7A6-3765-45B434B4F8CB}"/>
                    </a:ext>
                  </a:extLst>
                </p:cNvPr>
                <p:cNvSpPr/>
                <p:nvPr/>
              </p:nvSpPr>
              <p:spPr>
                <a:xfrm>
                  <a:off x="8495614" y="532737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75" name="object 232">
                  <a:extLst>
                    <a:ext uri="{FF2B5EF4-FFF2-40B4-BE49-F238E27FC236}">
                      <a16:creationId xmlns:a16="http://schemas.microsoft.com/office/drawing/2014/main" id="{A1254A5B-AC1C-6E1E-DDC5-FF9294219D92}"/>
                    </a:ext>
                  </a:extLst>
                </p:cNvPr>
                <p:cNvSpPr/>
                <p:nvPr/>
              </p:nvSpPr>
              <p:spPr>
                <a:xfrm>
                  <a:off x="8403164" y="55096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4"/>
                      </a:lnTo>
                      <a:lnTo>
                        <a:pt x="60885" y="60774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76" name="object 233">
                  <a:extLst>
                    <a:ext uri="{FF2B5EF4-FFF2-40B4-BE49-F238E27FC236}">
                      <a16:creationId xmlns:a16="http://schemas.microsoft.com/office/drawing/2014/main" id="{E8746983-E868-D44F-0788-507CA176CCA2}"/>
                    </a:ext>
                  </a:extLst>
                </p:cNvPr>
                <p:cNvSpPr/>
                <p:nvPr/>
              </p:nvSpPr>
              <p:spPr>
                <a:xfrm>
                  <a:off x="8403164" y="55096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77" name="object 234">
                  <a:extLst>
                    <a:ext uri="{FF2B5EF4-FFF2-40B4-BE49-F238E27FC236}">
                      <a16:creationId xmlns:a16="http://schemas.microsoft.com/office/drawing/2014/main" id="{12B8CBB8-5740-6825-9061-9FF6C9A99147}"/>
                    </a:ext>
                  </a:extLst>
                </p:cNvPr>
                <p:cNvSpPr/>
                <p:nvPr/>
              </p:nvSpPr>
              <p:spPr>
                <a:xfrm>
                  <a:off x="8403164" y="5600852"/>
                  <a:ext cx="61709" cy="29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29845">
                      <a:moveTo>
                        <a:pt x="0" y="29604"/>
                      </a:moveTo>
                      <a:lnTo>
                        <a:pt x="60885" y="29604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29604"/>
                      </a:lnTo>
                      <a:close/>
                    </a:path>
                  </a:pathLst>
                </a:custGeom>
                <a:solidFill>
                  <a:srgbClr val="0000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78" name="object 235">
                  <a:extLst>
                    <a:ext uri="{FF2B5EF4-FFF2-40B4-BE49-F238E27FC236}">
                      <a16:creationId xmlns:a16="http://schemas.microsoft.com/office/drawing/2014/main" id="{4CAE0ACF-98BB-3C1E-93FF-3F8E3E370B8E}"/>
                    </a:ext>
                  </a:extLst>
                </p:cNvPr>
                <p:cNvSpPr/>
                <p:nvPr/>
              </p:nvSpPr>
              <p:spPr>
                <a:xfrm>
                  <a:off x="8403164" y="5600852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79" name="object 236">
                  <a:extLst>
                    <a:ext uri="{FF2B5EF4-FFF2-40B4-BE49-F238E27FC236}">
                      <a16:creationId xmlns:a16="http://schemas.microsoft.com/office/drawing/2014/main" id="{F05CC709-973A-6EAF-47C2-4925FF8E22C9}"/>
                    </a:ext>
                  </a:extLst>
                </p:cNvPr>
                <p:cNvSpPr/>
                <p:nvPr/>
              </p:nvSpPr>
              <p:spPr>
                <a:xfrm>
                  <a:off x="8588062" y="5600852"/>
                  <a:ext cx="61709" cy="29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29845">
                      <a:moveTo>
                        <a:pt x="0" y="29604"/>
                      </a:moveTo>
                      <a:lnTo>
                        <a:pt x="60885" y="29604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29604"/>
                      </a:lnTo>
                      <a:close/>
                    </a:path>
                  </a:pathLst>
                </a:custGeom>
                <a:solidFill>
                  <a:srgbClr val="0000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80" name="object 237">
                  <a:extLst>
                    <a:ext uri="{FF2B5EF4-FFF2-40B4-BE49-F238E27FC236}">
                      <a16:creationId xmlns:a16="http://schemas.microsoft.com/office/drawing/2014/main" id="{F286E97A-9CA2-C5AD-23B7-829AEABD5657}"/>
                    </a:ext>
                  </a:extLst>
                </p:cNvPr>
                <p:cNvSpPr/>
                <p:nvPr/>
              </p:nvSpPr>
              <p:spPr>
                <a:xfrm>
                  <a:off x="8588062" y="5600852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81" name="object 238">
                  <a:extLst>
                    <a:ext uri="{FF2B5EF4-FFF2-40B4-BE49-F238E27FC236}">
                      <a16:creationId xmlns:a16="http://schemas.microsoft.com/office/drawing/2014/main" id="{D8DB7338-F033-5BC8-3727-17EF42726D36}"/>
                    </a:ext>
                  </a:extLst>
                </p:cNvPr>
                <p:cNvSpPr/>
                <p:nvPr/>
              </p:nvSpPr>
              <p:spPr>
                <a:xfrm>
                  <a:off x="8218268" y="532737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5" y="60773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82" name="object 239">
                  <a:extLst>
                    <a:ext uri="{FF2B5EF4-FFF2-40B4-BE49-F238E27FC236}">
                      <a16:creationId xmlns:a16="http://schemas.microsoft.com/office/drawing/2014/main" id="{CE621006-4C5E-B5E1-D3C2-9159CAA12CCF}"/>
                    </a:ext>
                  </a:extLst>
                </p:cNvPr>
                <p:cNvSpPr/>
                <p:nvPr/>
              </p:nvSpPr>
              <p:spPr>
                <a:xfrm>
                  <a:off x="8218268" y="532737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83" name="object 240">
                  <a:extLst>
                    <a:ext uri="{FF2B5EF4-FFF2-40B4-BE49-F238E27FC236}">
                      <a16:creationId xmlns:a16="http://schemas.microsoft.com/office/drawing/2014/main" id="{65E4E04A-C9CB-87C8-A4AA-0D4775F08506}"/>
                    </a:ext>
                  </a:extLst>
                </p:cNvPr>
                <p:cNvSpPr/>
                <p:nvPr/>
              </p:nvSpPr>
              <p:spPr>
                <a:xfrm>
                  <a:off x="8218268" y="541853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4"/>
                      </a:lnTo>
                      <a:lnTo>
                        <a:pt x="60885" y="60774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84" name="object 241">
                  <a:extLst>
                    <a:ext uri="{FF2B5EF4-FFF2-40B4-BE49-F238E27FC236}">
                      <a16:creationId xmlns:a16="http://schemas.microsoft.com/office/drawing/2014/main" id="{49F2B832-24F1-34F8-07F2-DCEF36895294}"/>
                    </a:ext>
                  </a:extLst>
                </p:cNvPr>
                <p:cNvSpPr/>
                <p:nvPr/>
              </p:nvSpPr>
              <p:spPr>
                <a:xfrm>
                  <a:off x="8218268" y="541853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85" name="object 242">
                  <a:extLst>
                    <a:ext uri="{FF2B5EF4-FFF2-40B4-BE49-F238E27FC236}">
                      <a16:creationId xmlns:a16="http://schemas.microsoft.com/office/drawing/2014/main" id="{6F95DCF6-3A60-957A-6275-94700212066A}"/>
                    </a:ext>
                  </a:extLst>
                </p:cNvPr>
                <p:cNvSpPr/>
                <p:nvPr/>
              </p:nvSpPr>
              <p:spPr>
                <a:xfrm>
                  <a:off x="8310716" y="523621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5" y="60773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99CC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86" name="object 243">
                  <a:extLst>
                    <a:ext uri="{FF2B5EF4-FFF2-40B4-BE49-F238E27FC236}">
                      <a16:creationId xmlns:a16="http://schemas.microsoft.com/office/drawing/2014/main" id="{EA247E32-9CCE-98C3-B2F3-86DD1C709A92}"/>
                    </a:ext>
                  </a:extLst>
                </p:cNvPr>
                <p:cNvSpPr/>
                <p:nvPr/>
              </p:nvSpPr>
              <p:spPr>
                <a:xfrm>
                  <a:off x="8310716" y="523621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87" name="object 244">
                  <a:extLst>
                    <a:ext uri="{FF2B5EF4-FFF2-40B4-BE49-F238E27FC236}">
                      <a16:creationId xmlns:a16="http://schemas.microsoft.com/office/drawing/2014/main" id="{31D3A333-BAEA-687D-1888-DB2723A2FB60}"/>
                    </a:ext>
                  </a:extLst>
                </p:cNvPr>
                <p:cNvSpPr/>
                <p:nvPr/>
              </p:nvSpPr>
              <p:spPr>
                <a:xfrm>
                  <a:off x="8495614" y="5600852"/>
                  <a:ext cx="61709" cy="29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29845">
                      <a:moveTo>
                        <a:pt x="0" y="29604"/>
                      </a:moveTo>
                      <a:lnTo>
                        <a:pt x="60885" y="29604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29604"/>
                      </a:lnTo>
                      <a:close/>
                    </a:path>
                  </a:pathLst>
                </a:custGeom>
                <a:solidFill>
                  <a:srgbClr val="99CC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88" name="object 245">
                  <a:extLst>
                    <a:ext uri="{FF2B5EF4-FFF2-40B4-BE49-F238E27FC236}">
                      <a16:creationId xmlns:a16="http://schemas.microsoft.com/office/drawing/2014/main" id="{DB8C4FFC-39CC-0B5E-FA1B-F32843842A1F}"/>
                    </a:ext>
                  </a:extLst>
                </p:cNvPr>
                <p:cNvSpPr/>
                <p:nvPr/>
              </p:nvSpPr>
              <p:spPr>
                <a:xfrm>
                  <a:off x="8495614" y="5600852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89" name="object 246">
                  <a:extLst>
                    <a:ext uri="{FF2B5EF4-FFF2-40B4-BE49-F238E27FC236}">
                      <a16:creationId xmlns:a16="http://schemas.microsoft.com/office/drawing/2014/main" id="{3D581BA2-C69F-42A9-EF8B-D9BCB7E5A273}"/>
                    </a:ext>
                  </a:extLst>
                </p:cNvPr>
                <p:cNvSpPr/>
                <p:nvPr/>
              </p:nvSpPr>
              <p:spPr>
                <a:xfrm>
                  <a:off x="8495614" y="541853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4"/>
                      </a:lnTo>
                      <a:lnTo>
                        <a:pt x="60885" y="60774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FFFF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90" name="object 247">
                  <a:extLst>
                    <a:ext uri="{FF2B5EF4-FFF2-40B4-BE49-F238E27FC236}">
                      <a16:creationId xmlns:a16="http://schemas.microsoft.com/office/drawing/2014/main" id="{B606A3A2-2619-B74A-7887-2C0CF56E8226}"/>
                    </a:ext>
                  </a:extLst>
                </p:cNvPr>
                <p:cNvSpPr/>
                <p:nvPr/>
              </p:nvSpPr>
              <p:spPr>
                <a:xfrm>
                  <a:off x="8495614" y="541853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91" name="object 248">
                  <a:extLst>
                    <a:ext uri="{FF2B5EF4-FFF2-40B4-BE49-F238E27FC236}">
                      <a16:creationId xmlns:a16="http://schemas.microsoft.com/office/drawing/2014/main" id="{FAB80105-353D-B474-990C-5A70B023EFEC}"/>
                    </a:ext>
                  </a:extLst>
                </p:cNvPr>
                <p:cNvSpPr/>
                <p:nvPr/>
              </p:nvSpPr>
              <p:spPr>
                <a:xfrm>
                  <a:off x="8495614" y="55096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4"/>
                      </a:lnTo>
                      <a:lnTo>
                        <a:pt x="60885" y="60774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FFFF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92" name="object 249">
                  <a:extLst>
                    <a:ext uri="{FF2B5EF4-FFF2-40B4-BE49-F238E27FC236}">
                      <a16:creationId xmlns:a16="http://schemas.microsoft.com/office/drawing/2014/main" id="{A62E94CF-4461-A4BB-0913-2CA597F876CD}"/>
                    </a:ext>
                  </a:extLst>
                </p:cNvPr>
                <p:cNvSpPr/>
                <p:nvPr/>
              </p:nvSpPr>
              <p:spPr>
                <a:xfrm>
                  <a:off x="8495614" y="55096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93" name="object 250">
                  <a:extLst>
                    <a:ext uri="{FF2B5EF4-FFF2-40B4-BE49-F238E27FC236}">
                      <a16:creationId xmlns:a16="http://schemas.microsoft.com/office/drawing/2014/main" id="{AE73B56B-7E32-C1C7-5F3D-8E9B1A9AEF33}"/>
                    </a:ext>
                  </a:extLst>
                </p:cNvPr>
                <p:cNvSpPr/>
                <p:nvPr/>
              </p:nvSpPr>
              <p:spPr>
                <a:xfrm>
                  <a:off x="8403164" y="523621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5" y="60773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FFFF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94" name="object 251">
                  <a:extLst>
                    <a:ext uri="{FF2B5EF4-FFF2-40B4-BE49-F238E27FC236}">
                      <a16:creationId xmlns:a16="http://schemas.microsoft.com/office/drawing/2014/main" id="{B5C2FD52-01DD-D2C3-BF01-90E85C1AB918}"/>
                    </a:ext>
                  </a:extLst>
                </p:cNvPr>
                <p:cNvSpPr/>
                <p:nvPr/>
              </p:nvSpPr>
              <p:spPr>
                <a:xfrm>
                  <a:off x="8403164" y="523621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95" name="object 252">
                  <a:extLst>
                    <a:ext uri="{FF2B5EF4-FFF2-40B4-BE49-F238E27FC236}">
                      <a16:creationId xmlns:a16="http://schemas.microsoft.com/office/drawing/2014/main" id="{3D318C6B-7BF9-4DEE-F524-D774687F6424}"/>
                    </a:ext>
                  </a:extLst>
                </p:cNvPr>
                <p:cNvSpPr/>
                <p:nvPr/>
              </p:nvSpPr>
              <p:spPr>
                <a:xfrm>
                  <a:off x="8310716" y="532737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5" y="60773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00FF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96" name="object 253">
                  <a:extLst>
                    <a:ext uri="{FF2B5EF4-FFF2-40B4-BE49-F238E27FC236}">
                      <a16:creationId xmlns:a16="http://schemas.microsoft.com/office/drawing/2014/main" id="{E9D60B69-1187-4685-C81A-467BA5C18531}"/>
                    </a:ext>
                  </a:extLst>
                </p:cNvPr>
                <p:cNvSpPr/>
                <p:nvPr/>
              </p:nvSpPr>
              <p:spPr>
                <a:xfrm>
                  <a:off x="8310716" y="532737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97" name="object 254">
                  <a:extLst>
                    <a:ext uri="{FF2B5EF4-FFF2-40B4-BE49-F238E27FC236}">
                      <a16:creationId xmlns:a16="http://schemas.microsoft.com/office/drawing/2014/main" id="{D672AD9A-34D3-F840-E792-20C8DCFECE36}"/>
                    </a:ext>
                  </a:extLst>
                </p:cNvPr>
                <p:cNvSpPr/>
                <p:nvPr/>
              </p:nvSpPr>
              <p:spPr>
                <a:xfrm>
                  <a:off x="8588062" y="532737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5" y="60773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C0504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98" name="object 255">
                  <a:extLst>
                    <a:ext uri="{FF2B5EF4-FFF2-40B4-BE49-F238E27FC236}">
                      <a16:creationId xmlns:a16="http://schemas.microsoft.com/office/drawing/2014/main" id="{82F4160B-D800-8881-4E0C-C008FDBC2DA6}"/>
                    </a:ext>
                  </a:extLst>
                </p:cNvPr>
                <p:cNvSpPr/>
                <p:nvPr/>
              </p:nvSpPr>
              <p:spPr>
                <a:xfrm>
                  <a:off x="8588062" y="532737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99" name="object 256">
                  <a:extLst>
                    <a:ext uri="{FF2B5EF4-FFF2-40B4-BE49-F238E27FC236}">
                      <a16:creationId xmlns:a16="http://schemas.microsoft.com/office/drawing/2014/main" id="{9C858666-EAEA-573D-1294-454E4606B60D}"/>
                    </a:ext>
                  </a:extLst>
                </p:cNvPr>
                <p:cNvSpPr/>
                <p:nvPr/>
              </p:nvSpPr>
              <p:spPr>
                <a:xfrm>
                  <a:off x="8588062" y="541853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4"/>
                      </a:lnTo>
                      <a:lnTo>
                        <a:pt x="60885" y="60774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4F81B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00" name="object 257">
                  <a:extLst>
                    <a:ext uri="{FF2B5EF4-FFF2-40B4-BE49-F238E27FC236}">
                      <a16:creationId xmlns:a16="http://schemas.microsoft.com/office/drawing/2014/main" id="{A6C43259-5228-08BB-EE8C-F0CE5A4562A2}"/>
                    </a:ext>
                  </a:extLst>
                </p:cNvPr>
                <p:cNvSpPr/>
                <p:nvPr/>
              </p:nvSpPr>
              <p:spPr>
                <a:xfrm>
                  <a:off x="8588062" y="541853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01" name="object 258">
                  <a:extLst>
                    <a:ext uri="{FF2B5EF4-FFF2-40B4-BE49-F238E27FC236}">
                      <a16:creationId xmlns:a16="http://schemas.microsoft.com/office/drawing/2014/main" id="{2E9F0E05-213A-331D-C7FA-1606651BA5B5}"/>
                    </a:ext>
                  </a:extLst>
                </p:cNvPr>
                <p:cNvSpPr/>
                <p:nvPr/>
              </p:nvSpPr>
              <p:spPr>
                <a:xfrm>
                  <a:off x="8310716" y="5600852"/>
                  <a:ext cx="61709" cy="29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29845">
                      <a:moveTo>
                        <a:pt x="0" y="29604"/>
                      </a:moveTo>
                      <a:lnTo>
                        <a:pt x="60884" y="29604"/>
                      </a:lnTo>
                      <a:lnTo>
                        <a:pt x="60884" y="0"/>
                      </a:lnTo>
                      <a:lnTo>
                        <a:pt x="0" y="0"/>
                      </a:lnTo>
                      <a:lnTo>
                        <a:pt x="0" y="296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02" name="object 259">
                  <a:extLst>
                    <a:ext uri="{FF2B5EF4-FFF2-40B4-BE49-F238E27FC236}">
                      <a16:creationId xmlns:a16="http://schemas.microsoft.com/office/drawing/2014/main" id="{06ADCFB7-02FB-3ED8-2D51-CF98EE454625}"/>
                    </a:ext>
                  </a:extLst>
                </p:cNvPr>
                <p:cNvSpPr/>
                <p:nvPr/>
              </p:nvSpPr>
              <p:spPr>
                <a:xfrm>
                  <a:off x="8310716" y="5600852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60774"/>
                      </a:moveTo>
                      <a:lnTo>
                        <a:pt x="60885" y="60774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60774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03" name="object 260">
                  <a:extLst>
                    <a:ext uri="{FF2B5EF4-FFF2-40B4-BE49-F238E27FC236}">
                      <a16:creationId xmlns:a16="http://schemas.microsoft.com/office/drawing/2014/main" id="{BA57A0E7-322C-8DFF-DCAF-785483B6B7C7}"/>
                    </a:ext>
                  </a:extLst>
                </p:cNvPr>
                <p:cNvSpPr/>
                <p:nvPr/>
              </p:nvSpPr>
              <p:spPr>
                <a:xfrm>
                  <a:off x="8588062" y="523621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5" y="60773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04" name="object 261">
                  <a:extLst>
                    <a:ext uri="{FF2B5EF4-FFF2-40B4-BE49-F238E27FC236}">
                      <a16:creationId xmlns:a16="http://schemas.microsoft.com/office/drawing/2014/main" id="{7461C453-4723-53AC-310E-BD70ED6B0471}"/>
                    </a:ext>
                  </a:extLst>
                </p:cNvPr>
                <p:cNvSpPr/>
                <p:nvPr/>
              </p:nvSpPr>
              <p:spPr>
                <a:xfrm>
                  <a:off x="8588062" y="523621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05" name="object 262">
                  <a:extLst>
                    <a:ext uri="{FF2B5EF4-FFF2-40B4-BE49-F238E27FC236}">
                      <a16:creationId xmlns:a16="http://schemas.microsoft.com/office/drawing/2014/main" id="{56D38036-6A38-6A95-74FD-70C955D9E906}"/>
                    </a:ext>
                  </a:extLst>
                </p:cNvPr>
                <p:cNvSpPr/>
                <p:nvPr/>
              </p:nvSpPr>
              <p:spPr>
                <a:xfrm>
                  <a:off x="8680511" y="541853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4"/>
                      </a:lnTo>
                      <a:lnTo>
                        <a:pt x="60885" y="60774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99CC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06" name="object 263">
                  <a:extLst>
                    <a:ext uri="{FF2B5EF4-FFF2-40B4-BE49-F238E27FC236}">
                      <a16:creationId xmlns:a16="http://schemas.microsoft.com/office/drawing/2014/main" id="{A60B4328-6B3D-7DE5-68D4-3789C6E1BF44}"/>
                    </a:ext>
                  </a:extLst>
                </p:cNvPr>
                <p:cNvSpPr/>
                <p:nvPr/>
              </p:nvSpPr>
              <p:spPr>
                <a:xfrm>
                  <a:off x="8680511" y="541853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07" name="object 264">
                  <a:extLst>
                    <a:ext uri="{FF2B5EF4-FFF2-40B4-BE49-F238E27FC236}">
                      <a16:creationId xmlns:a16="http://schemas.microsoft.com/office/drawing/2014/main" id="{A9226ACB-7C29-0EA6-B2ED-000BE348F3A4}"/>
                    </a:ext>
                  </a:extLst>
                </p:cNvPr>
                <p:cNvSpPr/>
                <p:nvPr/>
              </p:nvSpPr>
              <p:spPr>
                <a:xfrm>
                  <a:off x="8680511" y="55096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4"/>
                      </a:lnTo>
                      <a:lnTo>
                        <a:pt x="60885" y="60774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99CC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08" name="object 265">
                  <a:extLst>
                    <a:ext uri="{FF2B5EF4-FFF2-40B4-BE49-F238E27FC236}">
                      <a16:creationId xmlns:a16="http://schemas.microsoft.com/office/drawing/2014/main" id="{E764B0C5-12BD-F297-A4C7-AFDD6DB615C5}"/>
                    </a:ext>
                  </a:extLst>
                </p:cNvPr>
                <p:cNvSpPr/>
                <p:nvPr/>
              </p:nvSpPr>
              <p:spPr>
                <a:xfrm>
                  <a:off x="8680511" y="55096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09" name="object 266">
                  <a:extLst>
                    <a:ext uri="{FF2B5EF4-FFF2-40B4-BE49-F238E27FC236}">
                      <a16:creationId xmlns:a16="http://schemas.microsoft.com/office/drawing/2014/main" id="{8C9B9F78-E315-BD95-7A72-65D69E23864D}"/>
                    </a:ext>
                  </a:extLst>
                </p:cNvPr>
                <p:cNvSpPr/>
                <p:nvPr/>
              </p:nvSpPr>
              <p:spPr>
                <a:xfrm>
                  <a:off x="8680511" y="5600852"/>
                  <a:ext cx="61709" cy="29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29845">
                      <a:moveTo>
                        <a:pt x="0" y="29604"/>
                      </a:moveTo>
                      <a:lnTo>
                        <a:pt x="60885" y="29604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29604"/>
                      </a:lnTo>
                      <a:close/>
                    </a:path>
                  </a:pathLst>
                </a:custGeom>
                <a:solidFill>
                  <a:srgbClr val="99CC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10" name="object 267">
                  <a:extLst>
                    <a:ext uri="{FF2B5EF4-FFF2-40B4-BE49-F238E27FC236}">
                      <a16:creationId xmlns:a16="http://schemas.microsoft.com/office/drawing/2014/main" id="{4C709D70-5060-B118-2F4B-1CFDE2CA4471}"/>
                    </a:ext>
                  </a:extLst>
                </p:cNvPr>
                <p:cNvSpPr/>
                <p:nvPr/>
              </p:nvSpPr>
              <p:spPr>
                <a:xfrm>
                  <a:off x="8680511" y="5600852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11" name="object 268">
                  <a:extLst>
                    <a:ext uri="{FF2B5EF4-FFF2-40B4-BE49-F238E27FC236}">
                      <a16:creationId xmlns:a16="http://schemas.microsoft.com/office/drawing/2014/main" id="{84AB3B4E-1056-AEC3-02FA-DC514CAAF79F}"/>
                    </a:ext>
                  </a:extLst>
                </p:cNvPr>
                <p:cNvSpPr/>
                <p:nvPr/>
              </p:nvSpPr>
              <p:spPr>
                <a:xfrm>
                  <a:off x="8772959" y="523621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5" y="60773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99CC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12" name="object 269">
                  <a:extLst>
                    <a:ext uri="{FF2B5EF4-FFF2-40B4-BE49-F238E27FC236}">
                      <a16:creationId xmlns:a16="http://schemas.microsoft.com/office/drawing/2014/main" id="{04DBB8B9-931B-E4F0-7191-CD47743B2810}"/>
                    </a:ext>
                  </a:extLst>
                </p:cNvPr>
                <p:cNvSpPr/>
                <p:nvPr/>
              </p:nvSpPr>
              <p:spPr>
                <a:xfrm>
                  <a:off x="8772959" y="523621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13" name="object 270">
                  <a:extLst>
                    <a:ext uri="{FF2B5EF4-FFF2-40B4-BE49-F238E27FC236}">
                      <a16:creationId xmlns:a16="http://schemas.microsoft.com/office/drawing/2014/main" id="{2D9FF88D-4571-F6B4-828F-C5CA661049A9}"/>
                    </a:ext>
                  </a:extLst>
                </p:cNvPr>
                <p:cNvSpPr/>
                <p:nvPr/>
              </p:nvSpPr>
              <p:spPr>
                <a:xfrm>
                  <a:off x="8772959" y="532737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5" y="60773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99CC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14" name="object 271">
                  <a:extLst>
                    <a:ext uri="{FF2B5EF4-FFF2-40B4-BE49-F238E27FC236}">
                      <a16:creationId xmlns:a16="http://schemas.microsoft.com/office/drawing/2014/main" id="{69DF4308-1BAE-227D-7D3E-FCE7DA54E94F}"/>
                    </a:ext>
                  </a:extLst>
                </p:cNvPr>
                <p:cNvSpPr/>
                <p:nvPr/>
              </p:nvSpPr>
              <p:spPr>
                <a:xfrm>
                  <a:off x="8772959" y="532737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15" name="object 272">
                  <a:extLst>
                    <a:ext uri="{FF2B5EF4-FFF2-40B4-BE49-F238E27FC236}">
                      <a16:creationId xmlns:a16="http://schemas.microsoft.com/office/drawing/2014/main" id="{66AFB320-DC4D-CEE3-9788-EB376D1FB552}"/>
                    </a:ext>
                  </a:extLst>
                </p:cNvPr>
                <p:cNvSpPr/>
                <p:nvPr/>
              </p:nvSpPr>
              <p:spPr>
                <a:xfrm>
                  <a:off x="8772959" y="541853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4"/>
                      </a:lnTo>
                      <a:lnTo>
                        <a:pt x="60885" y="60774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99CC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16" name="object 273">
                  <a:extLst>
                    <a:ext uri="{FF2B5EF4-FFF2-40B4-BE49-F238E27FC236}">
                      <a16:creationId xmlns:a16="http://schemas.microsoft.com/office/drawing/2014/main" id="{0B5CF91C-A413-64B3-1D50-F34B2923B674}"/>
                    </a:ext>
                  </a:extLst>
                </p:cNvPr>
                <p:cNvSpPr/>
                <p:nvPr/>
              </p:nvSpPr>
              <p:spPr>
                <a:xfrm>
                  <a:off x="8772959" y="541853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17" name="object 274">
                  <a:extLst>
                    <a:ext uri="{FF2B5EF4-FFF2-40B4-BE49-F238E27FC236}">
                      <a16:creationId xmlns:a16="http://schemas.microsoft.com/office/drawing/2014/main" id="{C88FF6D3-1EA8-5262-8B55-2ABBC105969A}"/>
                    </a:ext>
                  </a:extLst>
                </p:cNvPr>
                <p:cNvSpPr/>
                <p:nvPr/>
              </p:nvSpPr>
              <p:spPr>
                <a:xfrm>
                  <a:off x="8772959" y="55096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4"/>
                      </a:lnTo>
                      <a:lnTo>
                        <a:pt x="60885" y="60774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99CC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18" name="object 275">
                  <a:extLst>
                    <a:ext uri="{FF2B5EF4-FFF2-40B4-BE49-F238E27FC236}">
                      <a16:creationId xmlns:a16="http://schemas.microsoft.com/office/drawing/2014/main" id="{D1E92F93-1157-FA74-5CC9-C8EE80DFE38F}"/>
                    </a:ext>
                  </a:extLst>
                </p:cNvPr>
                <p:cNvSpPr/>
                <p:nvPr/>
              </p:nvSpPr>
              <p:spPr>
                <a:xfrm>
                  <a:off x="8772959" y="55096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19" name="object 276">
                  <a:extLst>
                    <a:ext uri="{FF2B5EF4-FFF2-40B4-BE49-F238E27FC236}">
                      <a16:creationId xmlns:a16="http://schemas.microsoft.com/office/drawing/2014/main" id="{4C51E963-908F-D979-A9BE-32A436681398}"/>
                    </a:ext>
                  </a:extLst>
                </p:cNvPr>
                <p:cNvSpPr/>
                <p:nvPr/>
              </p:nvSpPr>
              <p:spPr>
                <a:xfrm>
                  <a:off x="8680511" y="523621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5" y="60773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99CC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20" name="object 277">
                  <a:extLst>
                    <a:ext uri="{FF2B5EF4-FFF2-40B4-BE49-F238E27FC236}">
                      <a16:creationId xmlns:a16="http://schemas.microsoft.com/office/drawing/2014/main" id="{E2C17018-FC5F-B899-90BF-B06B48E89FFB}"/>
                    </a:ext>
                  </a:extLst>
                </p:cNvPr>
                <p:cNvSpPr/>
                <p:nvPr/>
              </p:nvSpPr>
              <p:spPr>
                <a:xfrm>
                  <a:off x="8680511" y="523621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21" name="object 278">
                  <a:extLst>
                    <a:ext uri="{FF2B5EF4-FFF2-40B4-BE49-F238E27FC236}">
                      <a16:creationId xmlns:a16="http://schemas.microsoft.com/office/drawing/2014/main" id="{EAF9BDC4-DB19-5318-395E-D6DCC113C99D}"/>
                    </a:ext>
                  </a:extLst>
                </p:cNvPr>
                <p:cNvSpPr/>
                <p:nvPr/>
              </p:nvSpPr>
              <p:spPr>
                <a:xfrm>
                  <a:off x="8680511" y="532737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5" y="60773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99CC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22" name="object 279">
                  <a:extLst>
                    <a:ext uri="{FF2B5EF4-FFF2-40B4-BE49-F238E27FC236}">
                      <a16:creationId xmlns:a16="http://schemas.microsoft.com/office/drawing/2014/main" id="{EE22AB27-2C99-99D9-B0A9-A52F51B48BF3}"/>
                    </a:ext>
                  </a:extLst>
                </p:cNvPr>
                <p:cNvSpPr/>
                <p:nvPr/>
              </p:nvSpPr>
              <p:spPr>
                <a:xfrm>
                  <a:off x="8680511" y="532737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23" name="object 280">
                  <a:extLst>
                    <a:ext uri="{FF2B5EF4-FFF2-40B4-BE49-F238E27FC236}">
                      <a16:creationId xmlns:a16="http://schemas.microsoft.com/office/drawing/2014/main" id="{5BD721FA-412C-CDC7-3EEA-2E6F39F16C7F}"/>
                    </a:ext>
                  </a:extLst>
                </p:cNvPr>
                <p:cNvSpPr/>
                <p:nvPr/>
              </p:nvSpPr>
              <p:spPr>
                <a:xfrm>
                  <a:off x="8865409" y="541853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60884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4" y="60773"/>
                      </a:lnTo>
                      <a:lnTo>
                        <a:pt x="60884" y="0"/>
                      </a:lnTo>
                      <a:close/>
                    </a:path>
                  </a:pathLst>
                </a:custGeom>
                <a:solidFill>
                  <a:srgbClr val="00FF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24" name="object 281">
                  <a:extLst>
                    <a:ext uri="{FF2B5EF4-FFF2-40B4-BE49-F238E27FC236}">
                      <a16:creationId xmlns:a16="http://schemas.microsoft.com/office/drawing/2014/main" id="{1F86495D-15AD-1A55-EE17-B7C1239657BF}"/>
                    </a:ext>
                  </a:extLst>
                </p:cNvPr>
                <p:cNvSpPr/>
                <p:nvPr/>
              </p:nvSpPr>
              <p:spPr>
                <a:xfrm>
                  <a:off x="8865409" y="541853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60774"/>
                      </a:moveTo>
                      <a:lnTo>
                        <a:pt x="60885" y="60774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60774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25" name="object 282">
                  <a:extLst>
                    <a:ext uri="{FF2B5EF4-FFF2-40B4-BE49-F238E27FC236}">
                      <a16:creationId xmlns:a16="http://schemas.microsoft.com/office/drawing/2014/main" id="{1790EE42-6395-A098-8E47-CC6B6E231F42}"/>
                    </a:ext>
                  </a:extLst>
                </p:cNvPr>
                <p:cNvSpPr/>
                <p:nvPr/>
              </p:nvSpPr>
              <p:spPr>
                <a:xfrm>
                  <a:off x="8865409" y="55096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60884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4" y="60773"/>
                      </a:lnTo>
                      <a:lnTo>
                        <a:pt x="60884" y="0"/>
                      </a:lnTo>
                      <a:close/>
                    </a:path>
                  </a:pathLst>
                </a:custGeom>
                <a:solidFill>
                  <a:srgbClr val="00FF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26" name="object 283">
                  <a:extLst>
                    <a:ext uri="{FF2B5EF4-FFF2-40B4-BE49-F238E27FC236}">
                      <a16:creationId xmlns:a16="http://schemas.microsoft.com/office/drawing/2014/main" id="{043501D9-678F-AB5B-CE2D-011F0672D227}"/>
                    </a:ext>
                  </a:extLst>
                </p:cNvPr>
                <p:cNvSpPr/>
                <p:nvPr/>
              </p:nvSpPr>
              <p:spPr>
                <a:xfrm>
                  <a:off x="8865409" y="55096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60774"/>
                      </a:moveTo>
                      <a:lnTo>
                        <a:pt x="60885" y="60774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60774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27" name="object 284">
                  <a:extLst>
                    <a:ext uri="{FF2B5EF4-FFF2-40B4-BE49-F238E27FC236}">
                      <a16:creationId xmlns:a16="http://schemas.microsoft.com/office/drawing/2014/main" id="{3C073487-D927-6618-E2F7-DD70EAEDF670}"/>
                    </a:ext>
                  </a:extLst>
                </p:cNvPr>
                <p:cNvSpPr/>
                <p:nvPr/>
              </p:nvSpPr>
              <p:spPr>
                <a:xfrm>
                  <a:off x="8865409" y="5600852"/>
                  <a:ext cx="61709" cy="29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29845">
                      <a:moveTo>
                        <a:pt x="0" y="29604"/>
                      </a:moveTo>
                      <a:lnTo>
                        <a:pt x="60885" y="29604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29604"/>
                      </a:lnTo>
                      <a:close/>
                    </a:path>
                  </a:pathLst>
                </a:custGeom>
                <a:solidFill>
                  <a:srgbClr val="00FF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28" name="object 285">
                  <a:extLst>
                    <a:ext uri="{FF2B5EF4-FFF2-40B4-BE49-F238E27FC236}">
                      <a16:creationId xmlns:a16="http://schemas.microsoft.com/office/drawing/2014/main" id="{10288712-997D-0FE2-DA9F-3AE8CB8E4198}"/>
                    </a:ext>
                  </a:extLst>
                </p:cNvPr>
                <p:cNvSpPr/>
                <p:nvPr/>
              </p:nvSpPr>
              <p:spPr>
                <a:xfrm>
                  <a:off x="8865409" y="5600852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29" name="object 286">
                  <a:extLst>
                    <a:ext uri="{FF2B5EF4-FFF2-40B4-BE49-F238E27FC236}">
                      <a16:creationId xmlns:a16="http://schemas.microsoft.com/office/drawing/2014/main" id="{F34DCFB4-6674-C9DC-E1DE-6D0B1AF63A9E}"/>
                    </a:ext>
                  </a:extLst>
                </p:cNvPr>
                <p:cNvSpPr/>
                <p:nvPr/>
              </p:nvSpPr>
              <p:spPr>
                <a:xfrm>
                  <a:off x="8865409" y="523621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60884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4" y="60773"/>
                      </a:lnTo>
                      <a:lnTo>
                        <a:pt x="60884" y="0"/>
                      </a:lnTo>
                      <a:close/>
                    </a:path>
                  </a:pathLst>
                </a:custGeom>
                <a:solidFill>
                  <a:srgbClr val="00FF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30" name="object 287">
                  <a:extLst>
                    <a:ext uri="{FF2B5EF4-FFF2-40B4-BE49-F238E27FC236}">
                      <a16:creationId xmlns:a16="http://schemas.microsoft.com/office/drawing/2014/main" id="{CD17436F-1331-1B7D-FA1F-C90520DA174F}"/>
                    </a:ext>
                  </a:extLst>
                </p:cNvPr>
                <p:cNvSpPr/>
                <p:nvPr/>
              </p:nvSpPr>
              <p:spPr>
                <a:xfrm>
                  <a:off x="8865409" y="523621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60774"/>
                      </a:moveTo>
                      <a:lnTo>
                        <a:pt x="60885" y="60774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60774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31" name="object 288">
                  <a:extLst>
                    <a:ext uri="{FF2B5EF4-FFF2-40B4-BE49-F238E27FC236}">
                      <a16:creationId xmlns:a16="http://schemas.microsoft.com/office/drawing/2014/main" id="{D415D1F6-F17A-741B-2494-B4B071229E3B}"/>
                    </a:ext>
                  </a:extLst>
                </p:cNvPr>
                <p:cNvSpPr/>
                <p:nvPr/>
              </p:nvSpPr>
              <p:spPr>
                <a:xfrm>
                  <a:off x="8865409" y="532737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5" y="60773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00FF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32" name="object 289">
                  <a:extLst>
                    <a:ext uri="{FF2B5EF4-FFF2-40B4-BE49-F238E27FC236}">
                      <a16:creationId xmlns:a16="http://schemas.microsoft.com/office/drawing/2014/main" id="{01E3C564-5880-F017-1195-04AA307CF634}"/>
                    </a:ext>
                  </a:extLst>
                </p:cNvPr>
                <p:cNvSpPr/>
                <p:nvPr/>
              </p:nvSpPr>
              <p:spPr>
                <a:xfrm>
                  <a:off x="8865409" y="532737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33" name="object 290">
                  <a:extLst>
                    <a:ext uri="{FF2B5EF4-FFF2-40B4-BE49-F238E27FC236}">
                      <a16:creationId xmlns:a16="http://schemas.microsoft.com/office/drawing/2014/main" id="{459C5AA9-95EB-D878-6DC0-8083F522EE71}"/>
                    </a:ext>
                  </a:extLst>
                </p:cNvPr>
                <p:cNvSpPr/>
                <p:nvPr/>
              </p:nvSpPr>
              <p:spPr>
                <a:xfrm>
                  <a:off x="8772959" y="5600852"/>
                  <a:ext cx="61709" cy="29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29845">
                      <a:moveTo>
                        <a:pt x="0" y="29604"/>
                      </a:moveTo>
                      <a:lnTo>
                        <a:pt x="60884" y="29604"/>
                      </a:lnTo>
                      <a:lnTo>
                        <a:pt x="60884" y="0"/>
                      </a:lnTo>
                      <a:lnTo>
                        <a:pt x="0" y="0"/>
                      </a:lnTo>
                      <a:lnTo>
                        <a:pt x="0" y="29604"/>
                      </a:lnTo>
                      <a:close/>
                    </a:path>
                  </a:pathLst>
                </a:custGeom>
                <a:solidFill>
                  <a:srgbClr val="00FF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34" name="object 291">
                  <a:extLst>
                    <a:ext uri="{FF2B5EF4-FFF2-40B4-BE49-F238E27FC236}">
                      <a16:creationId xmlns:a16="http://schemas.microsoft.com/office/drawing/2014/main" id="{7BB8E6B5-E9A7-2A32-CEF9-2152A1443AB9}"/>
                    </a:ext>
                  </a:extLst>
                </p:cNvPr>
                <p:cNvSpPr/>
                <p:nvPr/>
              </p:nvSpPr>
              <p:spPr>
                <a:xfrm>
                  <a:off x="8772959" y="5600852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60774"/>
                      </a:moveTo>
                      <a:lnTo>
                        <a:pt x="60885" y="60774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60774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35" name="object 292">
                  <a:extLst>
                    <a:ext uri="{FF2B5EF4-FFF2-40B4-BE49-F238E27FC236}">
                      <a16:creationId xmlns:a16="http://schemas.microsoft.com/office/drawing/2014/main" id="{983DCF81-8224-D138-2204-14767680ACC2}"/>
                    </a:ext>
                  </a:extLst>
                </p:cNvPr>
                <p:cNvSpPr/>
                <p:nvPr/>
              </p:nvSpPr>
              <p:spPr>
                <a:xfrm>
                  <a:off x="9050305" y="55096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60884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4" y="60773"/>
                      </a:lnTo>
                      <a:lnTo>
                        <a:pt x="60884" y="0"/>
                      </a:lnTo>
                      <a:close/>
                    </a:path>
                  </a:pathLst>
                </a:custGeom>
                <a:solidFill>
                  <a:srgbClr val="EEECE1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36" name="object 293">
                  <a:extLst>
                    <a:ext uri="{FF2B5EF4-FFF2-40B4-BE49-F238E27FC236}">
                      <a16:creationId xmlns:a16="http://schemas.microsoft.com/office/drawing/2014/main" id="{B7881A2C-8C60-D2B4-6BDD-C675708DFED0}"/>
                    </a:ext>
                  </a:extLst>
                </p:cNvPr>
                <p:cNvSpPr/>
                <p:nvPr/>
              </p:nvSpPr>
              <p:spPr>
                <a:xfrm>
                  <a:off x="9050305" y="55096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60774"/>
                      </a:moveTo>
                      <a:lnTo>
                        <a:pt x="60885" y="60774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60774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37" name="object 294">
                  <a:extLst>
                    <a:ext uri="{FF2B5EF4-FFF2-40B4-BE49-F238E27FC236}">
                      <a16:creationId xmlns:a16="http://schemas.microsoft.com/office/drawing/2014/main" id="{42F421CE-B7B4-DFDB-2584-6582125CCACD}"/>
                    </a:ext>
                  </a:extLst>
                </p:cNvPr>
                <p:cNvSpPr/>
                <p:nvPr/>
              </p:nvSpPr>
              <p:spPr>
                <a:xfrm>
                  <a:off x="9050305" y="5600852"/>
                  <a:ext cx="61709" cy="29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29845">
                      <a:moveTo>
                        <a:pt x="0" y="29604"/>
                      </a:moveTo>
                      <a:lnTo>
                        <a:pt x="60885" y="29604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29604"/>
                      </a:lnTo>
                      <a:close/>
                    </a:path>
                  </a:pathLst>
                </a:custGeom>
                <a:solidFill>
                  <a:srgbClr val="EEECE1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38" name="object 295">
                  <a:extLst>
                    <a:ext uri="{FF2B5EF4-FFF2-40B4-BE49-F238E27FC236}">
                      <a16:creationId xmlns:a16="http://schemas.microsoft.com/office/drawing/2014/main" id="{5B1255D1-CE0D-3A9B-BF6C-DD9BB931F6E2}"/>
                    </a:ext>
                  </a:extLst>
                </p:cNvPr>
                <p:cNvSpPr/>
                <p:nvPr/>
              </p:nvSpPr>
              <p:spPr>
                <a:xfrm>
                  <a:off x="9050305" y="5600852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39" name="object 296">
                  <a:extLst>
                    <a:ext uri="{FF2B5EF4-FFF2-40B4-BE49-F238E27FC236}">
                      <a16:creationId xmlns:a16="http://schemas.microsoft.com/office/drawing/2014/main" id="{B21B8D78-C2A3-6E9A-E87A-2A5312328FAD}"/>
                    </a:ext>
                  </a:extLst>
                </p:cNvPr>
                <p:cNvSpPr/>
                <p:nvPr/>
              </p:nvSpPr>
              <p:spPr>
                <a:xfrm>
                  <a:off x="9050305" y="532737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60884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4" y="60773"/>
                      </a:lnTo>
                      <a:lnTo>
                        <a:pt x="60884" y="0"/>
                      </a:lnTo>
                      <a:close/>
                    </a:path>
                  </a:pathLst>
                </a:custGeom>
                <a:solidFill>
                  <a:srgbClr val="EEECE1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40" name="object 297">
                  <a:extLst>
                    <a:ext uri="{FF2B5EF4-FFF2-40B4-BE49-F238E27FC236}">
                      <a16:creationId xmlns:a16="http://schemas.microsoft.com/office/drawing/2014/main" id="{68E715A8-4F5A-9829-F28F-875DF0D22F59}"/>
                    </a:ext>
                  </a:extLst>
                </p:cNvPr>
                <p:cNvSpPr/>
                <p:nvPr/>
              </p:nvSpPr>
              <p:spPr>
                <a:xfrm>
                  <a:off x="9050305" y="532737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60774"/>
                      </a:moveTo>
                      <a:lnTo>
                        <a:pt x="60885" y="60774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60774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41" name="object 298">
                  <a:extLst>
                    <a:ext uri="{FF2B5EF4-FFF2-40B4-BE49-F238E27FC236}">
                      <a16:creationId xmlns:a16="http://schemas.microsoft.com/office/drawing/2014/main" id="{103E4147-1ACF-781A-31C2-C24A1D23A4AB}"/>
                    </a:ext>
                  </a:extLst>
                </p:cNvPr>
                <p:cNvSpPr/>
                <p:nvPr/>
              </p:nvSpPr>
              <p:spPr>
                <a:xfrm>
                  <a:off x="9050305" y="541853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4"/>
                      </a:lnTo>
                      <a:lnTo>
                        <a:pt x="60885" y="60774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EEECE1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42" name="object 299">
                  <a:extLst>
                    <a:ext uri="{FF2B5EF4-FFF2-40B4-BE49-F238E27FC236}">
                      <a16:creationId xmlns:a16="http://schemas.microsoft.com/office/drawing/2014/main" id="{2164A750-A4CC-579E-48F6-5B7F3C118098}"/>
                    </a:ext>
                  </a:extLst>
                </p:cNvPr>
                <p:cNvSpPr/>
                <p:nvPr/>
              </p:nvSpPr>
              <p:spPr>
                <a:xfrm>
                  <a:off x="9050305" y="541853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43" name="object 300">
                  <a:extLst>
                    <a:ext uri="{FF2B5EF4-FFF2-40B4-BE49-F238E27FC236}">
                      <a16:creationId xmlns:a16="http://schemas.microsoft.com/office/drawing/2014/main" id="{93B91004-2B36-B030-9D32-F204A7954A10}"/>
                    </a:ext>
                  </a:extLst>
                </p:cNvPr>
                <p:cNvSpPr/>
                <p:nvPr/>
              </p:nvSpPr>
              <p:spPr>
                <a:xfrm>
                  <a:off x="9050305" y="523621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5" y="60773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EEECE1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44" name="object 301">
                  <a:extLst>
                    <a:ext uri="{FF2B5EF4-FFF2-40B4-BE49-F238E27FC236}">
                      <a16:creationId xmlns:a16="http://schemas.microsoft.com/office/drawing/2014/main" id="{1DECD18A-1360-7D76-B115-99933ECDC049}"/>
                    </a:ext>
                  </a:extLst>
                </p:cNvPr>
                <p:cNvSpPr/>
                <p:nvPr/>
              </p:nvSpPr>
              <p:spPr>
                <a:xfrm>
                  <a:off x="9050305" y="523621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45" name="object 302">
                  <a:extLst>
                    <a:ext uri="{FF2B5EF4-FFF2-40B4-BE49-F238E27FC236}">
                      <a16:creationId xmlns:a16="http://schemas.microsoft.com/office/drawing/2014/main" id="{DE3A15A7-A85F-D9D0-8844-C9E6D1D25CE9}"/>
                    </a:ext>
                  </a:extLst>
                </p:cNvPr>
                <p:cNvSpPr/>
                <p:nvPr/>
              </p:nvSpPr>
              <p:spPr>
                <a:xfrm>
                  <a:off x="8957857" y="523621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5" y="60773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FF99CC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46" name="object 303">
                  <a:extLst>
                    <a:ext uri="{FF2B5EF4-FFF2-40B4-BE49-F238E27FC236}">
                      <a16:creationId xmlns:a16="http://schemas.microsoft.com/office/drawing/2014/main" id="{0622D588-CD61-09FC-933C-82A4805C0496}"/>
                    </a:ext>
                  </a:extLst>
                </p:cNvPr>
                <p:cNvSpPr/>
                <p:nvPr/>
              </p:nvSpPr>
              <p:spPr>
                <a:xfrm>
                  <a:off x="8957857" y="523621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47" name="object 304">
                  <a:extLst>
                    <a:ext uri="{FF2B5EF4-FFF2-40B4-BE49-F238E27FC236}">
                      <a16:creationId xmlns:a16="http://schemas.microsoft.com/office/drawing/2014/main" id="{2D97BDF9-723F-0D97-0CCA-94D391232BFE}"/>
                    </a:ext>
                  </a:extLst>
                </p:cNvPr>
                <p:cNvSpPr/>
                <p:nvPr/>
              </p:nvSpPr>
              <p:spPr>
                <a:xfrm>
                  <a:off x="8957857" y="541853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4"/>
                      </a:lnTo>
                      <a:lnTo>
                        <a:pt x="60885" y="60774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FF99CC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48" name="object 305">
                  <a:extLst>
                    <a:ext uri="{FF2B5EF4-FFF2-40B4-BE49-F238E27FC236}">
                      <a16:creationId xmlns:a16="http://schemas.microsoft.com/office/drawing/2014/main" id="{788A5369-843C-2770-6288-3B46F15ECB9A}"/>
                    </a:ext>
                  </a:extLst>
                </p:cNvPr>
                <p:cNvSpPr/>
                <p:nvPr/>
              </p:nvSpPr>
              <p:spPr>
                <a:xfrm>
                  <a:off x="8957857" y="541853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49" name="object 306">
                  <a:extLst>
                    <a:ext uri="{FF2B5EF4-FFF2-40B4-BE49-F238E27FC236}">
                      <a16:creationId xmlns:a16="http://schemas.microsoft.com/office/drawing/2014/main" id="{CB94ADC5-D042-309D-19F5-A5033FC8AD6B}"/>
                    </a:ext>
                  </a:extLst>
                </p:cNvPr>
                <p:cNvSpPr/>
                <p:nvPr/>
              </p:nvSpPr>
              <p:spPr>
                <a:xfrm>
                  <a:off x="8957857" y="532737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5" y="60773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FF99CC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50" name="object 307">
                  <a:extLst>
                    <a:ext uri="{FF2B5EF4-FFF2-40B4-BE49-F238E27FC236}">
                      <a16:creationId xmlns:a16="http://schemas.microsoft.com/office/drawing/2014/main" id="{2C011D7E-6123-7DEB-2728-9230D0ACDA5D}"/>
                    </a:ext>
                  </a:extLst>
                </p:cNvPr>
                <p:cNvSpPr/>
                <p:nvPr/>
              </p:nvSpPr>
              <p:spPr>
                <a:xfrm>
                  <a:off x="8957857" y="532737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51" name="object 308">
                  <a:extLst>
                    <a:ext uri="{FF2B5EF4-FFF2-40B4-BE49-F238E27FC236}">
                      <a16:creationId xmlns:a16="http://schemas.microsoft.com/office/drawing/2014/main" id="{33244267-9200-AD7B-A2B2-034621F753C0}"/>
                    </a:ext>
                  </a:extLst>
                </p:cNvPr>
                <p:cNvSpPr/>
                <p:nvPr/>
              </p:nvSpPr>
              <p:spPr>
                <a:xfrm>
                  <a:off x="8957857" y="55096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4"/>
                      </a:lnTo>
                      <a:lnTo>
                        <a:pt x="60885" y="60774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FF99CC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52" name="object 309">
                  <a:extLst>
                    <a:ext uri="{FF2B5EF4-FFF2-40B4-BE49-F238E27FC236}">
                      <a16:creationId xmlns:a16="http://schemas.microsoft.com/office/drawing/2014/main" id="{E38BC345-B913-D2C3-6CD7-0BEE2EB9FF0C}"/>
                    </a:ext>
                  </a:extLst>
                </p:cNvPr>
                <p:cNvSpPr/>
                <p:nvPr/>
              </p:nvSpPr>
              <p:spPr>
                <a:xfrm>
                  <a:off x="8957857" y="55096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53" name="object 310">
                  <a:extLst>
                    <a:ext uri="{FF2B5EF4-FFF2-40B4-BE49-F238E27FC236}">
                      <a16:creationId xmlns:a16="http://schemas.microsoft.com/office/drawing/2014/main" id="{FE7F779A-E830-DF63-0917-F18A2F7632AF}"/>
                    </a:ext>
                  </a:extLst>
                </p:cNvPr>
                <p:cNvSpPr/>
                <p:nvPr/>
              </p:nvSpPr>
              <p:spPr>
                <a:xfrm>
                  <a:off x="8957857" y="5600852"/>
                  <a:ext cx="61709" cy="29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29845">
                      <a:moveTo>
                        <a:pt x="0" y="29604"/>
                      </a:moveTo>
                      <a:lnTo>
                        <a:pt x="60885" y="29604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29604"/>
                      </a:lnTo>
                      <a:close/>
                    </a:path>
                  </a:pathLst>
                </a:custGeom>
                <a:solidFill>
                  <a:srgbClr val="FF99CC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54" name="object 311">
                  <a:extLst>
                    <a:ext uri="{FF2B5EF4-FFF2-40B4-BE49-F238E27FC236}">
                      <a16:creationId xmlns:a16="http://schemas.microsoft.com/office/drawing/2014/main" id="{8488DC8C-FF3F-AD72-BC0C-BAFE4105ED8D}"/>
                    </a:ext>
                  </a:extLst>
                </p:cNvPr>
                <p:cNvSpPr/>
                <p:nvPr/>
              </p:nvSpPr>
              <p:spPr>
                <a:xfrm>
                  <a:off x="8957857" y="5600852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55" name="object 312">
                  <a:extLst>
                    <a:ext uri="{FF2B5EF4-FFF2-40B4-BE49-F238E27FC236}">
                      <a16:creationId xmlns:a16="http://schemas.microsoft.com/office/drawing/2014/main" id="{4B5D2C6A-696D-A74C-12FC-D2256F21A280}"/>
                    </a:ext>
                  </a:extLst>
                </p:cNvPr>
                <p:cNvSpPr/>
                <p:nvPr/>
              </p:nvSpPr>
              <p:spPr>
                <a:xfrm>
                  <a:off x="9142754" y="523621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5" y="60773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4F81B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56" name="object 313">
                  <a:extLst>
                    <a:ext uri="{FF2B5EF4-FFF2-40B4-BE49-F238E27FC236}">
                      <a16:creationId xmlns:a16="http://schemas.microsoft.com/office/drawing/2014/main" id="{FF98C6EF-D966-5EFA-E57D-F1555A206B88}"/>
                    </a:ext>
                  </a:extLst>
                </p:cNvPr>
                <p:cNvSpPr/>
                <p:nvPr/>
              </p:nvSpPr>
              <p:spPr>
                <a:xfrm>
                  <a:off x="9142754" y="523621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57" name="object 314">
                  <a:extLst>
                    <a:ext uri="{FF2B5EF4-FFF2-40B4-BE49-F238E27FC236}">
                      <a16:creationId xmlns:a16="http://schemas.microsoft.com/office/drawing/2014/main" id="{8CD57C31-53B3-D418-8109-0A435C9CF8DC}"/>
                    </a:ext>
                  </a:extLst>
                </p:cNvPr>
                <p:cNvSpPr/>
                <p:nvPr/>
              </p:nvSpPr>
              <p:spPr>
                <a:xfrm>
                  <a:off x="9142754" y="541853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4"/>
                      </a:lnTo>
                      <a:lnTo>
                        <a:pt x="60885" y="60774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4F81B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58" name="object 315">
                  <a:extLst>
                    <a:ext uri="{FF2B5EF4-FFF2-40B4-BE49-F238E27FC236}">
                      <a16:creationId xmlns:a16="http://schemas.microsoft.com/office/drawing/2014/main" id="{D08E141A-94B8-19E8-B319-F02DFD05D067}"/>
                    </a:ext>
                  </a:extLst>
                </p:cNvPr>
                <p:cNvSpPr/>
                <p:nvPr/>
              </p:nvSpPr>
              <p:spPr>
                <a:xfrm>
                  <a:off x="9142754" y="541853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59" name="object 316">
                  <a:extLst>
                    <a:ext uri="{FF2B5EF4-FFF2-40B4-BE49-F238E27FC236}">
                      <a16:creationId xmlns:a16="http://schemas.microsoft.com/office/drawing/2014/main" id="{B015BA5A-6300-76AB-0858-F53EBF3172A6}"/>
                    </a:ext>
                  </a:extLst>
                </p:cNvPr>
                <p:cNvSpPr/>
                <p:nvPr/>
              </p:nvSpPr>
              <p:spPr>
                <a:xfrm>
                  <a:off x="9142754" y="5600852"/>
                  <a:ext cx="61709" cy="29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29845">
                      <a:moveTo>
                        <a:pt x="0" y="29604"/>
                      </a:moveTo>
                      <a:lnTo>
                        <a:pt x="60885" y="29604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29604"/>
                      </a:lnTo>
                      <a:close/>
                    </a:path>
                  </a:pathLst>
                </a:custGeom>
                <a:solidFill>
                  <a:srgbClr val="4F81B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60" name="object 317">
                  <a:extLst>
                    <a:ext uri="{FF2B5EF4-FFF2-40B4-BE49-F238E27FC236}">
                      <a16:creationId xmlns:a16="http://schemas.microsoft.com/office/drawing/2014/main" id="{E131BFDF-D86A-F147-3106-C7DEE2427950}"/>
                    </a:ext>
                  </a:extLst>
                </p:cNvPr>
                <p:cNvSpPr/>
                <p:nvPr/>
              </p:nvSpPr>
              <p:spPr>
                <a:xfrm>
                  <a:off x="9142754" y="5600852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61" name="object 318">
                  <a:extLst>
                    <a:ext uri="{FF2B5EF4-FFF2-40B4-BE49-F238E27FC236}">
                      <a16:creationId xmlns:a16="http://schemas.microsoft.com/office/drawing/2014/main" id="{7CFB5E45-0EA8-2533-6B18-319C3B11DEF7}"/>
                    </a:ext>
                  </a:extLst>
                </p:cNvPr>
                <p:cNvSpPr/>
                <p:nvPr/>
              </p:nvSpPr>
              <p:spPr>
                <a:xfrm>
                  <a:off x="9142754" y="55096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4"/>
                      </a:lnTo>
                      <a:lnTo>
                        <a:pt x="60885" y="60774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C0504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62" name="object 319">
                  <a:extLst>
                    <a:ext uri="{FF2B5EF4-FFF2-40B4-BE49-F238E27FC236}">
                      <a16:creationId xmlns:a16="http://schemas.microsoft.com/office/drawing/2014/main" id="{4B98A3E0-1CD1-69CF-49B3-D9516AAE1FE7}"/>
                    </a:ext>
                  </a:extLst>
                </p:cNvPr>
                <p:cNvSpPr/>
                <p:nvPr/>
              </p:nvSpPr>
              <p:spPr>
                <a:xfrm>
                  <a:off x="9142754" y="55096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63" name="object 320">
                  <a:extLst>
                    <a:ext uri="{FF2B5EF4-FFF2-40B4-BE49-F238E27FC236}">
                      <a16:creationId xmlns:a16="http://schemas.microsoft.com/office/drawing/2014/main" id="{186C90C4-6846-92C8-D3BA-B433AAB8E1F7}"/>
                    </a:ext>
                  </a:extLst>
                </p:cNvPr>
                <p:cNvSpPr/>
                <p:nvPr/>
              </p:nvSpPr>
              <p:spPr>
                <a:xfrm>
                  <a:off x="9142754" y="532737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5" y="60773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64" name="object 321">
                  <a:extLst>
                    <a:ext uri="{FF2B5EF4-FFF2-40B4-BE49-F238E27FC236}">
                      <a16:creationId xmlns:a16="http://schemas.microsoft.com/office/drawing/2014/main" id="{4D0FCCE1-168C-D4F5-60C4-94B60BAE56FA}"/>
                    </a:ext>
                  </a:extLst>
                </p:cNvPr>
                <p:cNvSpPr/>
                <p:nvPr/>
              </p:nvSpPr>
              <p:spPr>
                <a:xfrm>
                  <a:off x="9142754" y="532737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65" name="object 322">
                  <a:extLst>
                    <a:ext uri="{FF2B5EF4-FFF2-40B4-BE49-F238E27FC236}">
                      <a16:creationId xmlns:a16="http://schemas.microsoft.com/office/drawing/2014/main" id="{7A7CBBAC-9954-4A5E-1443-DCDD2511D787}"/>
                    </a:ext>
                  </a:extLst>
                </p:cNvPr>
                <p:cNvSpPr/>
                <p:nvPr/>
              </p:nvSpPr>
              <p:spPr>
                <a:xfrm>
                  <a:off x="9235202" y="523621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5" y="60773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4F81B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66" name="object 323">
                  <a:extLst>
                    <a:ext uri="{FF2B5EF4-FFF2-40B4-BE49-F238E27FC236}">
                      <a16:creationId xmlns:a16="http://schemas.microsoft.com/office/drawing/2014/main" id="{F002FCE0-5A0E-22B6-2730-CA8BA58BE04F}"/>
                    </a:ext>
                  </a:extLst>
                </p:cNvPr>
                <p:cNvSpPr/>
                <p:nvPr/>
              </p:nvSpPr>
              <p:spPr>
                <a:xfrm>
                  <a:off x="9235202" y="523621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67" name="object 324">
                  <a:extLst>
                    <a:ext uri="{FF2B5EF4-FFF2-40B4-BE49-F238E27FC236}">
                      <a16:creationId xmlns:a16="http://schemas.microsoft.com/office/drawing/2014/main" id="{1F154BB8-16C7-CB25-5A28-3F3A25232033}"/>
                    </a:ext>
                  </a:extLst>
                </p:cNvPr>
                <p:cNvSpPr/>
                <p:nvPr/>
              </p:nvSpPr>
              <p:spPr>
                <a:xfrm>
                  <a:off x="9235202" y="541853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4"/>
                      </a:lnTo>
                      <a:lnTo>
                        <a:pt x="60885" y="60774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C0504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68" name="object 325">
                  <a:extLst>
                    <a:ext uri="{FF2B5EF4-FFF2-40B4-BE49-F238E27FC236}">
                      <a16:creationId xmlns:a16="http://schemas.microsoft.com/office/drawing/2014/main" id="{429D9FB1-852F-034E-F769-85A5A30531DE}"/>
                    </a:ext>
                  </a:extLst>
                </p:cNvPr>
                <p:cNvSpPr/>
                <p:nvPr/>
              </p:nvSpPr>
              <p:spPr>
                <a:xfrm>
                  <a:off x="9235202" y="541853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69" name="object 326">
                  <a:extLst>
                    <a:ext uri="{FF2B5EF4-FFF2-40B4-BE49-F238E27FC236}">
                      <a16:creationId xmlns:a16="http://schemas.microsoft.com/office/drawing/2014/main" id="{DDB8F5A3-04DC-06EA-7BEC-36C39DDEC62A}"/>
                    </a:ext>
                  </a:extLst>
                </p:cNvPr>
                <p:cNvSpPr/>
                <p:nvPr/>
              </p:nvSpPr>
              <p:spPr>
                <a:xfrm>
                  <a:off x="9235191" y="5600858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60896" y="0"/>
                      </a:moveTo>
                      <a:lnTo>
                        <a:pt x="0" y="0"/>
                      </a:lnTo>
                      <a:lnTo>
                        <a:pt x="0" y="29603"/>
                      </a:lnTo>
                      <a:lnTo>
                        <a:pt x="0" y="60769"/>
                      </a:lnTo>
                      <a:lnTo>
                        <a:pt x="60896" y="60769"/>
                      </a:lnTo>
                      <a:lnTo>
                        <a:pt x="60896" y="29603"/>
                      </a:lnTo>
                      <a:lnTo>
                        <a:pt x="60896" y="0"/>
                      </a:lnTo>
                      <a:close/>
                    </a:path>
                  </a:pathLst>
                </a:custGeom>
                <a:solidFill>
                  <a:srgbClr val="C0504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70" name="object 327">
                  <a:extLst>
                    <a:ext uri="{FF2B5EF4-FFF2-40B4-BE49-F238E27FC236}">
                      <a16:creationId xmlns:a16="http://schemas.microsoft.com/office/drawing/2014/main" id="{F283DE57-7810-6EA8-2D8B-490F18D51966}"/>
                    </a:ext>
                  </a:extLst>
                </p:cNvPr>
                <p:cNvSpPr/>
                <p:nvPr/>
              </p:nvSpPr>
              <p:spPr>
                <a:xfrm>
                  <a:off x="9235202" y="5600852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73" name="object 330">
                  <a:extLst>
                    <a:ext uri="{FF2B5EF4-FFF2-40B4-BE49-F238E27FC236}">
                      <a16:creationId xmlns:a16="http://schemas.microsoft.com/office/drawing/2014/main" id="{3AF986A5-4F0E-E127-DB03-34A83588B737}"/>
                    </a:ext>
                  </a:extLst>
                </p:cNvPr>
                <p:cNvSpPr/>
                <p:nvPr/>
              </p:nvSpPr>
              <p:spPr>
                <a:xfrm>
                  <a:off x="9235202" y="532737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5" y="60773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74" name="object 331">
                  <a:extLst>
                    <a:ext uri="{FF2B5EF4-FFF2-40B4-BE49-F238E27FC236}">
                      <a16:creationId xmlns:a16="http://schemas.microsoft.com/office/drawing/2014/main" id="{6339EE2E-706E-531D-50A9-FE6A5087E887}"/>
                    </a:ext>
                  </a:extLst>
                </p:cNvPr>
                <p:cNvSpPr/>
                <p:nvPr/>
              </p:nvSpPr>
              <p:spPr>
                <a:xfrm>
                  <a:off x="9235202" y="532737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79" name="object 336">
                  <a:extLst>
                    <a:ext uri="{FF2B5EF4-FFF2-40B4-BE49-F238E27FC236}">
                      <a16:creationId xmlns:a16="http://schemas.microsoft.com/office/drawing/2014/main" id="{FF3631D9-9034-8C01-ADAD-4517DCD38F32}"/>
                    </a:ext>
                  </a:extLst>
                </p:cNvPr>
                <p:cNvSpPr/>
                <p:nvPr/>
              </p:nvSpPr>
              <p:spPr>
                <a:xfrm>
                  <a:off x="9235202" y="55096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4"/>
                      </a:lnTo>
                      <a:lnTo>
                        <a:pt x="60885" y="60774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FFFF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80" name="object 337">
                  <a:extLst>
                    <a:ext uri="{FF2B5EF4-FFF2-40B4-BE49-F238E27FC236}">
                      <a16:creationId xmlns:a16="http://schemas.microsoft.com/office/drawing/2014/main" id="{AA4BAD98-9914-862D-B046-92346F23570D}"/>
                    </a:ext>
                  </a:extLst>
                </p:cNvPr>
                <p:cNvSpPr/>
                <p:nvPr/>
              </p:nvSpPr>
              <p:spPr>
                <a:xfrm>
                  <a:off x="9235202" y="55096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81" name="object 338">
                  <a:extLst>
                    <a:ext uri="{FF2B5EF4-FFF2-40B4-BE49-F238E27FC236}">
                      <a16:creationId xmlns:a16="http://schemas.microsoft.com/office/drawing/2014/main" id="{DDB22F48-48F0-C22B-8344-A05F8CB7D529}"/>
                    </a:ext>
                  </a:extLst>
                </p:cNvPr>
                <p:cNvSpPr/>
                <p:nvPr/>
              </p:nvSpPr>
              <p:spPr>
                <a:xfrm>
                  <a:off x="3417650" y="523859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5" y="60876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4F81B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82" name="object 339">
                  <a:extLst>
                    <a:ext uri="{FF2B5EF4-FFF2-40B4-BE49-F238E27FC236}">
                      <a16:creationId xmlns:a16="http://schemas.microsoft.com/office/drawing/2014/main" id="{4E192A3D-4E07-F0AD-375C-946668163DB1}"/>
                    </a:ext>
                  </a:extLst>
                </p:cNvPr>
                <p:cNvSpPr/>
                <p:nvPr/>
              </p:nvSpPr>
              <p:spPr>
                <a:xfrm>
                  <a:off x="3417650" y="523859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83" name="object 340">
                  <a:extLst>
                    <a:ext uri="{FF2B5EF4-FFF2-40B4-BE49-F238E27FC236}">
                      <a16:creationId xmlns:a16="http://schemas.microsoft.com/office/drawing/2014/main" id="{44FB9369-7AF1-E488-9916-8188E39CA019}"/>
                    </a:ext>
                  </a:extLst>
                </p:cNvPr>
                <p:cNvSpPr/>
                <p:nvPr/>
              </p:nvSpPr>
              <p:spPr>
                <a:xfrm>
                  <a:off x="3417650" y="542122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5" y="60876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4F81B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84" name="object 341">
                  <a:extLst>
                    <a:ext uri="{FF2B5EF4-FFF2-40B4-BE49-F238E27FC236}">
                      <a16:creationId xmlns:a16="http://schemas.microsoft.com/office/drawing/2014/main" id="{D1EC6510-A747-EA55-2C79-5DB7EB24E0AC}"/>
                    </a:ext>
                  </a:extLst>
                </p:cNvPr>
                <p:cNvSpPr/>
                <p:nvPr/>
              </p:nvSpPr>
              <p:spPr>
                <a:xfrm>
                  <a:off x="3417650" y="542122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85" name="object 342">
                  <a:extLst>
                    <a:ext uri="{FF2B5EF4-FFF2-40B4-BE49-F238E27FC236}">
                      <a16:creationId xmlns:a16="http://schemas.microsoft.com/office/drawing/2014/main" id="{CB83290A-88EC-2E34-ECA6-CB9A2E1B9E20}"/>
                    </a:ext>
                  </a:extLst>
                </p:cNvPr>
                <p:cNvSpPr/>
                <p:nvPr/>
              </p:nvSpPr>
              <p:spPr>
                <a:xfrm>
                  <a:off x="3417650" y="5603855"/>
                  <a:ext cx="61709" cy="26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26670">
                      <a:moveTo>
                        <a:pt x="0" y="26602"/>
                      </a:moveTo>
                      <a:lnTo>
                        <a:pt x="60885" y="26602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26602"/>
                      </a:lnTo>
                      <a:close/>
                    </a:path>
                  </a:pathLst>
                </a:custGeom>
                <a:solidFill>
                  <a:srgbClr val="4F81B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86" name="object 343">
                  <a:extLst>
                    <a:ext uri="{FF2B5EF4-FFF2-40B4-BE49-F238E27FC236}">
                      <a16:creationId xmlns:a16="http://schemas.microsoft.com/office/drawing/2014/main" id="{B9AE2926-1A17-9E03-50AB-30058CB91372}"/>
                    </a:ext>
                  </a:extLst>
                </p:cNvPr>
                <p:cNvSpPr/>
                <p:nvPr/>
              </p:nvSpPr>
              <p:spPr>
                <a:xfrm>
                  <a:off x="3417650" y="5603855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87" name="object 344">
                  <a:extLst>
                    <a:ext uri="{FF2B5EF4-FFF2-40B4-BE49-F238E27FC236}">
                      <a16:creationId xmlns:a16="http://schemas.microsoft.com/office/drawing/2014/main" id="{F4F6B340-E245-8863-DDE2-C90C29A5F082}"/>
                    </a:ext>
                  </a:extLst>
                </p:cNvPr>
                <p:cNvSpPr/>
                <p:nvPr/>
              </p:nvSpPr>
              <p:spPr>
                <a:xfrm>
                  <a:off x="3417650" y="5512537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7"/>
                      </a:lnTo>
                      <a:lnTo>
                        <a:pt x="60885" y="60877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C0504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88" name="object 345">
                  <a:extLst>
                    <a:ext uri="{FF2B5EF4-FFF2-40B4-BE49-F238E27FC236}">
                      <a16:creationId xmlns:a16="http://schemas.microsoft.com/office/drawing/2014/main" id="{D0A2CDC6-1490-885B-EBDE-A5D6415A7CE5}"/>
                    </a:ext>
                  </a:extLst>
                </p:cNvPr>
                <p:cNvSpPr/>
                <p:nvPr/>
              </p:nvSpPr>
              <p:spPr>
                <a:xfrm>
                  <a:off x="3417650" y="5512537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89" name="object 346">
                  <a:extLst>
                    <a:ext uri="{FF2B5EF4-FFF2-40B4-BE49-F238E27FC236}">
                      <a16:creationId xmlns:a16="http://schemas.microsoft.com/office/drawing/2014/main" id="{1286B9FA-DE00-7CC6-2B41-3817AC67EC31}"/>
                    </a:ext>
                  </a:extLst>
                </p:cNvPr>
                <p:cNvSpPr/>
                <p:nvPr/>
              </p:nvSpPr>
              <p:spPr>
                <a:xfrm>
                  <a:off x="3417650" y="5329906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7"/>
                      </a:lnTo>
                      <a:lnTo>
                        <a:pt x="60885" y="60877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90" name="object 347">
                  <a:extLst>
                    <a:ext uri="{FF2B5EF4-FFF2-40B4-BE49-F238E27FC236}">
                      <a16:creationId xmlns:a16="http://schemas.microsoft.com/office/drawing/2014/main" id="{2F3316E9-16B7-72F7-A3AC-627B58C27951}"/>
                    </a:ext>
                  </a:extLst>
                </p:cNvPr>
                <p:cNvSpPr/>
                <p:nvPr/>
              </p:nvSpPr>
              <p:spPr>
                <a:xfrm>
                  <a:off x="3417650" y="5329906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91" name="object 348">
                  <a:extLst>
                    <a:ext uri="{FF2B5EF4-FFF2-40B4-BE49-F238E27FC236}">
                      <a16:creationId xmlns:a16="http://schemas.microsoft.com/office/drawing/2014/main" id="{46A23BFD-9E26-C44E-6D35-3D7566F6852D}"/>
                    </a:ext>
                  </a:extLst>
                </p:cNvPr>
                <p:cNvSpPr/>
                <p:nvPr/>
              </p:nvSpPr>
              <p:spPr>
                <a:xfrm>
                  <a:off x="3510100" y="523859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5" y="60876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4F81B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92" name="object 349">
                  <a:extLst>
                    <a:ext uri="{FF2B5EF4-FFF2-40B4-BE49-F238E27FC236}">
                      <a16:creationId xmlns:a16="http://schemas.microsoft.com/office/drawing/2014/main" id="{9017AF37-9871-DBF2-8945-BF7E0002ECEE}"/>
                    </a:ext>
                  </a:extLst>
                </p:cNvPr>
                <p:cNvSpPr/>
                <p:nvPr/>
              </p:nvSpPr>
              <p:spPr>
                <a:xfrm>
                  <a:off x="3510100" y="523859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93" name="object 350">
                  <a:extLst>
                    <a:ext uri="{FF2B5EF4-FFF2-40B4-BE49-F238E27FC236}">
                      <a16:creationId xmlns:a16="http://schemas.microsoft.com/office/drawing/2014/main" id="{24107F95-ED8B-5071-5C0E-EDDF3DBA1BB0}"/>
                    </a:ext>
                  </a:extLst>
                </p:cNvPr>
                <p:cNvSpPr/>
                <p:nvPr/>
              </p:nvSpPr>
              <p:spPr>
                <a:xfrm>
                  <a:off x="3510100" y="542122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5" y="60876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C0504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94" name="object 351">
                  <a:extLst>
                    <a:ext uri="{FF2B5EF4-FFF2-40B4-BE49-F238E27FC236}">
                      <a16:creationId xmlns:a16="http://schemas.microsoft.com/office/drawing/2014/main" id="{E56B2C63-357C-DCFD-ABFE-B75B257D03EF}"/>
                    </a:ext>
                  </a:extLst>
                </p:cNvPr>
                <p:cNvSpPr/>
                <p:nvPr/>
              </p:nvSpPr>
              <p:spPr>
                <a:xfrm>
                  <a:off x="3510100" y="542122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95" name="object 352">
                  <a:extLst>
                    <a:ext uri="{FF2B5EF4-FFF2-40B4-BE49-F238E27FC236}">
                      <a16:creationId xmlns:a16="http://schemas.microsoft.com/office/drawing/2014/main" id="{CC7C6C06-4B96-52F3-48AE-D44F44CB8722}"/>
                    </a:ext>
                  </a:extLst>
                </p:cNvPr>
                <p:cNvSpPr/>
                <p:nvPr/>
              </p:nvSpPr>
              <p:spPr>
                <a:xfrm>
                  <a:off x="3510100" y="5603855"/>
                  <a:ext cx="61709" cy="26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26670">
                      <a:moveTo>
                        <a:pt x="0" y="26602"/>
                      </a:moveTo>
                      <a:lnTo>
                        <a:pt x="60885" y="26602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26602"/>
                      </a:lnTo>
                      <a:close/>
                    </a:path>
                  </a:pathLst>
                </a:custGeom>
                <a:solidFill>
                  <a:srgbClr val="C0504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96" name="object 353">
                  <a:extLst>
                    <a:ext uri="{FF2B5EF4-FFF2-40B4-BE49-F238E27FC236}">
                      <a16:creationId xmlns:a16="http://schemas.microsoft.com/office/drawing/2014/main" id="{132637B2-5F16-F906-C906-AE5CF8F59BFA}"/>
                    </a:ext>
                  </a:extLst>
                </p:cNvPr>
                <p:cNvSpPr/>
                <p:nvPr/>
              </p:nvSpPr>
              <p:spPr>
                <a:xfrm>
                  <a:off x="3510100" y="5603855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97" name="object 354">
                  <a:extLst>
                    <a:ext uri="{FF2B5EF4-FFF2-40B4-BE49-F238E27FC236}">
                      <a16:creationId xmlns:a16="http://schemas.microsoft.com/office/drawing/2014/main" id="{215D722D-15E7-5FE1-7480-73DF2BACED3B}"/>
                    </a:ext>
                  </a:extLst>
                </p:cNvPr>
                <p:cNvSpPr/>
                <p:nvPr/>
              </p:nvSpPr>
              <p:spPr>
                <a:xfrm>
                  <a:off x="3510100" y="5329906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7"/>
                      </a:lnTo>
                      <a:lnTo>
                        <a:pt x="60885" y="60877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98" name="object 355">
                  <a:extLst>
                    <a:ext uri="{FF2B5EF4-FFF2-40B4-BE49-F238E27FC236}">
                      <a16:creationId xmlns:a16="http://schemas.microsoft.com/office/drawing/2014/main" id="{FC2CA567-6BA4-D4D4-7AB8-CA09991E16A6}"/>
                    </a:ext>
                  </a:extLst>
                </p:cNvPr>
                <p:cNvSpPr/>
                <p:nvPr/>
              </p:nvSpPr>
              <p:spPr>
                <a:xfrm>
                  <a:off x="3510100" y="5329906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99" name="object 356">
                  <a:extLst>
                    <a:ext uri="{FF2B5EF4-FFF2-40B4-BE49-F238E27FC236}">
                      <a16:creationId xmlns:a16="http://schemas.microsoft.com/office/drawing/2014/main" id="{06F7915E-7248-AE0A-9ECA-69DFDAFEC56F}"/>
                    </a:ext>
                  </a:extLst>
                </p:cNvPr>
                <p:cNvSpPr/>
                <p:nvPr/>
              </p:nvSpPr>
              <p:spPr>
                <a:xfrm>
                  <a:off x="3510100" y="5512537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7"/>
                      </a:lnTo>
                      <a:lnTo>
                        <a:pt x="60885" y="60877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FFFF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00" name="object 357">
                  <a:extLst>
                    <a:ext uri="{FF2B5EF4-FFF2-40B4-BE49-F238E27FC236}">
                      <a16:creationId xmlns:a16="http://schemas.microsoft.com/office/drawing/2014/main" id="{AA85F7BC-51A6-A56A-EFE3-1834C92EA4DB}"/>
                    </a:ext>
                  </a:extLst>
                </p:cNvPr>
                <p:cNvSpPr/>
                <p:nvPr/>
              </p:nvSpPr>
              <p:spPr>
                <a:xfrm>
                  <a:off x="3510100" y="5512537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01" name="object 358">
                  <a:extLst>
                    <a:ext uri="{FF2B5EF4-FFF2-40B4-BE49-F238E27FC236}">
                      <a16:creationId xmlns:a16="http://schemas.microsoft.com/office/drawing/2014/main" id="{657A0C66-48BC-3A8A-581C-39F1E5CF8B1A}"/>
                    </a:ext>
                  </a:extLst>
                </p:cNvPr>
                <p:cNvSpPr/>
                <p:nvPr/>
              </p:nvSpPr>
              <p:spPr>
                <a:xfrm>
                  <a:off x="3602547" y="5329906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7"/>
                      </a:lnTo>
                      <a:lnTo>
                        <a:pt x="60885" y="60877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C0504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02" name="object 359">
                  <a:extLst>
                    <a:ext uri="{FF2B5EF4-FFF2-40B4-BE49-F238E27FC236}">
                      <a16:creationId xmlns:a16="http://schemas.microsoft.com/office/drawing/2014/main" id="{EC2B4F9E-3F47-7A1D-3684-17CD3D2617D7}"/>
                    </a:ext>
                  </a:extLst>
                </p:cNvPr>
                <p:cNvSpPr/>
                <p:nvPr/>
              </p:nvSpPr>
              <p:spPr>
                <a:xfrm>
                  <a:off x="3602547" y="5329906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03" name="object 360">
                  <a:extLst>
                    <a:ext uri="{FF2B5EF4-FFF2-40B4-BE49-F238E27FC236}">
                      <a16:creationId xmlns:a16="http://schemas.microsoft.com/office/drawing/2014/main" id="{125CD83D-51CF-F4D7-19AD-5A41A58A87D6}"/>
                    </a:ext>
                  </a:extLst>
                </p:cNvPr>
                <p:cNvSpPr/>
                <p:nvPr/>
              </p:nvSpPr>
              <p:spPr>
                <a:xfrm>
                  <a:off x="3602547" y="5512537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7"/>
                      </a:lnTo>
                      <a:lnTo>
                        <a:pt x="60885" y="60877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04" name="object 361">
                  <a:extLst>
                    <a:ext uri="{FF2B5EF4-FFF2-40B4-BE49-F238E27FC236}">
                      <a16:creationId xmlns:a16="http://schemas.microsoft.com/office/drawing/2014/main" id="{CB204A98-323F-FAE0-41F8-39FEF1478D9C}"/>
                    </a:ext>
                  </a:extLst>
                </p:cNvPr>
                <p:cNvSpPr/>
                <p:nvPr/>
              </p:nvSpPr>
              <p:spPr>
                <a:xfrm>
                  <a:off x="3602547" y="5512537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05" name="object 362">
                  <a:extLst>
                    <a:ext uri="{FF2B5EF4-FFF2-40B4-BE49-F238E27FC236}">
                      <a16:creationId xmlns:a16="http://schemas.microsoft.com/office/drawing/2014/main" id="{681C478A-0A39-AE4E-88B9-CAF1AE5A258E}"/>
                    </a:ext>
                  </a:extLst>
                </p:cNvPr>
                <p:cNvSpPr/>
                <p:nvPr/>
              </p:nvSpPr>
              <p:spPr>
                <a:xfrm>
                  <a:off x="3602547" y="5603855"/>
                  <a:ext cx="61709" cy="26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26670">
                      <a:moveTo>
                        <a:pt x="0" y="26602"/>
                      </a:moveTo>
                      <a:lnTo>
                        <a:pt x="60885" y="26602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26602"/>
                      </a:lnTo>
                      <a:close/>
                    </a:path>
                  </a:pathLst>
                </a:custGeom>
                <a:solidFill>
                  <a:srgbClr val="0000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06" name="object 363">
                  <a:extLst>
                    <a:ext uri="{FF2B5EF4-FFF2-40B4-BE49-F238E27FC236}">
                      <a16:creationId xmlns:a16="http://schemas.microsoft.com/office/drawing/2014/main" id="{32564757-1B64-9FA4-4A9E-2A7B6ED6FCB8}"/>
                    </a:ext>
                  </a:extLst>
                </p:cNvPr>
                <p:cNvSpPr/>
                <p:nvPr/>
              </p:nvSpPr>
              <p:spPr>
                <a:xfrm>
                  <a:off x="3602547" y="5603855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07" name="object 364">
                  <a:extLst>
                    <a:ext uri="{FF2B5EF4-FFF2-40B4-BE49-F238E27FC236}">
                      <a16:creationId xmlns:a16="http://schemas.microsoft.com/office/drawing/2014/main" id="{88B805F5-3312-FCD0-F6E4-7513D785CC08}"/>
                    </a:ext>
                  </a:extLst>
                </p:cNvPr>
                <p:cNvSpPr/>
                <p:nvPr/>
              </p:nvSpPr>
              <p:spPr>
                <a:xfrm>
                  <a:off x="3602547" y="542122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5" y="60876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08" name="object 365">
                  <a:extLst>
                    <a:ext uri="{FF2B5EF4-FFF2-40B4-BE49-F238E27FC236}">
                      <a16:creationId xmlns:a16="http://schemas.microsoft.com/office/drawing/2014/main" id="{33857958-5377-D0E2-853A-D46313A23C32}"/>
                    </a:ext>
                  </a:extLst>
                </p:cNvPr>
                <p:cNvSpPr/>
                <p:nvPr/>
              </p:nvSpPr>
              <p:spPr>
                <a:xfrm>
                  <a:off x="3602547" y="542122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09" name="object 366">
                  <a:extLst>
                    <a:ext uri="{FF2B5EF4-FFF2-40B4-BE49-F238E27FC236}">
                      <a16:creationId xmlns:a16="http://schemas.microsoft.com/office/drawing/2014/main" id="{060A50A1-FB8E-ACB8-79E9-D7447943F46A}"/>
                    </a:ext>
                  </a:extLst>
                </p:cNvPr>
                <p:cNvSpPr/>
                <p:nvPr/>
              </p:nvSpPr>
              <p:spPr>
                <a:xfrm>
                  <a:off x="3602547" y="523859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5" y="60876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FFFF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10" name="object 367">
                  <a:extLst>
                    <a:ext uri="{FF2B5EF4-FFF2-40B4-BE49-F238E27FC236}">
                      <a16:creationId xmlns:a16="http://schemas.microsoft.com/office/drawing/2014/main" id="{B4B08711-5A2B-EEBB-A151-C97CD4F76EEE}"/>
                    </a:ext>
                  </a:extLst>
                </p:cNvPr>
                <p:cNvSpPr/>
                <p:nvPr/>
              </p:nvSpPr>
              <p:spPr>
                <a:xfrm>
                  <a:off x="3602547" y="523859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11" name="object 368">
                  <a:extLst>
                    <a:ext uri="{FF2B5EF4-FFF2-40B4-BE49-F238E27FC236}">
                      <a16:creationId xmlns:a16="http://schemas.microsoft.com/office/drawing/2014/main" id="{DFB659C2-498F-4F32-94D4-B09F7AAB5738}"/>
                    </a:ext>
                  </a:extLst>
                </p:cNvPr>
                <p:cNvSpPr/>
                <p:nvPr/>
              </p:nvSpPr>
              <p:spPr>
                <a:xfrm>
                  <a:off x="3694996" y="523859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5" y="60876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4F81B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12" name="object 369">
                  <a:extLst>
                    <a:ext uri="{FF2B5EF4-FFF2-40B4-BE49-F238E27FC236}">
                      <a16:creationId xmlns:a16="http://schemas.microsoft.com/office/drawing/2014/main" id="{CEB6BE42-D6C4-13D5-3567-1AAC2A1D7DBE}"/>
                    </a:ext>
                  </a:extLst>
                </p:cNvPr>
                <p:cNvSpPr/>
                <p:nvPr/>
              </p:nvSpPr>
              <p:spPr>
                <a:xfrm>
                  <a:off x="3694996" y="523859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13" name="object 370">
                  <a:extLst>
                    <a:ext uri="{FF2B5EF4-FFF2-40B4-BE49-F238E27FC236}">
                      <a16:creationId xmlns:a16="http://schemas.microsoft.com/office/drawing/2014/main" id="{1C639CFF-E265-A26C-D93B-594F74A078BB}"/>
                    </a:ext>
                  </a:extLst>
                </p:cNvPr>
                <p:cNvSpPr/>
                <p:nvPr/>
              </p:nvSpPr>
              <p:spPr>
                <a:xfrm>
                  <a:off x="3694996" y="5329906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7"/>
                      </a:lnTo>
                      <a:lnTo>
                        <a:pt x="60885" y="60877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4F81B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14" name="object 371">
                  <a:extLst>
                    <a:ext uri="{FF2B5EF4-FFF2-40B4-BE49-F238E27FC236}">
                      <a16:creationId xmlns:a16="http://schemas.microsoft.com/office/drawing/2014/main" id="{E4A4F475-87FF-1717-29B3-CCC7059B571B}"/>
                    </a:ext>
                  </a:extLst>
                </p:cNvPr>
                <p:cNvSpPr/>
                <p:nvPr/>
              </p:nvSpPr>
              <p:spPr>
                <a:xfrm>
                  <a:off x="3694996" y="5329906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15" name="object 372">
                  <a:extLst>
                    <a:ext uri="{FF2B5EF4-FFF2-40B4-BE49-F238E27FC236}">
                      <a16:creationId xmlns:a16="http://schemas.microsoft.com/office/drawing/2014/main" id="{04011A4D-8525-A9AC-F60E-700083DC9D7E}"/>
                    </a:ext>
                  </a:extLst>
                </p:cNvPr>
                <p:cNvSpPr/>
                <p:nvPr/>
              </p:nvSpPr>
              <p:spPr>
                <a:xfrm>
                  <a:off x="3694996" y="542122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5" y="60876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4F81B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16" name="object 373">
                  <a:extLst>
                    <a:ext uri="{FF2B5EF4-FFF2-40B4-BE49-F238E27FC236}">
                      <a16:creationId xmlns:a16="http://schemas.microsoft.com/office/drawing/2014/main" id="{50C2B6D9-4D9B-D4F0-241C-EFB6F53974A6}"/>
                    </a:ext>
                  </a:extLst>
                </p:cNvPr>
                <p:cNvSpPr/>
                <p:nvPr/>
              </p:nvSpPr>
              <p:spPr>
                <a:xfrm>
                  <a:off x="3694996" y="542122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17" name="object 374">
                  <a:extLst>
                    <a:ext uri="{FF2B5EF4-FFF2-40B4-BE49-F238E27FC236}">
                      <a16:creationId xmlns:a16="http://schemas.microsoft.com/office/drawing/2014/main" id="{4663344D-C289-E724-6316-CA53BCF203A1}"/>
                    </a:ext>
                  </a:extLst>
                </p:cNvPr>
                <p:cNvSpPr/>
                <p:nvPr/>
              </p:nvSpPr>
              <p:spPr>
                <a:xfrm>
                  <a:off x="3694996" y="5512537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7"/>
                      </a:lnTo>
                      <a:lnTo>
                        <a:pt x="60885" y="60877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4F81B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18" name="object 375">
                  <a:extLst>
                    <a:ext uri="{FF2B5EF4-FFF2-40B4-BE49-F238E27FC236}">
                      <a16:creationId xmlns:a16="http://schemas.microsoft.com/office/drawing/2014/main" id="{893D587D-A6FC-3566-C253-2CB092664933}"/>
                    </a:ext>
                  </a:extLst>
                </p:cNvPr>
                <p:cNvSpPr/>
                <p:nvPr/>
              </p:nvSpPr>
              <p:spPr>
                <a:xfrm>
                  <a:off x="3694996" y="5512537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19" name="object 376">
                  <a:extLst>
                    <a:ext uri="{FF2B5EF4-FFF2-40B4-BE49-F238E27FC236}">
                      <a16:creationId xmlns:a16="http://schemas.microsoft.com/office/drawing/2014/main" id="{3B6E84FD-6BCB-D668-B3A0-F71EA2A92BEB}"/>
                    </a:ext>
                  </a:extLst>
                </p:cNvPr>
                <p:cNvSpPr/>
                <p:nvPr/>
              </p:nvSpPr>
              <p:spPr>
                <a:xfrm>
                  <a:off x="3694996" y="5603855"/>
                  <a:ext cx="61709" cy="26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26670">
                      <a:moveTo>
                        <a:pt x="0" y="26602"/>
                      </a:moveTo>
                      <a:lnTo>
                        <a:pt x="60885" y="26602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26602"/>
                      </a:lnTo>
                      <a:close/>
                    </a:path>
                  </a:pathLst>
                </a:custGeom>
                <a:solidFill>
                  <a:srgbClr val="4F81B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20" name="object 377">
                  <a:extLst>
                    <a:ext uri="{FF2B5EF4-FFF2-40B4-BE49-F238E27FC236}">
                      <a16:creationId xmlns:a16="http://schemas.microsoft.com/office/drawing/2014/main" id="{B43BB091-0164-4353-4D09-473BA0FEA447}"/>
                    </a:ext>
                  </a:extLst>
                </p:cNvPr>
                <p:cNvSpPr/>
                <p:nvPr/>
              </p:nvSpPr>
              <p:spPr>
                <a:xfrm>
                  <a:off x="3694996" y="5603855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21" name="object 378">
                  <a:extLst>
                    <a:ext uri="{FF2B5EF4-FFF2-40B4-BE49-F238E27FC236}">
                      <a16:creationId xmlns:a16="http://schemas.microsoft.com/office/drawing/2014/main" id="{BAF09FB8-A3FD-501A-5101-FE1484416C82}"/>
                    </a:ext>
                  </a:extLst>
                </p:cNvPr>
                <p:cNvSpPr/>
                <p:nvPr/>
              </p:nvSpPr>
              <p:spPr>
                <a:xfrm>
                  <a:off x="3787445" y="5603855"/>
                  <a:ext cx="61709" cy="26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26670">
                      <a:moveTo>
                        <a:pt x="0" y="26602"/>
                      </a:moveTo>
                      <a:lnTo>
                        <a:pt x="60885" y="26602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26602"/>
                      </a:lnTo>
                      <a:close/>
                    </a:path>
                  </a:pathLst>
                </a:custGeom>
                <a:solidFill>
                  <a:srgbClr val="4F81B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22" name="object 379">
                  <a:extLst>
                    <a:ext uri="{FF2B5EF4-FFF2-40B4-BE49-F238E27FC236}">
                      <a16:creationId xmlns:a16="http://schemas.microsoft.com/office/drawing/2014/main" id="{4F077B5C-9F85-BDC0-AA58-FE2034558929}"/>
                    </a:ext>
                  </a:extLst>
                </p:cNvPr>
                <p:cNvSpPr/>
                <p:nvPr/>
              </p:nvSpPr>
              <p:spPr>
                <a:xfrm>
                  <a:off x="3787445" y="5603855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23" name="object 380">
                  <a:extLst>
                    <a:ext uri="{FF2B5EF4-FFF2-40B4-BE49-F238E27FC236}">
                      <a16:creationId xmlns:a16="http://schemas.microsoft.com/office/drawing/2014/main" id="{9375967B-1BBF-22C7-008E-33B081C951C1}"/>
                    </a:ext>
                  </a:extLst>
                </p:cNvPr>
                <p:cNvSpPr/>
                <p:nvPr/>
              </p:nvSpPr>
              <p:spPr>
                <a:xfrm>
                  <a:off x="3787445" y="523859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5" y="60876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4F81B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24" name="object 381">
                  <a:extLst>
                    <a:ext uri="{FF2B5EF4-FFF2-40B4-BE49-F238E27FC236}">
                      <a16:creationId xmlns:a16="http://schemas.microsoft.com/office/drawing/2014/main" id="{9C89D156-19AE-C68E-CD99-247BEEC1CCF1}"/>
                    </a:ext>
                  </a:extLst>
                </p:cNvPr>
                <p:cNvSpPr/>
                <p:nvPr/>
              </p:nvSpPr>
              <p:spPr>
                <a:xfrm>
                  <a:off x="3787445" y="523859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25" name="object 382">
                  <a:extLst>
                    <a:ext uri="{FF2B5EF4-FFF2-40B4-BE49-F238E27FC236}">
                      <a16:creationId xmlns:a16="http://schemas.microsoft.com/office/drawing/2014/main" id="{29C94A3F-DC19-EAAE-2F6D-7944DE263296}"/>
                    </a:ext>
                  </a:extLst>
                </p:cNvPr>
                <p:cNvSpPr/>
                <p:nvPr/>
              </p:nvSpPr>
              <p:spPr>
                <a:xfrm>
                  <a:off x="3787445" y="5329906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7"/>
                      </a:lnTo>
                      <a:lnTo>
                        <a:pt x="60885" y="60877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FF99CC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26" name="object 383">
                  <a:extLst>
                    <a:ext uri="{FF2B5EF4-FFF2-40B4-BE49-F238E27FC236}">
                      <a16:creationId xmlns:a16="http://schemas.microsoft.com/office/drawing/2014/main" id="{82EFA43A-1387-0590-D7A2-C32F1C795511}"/>
                    </a:ext>
                  </a:extLst>
                </p:cNvPr>
                <p:cNvSpPr/>
                <p:nvPr/>
              </p:nvSpPr>
              <p:spPr>
                <a:xfrm>
                  <a:off x="3787445" y="5329906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27" name="object 384">
                  <a:extLst>
                    <a:ext uri="{FF2B5EF4-FFF2-40B4-BE49-F238E27FC236}">
                      <a16:creationId xmlns:a16="http://schemas.microsoft.com/office/drawing/2014/main" id="{FD4E63B6-33FC-7277-AA52-CB4F0056A786}"/>
                    </a:ext>
                  </a:extLst>
                </p:cNvPr>
                <p:cNvSpPr/>
                <p:nvPr/>
              </p:nvSpPr>
              <p:spPr>
                <a:xfrm>
                  <a:off x="3787445" y="542122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5" y="60876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FF99CC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28" name="object 385">
                  <a:extLst>
                    <a:ext uri="{FF2B5EF4-FFF2-40B4-BE49-F238E27FC236}">
                      <a16:creationId xmlns:a16="http://schemas.microsoft.com/office/drawing/2014/main" id="{4134E646-E6A9-E2BD-DDFD-000310FF3012}"/>
                    </a:ext>
                  </a:extLst>
                </p:cNvPr>
                <p:cNvSpPr/>
                <p:nvPr/>
              </p:nvSpPr>
              <p:spPr>
                <a:xfrm>
                  <a:off x="3787445" y="542122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29" name="object 386">
                  <a:extLst>
                    <a:ext uri="{FF2B5EF4-FFF2-40B4-BE49-F238E27FC236}">
                      <a16:creationId xmlns:a16="http://schemas.microsoft.com/office/drawing/2014/main" id="{161A06BF-8504-3367-4954-8CBC71D4058A}"/>
                    </a:ext>
                  </a:extLst>
                </p:cNvPr>
                <p:cNvSpPr/>
                <p:nvPr/>
              </p:nvSpPr>
              <p:spPr>
                <a:xfrm>
                  <a:off x="3787445" y="5512537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7"/>
                      </a:lnTo>
                      <a:lnTo>
                        <a:pt x="60885" y="60877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30" name="object 387">
                  <a:extLst>
                    <a:ext uri="{FF2B5EF4-FFF2-40B4-BE49-F238E27FC236}">
                      <a16:creationId xmlns:a16="http://schemas.microsoft.com/office/drawing/2014/main" id="{E8045679-959D-1DEB-131D-EA5FD364AFCE}"/>
                    </a:ext>
                  </a:extLst>
                </p:cNvPr>
                <p:cNvSpPr/>
                <p:nvPr/>
              </p:nvSpPr>
              <p:spPr>
                <a:xfrm>
                  <a:off x="3787445" y="5512537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31" name="object 388">
                  <a:extLst>
                    <a:ext uri="{FF2B5EF4-FFF2-40B4-BE49-F238E27FC236}">
                      <a16:creationId xmlns:a16="http://schemas.microsoft.com/office/drawing/2014/main" id="{C40B2084-06EC-D7E1-68FC-AC846518A5D8}"/>
                    </a:ext>
                  </a:extLst>
                </p:cNvPr>
                <p:cNvSpPr/>
                <p:nvPr/>
              </p:nvSpPr>
              <p:spPr>
                <a:xfrm>
                  <a:off x="3879893" y="5512537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7"/>
                      </a:lnTo>
                      <a:lnTo>
                        <a:pt x="60885" y="60877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4F81B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32" name="object 389">
                  <a:extLst>
                    <a:ext uri="{FF2B5EF4-FFF2-40B4-BE49-F238E27FC236}">
                      <a16:creationId xmlns:a16="http://schemas.microsoft.com/office/drawing/2014/main" id="{427183ED-3628-E1B2-E891-21EE102D7A5C}"/>
                    </a:ext>
                  </a:extLst>
                </p:cNvPr>
                <p:cNvSpPr/>
                <p:nvPr/>
              </p:nvSpPr>
              <p:spPr>
                <a:xfrm>
                  <a:off x="3879893" y="5512537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33" name="object 390">
                  <a:extLst>
                    <a:ext uri="{FF2B5EF4-FFF2-40B4-BE49-F238E27FC236}">
                      <a16:creationId xmlns:a16="http://schemas.microsoft.com/office/drawing/2014/main" id="{DD67E612-F3D9-9BA0-9A32-DDFC8E698F55}"/>
                    </a:ext>
                  </a:extLst>
                </p:cNvPr>
                <p:cNvSpPr/>
                <p:nvPr/>
              </p:nvSpPr>
              <p:spPr>
                <a:xfrm>
                  <a:off x="4064792" y="5329906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7"/>
                      </a:lnTo>
                      <a:lnTo>
                        <a:pt x="60885" y="60877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4F81B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34" name="object 391">
                  <a:extLst>
                    <a:ext uri="{FF2B5EF4-FFF2-40B4-BE49-F238E27FC236}">
                      <a16:creationId xmlns:a16="http://schemas.microsoft.com/office/drawing/2014/main" id="{3A2CFFA8-DC44-3D04-0084-4648C6742CC2}"/>
                    </a:ext>
                  </a:extLst>
                </p:cNvPr>
                <p:cNvSpPr/>
                <p:nvPr/>
              </p:nvSpPr>
              <p:spPr>
                <a:xfrm>
                  <a:off x="4064792" y="5329906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35" name="object 392">
                  <a:extLst>
                    <a:ext uri="{FF2B5EF4-FFF2-40B4-BE49-F238E27FC236}">
                      <a16:creationId xmlns:a16="http://schemas.microsoft.com/office/drawing/2014/main" id="{F2C5BA48-97EF-EABF-C0FF-B3C05663FCE0}"/>
                    </a:ext>
                  </a:extLst>
                </p:cNvPr>
                <p:cNvSpPr/>
                <p:nvPr/>
              </p:nvSpPr>
              <p:spPr>
                <a:xfrm>
                  <a:off x="4064792" y="542122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5" y="60876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4F81B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36" name="object 393">
                  <a:extLst>
                    <a:ext uri="{FF2B5EF4-FFF2-40B4-BE49-F238E27FC236}">
                      <a16:creationId xmlns:a16="http://schemas.microsoft.com/office/drawing/2014/main" id="{F0A7FF02-91B4-1D11-BBFE-1D16B7143A61}"/>
                    </a:ext>
                  </a:extLst>
                </p:cNvPr>
                <p:cNvSpPr/>
                <p:nvPr/>
              </p:nvSpPr>
              <p:spPr>
                <a:xfrm>
                  <a:off x="4064792" y="542122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37" name="object 394">
                  <a:extLst>
                    <a:ext uri="{FF2B5EF4-FFF2-40B4-BE49-F238E27FC236}">
                      <a16:creationId xmlns:a16="http://schemas.microsoft.com/office/drawing/2014/main" id="{EA93CACA-E70D-9D5E-A37E-892490EBC72C}"/>
                    </a:ext>
                  </a:extLst>
                </p:cNvPr>
                <p:cNvSpPr/>
                <p:nvPr/>
              </p:nvSpPr>
              <p:spPr>
                <a:xfrm>
                  <a:off x="4157241" y="523859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5" y="60876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C0504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38" name="object 395">
                  <a:extLst>
                    <a:ext uri="{FF2B5EF4-FFF2-40B4-BE49-F238E27FC236}">
                      <a16:creationId xmlns:a16="http://schemas.microsoft.com/office/drawing/2014/main" id="{9957F2F4-AE8F-3624-6B89-85C19B25CCC8}"/>
                    </a:ext>
                  </a:extLst>
                </p:cNvPr>
                <p:cNvSpPr/>
                <p:nvPr/>
              </p:nvSpPr>
              <p:spPr>
                <a:xfrm>
                  <a:off x="4157241" y="523859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39" name="object 396">
                  <a:extLst>
                    <a:ext uri="{FF2B5EF4-FFF2-40B4-BE49-F238E27FC236}">
                      <a16:creationId xmlns:a16="http://schemas.microsoft.com/office/drawing/2014/main" id="{69E62FB5-1EF3-53FE-768B-152E03AC4503}"/>
                    </a:ext>
                  </a:extLst>
                </p:cNvPr>
                <p:cNvSpPr/>
                <p:nvPr/>
              </p:nvSpPr>
              <p:spPr>
                <a:xfrm>
                  <a:off x="4249689" y="5512537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7"/>
                      </a:lnTo>
                      <a:lnTo>
                        <a:pt x="60885" y="60877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C0504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40" name="object 397">
                  <a:extLst>
                    <a:ext uri="{FF2B5EF4-FFF2-40B4-BE49-F238E27FC236}">
                      <a16:creationId xmlns:a16="http://schemas.microsoft.com/office/drawing/2014/main" id="{DF9E1C39-84D8-4A32-0BAF-51CE814FA697}"/>
                    </a:ext>
                  </a:extLst>
                </p:cNvPr>
                <p:cNvSpPr/>
                <p:nvPr/>
              </p:nvSpPr>
              <p:spPr>
                <a:xfrm>
                  <a:off x="4249689" y="5512537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41" name="object 398">
                  <a:extLst>
                    <a:ext uri="{FF2B5EF4-FFF2-40B4-BE49-F238E27FC236}">
                      <a16:creationId xmlns:a16="http://schemas.microsoft.com/office/drawing/2014/main" id="{6D9EDA42-9F47-2A06-E56B-587AEF9BACBC}"/>
                    </a:ext>
                  </a:extLst>
                </p:cNvPr>
                <p:cNvSpPr/>
                <p:nvPr/>
              </p:nvSpPr>
              <p:spPr>
                <a:xfrm>
                  <a:off x="3972344" y="542122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5" y="60876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C0504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42" name="object 399">
                  <a:extLst>
                    <a:ext uri="{FF2B5EF4-FFF2-40B4-BE49-F238E27FC236}">
                      <a16:creationId xmlns:a16="http://schemas.microsoft.com/office/drawing/2014/main" id="{A1967A57-A67C-598F-9397-3A5706F9C0CB}"/>
                    </a:ext>
                  </a:extLst>
                </p:cNvPr>
                <p:cNvSpPr/>
                <p:nvPr/>
              </p:nvSpPr>
              <p:spPr>
                <a:xfrm>
                  <a:off x="3972344" y="542122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43" name="object 400">
                  <a:extLst>
                    <a:ext uri="{FF2B5EF4-FFF2-40B4-BE49-F238E27FC236}">
                      <a16:creationId xmlns:a16="http://schemas.microsoft.com/office/drawing/2014/main" id="{EF67872E-CB63-31A2-0C73-F750747DC87E}"/>
                    </a:ext>
                  </a:extLst>
                </p:cNvPr>
                <p:cNvSpPr/>
                <p:nvPr/>
              </p:nvSpPr>
              <p:spPr>
                <a:xfrm>
                  <a:off x="3879893" y="5603855"/>
                  <a:ext cx="61709" cy="26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26670">
                      <a:moveTo>
                        <a:pt x="0" y="26602"/>
                      </a:moveTo>
                      <a:lnTo>
                        <a:pt x="60885" y="26602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26602"/>
                      </a:lnTo>
                      <a:close/>
                    </a:path>
                  </a:pathLst>
                </a:custGeom>
                <a:solidFill>
                  <a:srgbClr val="C0504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44" name="object 401">
                  <a:extLst>
                    <a:ext uri="{FF2B5EF4-FFF2-40B4-BE49-F238E27FC236}">
                      <a16:creationId xmlns:a16="http://schemas.microsoft.com/office/drawing/2014/main" id="{8EAEE648-F7D1-F470-DD59-8D92A91955F6}"/>
                    </a:ext>
                  </a:extLst>
                </p:cNvPr>
                <p:cNvSpPr/>
                <p:nvPr/>
              </p:nvSpPr>
              <p:spPr>
                <a:xfrm>
                  <a:off x="3879893" y="5603855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45" name="object 402">
                  <a:extLst>
                    <a:ext uri="{FF2B5EF4-FFF2-40B4-BE49-F238E27FC236}">
                      <a16:creationId xmlns:a16="http://schemas.microsoft.com/office/drawing/2014/main" id="{15EAFD3C-EBC7-685B-3EDC-68A4BB35E0CA}"/>
                    </a:ext>
                  </a:extLst>
                </p:cNvPr>
                <p:cNvSpPr/>
                <p:nvPr/>
              </p:nvSpPr>
              <p:spPr>
                <a:xfrm>
                  <a:off x="3972344" y="5512537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7"/>
                      </a:lnTo>
                      <a:lnTo>
                        <a:pt x="60885" y="60877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C0504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46" name="object 403">
                  <a:extLst>
                    <a:ext uri="{FF2B5EF4-FFF2-40B4-BE49-F238E27FC236}">
                      <a16:creationId xmlns:a16="http://schemas.microsoft.com/office/drawing/2014/main" id="{A1FFC91B-E0AC-0C96-DB6F-73F3ACDE1107}"/>
                    </a:ext>
                  </a:extLst>
                </p:cNvPr>
                <p:cNvSpPr/>
                <p:nvPr/>
              </p:nvSpPr>
              <p:spPr>
                <a:xfrm>
                  <a:off x="3972344" y="5512537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47" name="object 404">
                  <a:extLst>
                    <a:ext uri="{FF2B5EF4-FFF2-40B4-BE49-F238E27FC236}">
                      <a16:creationId xmlns:a16="http://schemas.microsoft.com/office/drawing/2014/main" id="{D5C7FCBC-238F-1636-C826-3A8E8D52EBB3}"/>
                    </a:ext>
                  </a:extLst>
                </p:cNvPr>
                <p:cNvSpPr/>
                <p:nvPr/>
              </p:nvSpPr>
              <p:spPr>
                <a:xfrm>
                  <a:off x="3879893" y="523859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5" y="60876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C0504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48" name="object 405">
                  <a:extLst>
                    <a:ext uri="{FF2B5EF4-FFF2-40B4-BE49-F238E27FC236}">
                      <a16:creationId xmlns:a16="http://schemas.microsoft.com/office/drawing/2014/main" id="{B52A5FB0-0BD0-7A8D-3E03-A1698DE9FA94}"/>
                    </a:ext>
                  </a:extLst>
                </p:cNvPr>
                <p:cNvSpPr/>
                <p:nvPr/>
              </p:nvSpPr>
              <p:spPr>
                <a:xfrm>
                  <a:off x="3879893" y="523859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49" name="object 406">
                  <a:extLst>
                    <a:ext uri="{FF2B5EF4-FFF2-40B4-BE49-F238E27FC236}">
                      <a16:creationId xmlns:a16="http://schemas.microsoft.com/office/drawing/2014/main" id="{CE3B4D6B-49FA-A184-8504-61764FB9E797}"/>
                    </a:ext>
                  </a:extLst>
                </p:cNvPr>
                <p:cNvSpPr/>
                <p:nvPr/>
              </p:nvSpPr>
              <p:spPr>
                <a:xfrm>
                  <a:off x="4157241" y="5329906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7"/>
                      </a:lnTo>
                      <a:lnTo>
                        <a:pt x="60885" y="60877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C0504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50" name="object 407">
                  <a:extLst>
                    <a:ext uri="{FF2B5EF4-FFF2-40B4-BE49-F238E27FC236}">
                      <a16:creationId xmlns:a16="http://schemas.microsoft.com/office/drawing/2014/main" id="{ADCDF23B-5389-DEB6-46EA-46DA440FD082}"/>
                    </a:ext>
                  </a:extLst>
                </p:cNvPr>
                <p:cNvSpPr/>
                <p:nvPr/>
              </p:nvSpPr>
              <p:spPr>
                <a:xfrm>
                  <a:off x="4157241" y="5329906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51" name="object 408">
                  <a:extLst>
                    <a:ext uri="{FF2B5EF4-FFF2-40B4-BE49-F238E27FC236}">
                      <a16:creationId xmlns:a16="http://schemas.microsoft.com/office/drawing/2014/main" id="{A42EF9D7-2C71-0760-4616-13D71E658111}"/>
                    </a:ext>
                  </a:extLst>
                </p:cNvPr>
                <p:cNvSpPr/>
                <p:nvPr/>
              </p:nvSpPr>
              <p:spPr>
                <a:xfrm>
                  <a:off x="4064792" y="5512537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7"/>
                      </a:lnTo>
                      <a:lnTo>
                        <a:pt x="60885" y="60877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52" name="object 409">
                  <a:extLst>
                    <a:ext uri="{FF2B5EF4-FFF2-40B4-BE49-F238E27FC236}">
                      <a16:creationId xmlns:a16="http://schemas.microsoft.com/office/drawing/2014/main" id="{A638070E-FF7F-7ADD-0737-1201A59C956B}"/>
                    </a:ext>
                  </a:extLst>
                </p:cNvPr>
                <p:cNvSpPr/>
                <p:nvPr/>
              </p:nvSpPr>
              <p:spPr>
                <a:xfrm>
                  <a:off x="4064792" y="5512537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53" name="object 410">
                  <a:extLst>
                    <a:ext uri="{FF2B5EF4-FFF2-40B4-BE49-F238E27FC236}">
                      <a16:creationId xmlns:a16="http://schemas.microsoft.com/office/drawing/2014/main" id="{5B1B8118-A249-A3DE-F743-9F6F387FA2CD}"/>
                    </a:ext>
                  </a:extLst>
                </p:cNvPr>
                <p:cNvSpPr/>
                <p:nvPr/>
              </p:nvSpPr>
              <p:spPr>
                <a:xfrm>
                  <a:off x="4064792" y="5603855"/>
                  <a:ext cx="61709" cy="26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26670">
                      <a:moveTo>
                        <a:pt x="0" y="26602"/>
                      </a:moveTo>
                      <a:lnTo>
                        <a:pt x="60885" y="26602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26602"/>
                      </a:lnTo>
                      <a:close/>
                    </a:path>
                  </a:pathLst>
                </a:custGeom>
                <a:solidFill>
                  <a:srgbClr val="0000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54" name="object 411">
                  <a:extLst>
                    <a:ext uri="{FF2B5EF4-FFF2-40B4-BE49-F238E27FC236}">
                      <a16:creationId xmlns:a16="http://schemas.microsoft.com/office/drawing/2014/main" id="{07B24A32-B6A8-38E6-A0F2-1F7BD202DA58}"/>
                    </a:ext>
                  </a:extLst>
                </p:cNvPr>
                <p:cNvSpPr/>
                <p:nvPr/>
              </p:nvSpPr>
              <p:spPr>
                <a:xfrm>
                  <a:off x="4064792" y="5603855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55" name="object 412">
                  <a:extLst>
                    <a:ext uri="{FF2B5EF4-FFF2-40B4-BE49-F238E27FC236}">
                      <a16:creationId xmlns:a16="http://schemas.microsoft.com/office/drawing/2014/main" id="{342A500A-618F-EFDD-C404-EB298848B3C5}"/>
                    </a:ext>
                  </a:extLst>
                </p:cNvPr>
                <p:cNvSpPr/>
                <p:nvPr/>
              </p:nvSpPr>
              <p:spPr>
                <a:xfrm>
                  <a:off x="4249689" y="5603855"/>
                  <a:ext cx="61709" cy="26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26670">
                      <a:moveTo>
                        <a:pt x="0" y="26602"/>
                      </a:moveTo>
                      <a:lnTo>
                        <a:pt x="60885" y="26602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26602"/>
                      </a:lnTo>
                      <a:close/>
                    </a:path>
                  </a:pathLst>
                </a:custGeom>
                <a:solidFill>
                  <a:srgbClr val="0000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56" name="object 413">
                  <a:extLst>
                    <a:ext uri="{FF2B5EF4-FFF2-40B4-BE49-F238E27FC236}">
                      <a16:creationId xmlns:a16="http://schemas.microsoft.com/office/drawing/2014/main" id="{E6E835F1-3514-85C8-3197-1AED088A05F3}"/>
                    </a:ext>
                  </a:extLst>
                </p:cNvPr>
                <p:cNvSpPr/>
                <p:nvPr/>
              </p:nvSpPr>
              <p:spPr>
                <a:xfrm>
                  <a:off x="4249689" y="5603855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57" name="object 414">
                  <a:extLst>
                    <a:ext uri="{FF2B5EF4-FFF2-40B4-BE49-F238E27FC236}">
                      <a16:creationId xmlns:a16="http://schemas.microsoft.com/office/drawing/2014/main" id="{3F480C70-53B7-4E6F-C944-0DDA6FE1E742}"/>
                    </a:ext>
                  </a:extLst>
                </p:cNvPr>
                <p:cNvSpPr/>
                <p:nvPr/>
              </p:nvSpPr>
              <p:spPr>
                <a:xfrm>
                  <a:off x="3879893" y="5329906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7"/>
                      </a:lnTo>
                      <a:lnTo>
                        <a:pt x="60885" y="60877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58" name="object 415">
                  <a:extLst>
                    <a:ext uri="{FF2B5EF4-FFF2-40B4-BE49-F238E27FC236}">
                      <a16:creationId xmlns:a16="http://schemas.microsoft.com/office/drawing/2014/main" id="{AA175377-E322-8DFF-BF4D-CDC139DE9006}"/>
                    </a:ext>
                  </a:extLst>
                </p:cNvPr>
                <p:cNvSpPr/>
                <p:nvPr/>
              </p:nvSpPr>
              <p:spPr>
                <a:xfrm>
                  <a:off x="3879893" y="5329906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59" name="object 416">
                  <a:extLst>
                    <a:ext uri="{FF2B5EF4-FFF2-40B4-BE49-F238E27FC236}">
                      <a16:creationId xmlns:a16="http://schemas.microsoft.com/office/drawing/2014/main" id="{D59D5B43-97DA-47B6-3051-0E58574FCC2E}"/>
                    </a:ext>
                  </a:extLst>
                </p:cNvPr>
                <p:cNvSpPr/>
                <p:nvPr/>
              </p:nvSpPr>
              <p:spPr>
                <a:xfrm>
                  <a:off x="3879893" y="542122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5" y="60876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60" name="object 417">
                  <a:extLst>
                    <a:ext uri="{FF2B5EF4-FFF2-40B4-BE49-F238E27FC236}">
                      <a16:creationId xmlns:a16="http://schemas.microsoft.com/office/drawing/2014/main" id="{931B6734-EAA9-3AF4-D8D7-C15095503D21}"/>
                    </a:ext>
                  </a:extLst>
                </p:cNvPr>
                <p:cNvSpPr/>
                <p:nvPr/>
              </p:nvSpPr>
              <p:spPr>
                <a:xfrm>
                  <a:off x="3879893" y="542122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61" name="object 418">
                  <a:extLst>
                    <a:ext uri="{FF2B5EF4-FFF2-40B4-BE49-F238E27FC236}">
                      <a16:creationId xmlns:a16="http://schemas.microsoft.com/office/drawing/2014/main" id="{DCD6F9FD-817D-B822-162E-245F4137E66E}"/>
                    </a:ext>
                  </a:extLst>
                </p:cNvPr>
                <p:cNvSpPr/>
                <p:nvPr/>
              </p:nvSpPr>
              <p:spPr>
                <a:xfrm>
                  <a:off x="3972344" y="523859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5" y="60876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99CC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62" name="object 419">
                  <a:extLst>
                    <a:ext uri="{FF2B5EF4-FFF2-40B4-BE49-F238E27FC236}">
                      <a16:creationId xmlns:a16="http://schemas.microsoft.com/office/drawing/2014/main" id="{4AE2743F-4D30-5430-0390-F2D8FFC5C65E}"/>
                    </a:ext>
                  </a:extLst>
                </p:cNvPr>
                <p:cNvSpPr/>
                <p:nvPr/>
              </p:nvSpPr>
              <p:spPr>
                <a:xfrm>
                  <a:off x="3972344" y="523859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63" name="object 420">
                  <a:extLst>
                    <a:ext uri="{FF2B5EF4-FFF2-40B4-BE49-F238E27FC236}">
                      <a16:creationId xmlns:a16="http://schemas.microsoft.com/office/drawing/2014/main" id="{41D6E137-2E13-4D02-6CAD-67746F011BF5}"/>
                    </a:ext>
                  </a:extLst>
                </p:cNvPr>
                <p:cNvSpPr/>
                <p:nvPr/>
              </p:nvSpPr>
              <p:spPr>
                <a:xfrm>
                  <a:off x="4157241" y="5603855"/>
                  <a:ext cx="61709" cy="26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26670">
                      <a:moveTo>
                        <a:pt x="0" y="26602"/>
                      </a:moveTo>
                      <a:lnTo>
                        <a:pt x="60885" y="26602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26602"/>
                      </a:lnTo>
                      <a:close/>
                    </a:path>
                  </a:pathLst>
                </a:custGeom>
                <a:solidFill>
                  <a:srgbClr val="99CC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64" name="object 421">
                  <a:extLst>
                    <a:ext uri="{FF2B5EF4-FFF2-40B4-BE49-F238E27FC236}">
                      <a16:creationId xmlns:a16="http://schemas.microsoft.com/office/drawing/2014/main" id="{3A5EA667-DB79-D085-F4AF-1506E930218E}"/>
                    </a:ext>
                  </a:extLst>
                </p:cNvPr>
                <p:cNvSpPr/>
                <p:nvPr/>
              </p:nvSpPr>
              <p:spPr>
                <a:xfrm>
                  <a:off x="4157241" y="5603855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65" name="object 422">
                  <a:extLst>
                    <a:ext uri="{FF2B5EF4-FFF2-40B4-BE49-F238E27FC236}">
                      <a16:creationId xmlns:a16="http://schemas.microsoft.com/office/drawing/2014/main" id="{9AA8A05F-27BC-8E3E-AF37-BA7CE38267F0}"/>
                    </a:ext>
                  </a:extLst>
                </p:cNvPr>
                <p:cNvSpPr/>
                <p:nvPr/>
              </p:nvSpPr>
              <p:spPr>
                <a:xfrm>
                  <a:off x="4157241" y="542122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5" y="60876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FFFF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66" name="object 423">
                  <a:extLst>
                    <a:ext uri="{FF2B5EF4-FFF2-40B4-BE49-F238E27FC236}">
                      <a16:creationId xmlns:a16="http://schemas.microsoft.com/office/drawing/2014/main" id="{F6378BD9-B94A-E21D-92F9-7FB8F5E232BE}"/>
                    </a:ext>
                  </a:extLst>
                </p:cNvPr>
                <p:cNvSpPr/>
                <p:nvPr/>
              </p:nvSpPr>
              <p:spPr>
                <a:xfrm>
                  <a:off x="4157241" y="542122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67" name="object 424">
                  <a:extLst>
                    <a:ext uri="{FF2B5EF4-FFF2-40B4-BE49-F238E27FC236}">
                      <a16:creationId xmlns:a16="http://schemas.microsoft.com/office/drawing/2014/main" id="{1A5AFE36-C532-CA7D-CD25-58DB380BD8D0}"/>
                    </a:ext>
                  </a:extLst>
                </p:cNvPr>
                <p:cNvSpPr/>
                <p:nvPr/>
              </p:nvSpPr>
              <p:spPr>
                <a:xfrm>
                  <a:off x="4157241" y="5512537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7"/>
                      </a:lnTo>
                      <a:lnTo>
                        <a:pt x="60885" y="60877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FFFF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68" name="object 425">
                  <a:extLst>
                    <a:ext uri="{FF2B5EF4-FFF2-40B4-BE49-F238E27FC236}">
                      <a16:creationId xmlns:a16="http://schemas.microsoft.com/office/drawing/2014/main" id="{244EBD0A-0288-BEFC-284D-3D22EF07DDA7}"/>
                    </a:ext>
                  </a:extLst>
                </p:cNvPr>
                <p:cNvSpPr/>
                <p:nvPr/>
              </p:nvSpPr>
              <p:spPr>
                <a:xfrm>
                  <a:off x="4157241" y="5512537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69" name="object 426">
                  <a:extLst>
                    <a:ext uri="{FF2B5EF4-FFF2-40B4-BE49-F238E27FC236}">
                      <a16:creationId xmlns:a16="http://schemas.microsoft.com/office/drawing/2014/main" id="{FE5F492A-7C1E-ACE6-357E-B5CB8B647467}"/>
                    </a:ext>
                  </a:extLst>
                </p:cNvPr>
                <p:cNvSpPr/>
                <p:nvPr/>
              </p:nvSpPr>
              <p:spPr>
                <a:xfrm>
                  <a:off x="4064792" y="523859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5" y="60876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FFFF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70" name="object 427">
                  <a:extLst>
                    <a:ext uri="{FF2B5EF4-FFF2-40B4-BE49-F238E27FC236}">
                      <a16:creationId xmlns:a16="http://schemas.microsoft.com/office/drawing/2014/main" id="{513AD7B1-3E85-1542-5DB8-2F4B811B456B}"/>
                    </a:ext>
                  </a:extLst>
                </p:cNvPr>
                <p:cNvSpPr/>
                <p:nvPr/>
              </p:nvSpPr>
              <p:spPr>
                <a:xfrm>
                  <a:off x="4064792" y="523859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71" name="object 428">
                  <a:extLst>
                    <a:ext uri="{FF2B5EF4-FFF2-40B4-BE49-F238E27FC236}">
                      <a16:creationId xmlns:a16="http://schemas.microsoft.com/office/drawing/2014/main" id="{A24F1045-0331-F1CA-F777-3CF4B7CEA5BA}"/>
                    </a:ext>
                  </a:extLst>
                </p:cNvPr>
                <p:cNvSpPr/>
                <p:nvPr/>
              </p:nvSpPr>
              <p:spPr>
                <a:xfrm>
                  <a:off x="3972344" y="5329906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7"/>
                      </a:lnTo>
                      <a:lnTo>
                        <a:pt x="60885" y="60877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00FF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72" name="object 429">
                  <a:extLst>
                    <a:ext uri="{FF2B5EF4-FFF2-40B4-BE49-F238E27FC236}">
                      <a16:creationId xmlns:a16="http://schemas.microsoft.com/office/drawing/2014/main" id="{4755B7A9-DCC0-CC0C-314C-26B29B342B5B}"/>
                    </a:ext>
                  </a:extLst>
                </p:cNvPr>
                <p:cNvSpPr/>
                <p:nvPr/>
              </p:nvSpPr>
              <p:spPr>
                <a:xfrm>
                  <a:off x="3972344" y="5329906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73" name="object 430">
                  <a:extLst>
                    <a:ext uri="{FF2B5EF4-FFF2-40B4-BE49-F238E27FC236}">
                      <a16:creationId xmlns:a16="http://schemas.microsoft.com/office/drawing/2014/main" id="{7BC5D379-CE68-D808-F5CE-C426EA289DA7}"/>
                    </a:ext>
                  </a:extLst>
                </p:cNvPr>
                <p:cNvSpPr/>
                <p:nvPr/>
              </p:nvSpPr>
              <p:spPr>
                <a:xfrm>
                  <a:off x="4249689" y="5329906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7"/>
                      </a:lnTo>
                      <a:lnTo>
                        <a:pt x="60885" y="60877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C0504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74" name="object 431">
                  <a:extLst>
                    <a:ext uri="{FF2B5EF4-FFF2-40B4-BE49-F238E27FC236}">
                      <a16:creationId xmlns:a16="http://schemas.microsoft.com/office/drawing/2014/main" id="{ABB80F3C-913D-A3F9-B58D-F8E4D7BA72A4}"/>
                    </a:ext>
                  </a:extLst>
                </p:cNvPr>
                <p:cNvSpPr/>
                <p:nvPr/>
              </p:nvSpPr>
              <p:spPr>
                <a:xfrm>
                  <a:off x="4249689" y="5329906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75" name="object 432">
                  <a:extLst>
                    <a:ext uri="{FF2B5EF4-FFF2-40B4-BE49-F238E27FC236}">
                      <a16:creationId xmlns:a16="http://schemas.microsoft.com/office/drawing/2014/main" id="{37B741FA-CB4F-8FF1-D72A-8642D5045D0E}"/>
                    </a:ext>
                  </a:extLst>
                </p:cNvPr>
                <p:cNvSpPr/>
                <p:nvPr/>
              </p:nvSpPr>
              <p:spPr>
                <a:xfrm>
                  <a:off x="4249689" y="542122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5" y="60876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4F81B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76" name="object 433">
                  <a:extLst>
                    <a:ext uri="{FF2B5EF4-FFF2-40B4-BE49-F238E27FC236}">
                      <a16:creationId xmlns:a16="http://schemas.microsoft.com/office/drawing/2014/main" id="{1E83E876-ADE4-ABC4-7AEF-6B1C629FE8D7}"/>
                    </a:ext>
                  </a:extLst>
                </p:cNvPr>
                <p:cNvSpPr/>
                <p:nvPr/>
              </p:nvSpPr>
              <p:spPr>
                <a:xfrm>
                  <a:off x="4249689" y="542122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77" name="object 434">
                  <a:extLst>
                    <a:ext uri="{FF2B5EF4-FFF2-40B4-BE49-F238E27FC236}">
                      <a16:creationId xmlns:a16="http://schemas.microsoft.com/office/drawing/2014/main" id="{0946C6C6-EACA-B485-37A8-295C92A6127F}"/>
                    </a:ext>
                  </a:extLst>
                </p:cNvPr>
                <p:cNvSpPr/>
                <p:nvPr/>
              </p:nvSpPr>
              <p:spPr>
                <a:xfrm>
                  <a:off x="3972344" y="5603854"/>
                  <a:ext cx="61709" cy="26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26670">
                      <a:moveTo>
                        <a:pt x="0" y="26602"/>
                      </a:moveTo>
                      <a:lnTo>
                        <a:pt x="60884" y="26602"/>
                      </a:lnTo>
                      <a:lnTo>
                        <a:pt x="60884" y="0"/>
                      </a:lnTo>
                      <a:lnTo>
                        <a:pt x="0" y="0"/>
                      </a:lnTo>
                      <a:lnTo>
                        <a:pt x="0" y="2660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78" name="object 435">
                  <a:extLst>
                    <a:ext uri="{FF2B5EF4-FFF2-40B4-BE49-F238E27FC236}">
                      <a16:creationId xmlns:a16="http://schemas.microsoft.com/office/drawing/2014/main" id="{6FDEFE88-7749-FC23-9DFF-EE9209252DB8}"/>
                    </a:ext>
                  </a:extLst>
                </p:cNvPr>
                <p:cNvSpPr/>
                <p:nvPr/>
              </p:nvSpPr>
              <p:spPr>
                <a:xfrm>
                  <a:off x="3972344" y="5603854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60877"/>
                      </a:moveTo>
                      <a:lnTo>
                        <a:pt x="60885" y="60877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60877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79" name="object 436">
                  <a:extLst>
                    <a:ext uri="{FF2B5EF4-FFF2-40B4-BE49-F238E27FC236}">
                      <a16:creationId xmlns:a16="http://schemas.microsoft.com/office/drawing/2014/main" id="{7FDFBC00-5B41-D946-A334-D46298DF4D2B}"/>
                    </a:ext>
                  </a:extLst>
                </p:cNvPr>
                <p:cNvSpPr/>
                <p:nvPr/>
              </p:nvSpPr>
              <p:spPr>
                <a:xfrm>
                  <a:off x="4249689" y="523859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5" y="60876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80" name="object 437">
                  <a:extLst>
                    <a:ext uri="{FF2B5EF4-FFF2-40B4-BE49-F238E27FC236}">
                      <a16:creationId xmlns:a16="http://schemas.microsoft.com/office/drawing/2014/main" id="{AA10D0C3-1487-2A10-D494-ED89E4A681D4}"/>
                    </a:ext>
                  </a:extLst>
                </p:cNvPr>
                <p:cNvSpPr/>
                <p:nvPr/>
              </p:nvSpPr>
              <p:spPr>
                <a:xfrm>
                  <a:off x="4249689" y="523859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81" name="object 438">
                  <a:extLst>
                    <a:ext uri="{FF2B5EF4-FFF2-40B4-BE49-F238E27FC236}">
                      <a16:creationId xmlns:a16="http://schemas.microsoft.com/office/drawing/2014/main" id="{9CC9453C-4EF4-1445-9C35-51E3D5226B6E}"/>
                    </a:ext>
                  </a:extLst>
                </p:cNvPr>
                <p:cNvSpPr/>
                <p:nvPr/>
              </p:nvSpPr>
              <p:spPr>
                <a:xfrm>
                  <a:off x="4342137" y="542122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5" y="60876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99CC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82" name="object 439">
                  <a:extLst>
                    <a:ext uri="{FF2B5EF4-FFF2-40B4-BE49-F238E27FC236}">
                      <a16:creationId xmlns:a16="http://schemas.microsoft.com/office/drawing/2014/main" id="{65F2DAA7-4190-344A-832B-43A9CD82BFF4}"/>
                    </a:ext>
                  </a:extLst>
                </p:cNvPr>
                <p:cNvSpPr/>
                <p:nvPr/>
              </p:nvSpPr>
              <p:spPr>
                <a:xfrm>
                  <a:off x="4342137" y="542122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83" name="object 440">
                  <a:extLst>
                    <a:ext uri="{FF2B5EF4-FFF2-40B4-BE49-F238E27FC236}">
                      <a16:creationId xmlns:a16="http://schemas.microsoft.com/office/drawing/2014/main" id="{0332B2E0-DB2D-56FE-44AF-7AE4B18F042F}"/>
                    </a:ext>
                  </a:extLst>
                </p:cNvPr>
                <p:cNvSpPr/>
                <p:nvPr/>
              </p:nvSpPr>
              <p:spPr>
                <a:xfrm>
                  <a:off x="4342137" y="5512537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7"/>
                      </a:lnTo>
                      <a:lnTo>
                        <a:pt x="60885" y="60877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99CC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84" name="object 441">
                  <a:extLst>
                    <a:ext uri="{FF2B5EF4-FFF2-40B4-BE49-F238E27FC236}">
                      <a16:creationId xmlns:a16="http://schemas.microsoft.com/office/drawing/2014/main" id="{9BA121DD-96EE-9B90-7C47-D32C3910FCA2}"/>
                    </a:ext>
                  </a:extLst>
                </p:cNvPr>
                <p:cNvSpPr/>
                <p:nvPr/>
              </p:nvSpPr>
              <p:spPr>
                <a:xfrm>
                  <a:off x="4342137" y="5512537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85" name="object 442">
                  <a:extLst>
                    <a:ext uri="{FF2B5EF4-FFF2-40B4-BE49-F238E27FC236}">
                      <a16:creationId xmlns:a16="http://schemas.microsoft.com/office/drawing/2014/main" id="{F3B0FEA1-B022-F7CC-A694-C215EAE7ADAD}"/>
                    </a:ext>
                  </a:extLst>
                </p:cNvPr>
                <p:cNvSpPr/>
                <p:nvPr/>
              </p:nvSpPr>
              <p:spPr>
                <a:xfrm>
                  <a:off x="4342137" y="5603855"/>
                  <a:ext cx="61709" cy="26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26670">
                      <a:moveTo>
                        <a:pt x="0" y="26602"/>
                      </a:moveTo>
                      <a:lnTo>
                        <a:pt x="60885" y="26602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26602"/>
                      </a:lnTo>
                      <a:close/>
                    </a:path>
                  </a:pathLst>
                </a:custGeom>
                <a:solidFill>
                  <a:srgbClr val="99CC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86" name="object 443">
                  <a:extLst>
                    <a:ext uri="{FF2B5EF4-FFF2-40B4-BE49-F238E27FC236}">
                      <a16:creationId xmlns:a16="http://schemas.microsoft.com/office/drawing/2014/main" id="{B2A05671-F85C-1F2F-DBE4-C66F1706422E}"/>
                    </a:ext>
                  </a:extLst>
                </p:cNvPr>
                <p:cNvSpPr/>
                <p:nvPr/>
              </p:nvSpPr>
              <p:spPr>
                <a:xfrm>
                  <a:off x="4342137" y="5603855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87" name="object 444">
                  <a:extLst>
                    <a:ext uri="{FF2B5EF4-FFF2-40B4-BE49-F238E27FC236}">
                      <a16:creationId xmlns:a16="http://schemas.microsoft.com/office/drawing/2014/main" id="{A29F14E1-9FFA-8034-EED4-8148B1C72CA3}"/>
                    </a:ext>
                  </a:extLst>
                </p:cNvPr>
                <p:cNvSpPr/>
                <p:nvPr/>
              </p:nvSpPr>
              <p:spPr>
                <a:xfrm>
                  <a:off x="4434587" y="523859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5" y="60876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99CC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88" name="object 445">
                  <a:extLst>
                    <a:ext uri="{FF2B5EF4-FFF2-40B4-BE49-F238E27FC236}">
                      <a16:creationId xmlns:a16="http://schemas.microsoft.com/office/drawing/2014/main" id="{B6321D66-F2D4-F4A7-B7B9-B364331F5172}"/>
                    </a:ext>
                  </a:extLst>
                </p:cNvPr>
                <p:cNvSpPr/>
                <p:nvPr/>
              </p:nvSpPr>
              <p:spPr>
                <a:xfrm>
                  <a:off x="4434587" y="523859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89" name="object 446">
                  <a:extLst>
                    <a:ext uri="{FF2B5EF4-FFF2-40B4-BE49-F238E27FC236}">
                      <a16:creationId xmlns:a16="http://schemas.microsoft.com/office/drawing/2014/main" id="{F55E180B-9A4B-D167-B6B7-11CA226E37B2}"/>
                    </a:ext>
                  </a:extLst>
                </p:cNvPr>
                <p:cNvSpPr/>
                <p:nvPr/>
              </p:nvSpPr>
              <p:spPr>
                <a:xfrm>
                  <a:off x="4434587" y="5329906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7"/>
                      </a:lnTo>
                      <a:lnTo>
                        <a:pt x="60885" y="60877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99CC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90" name="object 447">
                  <a:extLst>
                    <a:ext uri="{FF2B5EF4-FFF2-40B4-BE49-F238E27FC236}">
                      <a16:creationId xmlns:a16="http://schemas.microsoft.com/office/drawing/2014/main" id="{3ACE9307-A9E9-FE32-0A57-B67DD0DD7C73}"/>
                    </a:ext>
                  </a:extLst>
                </p:cNvPr>
                <p:cNvSpPr/>
                <p:nvPr/>
              </p:nvSpPr>
              <p:spPr>
                <a:xfrm>
                  <a:off x="4434587" y="5329906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91" name="object 448">
                  <a:extLst>
                    <a:ext uri="{FF2B5EF4-FFF2-40B4-BE49-F238E27FC236}">
                      <a16:creationId xmlns:a16="http://schemas.microsoft.com/office/drawing/2014/main" id="{F8683808-C849-DD70-36FE-908652D2E3F7}"/>
                    </a:ext>
                  </a:extLst>
                </p:cNvPr>
                <p:cNvSpPr/>
                <p:nvPr/>
              </p:nvSpPr>
              <p:spPr>
                <a:xfrm>
                  <a:off x="4434587" y="542122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5" y="60876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99CC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92" name="object 449">
                  <a:extLst>
                    <a:ext uri="{FF2B5EF4-FFF2-40B4-BE49-F238E27FC236}">
                      <a16:creationId xmlns:a16="http://schemas.microsoft.com/office/drawing/2014/main" id="{EF4D7B9C-FD3B-9490-CCB3-8D19F9FFC780}"/>
                    </a:ext>
                  </a:extLst>
                </p:cNvPr>
                <p:cNvSpPr/>
                <p:nvPr/>
              </p:nvSpPr>
              <p:spPr>
                <a:xfrm>
                  <a:off x="4434587" y="542122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93" name="object 450">
                  <a:extLst>
                    <a:ext uri="{FF2B5EF4-FFF2-40B4-BE49-F238E27FC236}">
                      <a16:creationId xmlns:a16="http://schemas.microsoft.com/office/drawing/2014/main" id="{ACA0C56A-CB56-2981-4118-F2CE641CD6D0}"/>
                    </a:ext>
                  </a:extLst>
                </p:cNvPr>
                <p:cNvSpPr/>
                <p:nvPr/>
              </p:nvSpPr>
              <p:spPr>
                <a:xfrm>
                  <a:off x="4434587" y="5512537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7"/>
                      </a:lnTo>
                      <a:lnTo>
                        <a:pt x="60885" y="60877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99CC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94" name="object 451">
                  <a:extLst>
                    <a:ext uri="{FF2B5EF4-FFF2-40B4-BE49-F238E27FC236}">
                      <a16:creationId xmlns:a16="http://schemas.microsoft.com/office/drawing/2014/main" id="{EA1BFE51-0F14-97E8-9A17-380C8A194BD4}"/>
                    </a:ext>
                  </a:extLst>
                </p:cNvPr>
                <p:cNvSpPr/>
                <p:nvPr/>
              </p:nvSpPr>
              <p:spPr>
                <a:xfrm>
                  <a:off x="4434587" y="5512537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95" name="object 452">
                  <a:extLst>
                    <a:ext uri="{FF2B5EF4-FFF2-40B4-BE49-F238E27FC236}">
                      <a16:creationId xmlns:a16="http://schemas.microsoft.com/office/drawing/2014/main" id="{6C451F28-72AD-4BE9-8BC2-10E05B22A862}"/>
                    </a:ext>
                  </a:extLst>
                </p:cNvPr>
                <p:cNvSpPr/>
                <p:nvPr/>
              </p:nvSpPr>
              <p:spPr>
                <a:xfrm>
                  <a:off x="4342137" y="523859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5" y="60876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99CC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96" name="object 453">
                  <a:extLst>
                    <a:ext uri="{FF2B5EF4-FFF2-40B4-BE49-F238E27FC236}">
                      <a16:creationId xmlns:a16="http://schemas.microsoft.com/office/drawing/2014/main" id="{91D9C1F0-6DB8-344A-5F8F-2C108D87519E}"/>
                    </a:ext>
                  </a:extLst>
                </p:cNvPr>
                <p:cNvSpPr/>
                <p:nvPr/>
              </p:nvSpPr>
              <p:spPr>
                <a:xfrm>
                  <a:off x="4342137" y="523859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97" name="object 454">
                  <a:extLst>
                    <a:ext uri="{FF2B5EF4-FFF2-40B4-BE49-F238E27FC236}">
                      <a16:creationId xmlns:a16="http://schemas.microsoft.com/office/drawing/2014/main" id="{62DB2F54-9064-39EC-8CD6-D67DA18AFC77}"/>
                    </a:ext>
                  </a:extLst>
                </p:cNvPr>
                <p:cNvSpPr/>
                <p:nvPr/>
              </p:nvSpPr>
              <p:spPr>
                <a:xfrm>
                  <a:off x="4342137" y="5329906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7"/>
                      </a:lnTo>
                      <a:lnTo>
                        <a:pt x="60885" y="60877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99CC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98" name="object 455">
                  <a:extLst>
                    <a:ext uri="{FF2B5EF4-FFF2-40B4-BE49-F238E27FC236}">
                      <a16:creationId xmlns:a16="http://schemas.microsoft.com/office/drawing/2014/main" id="{04A94D08-BAF4-B561-47A0-388285E3E21A}"/>
                    </a:ext>
                  </a:extLst>
                </p:cNvPr>
                <p:cNvSpPr/>
                <p:nvPr/>
              </p:nvSpPr>
              <p:spPr>
                <a:xfrm>
                  <a:off x="4342137" y="5329906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99" name="object 456">
                  <a:extLst>
                    <a:ext uri="{FF2B5EF4-FFF2-40B4-BE49-F238E27FC236}">
                      <a16:creationId xmlns:a16="http://schemas.microsoft.com/office/drawing/2014/main" id="{B73C9139-37BF-856C-83C8-B43609315727}"/>
                    </a:ext>
                  </a:extLst>
                </p:cNvPr>
                <p:cNvSpPr/>
                <p:nvPr/>
              </p:nvSpPr>
              <p:spPr>
                <a:xfrm>
                  <a:off x="4619484" y="523859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5" y="60876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00FF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00" name="object 457">
                  <a:extLst>
                    <a:ext uri="{FF2B5EF4-FFF2-40B4-BE49-F238E27FC236}">
                      <a16:creationId xmlns:a16="http://schemas.microsoft.com/office/drawing/2014/main" id="{7DC95CA2-8ADA-CAE7-470F-DD3A5E605A1B}"/>
                    </a:ext>
                  </a:extLst>
                </p:cNvPr>
                <p:cNvSpPr/>
                <p:nvPr/>
              </p:nvSpPr>
              <p:spPr>
                <a:xfrm>
                  <a:off x="4619484" y="523859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01" name="object 458">
                  <a:extLst>
                    <a:ext uri="{FF2B5EF4-FFF2-40B4-BE49-F238E27FC236}">
                      <a16:creationId xmlns:a16="http://schemas.microsoft.com/office/drawing/2014/main" id="{9D3C4649-34C0-46F2-3D1C-5D32E57B5F70}"/>
                    </a:ext>
                  </a:extLst>
                </p:cNvPr>
                <p:cNvSpPr/>
                <p:nvPr/>
              </p:nvSpPr>
              <p:spPr>
                <a:xfrm>
                  <a:off x="4619484" y="5329906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7"/>
                      </a:lnTo>
                      <a:lnTo>
                        <a:pt x="60885" y="60877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00FF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02" name="object 459">
                  <a:extLst>
                    <a:ext uri="{FF2B5EF4-FFF2-40B4-BE49-F238E27FC236}">
                      <a16:creationId xmlns:a16="http://schemas.microsoft.com/office/drawing/2014/main" id="{B7FA04D1-49FB-01CA-940C-CD132D60CAAE}"/>
                    </a:ext>
                  </a:extLst>
                </p:cNvPr>
                <p:cNvSpPr/>
                <p:nvPr/>
              </p:nvSpPr>
              <p:spPr>
                <a:xfrm>
                  <a:off x="4619484" y="5329906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03" name="object 460">
                  <a:extLst>
                    <a:ext uri="{FF2B5EF4-FFF2-40B4-BE49-F238E27FC236}">
                      <a16:creationId xmlns:a16="http://schemas.microsoft.com/office/drawing/2014/main" id="{9A7CA4B3-C0F5-713F-F6FD-4552B7BB76B7}"/>
                    </a:ext>
                  </a:extLst>
                </p:cNvPr>
                <p:cNvSpPr/>
                <p:nvPr/>
              </p:nvSpPr>
              <p:spPr>
                <a:xfrm>
                  <a:off x="4619484" y="542122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5" y="60876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00FF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04" name="object 461">
                  <a:extLst>
                    <a:ext uri="{FF2B5EF4-FFF2-40B4-BE49-F238E27FC236}">
                      <a16:creationId xmlns:a16="http://schemas.microsoft.com/office/drawing/2014/main" id="{F94A6D96-FAC8-0CD5-E7C4-74E3B022510F}"/>
                    </a:ext>
                  </a:extLst>
                </p:cNvPr>
                <p:cNvSpPr/>
                <p:nvPr/>
              </p:nvSpPr>
              <p:spPr>
                <a:xfrm>
                  <a:off x="4619484" y="542122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05" name="object 462">
                  <a:extLst>
                    <a:ext uri="{FF2B5EF4-FFF2-40B4-BE49-F238E27FC236}">
                      <a16:creationId xmlns:a16="http://schemas.microsoft.com/office/drawing/2014/main" id="{FC9CF92B-676A-94F1-CFBC-6EC7987D32B7}"/>
                    </a:ext>
                  </a:extLst>
                </p:cNvPr>
                <p:cNvSpPr/>
                <p:nvPr/>
              </p:nvSpPr>
              <p:spPr>
                <a:xfrm>
                  <a:off x="4619484" y="5512537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7"/>
                      </a:lnTo>
                      <a:lnTo>
                        <a:pt x="60885" y="60877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00FF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06" name="object 463">
                  <a:extLst>
                    <a:ext uri="{FF2B5EF4-FFF2-40B4-BE49-F238E27FC236}">
                      <a16:creationId xmlns:a16="http://schemas.microsoft.com/office/drawing/2014/main" id="{EFD35C2C-E05D-7D74-9F6E-B00699F1AAD8}"/>
                    </a:ext>
                  </a:extLst>
                </p:cNvPr>
                <p:cNvSpPr/>
                <p:nvPr/>
              </p:nvSpPr>
              <p:spPr>
                <a:xfrm>
                  <a:off x="4619484" y="5512537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07" name="object 464">
                  <a:extLst>
                    <a:ext uri="{FF2B5EF4-FFF2-40B4-BE49-F238E27FC236}">
                      <a16:creationId xmlns:a16="http://schemas.microsoft.com/office/drawing/2014/main" id="{6599CD1F-2BD0-1F5B-2243-A23F98CED9D7}"/>
                    </a:ext>
                  </a:extLst>
                </p:cNvPr>
                <p:cNvSpPr/>
                <p:nvPr/>
              </p:nvSpPr>
              <p:spPr>
                <a:xfrm>
                  <a:off x="4527035" y="542122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4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4" y="60876"/>
                      </a:lnTo>
                      <a:lnTo>
                        <a:pt x="60884" y="0"/>
                      </a:lnTo>
                      <a:close/>
                    </a:path>
                  </a:pathLst>
                </a:custGeom>
                <a:solidFill>
                  <a:srgbClr val="00FF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08" name="object 465">
                  <a:extLst>
                    <a:ext uri="{FF2B5EF4-FFF2-40B4-BE49-F238E27FC236}">
                      <a16:creationId xmlns:a16="http://schemas.microsoft.com/office/drawing/2014/main" id="{BFFA9600-B7E6-921F-51F5-51A0695983FD}"/>
                    </a:ext>
                  </a:extLst>
                </p:cNvPr>
                <p:cNvSpPr/>
                <p:nvPr/>
              </p:nvSpPr>
              <p:spPr>
                <a:xfrm>
                  <a:off x="4527035" y="542122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60877"/>
                      </a:moveTo>
                      <a:lnTo>
                        <a:pt x="60885" y="60877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60877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09" name="object 466">
                  <a:extLst>
                    <a:ext uri="{FF2B5EF4-FFF2-40B4-BE49-F238E27FC236}">
                      <a16:creationId xmlns:a16="http://schemas.microsoft.com/office/drawing/2014/main" id="{73B8E318-1CBB-820D-18C7-FEDEB33F60C0}"/>
                    </a:ext>
                  </a:extLst>
                </p:cNvPr>
                <p:cNvSpPr/>
                <p:nvPr/>
              </p:nvSpPr>
              <p:spPr>
                <a:xfrm>
                  <a:off x="4527035" y="5512537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4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4" y="60876"/>
                      </a:lnTo>
                      <a:lnTo>
                        <a:pt x="60884" y="0"/>
                      </a:lnTo>
                      <a:close/>
                    </a:path>
                  </a:pathLst>
                </a:custGeom>
                <a:solidFill>
                  <a:srgbClr val="00FF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10" name="object 467">
                  <a:extLst>
                    <a:ext uri="{FF2B5EF4-FFF2-40B4-BE49-F238E27FC236}">
                      <a16:creationId xmlns:a16="http://schemas.microsoft.com/office/drawing/2014/main" id="{AA10573D-D818-CEDE-C5C1-2B6D4C51A108}"/>
                    </a:ext>
                  </a:extLst>
                </p:cNvPr>
                <p:cNvSpPr/>
                <p:nvPr/>
              </p:nvSpPr>
              <p:spPr>
                <a:xfrm>
                  <a:off x="4527035" y="5512537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60877"/>
                      </a:moveTo>
                      <a:lnTo>
                        <a:pt x="60885" y="60877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60877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11" name="object 468">
                  <a:extLst>
                    <a:ext uri="{FF2B5EF4-FFF2-40B4-BE49-F238E27FC236}">
                      <a16:creationId xmlns:a16="http://schemas.microsoft.com/office/drawing/2014/main" id="{CA99F82E-C0AA-0354-8B25-E3CE16D2E380}"/>
                    </a:ext>
                  </a:extLst>
                </p:cNvPr>
                <p:cNvSpPr/>
                <p:nvPr/>
              </p:nvSpPr>
              <p:spPr>
                <a:xfrm>
                  <a:off x="4527035" y="5603855"/>
                  <a:ext cx="61709" cy="26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26670">
                      <a:moveTo>
                        <a:pt x="0" y="26602"/>
                      </a:moveTo>
                      <a:lnTo>
                        <a:pt x="60885" y="26602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26602"/>
                      </a:lnTo>
                      <a:close/>
                    </a:path>
                  </a:pathLst>
                </a:custGeom>
                <a:solidFill>
                  <a:srgbClr val="00FF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12" name="object 469">
                  <a:extLst>
                    <a:ext uri="{FF2B5EF4-FFF2-40B4-BE49-F238E27FC236}">
                      <a16:creationId xmlns:a16="http://schemas.microsoft.com/office/drawing/2014/main" id="{B419BE10-F87F-4493-A471-92F7EB85B81B}"/>
                    </a:ext>
                  </a:extLst>
                </p:cNvPr>
                <p:cNvSpPr/>
                <p:nvPr/>
              </p:nvSpPr>
              <p:spPr>
                <a:xfrm>
                  <a:off x="4527035" y="5603855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13" name="object 470">
                  <a:extLst>
                    <a:ext uri="{FF2B5EF4-FFF2-40B4-BE49-F238E27FC236}">
                      <a16:creationId xmlns:a16="http://schemas.microsoft.com/office/drawing/2014/main" id="{BB0FBE6F-5EE3-0625-A7E1-AF48FB7A654E}"/>
                    </a:ext>
                  </a:extLst>
                </p:cNvPr>
                <p:cNvSpPr/>
                <p:nvPr/>
              </p:nvSpPr>
              <p:spPr>
                <a:xfrm>
                  <a:off x="4527035" y="52385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4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4" y="60876"/>
                      </a:lnTo>
                      <a:lnTo>
                        <a:pt x="60884" y="0"/>
                      </a:lnTo>
                      <a:close/>
                    </a:path>
                  </a:pathLst>
                </a:custGeom>
                <a:solidFill>
                  <a:srgbClr val="00FF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14" name="object 471">
                  <a:extLst>
                    <a:ext uri="{FF2B5EF4-FFF2-40B4-BE49-F238E27FC236}">
                      <a16:creationId xmlns:a16="http://schemas.microsoft.com/office/drawing/2014/main" id="{6A7B5990-DA4F-27D0-E226-DC288B1C0D4E}"/>
                    </a:ext>
                  </a:extLst>
                </p:cNvPr>
                <p:cNvSpPr/>
                <p:nvPr/>
              </p:nvSpPr>
              <p:spPr>
                <a:xfrm>
                  <a:off x="4527035" y="52385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60877"/>
                      </a:moveTo>
                      <a:lnTo>
                        <a:pt x="60885" y="60877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60877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15" name="object 472">
                  <a:extLst>
                    <a:ext uri="{FF2B5EF4-FFF2-40B4-BE49-F238E27FC236}">
                      <a16:creationId xmlns:a16="http://schemas.microsoft.com/office/drawing/2014/main" id="{B7E5878D-5124-A7A8-27BE-E150195B360E}"/>
                    </a:ext>
                  </a:extLst>
                </p:cNvPr>
                <p:cNvSpPr/>
                <p:nvPr/>
              </p:nvSpPr>
              <p:spPr>
                <a:xfrm>
                  <a:off x="4527035" y="5329906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7"/>
                      </a:lnTo>
                      <a:lnTo>
                        <a:pt x="60885" y="60877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00FF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16" name="object 473">
                  <a:extLst>
                    <a:ext uri="{FF2B5EF4-FFF2-40B4-BE49-F238E27FC236}">
                      <a16:creationId xmlns:a16="http://schemas.microsoft.com/office/drawing/2014/main" id="{6D72B0F7-2F51-0214-2B45-4A7141D3440E}"/>
                    </a:ext>
                  </a:extLst>
                </p:cNvPr>
                <p:cNvSpPr/>
                <p:nvPr/>
              </p:nvSpPr>
              <p:spPr>
                <a:xfrm>
                  <a:off x="4527035" y="5329906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17" name="object 474">
                  <a:extLst>
                    <a:ext uri="{FF2B5EF4-FFF2-40B4-BE49-F238E27FC236}">
                      <a16:creationId xmlns:a16="http://schemas.microsoft.com/office/drawing/2014/main" id="{C3630A17-87DC-461E-DD80-B275BF00B959}"/>
                    </a:ext>
                  </a:extLst>
                </p:cNvPr>
                <p:cNvSpPr/>
                <p:nvPr/>
              </p:nvSpPr>
              <p:spPr>
                <a:xfrm>
                  <a:off x="4434587" y="5603854"/>
                  <a:ext cx="61709" cy="26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26670">
                      <a:moveTo>
                        <a:pt x="0" y="26602"/>
                      </a:moveTo>
                      <a:lnTo>
                        <a:pt x="60884" y="26602"/>
                      </a:lnTo>
                      <a:lnTo>
                        <a:pt x="60884" y="0"/>
                      </a:lnTo>
                      <a:lnTo>
                        <a:pt x="0" y="0"/>
                      </a:lnTo>
                      <a:lnTo>
                        <a:pt x="0" y="26602"/>
                      </a:lnTo>
                      <a:close/>
                    </a:path>
                  </a:pathLst>
                </a:custGeom>
                <a:solidFill>
                  <a:srgbClr val="00FF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18" name="object 475">
                  <a:extLst>
                    <a:ext uri="{FF2B5EF4-FFF2-40B4-BE49-F238E27FC236}">
                      <a16:creationId xmlns:a16="http://schemas.microsoft.com/office/drawing/2014/main" id="{9F78AD80-326E-8193-FBFC-E07D97EB5F91}"/>
                    </a:ext>
                  </a:extLst>
                </p:cNvPr>
                <p:cNvSpPr/>
                <p:nvPr/>
              </p:nvSpPr>
              <p:spPr>
                <a:xfrm>
                  <a:off x="4434587" y="5603854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60877"/>
                      </a:moveTo>
                      <a:lnTo>
                        <a:pt x="60885" y="60877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60877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19" name="object 476">
                  <a:extLst>
                    <a:ext uri="{FF2B5EF4-FFF2-40B4-BE49-F238E27FC236}">
                      <a16:creationId xmlns:a16="http://schemas.microsoft.com/office/drawing/2014/main" id="{75CF8D4D-4741-FF38-BF9D-061D22D704C1}"/>
                    </a:ext>
                  </a:extLst>
                </p:cNvPr>
                <p:cNvSpPr/>
                <p:nvPr/>
              </p:nvSpPr>
              <p:spPr>
                <a:xfrm>
                  <a:off x="4804382" y="542122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5" y="60876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00CC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20" name="object 477">
                  <a:extLst>
                    <a:ext uri="{FF2B5EF4-FFF2-40B4-BE49-F238E27FC236}">
                      <a16:creationId xmlns:a16="http://schemas.microsoft.com/office/drawing/2014/main" id="{51B2DE9D-6C88-D9A4-E72F-DFAB7CFC5FF4}"/>
                    </a:ext>
                  </a:extLst>
                </p:cNvPr>
                <p:cNvSpPr/>
                <p:nvPr/>
              </p:nvSpPr>
              <p:spPr>
                <a:xfrm>
                  <a:off x="4804382" y="542122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21" name="object 478">
                  <a:extLst>
                    <a:ext uri="{FF2B5EF4-FFF2-40B4-BE49-F238E27FC236}">
                      <a16:creationId xmlns:a16="http://schemas.microsoft.com/office/drawing/2014/main" id="{D5E582FB-02C0-CFBC-2731-489780091036}"/>
                    </a:ext>
                  </a:extLst>
                </p:cNvPr>
                <p:cNvSpPr/>
                <p:nvPr/>
              </p:nvSpPr>
              <p:spPr>
                <a:xfrm>
                  <a:off x="4804382" y="5512537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7"/>
                      </a:lnTo>
                      <a:lnTo>
                        <a:pt x="60885" y="60877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00CC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22" name="object 479">
                  <a:extLst>
                    <a:ext uri="{FF2B5EF4-FFF2-40B4-BE49-F238E27FC236}">
                      <a16:creationId xmlns:a16="http://schemas.microsoft.com/office/drawing/2014/main" id="{AE92C538-EF09-8BED-ADE2-8C47349F6869}"/>
                    </a:ext>
                  </a:extLst>
                </p:cNvPr>
                <p:cNvSpPr/>
                <p:nvPr/>
              </p:nvSpPr>
              <p:spPr>
                <a:xfrm>
                  <a:off x="4804382" y="5512537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23" name="object 480">
                  <a:extLst>
                    <a:ext uri="{FF2B5EF4-FFF2-40B4-BE49-F238E27FC236}">
                      <a16:creationId xmlns:a16="http://schemas.microsoft.com/office/drawing/2014/main" id="{CFC7F7E6-F099-276E-E559-0F56AB1A93CD}"/>
                    </a:ext>
                  </a:extLst>
                </p:cNvPr>
                <p:cNvSpPr/>
                <p:nvPr/>
              </p:nvSpPr>
              <p:spPr>
                <a:xfrm>
                  <a:off x="4804382" y="5603855"/>
                  <a:ext cx="61709" cy="26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26670">
                      <a:moveTo>
                        <a:pt x="0" y="26602"/>
                      </a:moveTo>
                      <a:lnTo>
                        <a:pt x="60885" y="26602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26602"/>
                      </a:lnTo>
                      <a:close/>
                    </a:path>
                  </a:pathLst>
                </a:custGeom>
                <a:solidFill>
                  <a:srgbClr val="00CC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24" name="object 481">
                  <a:extLst>
                    <a:ext uri="{FF2B5EF4-FFF2-40B4-BE49-F238E27FC236}">
                      <a16:creationId xmlns:a16="http://schemas.microsoft.com/office/drawing/2014/main" id="{42DA0258-B150-C012-5398-FAA64F1E66DF}"/>
                    </a:ext>
                  </a:extLst>
                </p:cNvPr>
                <p:cNvSpPr/>
                <p:nvPr/>
              </p:nvSpPr>
              <p:spPr>
                <a:xfrm>
                  <a:off x="4804382" y="5603855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25" name="object 482">
                  <a:extLst>
                    <a:ext uri="{FF2B5EF4-FFF2-40B4-BE49-F238E27FC236}">
                      <a16:creationId xmlns:a16="http://schemas.microsoft.com/office/drawing/2014/main" id="{C0F7CE39-73B8-6718-1E8F-EEAA46975664}"/>
                    </a:ext>
                  </a:extLst>
                </p:cNvPr>
                <p:cNvSpPr/>
                <p:nvPr/>
              </p:nvSpPr>
              <p:spPr>
                <a:xfrm>
                  <a:off x="4804382" y="523859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5" y="60876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00CC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26" name="object 483">
                  <a:extLst>
                    <a:ext uri="{FF2B5EF4-FFF2-40B4-BE49-F238E27FC236}">
                      <a16:creationId xmlns:a16="http://schemas.microsoft.com/office/drawing/2014/main" id="{4F7C3568-FA43-5064-2963-634B6659BA82}"/>
                    </a:ext>
                  </a:extLst>
                </p:cNvPr>
                <p:cNvSpPr/>
                <p:nvPr/>
              </p:nvSpPr>
              <p:spPr>
                <a:xfrm>
                  <a:off x="4804382" y="523859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27" name="object 484">
                  <a:extLst>
                    <a:ext uri="{FF2B5EF4-FFF2-40B4-BE49-F238E27FC236}">
                      <a16:creationId xmlns:a16="http://schemas.microsoft.com/office/drawing/2014/main" id="{53A10B59-50A9-7E54-BAD7-315AADCC55B0}"/>
                    </a:ext>
                  </a:extLst>
                </p:cNvPr>
                <p:cNvSpPr/>
                <p:nvPr/>
              </p:nvSpPr>
              <p:spPr>
                <a:xfrm>
                  <a:off x="4804382" y="5329906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7"/>
                      </a:lnTo>
                      <a:lnTo>
                        <a:pt x="60885" y="60877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00CC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28" name="object 485">
                  <a:extLst>
                    <a:ext uri="{FF2B5EF4-FFF2-40B4-BE49-F238E27FC236}">
                      <a16:creationId xmlns:a16="http://schemas.microsoft.com/office/drawing/2014/main" id="{9B6160F3-2C4E-BBBB-3E7D-5864BE790018}"/>
                    </a:ext>
                  </a:extLst>
                </p:cNvPr>
                <p:cNvSpPr/>
                <p:nvPr/>
              </p:nvSpPr>
              <p:spPr>
                <a:xfrm>
                  <a:off x="4804382" y="5329906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29" name="object 486">
                  <a:extLst>
                    <a:ext uri="{FF2B5EF4-FFF2-40B4-BE49-F238E27FC236}">
                      <a16:creationId xmlns:a16="http://schemas.microsoft.com/office/drawing/2014/main" id="{D772D083-AEB6-09E5-2CD2-A5C63A419861}"/>
                    </a:ext>
                  </a:extLst>
                </p:cNvPr>
                <p:cNvSpPr/>
                <p:nvPr/>
              </p:nvSpPr>
              <p:spPr>
                <a:xfrm>
                  <a:off x="4711932" y="5512537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4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4" y="60876"/>
                      </a:lnTo>
                      <a:lnTo>
                        <a:pt x="60884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30" name="object 487">
                  <a:extLst>
                    <a:ext uri="{FF2B5EF4-FFF2-40B4-BE49-F238E27FC236}">
                      <a16:creationId xmlns:a16="http://schemas.microsoft.com/office/drawing/2014/main" id="{54898333-5205-1F1C-FCFA-93332B6F1909}"/>
                    </a:ext>
                  </a:extLst>
                </p:cNvPr>
                <p:cNvSpPr/>
                <p:nvPr/>
              </p:nvSpPr>
              <p:spPr>
                <a:xfrm>
                  <a:off x="4711932" y="5512537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60877"/>
                      </a:moveTo>
                      <a:lnTo>
                        <a:pt x="60885" y="60877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60877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31" name="object 488">
                  <a:extLst>
                    <a:ext uri="{FF2B5EF4-FFF2-40B4-BE49-F238E27FC236}">
                      <a16:creationId xmlns:a16="http://schemas.microsoft.com/office/drawing/2014/main" id="{5DA98AD9-5740-75B6-926A-8D634D50A9D8}"/>
                    </a:ext>
                  </a:extLst>
                </p:cNvPr>
                <p:cNvSpPr/>
                <p:nvPr/>
              </p:nvSpPr>
              <p:spPr>
                <a:xfrm>
                  <a:off x="4711932" y="5603855"/>
                  <a:ext cx="61709" cy="26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26670">
                      <a:moveTo>
                        <a:pt x="0" y="26602"/>
                      </a:moveTo>
                      <a:lnTo>
                        <a:pt x="60885" y="26602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2660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32" name="object 489">
                  <a:extLst>
                    <a:ext uri="{FF2B5EF4-FFF2-40B4-BE49-F238E27FC236}">
                      <a16:creationId xmlns:a16="http://schemas.microsoft.com/office/drawing/2014/main" id="{A240B1F7-5C1C-9A4E-38A1-207F97885EF4}"/>
                    </a:ext>
                  </a:extLst>
                </p:cNvPr>
                <p:cNvSpPr/>
                <p:nvPr/>
              </p:nvSpPr>
              <p:spPr>
                <a:xfrm>
                  <a:off x="4711932" y="5603855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33" name="object 490">
                  <a:extLst>
                    <a:ext uri="{FF2B5EF4-FFF2-40B4-BE49-F238E27FC236}">
                      <a16:creationId xmlns:a16="http://schemas.microsoft.com/office/drawing/2014/main" id="{16ECEA3D-3EC6-A907-DF60-2BC1F7DAC6EA}"/>
                    </a:ext>
                  </a:extLst>
                </p:cNvPr>
                <p:cNvSpPr/>
                <p:nvPr/>
              </p:nvSpPr>
              <p:spPr>
                <a:xfrm>
                  <a:off x="4711932" y="5329906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4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4" y="60876"/>
                      </a:lnTo>
                      <a:lnTo>
                        <a:pt x="60884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34" name="object 491">
                  <a:extLst>
                    <a:ext uri="{FF2B5EF4-FFF2-40B4-BE49-F238E27FC236}">
                      <a16:creationId xmlns:a16="http://schemas.microsoft.com/office/drawing/2014/main" id="{AFFF6D80-504B-B38C-8FCE-B2791AC51250}"/>
                    </a:ext>
                  </a:extLst>
                </p:cNvPr>
                <p:cNvSpPr/>
                <p:nvPr/>
              </p:nvSpPr>
              <p:spPr>
                <a:xfrm>
                  <a:off x="4711932" y="5329906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60877"/>
                      </a:moveTo>
                      <a:lnTo>
                        <a:pt x="60885" y="60877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60877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35" name="object 492">
                  <a:extLst>
                    <a:ext uri="{FF2B5EF4-FFF2-40B4-BE49-F238E27FC236}">
                      <a16:creationId xmlns:a16="http://schemas.microsoft.com/office/drawing/2014/main" id="{F0070459-8B66-49FA-80DA-30C1DDEC40AB}"/>
                    </a:ext>
                  </a:extLst>
                </p:cNvPr>
                <p:cNvSpPr/>
                <p:nvPr/>
              </p:nvSpPr>
              <p:spPr>
                <a:xfrm>
                  <a:off x="4711932" y="542122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5" y="60876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36" name="object 493">
                  <a:extLst>
                    <a:ext uri="{FF2B5EF4-FFF2-40B4-BE49-F238E27FC236}">
                      <a16:creationId xmlns:a16="http://schemas.microsoft.com/office/drawing/2014/main" id="{56703E6E-6C8C-C036-A388-89389FC90545}"/>
                    </a:ext>
                  </a:extLst>
                </p:cNvPr>
                <p:cNvSpPr/>
                <p:nvPr/>
              </p:nvSpPr>
              <p:spPr>
                <a:xfrm>
                  <a:off x="4711932" y="542122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37" name="object 494">
                  <a:extLst>
                    <a:ext uri="{FF2B5EF4-FFF2-40B4-BE49-F238E27FC236}">
                      <a16:creationId xmlns:a16="http://schemas.microsoft.com/office/drawing/2014/main" id="{70737B92-89C3-AE18-6501-99B82EDFDE60}"/>
                    </a:ext>
                  </a:extLst>
                </p:cNvPr>
                <p:cNvSpPr/>
                <p:nvPr/>
              </p:nvSpPr>
              <p:spPr>
                <a:xfrm>
                  <a:off x="4711932" y="523859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5" y="60876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38" name="object 495">
                  <a:extLst>
                    <a:ext uri="{FF2B5EF4-FFF2-40B4-BE49-F238E27FC236}">
                      <a16:creationId xmlns:a16="http://schemas.microsoft.com/office/drawing/2014/main" id="{3B55F2D1-C675-61F3-BD02-40352F34EF8A}"/>
                    </a:ext>
                  </a:extLst>
                </p:cNvPr>
                <p:cNvSpPr/>
                <p:nvPr/>
              </p:nvSpPr>
              <p:spPr>
                <a:xfrm>
                  <a:off x="4711932" y="523859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39" name="object 496">
                  <a:extLst>
                    <a:ext uri="{FF2B5EF4-FFF2-40B4-BE49-F238E27FC236}">
                      <a16:creationId xmlns:a16="http://schemas.microsoft.com/office/drawing/2014/main" id="{3C2D9221-1CAE-DE39-CB8E-7D458FC18E52}"/>
                    </a:ext>
                  </a:extLst>
                </p:cNvPr>
                <p:cNvSpPr/>
                <p:nvPr/>
              </p:nvSpPr>
              <p:spPr>
                <a:xfrm>
                  <a:off x="4619484" y="5603855"/>
                  <a:ext cx="61709" cy="26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26670">
                      <a:moveTo>
                        <a:pt x="0" y="26602"/>
                      </a:moveTo>
                      <a:lnTo>
                        <a:pt x="60885" y="26602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2660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40" name="object 497">
                  <a:extLst>
                    <a:ext uri="{FF2B5EF4-FFF2-40B4-BE49-F238E27FC236}">
                      <a16:creationId xmlns:a16="http://schemas.microsoft.com/office/drawing/2014/main" id="{7FA9DB0C-E8B8-1597-8A03-82FAE8822B19}"/>
                    </a:ext>
                  </a:extLst>
                </p:cNvPr>
                <p:cNvSpPr/>
                <p:nvPr/>
              </p:nvSpPr>
              <p:spPr>
                <a:xfrm>
                  <a:off x="4619484" y="5603855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41" name="object 498">
                  <a:extLst>
                    <a:ext uri="{FF2B5EF4-FFF2-40B4-BE49-F238E27FC236}">
                      <a16:creationId xmlns:a16="http://schemas.microsoft.com/office/drawing/2014/main" id="{46388DE4-D946-B55B-F89A-1CED7644AD5A}"/>
                    </a:ext>
                  </a:extLst>
                </p:cNvPr>
                <p:cNvSpPr/>
                <p:nvPr/>
              </p:nvSpPr>
              <p:spPr>
                <a:xfrm>
                  <a:off x="4989278" y="5512537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4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4" y="60876"/>
                      </a:lnTo>
                      <a:lnTo>
                        <a:pt x="60884" y="0"/>
                      </a:lnTo>
                      <a:close/>
                    </a:path>
                  </a:pathLst>
                </a:custGeom>
                <a:solidFill>
                  <a:srgbClr val="EEECE1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42" name="object 499">
                  <a:extLst>
                    <a:ext uri="{FF2B5EF4-FFF2-40B4-BE49-F238E27FC236}">
                      <a16:creationId xmlns:a16="http://schemas.microsoft.com/office/drawing/2014/main" id="{0833385D-C041-C3AE-F6D6-D76EA0B1F1F2}"/>
                    </a:ext>
                  </a:extLst>
                </p:cNvPr>
                <p:cNvSpPr/>
                <p:nvPr/>
              </p:nvSpPr>
              <p:spPr>
                <a:xfrm>
                  <a:off x="4989278" y="5512537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60877"/>
                      </a:moveTo>
                      <a:lnTo>
                        <a:pt x="60885" y="60877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60877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43" name="object 500">
                  <a:extLst>
                    <a:ext uri="{FF2B5EF4-FFF2-40B4-BE49-F238E27FC236}">
                      <a16:creationId xmlns:a16="http://schemas.microsoft.com/office/drawing/2014/main" id="{AC754B36-700B-0F07-1151-AF67B7264BA0}"/>
                    </a:ext>
                  </a:extLst>
                </p:cNvPr>
                <p:cNvSpPr/>
                <p:nvPr/>
              </p:nvSpPr>
              <p:spPr>
                <a:xfrm>
                  <a:off x="4989278" y="5603855"/>
                  <a:ext cx="61709" cy="26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26670">
                      <a:moveTo>
                        <a:pt x="0" y="26602"/>
                      </a:moveTo>
                      <a:lnTo>
                        <a:pt x="60885" y="26602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26602"/>
                      </a:lnTo>
                      <a:close/>
                    </a:path>
                  </a:pathLst>
                </a:custGeom>
                <a:solidFill>
                  <a:srgbClr val="EEECE1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44" name="object 501">
                  <a:extLst>
                    <a:ext uri="{FF2B5EF4-FFF2-40B4-BE49-F238E27FC236}">
                      <a16:creationId xmlns:a16="http://schemas.microsoft.com/office/drawing/2014/main" id="{E1EFCDF9-F62E-8804-B18A-47883610E34E}"/>
                    </a:ext>
                  </a:extLst>
                </p:cNvPr>
                <p:cNvSpPr/>
                <p:nvPr/>
              </p:nvSpPr>
              <p:spPr>
                <a:xfrm>
                  <a:off x="4989278" y="5603855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45" name="object 502">
                  <a:extLst>
                    <a:ext uri="{FF2B5EF4-FFF2-40B4-BE49-F238E27FC236}">
                      <a16:creationId xmlns:a16="http://schemas.microsoft.com/office/drawing/2014/main" id="{F3B56B33-97DC-1465-647E-6A7FCBFCC2D3}"/>
                    </a:ext>
                  </a:extLst>
                </p:cNvPr>
                <p:cNvSpPr/>
                <p:nvPr/>
              </p:nvSpPr>
              <p:spPr>
                <a:xfrm>
                  <a:off x="4989278" y="5329906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4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4" y="60876"/>
                      </a:lnTo>
                      <a:lnTo>
                        <a:pt x="60884" y="0"/>
                      </a:lnTo>
                      <a:close/>
                    </a:path>
                  </a:pathLst>
                </a:custGeom>
                <a:solidFill>
                  <a:srgbClr val="EEECE1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46" name="object 503">
                  <a:extLst>
                    <a:ext uri="{FF2B5EF4-FFF2-40B4-BE49-F238E27FC236}">
                      <a16:creationId xmlns:a16="http://schemas.microsoft.com/office/drawing/2014/main" id="{488E5D90-EEF4-032E-DE4D-AF2FF5F6BFBB}"/>
                    </a:ext>
                  </a:extLst>
                </p:cNvPr>
                <p:cNvSpPr/>
                <p:nvPr/>
              </p:nvSpPr>
              <p:spPr>
                <a:xfrm>
                  <a:off x="4989278" y="5329906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60877"/>
                      </a:moveTo>
                      <a:lnTo>
                        <a:pt x="60885" y="60877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60877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47" name="object 504">
                  <a:extLst>
                    <a:ext uri="{FF2B5EF4-FFF2-40B4-BE49-F238E27FC236}">
                      <a16:creationId xmlns:a16="http://schemas.microsoft.com/office/drawing/2014/main" id="{331AFEB1-BD41-8D88-4BA9-5C1B234DBD00}"/>
                    </a:ext>
                  </a:extLst>
                </p:cNvPr>
                <p:cNvSpPr/>
                <p:nvPr/>
              </p:nvSpPr>
              <p:spPr>
                <a:xfrm>
                  <a:off x="4989278" y="542122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5" y="60876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EEECE1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48" name="object 505">
                  <a:extLst>
                    <a:ext uri="{FF2B5EF4-FFF2-40B4-BE49-F238E27FC236}">
                      <a16:creationId xmlns:a16="http://schemas.microsoft.com/office/drawing/2014/main" id="{6699F842-AA39-CDA7-0E54-E0E4A077413B}"/>
                    </a:ext>
                  </a:extLst>
                </p:cNvPr>
                <p:cNvSpPr/>
                <p:nvPr/>
              </p:nvSpPr>
              <p:spPr>
                <a:xfrm>
                  <a:off x="4989278" y="542122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49" name="object 506">
                  <a:extLst>
                    <a:ext uri="{FF2B5EF4-FFF2-40B4-BE49-F238E27FC236}">
                      <a16:creationId xmlns:a16="http://schemas.microsoft.com/office/drawing/2014/main" id="{23ECF4AC-065D-A204-E159-6DC729FA3D64}"/>
                    </a:ext>
                  </a:extLst>
                </p:cNvPr>
                <p:cNvSpPr/>
                <p:nvPr/>
              </p:nvSpPr>
              <p:spPr>
                <a:xfrm>
                  <a:off x="4989278" y="523859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5" y="60876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EEECE1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50" name="object 507">
                  <a:extLst>
                    <a:ext uri="{FF2B5EF4-FFF2-40B4-BE49-F238E27FC236}">
                      <a16:creationId xmlns:a16="http://schemas.microsoft.com/office/drawing/2014/main" id="{B8A12EAF-7E21-766A-1D51-500D1BB39081}"/>
                    </a:ext>
                  </a:extLst>
                </p:cNvPr>
                <p:cNvSpPr/>
                <p:nvPr/>
              </p:nvSpPr>
              <p:spPr>
                <a:xfrm>
                  <a:off x="4989278" y="523859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51" name="object 508">
                  <a:extLst>
                    <a:ext uri="{FF2B5EF4-FFF2-40B4-BE49-F238E27FC236}">
                      <a16:creationId xmlns:a16="http://schemas.microsoft.com/office/drawing/2014/main" id="{96CBB741-16BE-ADE3-C3CD-C70E4EF52C0E}"/>
                    </a:ext>
                  </a:extLst>
                </p:cNvPr>
                <p:cNvSpPr/>
                <p:nvPr/>
              </p:nvSpPr>
              <p:spPr>
                <a:xfrm>
                  <a:off x="5174175" y="5512537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4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4" y="60876"/>
                      </a:lnTo>
                      <a:lnTo>
                        <a:pt x="6088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52" name="object 509">
                  <a:extLst>
                    <a:ext uri="{FF2B5EF4-FFF2-40B4-BE49-F238E27FC236}">
                      <a16:creationId xmlns:a16="http://schemas.microsoft.com/office/drawing/2014/main" id="{DDA3D9EF-68E5-895B-4F9C-9F763DCF1EEF}"/>
                    </a:ext>
                  </a:extLst>
                </p:cNvPr>
                <p:cNvSpPr/>
                <p:nvPr/>
              </p:nvSpPr>
              <p:spPr>
                <a:xfrm>
                  <a:off x="5174175" y="5512537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60877"/>
                      </a:moveTo>
                      <a:lnTo>
                        <a:pt x="60885" y="60877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60877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53" name="object 510">
                  <a:extLst>
                    <a:ext uri="{FF2B5EF4-FFF2-40B4-BE49-F238E27FC236}">
                      <a16:creationId xmlns:a16="http://schemas.microsoft.com/office/drawing/2014/main" id="{C1DA01DF-E67A-E0F6-CB16-499BB16C6868}"/>
                    </a:ext>
                  </a:extLst>
                </p:cNvPr>
                <p:cNvSpPr/>
                <p:nvPr/>
              </p:nvSpPr>
              <p:spPr>
                <a:xfrm>
                  <a:off x="5174175" y="5603855"/>
                  <a:ext cx="61709" cy="26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26670">
                      <a:moveTo>
                        <a:pt x="0" y="26602"/>
                      </a:moveTo>
                      <a:lnTo>
                        <a:pt x="60885" y="26602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2660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54" name="object 511">
                  <a:extLst>
                    <a:ext uri="{FF2B5EF4-FFF2-40B4-BE49-F238E27FC236}">
                      <a16:creationId xmlns:a16="http://schemas.microsoft.com/office/drawing/2014/main" id="{760090BD-7793-8471-23DF-FAABA21A33EF}"/>
                    </a:ext>
                  </a:extLst>
                </p:cNvPr>
                <p:cNvSpPr/>
                <p:nvPr/>
              </p:nvSpPr>
              <p:spPr>
                <a:xfrm>
                  <a:off x="5174175" y="5603855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55" name="object 512">
                  <a:extLst>
                    <a:ext uri="{FF2B5EF4-FFF2-40B4-BE49-F238E27FC236}">
                      <a16:creationId xmlns:a16="http://schemas.microsoft.com/office/drawing/2014/main" id="{22BBB567-3D48-22BA-040B-94555F2AA2BF}"/>
                    </a:ext>
                  </a:extLst>
                </p:cNvPr>
                <p:cNvSpPr/>
                <p:nvPr/>
              </p:nvSpPr>
              <p:spPr>
                <a:xfrm>
                  <a:off x="5174175" y="52385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4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4" y="60876"/>
                      </a:lnTo>
                      <a:lnTo>
                        <a:pt x="6088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56" name="object 513">
                  <a:extLst>
                    <a:ext uri="{FF2B5EF4-FFF2-40B4-BE49-F238E27FC236}">
                      <a16:creationId xmlns:a16="http://schemas.microsoft.com/office/drawing/2014/main" id="{3BB811ED-F20F-8A5F-40B4-CE75432E6436}"/>
                    </a:ext>
                  </a:extLst>
                </p:cNvPr>
                <p:cNvSpPr/>
                <p:nvPr/>
              </p:nvSpPr>
              <p:spPr>
                <a:xfrm>
                  <a:off x="5174175" y="52385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60877"/>
                      </a:moveTo>
                      <a:lnTo>
                        <a:pt x="60885" y="60877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60877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57" name="object 514">
                  <a:extLst>
                    <a:ext uri="{FF2B5EF4-FFF2-40B4-BE49-F238E27FC236}">
                      <a16:creationId xmlns:a16="http://schemas.microsoft.com/office/drawing/2014/main" id="{ECC3B2B9-2BDB-2459-4B56-1397813D8ED7}"/>
                    </a:ext>
                  </a:extLst>
                </p:cNvPr>
                <p:cNvSpPr/>
                <p:nvPr/>
              </p:nvSpPr>
              <p:spPr>
                <a:xfrm>
                  <a:off x="5174175" y="5329906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7"/>
                      </a:lnTo>
                      <a:lnTo>
                        <a:pt x="60885" y="60877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58" name="object 515">
                  <a:extLst>
                    <a:ext uri="{FF2B5EF4-FFF2-40B4-BE49-F238E27FC236}">
                      <a16:creationId xmlns:a16="http://schemas.microsoft.com/office/drawing/2014/main" id="{D4BF537E-6A72-DA61-4857-1C453B4C04BF}"/>
                    </a:ext>
                  </a:extLst>
                </p:cNvPr>
                <p:cNvSpPr/>
                <p:nvPr/>
              </p:nvSpPr>
              <p:spPr>
                <a:xfrm>
                  <a:off x="5174175" y="5329906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59" name="object 516">
                  <a:extLst>
                    <a:ext uri="{FF2B5EF4-FFF2-40B4-BE49-F238E27FC236}">
                      <a16:creationId xmlns:a16="http://schemas.microsoft.com/office/drawing/2014/main" id="{5FA60A2B-CF38-14BC-3C60-F623AE880DC8}"/>
                    </a:ext>
                  </a:extLst>
                </p:cNvPr>
                <p:cNvSpPr/>
                <p:nvPr/>
              </p:nvSpPr>
              <p:spPr>
                <a:xfrm>
                  <a:off x="5174175" y="542122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4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4" y="60876"/>
                      </a:lnTo>
                      <a:lnTo>
                        <a:pt x="6088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60" name="object 517">
                  <a:extLst>
                    <a:ext uri="{FF2B5EF4-FFF2-40B4-BE49-F238E27FC236}">
                      <a16:creationId xmlns:a16="http://schemas.microsoft.com/office/drawing/2014/main" id="{D79F90F0-339A-30EC-C30F-DA6474D66236}"/>
                    </a:ext>
                  </a:extLst>
                </p:cNvPr>
                <p:cNvSpPr/>
                <p:nvPr/>
              </p:nvSpPr>
              <p:spPr>
                <a:xfrm>
                  <a:off x="5174175" y="542122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60877"/>
                      </a:moveTo>
                      <a:lnTo>
                        <a:pt x="60885" y="60877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60877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61" name="object 518">
                  <a:extLst>
                    <a:ext uri="{FF2B5EF4-FFF2-40B4-BE49-F238E27FC236}">
                      <a16:creationId xmlns:a16="http://schemas.microsoft.com/office/drawing/2014/main" id="{357EEB10-07B5-BE0C-84ED-8A774EC79D43}"/>
                    </a:ext>
                  </a:extLst>
                </p:cNvPr>
                <p:cNvSpPr/>
                <p:nvPr/>
              </p:nvSpPr>
              <p:spPr>
                <a:xfrm>
                  <a:off x="5081727" y="5512537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4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4" y="60876"/>
                      </a:lnTo>
                      <a:lnTo>
                        <a:pt x="6088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62" name="object 519">
                  <a:extLst>
                    <a:ext uri="{FF2B5EF4-FFF2-40B4-BE49-F238E27FC236}">
                      <a16:creationId xmlns:a16="http://schemas.microsoft.com/office/drawing/2014/main" id="{C9508844-5479-2441-4209-454323DB2FF9}"/>
                    </a:ext>
                  </a:extLst>
                </p:cNvPr>
                <p:cNvSpPr/>
                <p:nvPr/>
              </p:nvSpPr>
              <p:spPr>
                <a:xfrm>
                  <a:off x="5081727" y="5512537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60877"/>
                      </a:moveTo>
                      <a:lnTo>
                        <a:pt x="60885" y="60877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60877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63" name="object 520">
                  <a:extLst>
                    <a:ext uri="{FF2B5EF4-FFF2-40B4-BE49-F238E27FC236}">
                      <a16:creationId xmlns:a16="http://schemas.microsoft.com/office/drawing/2014/main" id="{9819A5A2-790B-293C-7751-39DF6C4F6774}"/>
                    </a:ext>
                  </a:extLst>
                </p:cNvPr>
                <p:cNvSpPr/>
                <p:nvPr/>
              </p:nvSpPr>
              <p:spPr>
                <a:xfrm>
                  <a:off x="5081727" y="5603855"/>
                  <a:ext cx="61709" cy="26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26670">
                      <a:moveTo>
                        <a:pt x="0" y="26602"/>
                      </a:moveTo>
                      <a:lnTo>
                        <a:pt x="60885" y="26602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2660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64" name="object 521">
                  <a:extLst>
                    <a:ext uri="{FF2B5EF4-FFF2-40B4-BE49-F238E27FC236}">
                      <a16:creationId xmlns:a16="http://schemas.microsoft.com/office/drawing/2014/main" id="{1B0DE525-F295-AEDB-F45D-D3F3E29BD48C}"/>
                    </a:ext>
                  </a:extLst>
                </p:cNvPr>
                <p:cNvSpPr/>
                <p:nvPr/>
              </p:nvSpPr>
              <p:spPr>
                <a:xfrm>
                  <a:off x="5081727" y="5603855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65" name="object 522">
                  <a:extLst>
                    <a:ext uri="{FF2B5EF4-FFF2-40B4-BE49-F238E27FC236}">
                      <a16:creationId xmlns:a16="http://schemas.microsoft.com/office/drawing/2014/main" id="{21FFA6AA-2691-15E7-67CA-16A5753DBA79}"/>
                    </a:ext>
                  </a:extLst>
                </p:cNvPr>
                <p:cNvSpPr/>
                <p:nvPr/>
              </p:nvSpPr>
              <p:spPr>
                <a:xfrm>
                  <a:off x="5081727" y="523859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5" y="60876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66" name="object 523">
                  <a:extLst>
                    <a:ext uri="{FF2B5EF4-FFF2-40B4-BE49-F238E27FC236}">
                      <a16:creationId xmlns:a16="http://schemas.microsoft.com/office/drawing/2014/main" id="{9D4E83D8-A348-36B9-FD4E-3C06999A0CC3}"/>
                    </a:ext>
                  </a:extLst>
                </p:cNvPr>
                <p:cNvSpPr/>
                <p:nvPr/>
              </p:nvSpPr>
              <p:spPr>
                <a:xfrm>
                  <a:off x="5081727" y="523859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67" name="object 524">
                  <a:extLst>
                    <a:ext uri="{FF2B5EF4-FFF2-40B4-BE49-F238E27FC236}">
                      <a16:creationId xmlns:a16="http://schemas.microsoft.com/office/drawing/2014/main" id="{91CF28BC-B56B-C824-7D7C-FC5647A4D6BF}"/>
                    </a:ext>
                  </a:extLst>
                </p:cNvPr>
                <p:cNvSpPr/>
                <p:nvPr/>
              </p:nvSpPr>
              <p:spPr>
                <a:xfrm>
                  <a:off x="5081727" y="5329906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4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4" y="60876"/>
                      </a:lnTo>
                      <a:lnTo>
                        <a:pt x="6088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68" name="object 525">
                  <a:extLst>
                    <a:ext uri="{FF2B5EF4-FFF2-40B4-BE49-F238E27FC236}">
                      <a16:creationId xmlns:a16="http://schemas.microsoft.com/office/drawing/2014/main" id="{365A749D-C179-3296-EFD7-4D47070AF8CC}"/>
                    </a:ext>
                  </a:extLst>
                </p:cNvPr>
                <p:cNvSpPr/>
                <p:nvPr/>
              </p:nvSpPr>
              <p:spPr>
                <a:xfrm>
                  <a:off x="5081727" y="5329906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60877"/>
                      </a:moveTo>
                      <a:lnTo>
                        <a:pt x="60885" y="60877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60877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69" name="object 526">
                  <a:extLst>
                    <a:ext uri="{FF2B5EF4-FFF2-40B4-BE49-F238E27FC236}">
                      <a16:creationId xmlns:a16="http://schemas.microsoft.com/office/drawing/2014/main" id="{944FEAE7-1BFB-EEAA-4995-6E517F19CD21}"/>
                    </a:ext>
                  </a:extLst>
                </p:cNvPr>
                <p:cNvSpPr/>
                <p:nvPr/>
              </p:nvSpPr>
              <p:spPr>
                <a:xfrm>
                  <a:off x="5081727" y="542122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5" y="60876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70" name="object 527">
                  <a:extLst>
                    <a:ext uri="{FF2B5EF4-FFF2-40B4-BE49-F238E27FC236}">
                      <a16:creationId xmlns:a16="http://schemas.microsoft.com/office/drawing/2014/main" id="{C373F61B-A31F-4D87-CD38-CFEF37B34452}"/>
                    </a:ext>
                  </a:extLst>
                </p:cNvPr>
                <p:cNvSpPr/>
                <p:nvPr/>
              </p:nvSpPr>
              <p:spPr>
                <a:xfrm>
                  <a:off x="5081727" y="542122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71" name="object 528">
                  <a:extLst>
                    <a:ext uri="{FF2B5EF4-FFF2-40B4-BE49-F238E27FC236}">
                      <a16:creationId xmlns:a16="http://schemas.microsoft.com/office/drawing/2014/main" id="{8FBCD1D3-D951-6973-E98F-CD86F75AD763}"/>
                    </a:ext>
                  </a:extLst>
                </p:cNvPr>
                <p:cNvSpPr/>
                <p:nvPr/>
              </p:nvSpPr>
              <p:spPr>
                <a:xfrm>
                  <a:off x="4896829" y="523859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5" y="60876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FF99CC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72" name="object 529">
                  <a:extLst>
                    <a:ext uri="{FF2B5EF4-FFF2-40B4-BE49-F238E27FC236}">
                      <a16:creationId xmlns:a16="http://schemas.microsoft.com/office/drawing/2014/main" id="{CD8D3D36-F67D-25C8-3A11-C93E9D081EBB}"/>
                    </a:ext>
                  </a:extLst>
                </p:cNvPr>
                <p:cNvSpPr/>
                <p:nvPr/>
              </p:nvSpPr>
              <p:spPr>
                <a:xfrm>
                  <a:off x="4896829" y="523859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73" name="object 530">
                  <a:extLst>
                    <a:ext uri="{FF2B5EF4-FFF2-40B4-BE49-F238E27FC236}">
                      <a16:creationId xmlns:a16="http://schemas.microsoft.com/office/drawing/2014/main" id="{C3D95A9D-4AB7-C2C4-B6F1-40861CBFF54C}"/>
                    </a:ext>
                  </a:extLst>
                </p:cNvPr>
                <p:cNvSpPr/>
                <p:nvPr/>
              </p:nvSpPr>
              <p:spPr>
                <a:xfrm>
                  <a:off x="4896829" y="542122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5" y="60876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FF99CC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74" name="object 531">
                  <a:extLst>
                    <a:ext uri="{FF2B5EF4-FFF2-40B4-BE49-F238E27FC236}">
                      <a16:creationId xmlns:a16="http://schemas.microsoft.com/office/drawing/2014/main" id="{DCF479BB-A41E-359F-6775-50DF39C9C374}"/>
                    </a:ext>
                  </a:extLst>
                </p:cNvPr>
                <p:cNvSpPr/>
                <p:nvPr/>
              </p:nvSpPr>
              <p:spPr>
                <a:xfrm>
                  <a:off x="4896829" y="542122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75" name="object 532">
                  <a:extLst>
                    <a:ext uri="{FF2B5EF4-FFF2-40B4-BE49-F238E27FC236}">
                      <a16:creationId xmlns:a16="http://schemas.microsoft.com/office/drawing/2014/main" id="{ECB5D21C-C527-61E0-CE62-2ED9D3B37557}"/>
                    </a:ext>
                  </a:extLst>
                </p:cNvPr>
                <p:cNvSpPr/>
                <p:nvPr/>
              </p:nvSpPr>
              <p:spPr>
                <a:xfrm>
                  <a:off x="4896829" y="5329906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7"/>
                      </a:lnTo>
                      <a:lnTo>
                        <a:pt x="60885" y="60877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FF99CC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76" name="object 533">
                  <a:extLst>
                    <a:ext uri="{FF2B5EF4-FFF2-40B4-BE49-F238E27FC236}">
                      <a16:creationId xmlns:a16="http://schemas.microsoft.com/office/drawing/2014/main" id="{2DA28E9F-1068-A1CF-00F8-45A73C1CE7DD}"/>
                    </a:ext>
                  </a:extLst>
                </p:cNvPr>
                <p:cNvSpPr/>
                <p:nvPr/>
              </p:nvSpPr>
              <p:spPr>
                <a:xfrm>
                  <a:off x="4896829" y="5329906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77" name="object 534">
                  <a:extLst>
                    <a:ext uri="{FF2B5EF4-FFF2-40B4-BE49-F238E27FC236}">
                      <a16:creationId xmlns:a16="http://schemas.microsoft.com/office/drawing/2014/main" id="{4D0B652C-5781-2A1C-9809-85047DB375A2}"/>
                    </a:ext>
                  </a:extLst>
                </p:cNvPr>
                <p:cNvSpPr/>
                <p:nvPr/>
              </p:nvSpPr>
              <p:spPr>
                <a:xfrm>
                  <a:off x="4896829" y="5512537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7"/>
                      </a:lnTo>
                      <a:lnTo>
                        <a:pt x="60885" y="60877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FF99CC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78" name="object 535">
                  <a:extLst>
                    <a:ext uri="{FF2B5EF4-FFF2-40B4-BE49-F238E27FC236}">
                      <a16:creationId xmlns:a16="http://schemas.microsoft.com/office/drawing/2014/main" id="{FA836FCA-6AF4-6666-842A-4987258352C6}"/>
                    </a:ext>
                  </a:extLst>
                </p:cNvPr>
                <p:cNvSpPr/>
                <p:nvPr/>
              </p:nvSpPr>
              <p:spPr>
                <a:xfrm>
                  <a:off x="4896829" y="5512537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79" name="object 536">
                  <a:extLst>
                    <a:ext uri="{FF2B5EF4-FFF2-40B4-BE49-F238E27FC236}">
                      <a16:creationId xmlns:a16="http://schemas.microsoft.com/office/drawing/2014/main" id="{1C5828B2-22F9-C2C5-27FE-A236EE3CCC2B}"/>
                    </a:ext>
                  </a:extLst>
                </p:cNvPr>
                <p:cNvSpPr/>
                <p:nvPr/>
              </p:nvSpPr>
              <p:spPr>
                <a:xfrm>
                  <a:off x="4896829" y="5603855"/>
                  <a:ext cx="61709" cy="26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26670">
                      <a:moveTo>
                        <a:pt x="0" y="26602"/>
                      </a:moveTo>
                      <a:lnTo>
                        <a:pt x="60885" y="26602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26602"/>
                      </a:lnTo>
                      <a:close/>
                    </a:path>
                  </a:pathLst>
                </a:custGeom>
                <a:solidFill>
                  <a:srgbClr val="FF99CC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80" name="object 537">
                  <a:extLst>
                    <a:ext uri="{FF2B5EF4-FFF2-40B4-BE49-F238E27FC236}">
                      <a16:creationId xmlns:a16="http://schemas.microsoft.com/office/drawing/2014/main" id="{C1625452-69D3-3D8A-DF9D-69AA54297AEE}"/>
                    </a:ext>
                  </a:extLst>
                </p:cNvPr>
                <p:cNvSpPr/>
                <p:nvPr/>
              </p:nvSpPr>
              <p:spPr>
                <a:xfrm>
                  <a:off x="4896829" y="5603855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81" name="object 538">
                  <a:extLst>
                    <a:ext uri="{FF2B5EF4-FFF2-40B4-BE49-F238E27FC236}">
                      <a16:creationId xmlns:a16="http://schemas.microsoft.com/office/drawing/2014/main" id="{6FB9243A-2677-5EB1-FD66-0D7DFC3F8A4F}"/>
                    </a:ext>
                  </a:extLst>
                </p:cNvPr>
                <p:cNvSpPr/>
                <p:nvPr/>
              </p:nvSpPr>
              <p:spPr>
                <a:xfrm>
                  <a:off x="5266625" y="5512537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3" y="0"/>
                      </a:moveTo>
                      <a:lnTo>
                        <a:pt x="0" y="0"/>
                      </a:lnTo>
                      <a:lnTo>
                        <a:pt x="0" y="60877"/>
                      </a:lnTo>
                      <a:lnTo>
                        <a:pt x="60883" y="60877"/>
                      </a:lnTo>
                      <a:lnTo>
                        <a:pt x="60883" y="0"/>
                      </a:lnTo>
                      <a:close/>
                    </a:path>
                  </a:pathLst>
                </a:custGeom>
                <a:solidFill>
                  <a:srgbClr val="4F81B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82" name="object 539">
                  <a:extLst>
                    <a:ext uri="{FF2B5EF4-FFF2-40B4-BE49-F238E27FC236}">
                      <a16:creationId xmlns:a16="http://schemas.microsoft.com/office/drawing/2014/main" id="{E706F2BE-C8C3-87D9-B382-AC016C63700B}"/>
                    </a:ext>
                  </a:extLst>
                </p:cNvPr>
                <p:cNvSpPr/>
                <p:nvPr/>
              </p:nvSpPr>
              <p:spPr>
                <a:xfrm>
                  <a:off x="5266625" y="5512537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83" name="object 540">
                  <a:extLst>
                    <a:ext uri="{FF2B5EF4-FFF2-40B4-BE49-F238E27FC236}">
                      <a16:creationId xmlns:a16="http://schemas.microsoft.com/office/drawing/2014/main" id="{A0633599-C3AA-D3E4-E3C3-E663297371F3}"/>
                    </a:ext>
                  </a:extLst>
                </p:cNvPr>
                <p:cNvSpPr/>
                <p:nvPr/>
              </p:nvSpPr>
              <p:spPr>
                <a:xfrm>
                  <a:off x="5451521" y="5329906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7"/>
                      </a:lnTo>
                      <a:lnTo>
                        <a:pt x="60885" y="60877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4F81B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84" name="object 541">
                  <a:extLst>
                    <a:ext uri="{FF2B5EF4-FFF2-40B4-BE49-F238E27FC236}">
                      <a16:creationId xmlns:a16="http://schemas.microsoft.com/office/drawing/2014/main" id="{87C80DA5-3C25-C5A8-AE9B-F6981C79D732}"/>
                    </a:ext>
                  </a:extLst>
                </p:cNvPr>
                <p:cNvSpPr/>
                <p:nvPr/>
              </p:nvSpPr>
              <p:spPr>
                <a:xfrm>
                  <a:off x="5451521" y="5329906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85" name="object 542">
                  <a:extLst>
                    <a:ext uri="{FF2B5EF4-FFF2-40B4-BE49-F238E27FC236}">
                      <a16:creationId xmlns:a16="http://schemas.microsoft.com/office/drawing/2014/main" id="{F2CE0906-840F-60FD-5629-B44321FF12A0}"/>
                    </a:ext>
                  </a:extLst>
                </p:cNvPr>
                <p:cNvSpPr/>
                <p:nvPr/>
              </p:nvSpPr>
              <p:spPr>
                <a:xfrm>
                  <a:off x="5451521" y="542122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5" y="60876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4F81B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86" name="object 543">
                  <a:extLst>
                    <a:ext uri="{FF2B5EF4-FFF2-40B4-BE49-F238E27FC236}">
                      <a16:creationId xmlns:a16="http://schemas.microsoft.com/office/drawing/2014/main" id="{734AD741-D5DB-F6DA-2F6C-9EA58DDC846F}"/>
                    </a:ext>
                  </a:extLst>
                </p:cNvPr>
                <p:cNvSpPr/>
                <p:nvPr/>
              </p:nvSpPr>
              <p:spPr>
                <a:xfrm>
                  <a:off x="5451521" y="542122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87" name="object 544">
                  <a:extLst>
                    <a:ext uri="{FF2B5EF4-FFF2-40B4-BE49-F238E27FC236}">
                      <a16:creationId xmlns:a16="http://schemas.microsoft.com/office/drawing/2014/main" id="{57D09B05-F475-CA8C-7F22-B75307D66A03}"/>
                    </a:ext>
                  </a:extLst>
                </p:cNvPr>
                <p:cNvSpPr/>
                <p:nvPr/>
              </p:nvSpPr>
              <p:spPr>
                <a:xfrm>
                  <a:off x="5543971" y="523859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3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3" y="60876"/>
                      </a:lnTo>
                      <a:lnTo>
                        <a:pt x="60883" y="0"/>
                      </a:lnTo>
                      <a:close/>
                    </a:path>
                  </a:pathLst>
                </a:custGeom>
                <a:solidFill>
                  <a:srgbClr val="C0504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88" name="object 545">
                  <a:extLst>
                    <a:ext uri="{FF2B5EF4-FFF2-40B4-BE49-F238E27FC236}">
                      <a16:creationId xmlns:a16="http://schemas.microsoft.com/office/drawing/2014/main" id="{B1DF90DA-B197-31B1-655C-F54611774CC2}"/>
                    </a:ext>
                  </a:extLst>
                </p:cNvPr>
                <p:cNvSpPr/>
                <p:nvPr/>
              </p:nvSpPr>
              <p:spPr>
                <a:xfrm>
                  <a:off x="5543971" y="523859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89" name="object 546">
                  <a:extLst>
                    <a:ext uri="{FF2B5EF4-FFF2-40B4-BE49-F238E27FC236}">
                      <a16:creationId xmlns:a16="http://schemas.microsoft.com/office/drawing/2014/main" id="{AFE858CA-3C73-FF70-EB8B-6E662512B523}"/>
                    </a:ext>
                  </a:extLst>
                </p:cNvPr>
                <p:cNvSpPr/>
                <p:nvPr/>
              </p:nvSpPr>
              <p:spPr>
                <a:xfrm>
                  <a:off x="5636418" y="5512537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7"/>
                      </a:lnTo>
                      <a:lnTo>
                        <a:pt x="60885" y="60877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C0504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90" name="object 547">
                  <a:extLst>
                    <a:ext uri="{FF2B5EF4-FFF2-40B4-BE49-F238E27FC236}">
                      <a16:creationId xmlns:a16="http://schemas.microsoft.com/office/drawing/2014/main" id="{714E458A-35FA-B08B-F7C3-6998EB588184}"/>
                    </a:ext>
                  </a:extLst>
                </p:cNvPr>
                <p:cNvSpPr/>
                <p:nvPr/>
              </p:nvSpPr>
              <p:spPr>
                <a:xfrm>
                  <a:off x="5636418" y="5512537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91" name="object 548">
                  <a:extLst>
                    <a:ext uri="{FF2B5EF4-FFF2-40B4-BE49-F238E27FC236}">
                      <a16:creationId xmlns:a16="http://schemas.microsoft.com/office/drawing/2014/main" id="{05B2C484-FC52-E625-0762-3D303F696EFB}"/>
                    </a:ext>
                  </a:extLst>
                </p:cNvPr>
                <p:cNvSpPr/>
                <p:nvPr/>
              </p:nvSpPr>
              <p:spPr>
                <a:xfrm>
                  <a:off x="5359072" y="542122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5" y="60876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C0504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92" name="object 549">
                  <a:extLst>
                    <a:ext uri="{FF2B5EF4-FFF2-40B4-BE49-F238E27FC236}">
                      <a16:creationId xmlns:a16="http://schemas.microsoft.com/office/drawing/2014/main" id="{26667D39-1361-7607-DF84-2702EBB9024B}"/>
                    </a:ext>
                  </a:extLst>
                </p:cNvPr>
                <p:cNvSpPr/>
                <p:nvPr/>
              </p:nvSpPr>
              <p:spPr>
                <a:xfrm>
                  <a:off x="5359072" y="542122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93" name="object 550">
                  <a:extLst>
                    <a:ext uri="{FF2B5EF4-FFF2-40B4-BE49-F238E27FC236}">
                      <a16:creationId xmlns:a16="http://schemas.microsoft.com/office/drawing/2014/main" id="{70B04B8C-4711-24E9-9EAC-1342210ABAFE}"/>
                    </a:ext>
                  </a:extLst>
                </p:cNvPr>
                <p:cNvSpPr/>
                <p:nvPr/>
              </p:nvSpPr>
              <p:spPr>
                <a:xfrm>
                  <a:off x="5266625" y="5603855"/>
                  <a:ext cx="61709" cy="26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26670">
                      <a:moveTo>
                        <a:pt x="0" y="26602"/>
                      </a:moveTo>
                      <a:lnTo>
                        <a:pt x="60883" y="26602"/>
                      </a:lnTo>
                      <a:lnTo>
                        <a:pt x="60883" y="0"/>
                      </a:lnTo>
                      <a:lnTo>
                        <a:pt x="0" y="0"/>
                      </a:lnTo>
                      <a:lnTo>
                        <a:pt x="0" y="26602"/>
                      </a:lnTo>
                      <a:close/>
                    </a:path>
                  </a:pathLst>
                </a:custGeom>
                <a:solidFill>
                  <a:srgbClr val="C0504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94" name="object 551">
                  <a:extLst>
                    <a:ext uri="{FF2B5EF4-FFF2-40B4-BE49-F238E27FC236}">
                      <a16:creationId xmlns:a16="http://schemas.microsoft.com/office/drawing/2014/main" id="{37ABE9D8-ABE5-5199-D594-28F2F7ECF4FC}"/>
                    </a:ext>
                  </a:extLst>
                </p:cNvPr>
                <p:cNvSpPr/>
                <p:nvPr/>
              </p:nvSpPr>
              <p:spPr>
                <a:xfrm>
                  <a:off x="5266625" y="5603855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95" name="object 552">
                  <a:extLst>
                    <a:ext uri="{FF2B5EF4-FFF2-40B4-BE49-F238E27FC236}">
                      <a16:creationId xmlns:a16="http://schemas.microsoft.com/office/drawing/2014/main" id="{51BE31BF-CD78-ACC2-F439-59C8F185698B}"/>
                    </a:ext>
                  </a:extLst>
                </p:cNvPr>
                <p:cNvSpPr/>
                <p:nvPr/>
              </p:nvSpPr>
              <p:spPr>
                <a:xfrm>
                  <a:off x="5359072" y="5512537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7"/>
                      </a:lnTo>
                      <a:lnTo>
                        <a:pt x="60885" y="60877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C0504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96" name="object 553">
                  <a:extLst>
                    <a:ext uri="{FF2B5EF4-FFF2-40B4-BE49-F238E27FC236}">
                      <a16:creationId xmlns:a16="http://schemas.microsoft.com/office/drawing/2014/main" id="{9CB39C3A-1786-07C6-5392-063645024EB0}"/>
                    </a:ext>
                  </a:extLst>
                </p:cNvPr>
                <p:cNvSpPr/>
                <p:nvPr/>
              </p:nvSpPr>
              <p:spPr>
                <a:xfrm>
                  <a:off x="5359072" y="5512537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97" name="object 554">
                  <a:extLst>
                    <a:ext uri="{FF2B5EF4-FFF2-40B4-BE49-F238E27FC236}">
                      <a16:creationId xmlns:a16="http://schemas.microsoft.com/office/drawing/2014/main" id="{DF6C8B9B-45DB-ACA7-8561-C7E2715C25AF}"/>
                    </a:ext>
                  </a:extLst>
                </p:cNvPr>
                <p:cNvSpPr/>
                <p:nvPr/>
              </p:nvSpPr>
              <p:spPr>
                <a:xfrm>
                  <a:off x="5266625" y="523859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3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3" y="60876"/>
                      </a:lnTo>
                      <a:lnTo>
                        <a:pt x="60883" y="0"/>
                      </a:lnTo>
                      <a:close/>
                    </a:path>
                  </a:pathLst>
                </a:custGeom>
                <a:solidFill>
                  <a:srgbClr val="C0504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98" name="object 555">
                  <a:extLst>
                    <a:ext uri="{FF2B5EF4-FFF2-40B4-BE49-F238E27FC236}">
                      <a16:creationId xmlns:a16="http://schemas.microsoft.com/office/drawing/2014/main" id="{924F5054-25B6-FC82-539E-9967C7A25BE0}"/>
                    </a:ext>
                  </a:extLst>
                </p:cNvPr>
                <p:cNvSpPr/>
                <p:nvPr/>
              </p:nvSpPr>
              <p:spPr>
                <a:xfrm>
                  <a:off x="5266625" y="523859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99" name="object 556">
                  <a:extLst>
                    <a:ext uri="{FF2B5EF4-FFF2-40B4-BE49-F238E27FC236}">
                      <a16:creationId xmlns:a16="http://schemas.microsoft.com/office/drawing/2014/main" id="{82F9EEFC-F5AD-C602-BA00-C7CCBD375D4B}"/>
                    </a:ext>
                  </a:extLst>
                </p:cNvPr>
                <p:cNvSpPr/>
                <p:nvPr/>
              </p:nvSpPr>
              <p:spPr>
                <a:xfrm>
                  <a:off x="5543971" y="5329906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3" y="0"/>
                      </a:moveTo>
                      <a:lnTo>
                        <a:pt x="0" y="0"/>
                      </a:lnTo>
                      <a:lnTo>
                        <a:pt x="0" y="60877"/>
                      </a:lnTo>
                      <a:lnTo>
                        <a:pt x="60883" y="60877"/>
                      </a:lnTo>
                      <a:lnTo>
                        <a:pt x="60883" y="0"/>
                      </a:lnTo>
                      <a:close/>
                    </a:path>
                  </a:pathLst>
                </a:custGeom>
                <a:solidFill>
                  <a:srgbClr val="C0504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00" name="object 557">
                  <a:extLst>
                    <a:ext uri="{FF2B5EF4-FFF2-40B4-BE49-F238E27FC236}">
                      <a16:creationId xmlns:a16="http://schemas.microsoft.com/office/drawing/2014/main" id="{7DE18858-115F-6F47-0461-E11A10D309B3}"/>
                    </a:ext>
                  </a:extLst>
                </p:cNvPr>
                <p:cNvSpPr/>
                <p:nvPr/>
              </p:nvSpPr>
              <p:spPr>
                <a:xfrm>
                  <a:off x="5543971" y="5329906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01" name="object 558">
                  <a:extLst>
                    <a:ext uri="{FF2B5EF4-FFF2-40B4-BE49-F238E27FC236}">
                      <a16:creationId xmlns:a16="http://schemas.microsoft.com/office/drawing/2014/main" id="{554F0A81-0E96-9FBB-FB8F-46F392831399}"/>
                    </a:ext>
                  </a:extLst>
                </p:cNvPr>
                <p:cNvSpPr/>
                <p:nvPr/>
              </p:nvSpPr>
              <p:spPr>
                <a:xfrm>
                  <a:off x="5451521" y="5512537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7"/>
                      </a:lnTo>
                      <a:lnTo>
                        <a:pt x="60885" y="60877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02" name="object 559">
                  <a:extLst>
                    <a:ext uri="{FF2B5EF4-FFF2-40B4-BE49-F238E27FC236}">
                      <a16:creationId xmlns:a16="http://schemas.microsoft.com/office/drawing/2014/main" id="{EE2EA5BF-04D0-E6D0-6610-868AA9B12B48}"/>
                    </a:ext>
                  </a:extLst>
                </p:cNvPr>
                <p:cNvSpPr/>
                <p:nvPr/>
              </p:nvSpPr>
              <p:spPr>
                <a:xfrm>
                  <a:off x="5451521" y="5512537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03" name="object 560">
                  <a:extLst>
                    <a:ext uri="{FF2B5EF4-FFF2-40B4-BE49-F238E27FC236}">
                      <a16:creationId xmlns:a16="http://schemas.microsoft.com/office/drawing/2014/main" id="{85626594-A3AF-F4EC-4AEA-481C61084DBF}"/>
                    </a:ext>
                  </a:extLst>
                </p:cNvPr>
                <p:cNvSpPr/>
                <p:nvPr/>
              </p:nvSpPr>
              <p:spPr>
                <a:xfrm>
                  <a:off x="5451521" y="5603855"/>
                  <a:ext cx="61709" cy="26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26670">
                      <a:moveTo>
                        <a:pt x="0" y="26602"/>
                      </a:moveTo>
                      <a:lnTo>
                        <a:pt x="60885" y="26602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26602"/>
                      </a:lnTo>
                      <a:close/>
                    </a:path>
                  </a:pathLst>
                </a:custGeom>
                <a:solidFill>
                  <a:srgbClr val="0000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04" name="object 561">
                  <a:extLst>
                    <a:ext uri="{FF2B5EF4-FFF2-40B4-BE49-F238E27FC236}">
                      <a16:creationId xmlns:a16="http://schemas.microsoft.com/office/drawing/2014/main" id="{912C44CC-4E65-ED87-1DE2-41F7265055CD}"/>
                    </a:ext>
                  </a:extLst>
                </p:cNvPr>
                <p:cNvSpPr/>
                <p:nvPr/>
              </p:nvSpPr>
              <p:spPr>
                <a:xfrm>
                  <a:off x="5451521" y="5603855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05" name="object 562">
                  <a:extLst>
                    <a:ext uri="{FF2B5EF4-FFF2-40B4-BE49-F238E27FC236}">
                      <a16:creationId xmlns:a16="http://schemas.microsoft.com/office/drawing/2014/main" id="{F43C867B-739E-1886-3889-3064A8430406}"/>
                    </a:ext>
                  </a:extLst>
                </p:cNvPr>
                <p:cNvSpPr/>
                <p:nvPr/>
              </p:nvSpPr>
              <p:spPr>
                <a:xfrm>
                  <a:off x="5636418" y="5603855"/>
                  <a:ext cx="61709" cy="26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26670">
                      <a:moveTo>
                        <a:pt x="0" y="26602"/>
                      </a:moveTo>
                      <a:lnTo>
                        <a:pt x="60885" y="26602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26602"/>
                      </a:lnTo>
                      <a:close/>
                    </a:path>
                  </a:pathLst>
                </a:custGeom>
                <a:solidFill>
                  <a:srgbClr val="0000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06" name="object 563">
                  <a:extLst>
                    <a:ext uri="{FF2B5EF4-FFF2-40B4-BE49-F238E27FC236}">
                      <a16:creationId xmlns:a16="http://schemas.microsoft.com/office/drawing/2014/main" id="{18B86886-8192-E31E-A946-0BC1D84913D6}"/>
                    </a:ext>
                  </a:extLst>
                </p:cNvPr>
                <p:cNvSpPr/>
                <p:nvPr/>
              </p:nvSpPr>
              <p:spPr>
                <a:xfrm>
                  <a:off x="5636418" y="5603855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07" name="object 564">
                  <a:extLst>
                    <a:ext uri="{FF2B5EF4-FFF2-40B4-BE49-F238E27FC236}">
                      <a16:creationId xmlns:a16="http://schemas.microsoft.com/office/drawing/2014/main" id="{7F56B487-245B-291E-067D-BA4583358B69}"/>
                    </a:ext>
                  </a:extLst>
                </p:cNvPr>
                <p:cNvSpPr/>
                <p:nvPr/>
              </p:nvSpPr>
              <p:spPr>
                <a:xfrm>
                  <a:off x="5266625" y="5329906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3" y="0"/>
                      </a:moveTo>
                      <a:lnTo>
                        <a:pt x="0" y="0"/>
                      </a:lnTo>
                      <a:lnTo>
                        <a:pt x="0" y="60877"/>
                      </a:lnTo>
                      <a:lnTo>
                        <a:pt x="60883" y="60877"/>
                      </a:lnTo>
                      <a:lnTo>
                        <a:pt x="60883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08" name="object 565">
                  <a:extLst>
                    <a:ext uri="{FF2B5EF4-FFF2-40B4-BE49-F238E27FC236}">
                      <a16:creationId xmlns:a16="http://schemas.microsoft.com/office/drawing/2014/main" id="{42AC1371-5ECD-ECFC-4513-CA91D58BCE57}"/>
                    </a:ext>
                  </a:extLst>
                </p:cNvPr>
                <p:cNvSpPr/>
                <p:nvPr/>
              </p:nvSpPr>
              <p:spPr>
                <a:xfrm>
                  <a:off x="5266625" y="5329906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09" name="object 566">
                  <a:extLst>
                    <a:ext uri="{FF2B5EF4-FFF2-40B4-BE49-F238E27FC236}">
                      <a16:creationId xmlns:a16="http://schemas.microsoft.com/office/drawing/2014/main" id="{ECB7C331-A246-FEAE-E0D4-3B5AF4688145}"/>
                    </a:ext>
                  </a:extLst>
                </p:cNvPr>
                <p:cNvSpPr/>
                <p:nvPr/>
              </p:nvSpPr>
              <p:spPr>
                <a:xfrm>
                  <a:off x="5266625" y="542122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3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3" y="60876"/>
                      </a:lnTo>
                      <a:lnTo>
                        <a:pt x="60883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10" name="object 567">
                  <a:extLst>
                    <a:ext uri="{FF2B5EF4-FFF2-40B4-BE49-F238E27FC236}">
                      <a16:creationId xmlns:a16="http://schemas.microsoft.com/office/drawing/2014/main" id="{62F1D000-C36A-6BE1-9FBB-70F8429162A7}"/>
                    </a:ext>
                  </a:extLst>
                </p:cNvPr>
                <p:cNvSpPr/>
                <p:nvPr/>
              </p:nvSpPr>
              <p:spPr>
                <a:xfrm>
                  <a:off x="5266625" y="542122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11" name="object 568">
                  <a:extLst>
                    <a:ext uri="{FF2B5EF4-FFF2-40B4-BE49-F238E27FC236}">
                      <a16:creationId xmlns:a16="http://schemas.microsoft.com/office/drawing/2014/main" id="{7FD5F4A6-B742-1195-3A2C-82373ED2D7EB}"/>
                    </a:ext>
                  </a:extLst>
                </p:cNvPr>
                <p:cNvSpPr/>
                <p:nvPr/>
              </p:nvSpPr>
              <p:spPr>
                <a:xfrm>
                  <a:off x="5359072" y="523859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5" y="60876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99CC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12" name="object 569">
                  <a:extLst>
                    <a:ext uri="{FF2B5EF4-FFF2-40B4-BE49-F238E27FC236}">
                      <a16:creationId xmlns:a16="http://schemas.microsoft.com/office/drawing/2014/main" id="{53C7059D-7C76-6BBD-CF48-8FED4CE21DC1}"/>
                    </a:ext>
                  </a:extLst>
                </p:cNvPr>
                <p:cNvSpPr/>
                <p:nvPr/>
              </p:nvSpPr>
              <p:spPr>
                <a:xfrm>
                  <a:off x="5359072" y="523859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13" name="object 570">
                  <a:extLst>
                    <a:ext uri="{FF2B5EF4-FFF2-40B4-BE49-F238E27FC236}">
                      <a16:creationId xmlns:a16="http://schemas.microsoft.com/office/drawing/2014/main" id="{5513F490-EF57-F202-5456-271F926D4426}"/>
                    </a:ext>
                  </a:extLst>
                </p:cNvPr>
                <p:cNvSpPr/>
                <p:nvPr/>
              </p:nvSpPr>
              <p:spPr>
                <a:xfrm>
                  <a:off x="5543971" y="5603855"/>
                  <a:ext cx="61709" cy="26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26670">
                      <a:moveTo>
                        <a:pt x="0" y="26602"/>
                      </a:moveTo>
                      <a:lnTo>
                        <a:pt x="60883" y="26602"/>
                      </a:lnTo>
                      <a:lnTo>
                        <a:pt x="60883" y="0"/>
                      </a:lnTo>
                      <a:lnTo>
                        <a:pt x="0" y="0"/>
                      </a:lnTo>
                      <a:lnTo>
                        <a:pt x="0" y="26602"/>
                      </a:lnTo>
                      <a:close/>
                    </a:path>
                  </a:pathLst>
                </a:custGeom>
                <a:solidFill>
                  <a:srgbClr val="99CC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14" name="object 571">
                  <a:extLst>
                    <a:ext uri="{FF2B5EF4-FFF2-40B4-BE49-F238E27FC236}">
                      <a16:creationId xmlns:a16="http://schemas.microsoft.com/office/drawing/2014/main" id="{EA6567FE-42E7-56E1-9C68-01E1B8CFEA17}"/>
                    </a:ext>
                  </a:extLst>
                </p:cNvPr>
                <p:cNvSpPr/>
                <p:nvPr/>
              </p:nvSpPr>
              <p:spPr>
                <a:xfrm>
                  <a:off x="5543971" y="5603855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15" name="object 572">
                  <a:extLst>
                    <a:ext uri="{FF2B5EF4-FFF2-40B4-BE49-F238E27FC236}">
                      <a16:creationId xmlns:a16="http://schemas.microsoft.com/office/drawing/2014/main" id="{421A6BF2-7DE0-545B-FB48-D4047F4A0476}"/>
                    </a:ext>
                  </a:extLst>
                </p:cNvPr>
                <p:cNvSpPr/>
                <p:nvPr/>
              </p:nvSpPr>
              <p:spPr>
                <a:xfrm>
                  <a:off x="5543971" y="542122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3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3" y="60876"/>
                      </a:lnTo>
                      <a:lnTo>
                        <a:pt x="60883" y="0"/>
                      </a:lnTo>
                      <a:close/>
                    </a:path>
                  </a:pathLst>
                </a:custGeom>
                <a:solidFill>
                  <a:srgbClr val="FFFF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16" name="object 573">
                  <a:extLst>
                    <a:ext uri="{FF2B5EF4-FFF2-40B4-BE49-F238E27FC236}">
                      <a16:creationId xmlns:a16="http://schemas.microsoft.com/office/drawing/2014/main" id="{8826DAA1-8E92-0879-9011-53AEF943A203}"/>
                    </a:ext>
                  </a:extLst>
                </p:cNvPr>
                <p:cNvSpPr/>
                <p:nvPr/>
              </p:nvSpPr>
              <p:spPr>
                <a:xfrm>
                  <a:off x="5543971" y="542122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17" name="object 574">
                  <a:extLst>
                    <a:ext uri="{FF2B5EF4-FFF2-40B4-BE49-F238E27FC236}">
                      <a16:creationId xmlns:a16="http://schemas.microsoft.com/office/drawing/2014/main" id="{E38709B6-1C51-1511-F588-81A18A60CF3D}"/>
                    </a:ext>
                  </a:extLst>
                </p:cNvPr>
                <p:cNvSpPr/>
                <p:nvPr/>
              </p:nvSpPr>
              <p:spPr>
                <a:xfrm>
                  <a:off x="5543971" y="5512537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3" y="0"/>
                      </a:moveTo>
                      <a:lnTo>
                        <a:pt x="0" y="0"/>
                      </a:lnTo>
                      <a:lnTo>
                        <a:pt x="0" y="60877"/>
                      </a:lnTo>
                      <a:lnTo>
                        <a:pt x="60883" y="60877"/>
                      </a:lnTo>
                      <a:lnTo>
                        <a:pt x="60883" y="0"/>
                      </a:lnTo>
                      <a:close/>
                    </a:path>
                  </a:pathLst>
                </a:custGeom>
                <a:solidFill>
                  <a:srgbClr val="FFFF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18" name="object 575">
                  <a:extLst>
                    <a:ext uri="{FF2B5EF4-FFF2-40B4-BE49-F238E27FC236}">
                      <a16:creationId xmlns:a16="http://schemas.microsoft.com/office/drawing/2014/main" id="{E3D28E7E-E17F-74F7-5257-57B26F363DC1}"/>
                    </a:ext>
                  </a:extLst>
                </p:cNvPr>
                <p:cNvSpPr/>
                <p:nvPr/>
              </p:nvSpPr>
              <p:spPr>
                <a:xfrm>
                  <a:off x="5543971" y="5512537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19" name="object 576">
                  <a:extLst>
                    <a:ext uri="{FF2B5EF4-FFF2-40B4-BE49-F238E27FC236}">
                      <a16:creationId xmlns:a16="http://schemas.microsoft.com/office/drawing/2014/main" id="{E019BF56-3275-9DFF-49E3-F74ACC94DFB5}"/>
                    </a:ext>
                  </a:extLst>
                </p:cNvPr>
                <p:cNvSpPr/>
                <p:nvPr/>
              </p:nvSpPr>
              <p:spPr>
                <a:xfrm>
                  <a:off x="5451521" y="523859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5" y="60876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FFFF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20" name="object 577">
                  <a:extLst>
                    <a:ext uri="{FF2B5EF4-FFF2-40B4-BE49-F238E27FC236}">
                      <a16:creationId xmlns:a16="http://schemas.microsoft.com/office/drawing/2014/main" id="{11DA20C5-3005-669F-31C3-DE7ED264FF4F}"/>
                    </a:ext>
                  </a:extLst>
                </p:cNvPr>
                <p:cNvSpPr/>
                <p:nvPr/>
              </p:nvSpPr>
              <p:spPr>
                <a:xfrm>
                  <a:off x="5451521" y="523859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21" name="object 578">
                  <a:extLst>
                    <a:ext uri="{FF2B5EF4-FFF2-40B4-BE49-F238E27FC236}">
                      <a16:creationId xmlns:a16="http://schemas.microsoft.com/office/drawing/2014/main" id="{1A62EA6D-69AC-FA9E-4529-AB1FDB8682E3}"/>
                    </a:ext>
                  </a:extLst>
                </p:cNvPr>
                <p:cNvSpPr/>
                <p:nvPr/>
              </p:nvSpPr>
              <p:spPr>
                <a:xfrm>
                  <a:off x="5359072" y="5329906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7"/>
                      </a:lnTo>
                      <a:lnTo>
                        <a:pt x="60885" y="60877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00FF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22" name="object 579">
                  <a:extLst>
                    <a:ext uri="{FF2B5EF4-FFF2-40B4-BE49-F238E27FC236}">
                      <a16:creationId xmlns:a16="http://schemas.microsoft.com/office/drawing/2014/main" id="{461C9649-4BD4-F664-023C-3673FB6B7CA2}"/>
                    </a:ext>
                  </a:extLst>
                </p:cNvPr>
                <p:cNvSpPr/>
                <p:nvPr/>
              </p:nvSpPr>
              <p:spPr>
                <a:xfrm>
                  <a:off x="5359072" y="5329906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23" name="object 580">
                  <a:extLst>
                    <a:ext uri="{FF2B5EF4-FFF2-40B4-BE49-F238E27FC236}">
                      <a16:creationId xmlns:a16="http://schemas.microsoft.com/office/drawing/2014/main" id="{6F8FF0C3-1913-1786-934E-5D046CC24947}"/>
                    </a:ext>
                  </a:extLst>
                </p:cNvPr>
                <p:cNvSpPr/>
                <p:nvPr/>
              </p:nvSpPr>
              <p:spPr>
                <a:xfrm>
                  <a:off x="5636418" y="5329906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7"/>
                      </a:lnTo>
                      <a:lnTo>
                        <a:pt x="60885" y="60877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C0504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24" name="object 581">
                  <a:extLst>
                    <a:ext uri="{FF2B5EF4-FFF2-40B4-BE49-F238E27FC236}">
                      <a16:creationId xmlns:a16="http://schemas.microsoft.com/office/drawing/2014/main" id="{1A69EA57-D27D-7551-1AF3-C70CB8ACE672}"/>
                    </a:ext>
                  </a:extLst>
                </p:cNvPr>
                <p:cNvSpPr/>
                <p:nvPr/>
              </p:nvSpPr>
              <p:spPr>
                <a:xfrm>
                  <a:off x="5636418" y="5329906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25" name="object 582">
                  <a:extLst>
                    <a:ext uri="{FF2B5EF4-FFF2-40B4-BE49-F238E27FC236}">
                      <a16:creationId xmlns:a16="http://schemas.microsoft.com/office/drawing/2014/main" id="{234D448B-835C-6611-4934-B7442226797F}"/>
                    </a:ext>
                  </a:extLst>
                </p:cNvPr>
                <p:cNvSpPr/>
                <p:nvPr/>
              </p:nvSpPr>
              <p:spPr>
                <a:xfrm>
                  <a:off x="5636418" y="542122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5" y="60876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4F81B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26" name="object 583">
                  <a:extLst>
                    <a:ext uri="{FF2B5EF4-FFF2-40B4-BE49-F238E27FC236}">
                      <a16:creationId xmlns:a16="http://schemas.microsoft.com/office/drawing/2014/main" id="{1A50706F-6C6C-7EA4-DEA4-A537016D8EE0}"/>
                    </a:ext>
                  </a:extLst>
                </p:cNvPr>
                <p:cNvSpPr/>
                <p:nvPr/>
              </p:nvSpPr>
              <p:spPr>
                <a:xfrm>
                  <a:off x="5636418" y="542122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27" name="object 584">
                  <a:extLst>
                    <a:ext uri="{FF2B5EF4-FFF2-40B4-BE49-F238E27FC236}">
                      <a16:creationId xmlns:a16="http://schemas.microsoft.com/office/drawing/2014/main" id="{CBC18775-F76F-B3F8-1A76-0682EF872A33}"/>
                    </a:ext>
                  </a:extLst>
                </p:cNvPr>
                <p:cNvSpPr/>
                <p:nvPr/>
              </p:nvSpPr>
              <p:spPr>
                <a:xfrm>
                  <a:off x="5359072" y="5603854"/>
                  <a:ext cx="61709" cy="26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26670">
                      <a:moveTo>
                        <a:pt x="0" y="26602"/>
                      </a:moveTo>
                      <a:lnTo>
                        <a:pt x="60884" y="26602"/>
                      </a:lnTo>
                      <a:lnTo>
                        <a:pt x="60884" y="0"/>
                      </a:lnTo>
                      <a:lnTo>
                        <a:pt x="0" y="0"/>
                      </a:lnTo>
                      <a:lnTo>
                        <a:pt x="0" y="2660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28" name="object 585">
                  <a:extLst>
                    <a:ext uri="{FF2B5EF4-FFF2-40B4-BE49-F238E27FC236}">
                      <a16:creationId xmlns:a16="http://schemas.microsoft.com/office/drawing/2014/main" id="{99C95CEC-38AD-B6B5-5AF2-A3492B95B802}"/>
                    </a:ext>
                  </a:extLst>
                </p:cNvPr>
                <p:cNvSpPr/>
                <p:nvPr/>
              </p:nvSpPr>
              <p:spPr>
                <a:xfrm>
                  <a:off x="5359072" y="5603854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60877"/>
                      </a:moveTo>
                      <a:lnTo>
                        <a:pt x="60885" y="60877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60877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29" name="object 586">
                  <a:extLst>
                    <a:ext uri="{FF2B5EF4-FFF2-40B4-BE49-F238E27FC236}">
                      <a16:creationId xmlns:a16="http://schemas.microsoft.com/office/drawing/2014/main" id="{A5AF3E7D-2EE0-6179-CA8F-A06384C4602B}"/>
                    </a:ext>
                  </a:extLst>
                </p:cNvPr>
                <p:cNvSpPr/>
                <p:nvPr/>
              </p:nvSpPr>
              <p:spPr>
                <a:xfrm>
                  <a:off x="5636418" y="523859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5" y="60876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30" name="object 587">
                  <a:extLst>
                    <a:ext uri="{FF2B5EF4-FFF2-40B4-BE49-F238E27FC236}">
                      <a16:creationId xmlns:a16="http://schemas.microsoft.com/office/drawing/2014/main" id="{9E718D4B-4C89-59F4-5A76-5C0B441B85D7}"/>
                    </a:ext>
                  </a:extLst>
                </p:cNvPr>
                <p:cNvSpPr/>
                <p:nvPr/>
              </p:nvSpPr>
              <p:spPr>
                <a:xfrm>
                  <a:off x="5636418" y="523859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31" name="object 588">
                  <a:extLst>
                    <a:ext uri="{FF2B5EF4-FFF2-40B4-BE49-F238E27FC236}">
                      <a16:creationId xmlns:a16="http://schemas.microsoft.com/office/drawing/2014/main" id="{5E21C0E6-FA86-22D1-51B3-CB2160572BA0}"/>
                    </a:ext>
                  </a:extLst>
                </p:cNvPr>
                <p:cNvSpPr/>
                <p:nvPr/>
              </p:nvSpPr>
              <p:spPr>
                <a:xfrm>
                  <a:off x="5728867" y="542122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5" y="60876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99CC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32" name="object 589">
                  <a:extLst>
                    <a:ext uri="{FF2B5EF4-FFF2-40B4-BE49-F238E27FC236}">
                      <a16:creationId xmlns:a16="http://schemas.microsoft.com/office/drawing/2014/main" id="{7BE986AF-159E-44AD-12A9-6549E9C1E502}"/>
                    </a:ext>
                  </a:extLst>
                </p:cNvPr>
                <p:cNvSpPr/>
                <p:nvPr/>
              </p:nvSpPr>
              <p:spPr>
                <a:xfrm>
                  <a:off x="5728867" y="542122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33" name="object 590">
                  <a:extLst>
                    <a:ext uri="{FF2B5EF4-FFF2-40B4-BE49-F238E27FC236}">
                      <a16:creationId xmlns:a16="http://schemas.microsoft.com/office/drawing/2014/main" id="{CD3F4A88-9DE7-5942-600C-3DF6C0BBDD0E}"/>
                    </a:ext>
                  </a:extLst>
                </p:cNvPr>
                <p:cNvSpPr/>
                <p:nvPr/>
              </p:nvSpPr>
              <p:spPr>
                <a:xfrm>
                  <a:off x="5728867" y="5512537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7"/>
                      </a:lnTo>
                      <a:lnTo>
                        <a:pt x="60885" y="60877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99CC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34" name="object 591">
                  <a:extLst>
                    <a:ext uri="{FF2B5EF4-FFF2-40B4-BE49-F238E27FC236}">
                      <a16:creationId xmlns:a16="http://schemas.microsoft.com/office/drawing/2014/main" id="{12649362-DAE0-E593-2DF8-5DC6795C9E3E}"/>
                    </a:ext>
                  </a:extLst>
                </p:cNvPr>
                <p:cNvSpPr/>
                <p:nvPr/>
              </p:nvSpPr>
              <p:spPr>
                <a:xfrm>
                  <a:off x="5728867" y="5512537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35" name="object 592">
                  <a:extLst>
                    <a:ext uri="{FF2B5EF4-FFF2-40B4-BE49-F238E27FC236}">
                      <a16:creationId xmlns:a16="http://schemas.microsoft.com/office/drawing/2014/main" id="{4D6FE719-CF25-4F9D-582A-E9944899B05E}"/>
                    </a:ext>
                  </a:extLst>
                </p:cNvPr>
                <p:cNvSpPr/>
                <p:nvPr/>
              </p:nvSpPr>
              <p:spPr>
                <a:xfrm>
                  <a:off x="5728867" y="5603855"/>
                  <a:ext cx="61709" cy="26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26670">
                      <a:moveTo>
                        <a:pt x="0" y="26602"/>
                      </a:moveTo>
                      <a:lnTo>
                        <a:pt x="60885" y="26602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26602"/>
                      </a:lnTo>
                      <a:close/>
                    </a:path>
                  </a:pathLst>
                </a:custGeom>
                <a:solidFill>
                  <a:srgbClr val="99CC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36" name="object 593">
                  <a:extLst>
                    <a:ext uri="{FF2B5EF4-FFF2-40B4-BE49-F238E27FC236}">
                      <a16:creationId xmlns:a16="http://schemas.microsoft.com/office/drawing/2014/main" id="{4204009A-B850-80E9-916F-3F534DC366DE}"/>
                    </a:ext>
                  </a:extLst>
                </p:cNvPr>
                <p:cNvSpPr/>
                <p:nvPr/>
              </p:nvSpPr>
              <p:spPr>
                <a:xfrm>
                  <a:off x="5728867" y="5603855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37" name="object 594">
                  <a:extLst>
                    <a:ext uri="{FF2B5EF4-FFF2-40B4-BE49-F238E27FC236}">
                      <a16:creationId xmlns:a16="http://schemas.microsoft.com/office/drawing/2014/main" id="{5360E1A5-F357-9841-0A7E-678DF1C801F8}"/>
                    </a:ext>
                  </a:extLst>
                </p:cNvPr>
                <p:cNvSpPr/>
                <p:nvPr/>
              </p:nvSpPr>
              <p:spPr>
                <a:xfrm>
                  <a:off x="5821315" y="523859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5" y="60876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99CC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38" name="object 595">
                  <a:extLst>
                    <a:ext uri="{FF2B5EF4-FFF2-40B4-BE49-F238E27FC236}">
                      <a16:creationId xmlns:a16="http://schemas.microsoft.com/office/drawing/2014/main" id="{77631643-4480-4B99-8032-26825DEEF12D}"/>
                    </a:ext>
                  </a:extLst>
                </p:cNvPr>
                <p:cNvSpPr/>
                <p:nvPr/>
              </p:nvSpPr>
              <p:spPr>
                <a:xfrm>
                  <a:off x="5821315" y="523859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39" name="object 596">
                  <a:extLst>
                    <a:ext uri="{FF2B5EF4-FFF2-40B4-BE49-F238E27FC236}">
                      <a16:creationId xmlns:a16="http://schemas.microsoft.com/office/drawing/2014/main" id="{161475D5-32D0-DE35-925C-F582FC8FCE27}"/>
                    </a:ext>
                  </a:extLst>
                </p:cNvPr>
                <p:cNvSpPr/>
                <p:nvPr/>
              </p:nvSpPr>
              <p:spPr>
                <a:xfrm>
                  <a:off x="5821315" y="5329906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7"/>
                      </a:lnTo>
                      <a:lnTo>
                        <a:pt x="60885" y="60877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99CC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40" name="object 597">
                  <a:extLst>
                    <a:ext uri="{FF2B5EF4-FFF2-40B4-BE49-F238E27FC236}">
                      <a16:creationId xmlns:a16="http://schemas.microsoft.com/office/drawing/2014/main" id="{1C77A82D-6BA0-285F-425C-913DBF19E0F9}"/>
                    </a:ext>
                  </a:extLst>
                </p:cNvPr>
                <p:cNvSpPr/>
                <p:nvPr/>
              </p:nvSpPr>
              <p:spPr>
                <a:xfrm>
                  <a:off x="5821315" y="5329906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41" name="object 598">
                  <a:extLst>
                    <a:ext uri="{FF2B5EF4-FFF2-40B4-BE49-F238E27FC236}">
                      <a16:creationId xmlns:a16="http://schemas.microsoft.com/office/drawing/2014/main" id="{17EC1DA0-56F1-5042-52B8-FB41389FBCBE}"/>
                    </a:ext>
                  </a:extLst>
                </p:cNvPr>
                <p:cNvSpPr/>
                <p:nvPr/>
              </p:nvSpPr>
              <p:spPr>
                <a:xfrm>
                  <a:off x="5821315" y="542122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5" y="60876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99CC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42" name="object 599">
                  <a:extLst>
                    <a:ext uri="{FF2B5EF4-FFF2-40B4-BE49-F238E27FC236}">
                      <a16:creationId xmlns:a16="http://schemas.microsoft.com/office/drawing/2014/main" id="{B852E169-7E74-7CF6-801A-E185D5FF19BC}"/>
                    </a:ext>
                  </a:extLst>
                </p:cNvPr>
                <p:cNvSpPr/>
                <p:nvPr/>
              </p:nvSpPr>
              <p:spPr>
                <a:xfrm>
                  <a:off x="5821315" y="542122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43" name="object 600">
                  <a:extLst>
                    <a:ext uri="{FF2B5EF4-FFF2-40B4-BE49-F238E27FC236}">
                      <a16:creationId xmlns:a16="http://schemas.microsoft.com/office/drawing/2014/main" id="{46DBA407-30C4-4A4A-07DF-7E3EB2F9999A}"/>
                    </a:ext>
                  </a:extLst>
                </p:cNvPr>
                <p:cNvSpPr/>
                <p:nvPr/>
              </p:nvSpPr>
              <p:spPr>
                <a:xfrm>
                  <a:off x="5821315" y="5512537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7"/>
                      </a:lnTo>
                      <a:lnTo>
                        <a:pt x="60885" y="60877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99CC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44" name="object 601">
                  <a:extLst>
                    <a:ext uri="{FF2B5EF4-FFF2-40B4-BE49-F238E27FC236}">
                      <a16:creationId xmlns:a16="http://schemas.microsoft.com/office/drawing/2014/main" id="{A6DB8AC5-BF46-E665-B2CC-79C88A041C46}"/>
                    </a:ext>
                  </a:extLst>
                </p:cNvPr>
                <p:cNvSpPr/>
                <p:nvPr/>
              </p:nvSpPr>
              <p:spPr>
                <a:xfrm>
                  <a:off x="5821315" y="5512537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45" name="object 602">
                  <a:extLst>
                    <a:ext uri="{FF2B5EF4-FFF2-40B4-BE49-F238E27FC236}">
                      <a16:creationId xmlns:a16="http://schemas.microsoft.com/office/drawing/2014/main" id="{780E2CE5-65E0-8A42-704E-BAD0B9B6C4CB}"/>
                    </a:ext>
                  </a:extLst>
                </p:cNvPr>
                <p:cNvSpPr/>
                <p:nvPr/>
              </p:nvSpPr>
              <p:spPr>
                <a:xfrm>
                  <a:off x="5728867" y="523859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5" y="60876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99CC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46" name="object 603">
                  <a:extLst>
                    <a:ext uri="{FF2B5EF4-FFF2-40B4-BE49-F238E27FC236}">
                      <a16:creationId xmlns:a16="http://schemas.microsoft.com/office/drawing/2014/main" id="{55BF2767-A700-0DE3-DF8E-5CFC31449707}"/>
                    </a:ext>
                  </a:extLst>
                </p:cNvPr>
                <p:cNvSpPr/>
                <p:nvPr/>
              </p:nvSpPr>
              <p:spPr>
                <a:xfrm>
                  <a:off x="5728867" y="523859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47" name="object 604">
                  <a:extLst>
                    <a:ext uri="{FF2B5EF4-FFF2-40B4-BE49-F238E27FC236}">
                      <a16:creationId xmlns:a16="http://schemas.microsoft.com/office/drawing/2014/main" id="{9FE18641-14DF-9F72-BB4A-2289452A5981}"/>
                    </a:ext>
                  </a:extLst>
                </p:cNvPr>
                <p:cNvSpPr/>
                <p:nvPr/>
              </p:nvSpPr>
              <p:spPr>
                <a:xfrm>
                  <a:off x="5728867" y="5329906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7"/>
                      </a:lnTo>
                      <a:lnTo>
                        <a:pt x="60885" y="60877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99CC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48" name="object 605">
                  <a:extLst>
                    <a:ext uri="{FF2B5EF4-FFF2-40B4-BE49-F238E27FC236}">
                      <a16:creationId xmlns:a16="http://schemas.microsoft.com/office/drawing/2014/main" id="{D37EB18D-A30A-8640-E155-0FD8697AF51D}"/>
                    </a:ext>
                  </a:extLst>
                </p:cNvPr>
                <p:cNvSpPr/>
                <p:nvPr/>
              </p:nvSpPr>
              <p:spPr>
                <a:xfrm>
                  <a:off x="5728867" y="5329906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49" name="object 606">
                  <a:extLst>
                    <a:ext uri="{FF2B5EF4-FFF2-40B4-BE49-F238E27FC236}">
                      <a16:creationId xmlns:a16="http://schemas.microsoft.com/office/drawing/2014/main" id="{4C814E1D-B01D-A64E-B096-8C2638BC13EB}"/>
                    </a:ext>
                  </a:extLst>
                </p:cNvPr>
                <p:cNvSpPr/>
                <p:nvPr/>
              </p:nvSpPr>
              <p:spPr>
                <a:xfrm>
                  <a:off x="5913765" y="542122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4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4" y="60876"/>
                      </a:lnTo>
                      <a:lnTo>
                        <a:pt x="60884" y="0"/>
                      </a:lnTo>
                      <a:close/>
                    </a:path>
                  </a:pathLst>
                </a:custGeom>
                <a:solidFill>
                  <a:srgbClr val="00FF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50" name="object 607">
                  <a:extLst>
                    <a:ext uri="{FF2B5EF4-FFF2-40B4-BE49-F238E27FC236}">
                      <a16:creationId xmlns:a16="http://schemas.microsoft.com/office/drawing/2014/main" id="{A1B77A07-1AEE-26E5-DB29-2AEF057F1B19}"/>
                    </a:ext>
                  </a:extLst>
                </p:cNvPr>
                <p:cNvSpPr/>
                <p:nvPr/>
              </p:nvSpPr>
              <p:spPr>
                <a:xfrm>
                  <a:off x="5913765" y="542122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60877"/>
                      </a:moveTo>
                      <a:lnTo>
                        <a:pt x="60885" y="60877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60877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51" name="object 608">
                  <a:extLst>
                    <a:ext uri="{FF2B5EF4-FFF2-40B4-BE49-F238E27FC236}">
                      <a16:creationId xmlns:a16="http://schemas.microsoft.com/office/drawing/2014/main" id="{5AAB0194-01E8-6689-0332-B3005F00A677}"/>
                    </a:ext>
                  </a:extLst>
                </p:cNvPr>
                <p:cNvSpPr/>
                <p:nvPr/>
              </p:nvSpPr>
              <p:spPr>
                <a:xfrm>
                  <a:off x="5913765" y="5512537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4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4" y="60876"/>
                      </a:lnTo>
                      <a:lnTo>
                        <a:pt x="60884" y="0"/>
                      </a:lnTo>
                      <a:close/>
                    </a:path>
                  </a:pathLst>
                </a:custGeom>
                <a:solidFill>
                  <a:srgbClr val="00FF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52" name="object 609">
                  <a:extLst>
                    <a:ext uri="{FF2B5EF4-FFF2-40B4-BE49-F238E27FC236}">
                      <a16:creationId xmlns:a16="http://schemas.microsoft.com/office/drawing/2014/main" id="{485BD1BA-CD7C-50BF-80D2-EADF18D41BD9}"/>
                    </a:ext>
                  </a:extLst>
                </p:cNvPr>
                <p:cNvSpPr/>
                <p:nvPr/>
              </p:nvSpPr>
              <p:spPr>
                <a:xfrm>
                  <a:off x="5913765" y="5512537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60877"/>
                      </a:moveTo>
                      <a:lnTo>
                        <a:pt x="60885" y="60877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60877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53" name="object 610">
                  <a:extLst>
                    <a:ext uri="{FF2B5EF4-FFF2-40B4-BE49-F238E27FC236}">
                      <a16:creationId xmlns:a16="http://schemas.microsoft.com/office/drawing/2014/main" id="{67302F98-2B5D-DF6B-C258-8B6F57E7E132}"/>
                    </a:ext>
                  </a:extLst>
                </p:cNvPr>
                <p:cNvSpPr/>
                <p:nvPr/>
              </p:nvSpPr>
              <p:spPr>
                <a:xfrm>
                  <a:off x="5913765" y="5603855"/>
                  <a:ext cx="61709" cy="26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26670">
                      <a:moveTo>
                        <a:pt x="0" y="26602"/>
                      </a:moveTo>
                      <a:lnTo>
                        <a:pt x="60885" y="26602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26602"/>
                      </a:lnTo>
                      <a:close/>
                    </a:path>
                  </a:pathLst>
                </a:custGeom>
                <a:solidFill>
                  <a:srgbClr val="00FF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54" name="object 611">
                  <a:extLst>
                    <a:ext uri="{FF2B5EF4-FFF2-40B4-BE49-F238E27FC236}">
                      <a16:creationId xmlns:a16="http://schemas.microsoft.com/office/drawing/2014/main" id="{39AB4DAD-82CD-D71B-F6F3-3D0FEAA70204}"/>
                    </a:ext>
                  </a:extLst>
                </p:cNvPr>
                <p:cNvSpPr/>
                <p:nvPr/>
              </p:nvSpPr>
              <p:spPr>
                <a:xfrm>
                  <a:off x="5913765" y="5603855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55" name="object 612">
                  <a:extLst>
                    <a:ext uri="{FF2B5EF4-FFF2-40B4-BE49-F238E27FC236}">
                      <a16:creationId xmlns:a16="http://schemas.microsoft.com/office/drawing/2014/main" id="{AC9B7521-6CAF-FC5C-A9EE-2CB42A7BDFB5}"/>
                    </a:ext>
                  </a:extLst>
                </p:cNvPr>
                <p:cNvSpPr/>
                <p:nvPr/>
              </p:nvSpPr>
              <p:spPr>
                <a:xfrm>
                  <a:off x="5913765" y="52385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4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4" y="60876"/>
                      </a:lnTo>
                      <a:lnTo>
                        <a:pt x="60884" y="0"/>
                      </a:lnTo>
                      <a:close/>
                    </a:path>
                  </a:pathLst>
                </a:custGeom>
                <a:solidFill>
                  <a:srgbClr val="00FF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56" name="object 613">
                  <a:extLst>
                    <a:ext uri="{FF2B5EF4-FFF2-40B4-BE49-F238E27FC236}">
                      <a16:creationId xmlns:a16="http://schemas.microsoft.com/office/drawing/2014/main" id="{446CE750-E79D-1225-887B-6B5FDDE39BBC}"/>
                    </a:ext>
                  </a:extLst>
                </p:cNvPr>
                <p:cNvSpPr/>
                <p:nvPr/>
              </p:nvSpPr>
              <p:spPr>
                <a:xfrm>
                  <a:off x="5913765" y="52385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60877"/>
                      </a:moveTo>
                      <a:lnTo>
                        <a:pt x="60885" y="60877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60877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57" name="object 614">
                  <a:extLst>
                    <a:ext uri="{FF2B5EF4-FFF2-40B4-BE49-F238E27FC236}">
                      <a16:creationId xmlns:a16="http://schemas.microsoft.com/office/drawing/2014/main" id="{9D43FCF8-C8FA-B7AB-319A-362A0211BC8E}"/>
                    </a:ext>
                  </a:extLst>
                </p:cNvPr>
                <p:cNvSpPr/>
                <p:nvPr/>
              </p:nvSpPr>
              <p:spPr>
                <a:xfrm>
                  <a:off x="5913765" y="5329906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7"/>
                      </a:lnTo>
                      <a:lnTo>
                        <a:pt x="60885" y="60877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00FF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58" name="object 615">
                  <a:extLst>
                    <a:ext uri="{FF2B5EF4-FFF2-40B4-BE49-F238E27FC236}">
                      <a16:creationId xmlns:a16="http://schemas.microsoft.com/office/drawing/2014/main" id="{043B7633-DF6F-0CA3-3AC0-CE39DF02C6CA}"/>
                    </a:ext>
                  </a:extLst>
                </p:cNvPr>
                <p:cNvSpPr/>
                <p:nvPr/>
              </p:nvSpPr>
              <p:spPr>
                <a:xfrm>
                  <a:off x="5913765" y="5329906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59" name="object 616">
                  <a:extLst>
                    <a:ext uri="{FF2B5EF4-FFF2-40B4-BE49-F238E27FC236}">
                      <a16:creationId xmlns:a16="http://schemas.microsoft.com/office/drawing/2014/main" id="{7BFD6627-A865-4438-9040-21F47C271268}"/>
                    </a:ext>
                  </a:extLst>
                </p:cNvPr>
                <p:cNvSpPr/>
                <p:nvPr/>
              </p:nvSpPr>
              <p:spPr>
                <a:xfrm>
                  <a:off x="5821315" y="5603854"/>
                  <a:ext cx="61709" cy="26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26670">
                      <a:moveTo>
                        <a:pt x="0" y="26602"/>
                      </a:moveTo>
                      <a:lnTo>
                        <a:pt x="60884" y="26602"/>
                      </a:lnTo>
                      <a:lnTo>
                        <a:pt x="60884" y="0"/>
                      </a:lnTo>
                      <a:lnTo>
                        <a:pt x="0" y="0"/>
                      </a:lnTo>
                      <a:lnTo>
                        <a:pt x="0" y="26602"/>
                      </a:lnTo>
                      <a:close/>
                    </a:path>
                  </a:pathLst>
                </a:custGeom>
                <a:solidFill>
                  <a:srgbClr val="00FF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60" name="object 617">
                  <a:extLst>
                    <a:ext uri="{FF2B5EF4-FFF2-40B4-BE49-F238E27FC236}">
                      <a16:creationId xmlns:a16="http://schemas.microsoft.com/office/drawing/2014/main" id="{F47F2949-ADFD-FE90-CAFB-FD077F6CB21C}"/>
                    </a:ext>
                  </a:extLst>
                </p:cNvPr>
                <p:cNvSpPr/>
                <p:nvPr/>
              </p:nvSpPr>
              <p:spPr>
                <a:xfrm>
                  <a:off x="5821315" y="5603854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60877"/>
                      </a:moveTo>
                      <a:lnTo>
                        <a:pt x="60885" y="60877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60877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61" name="object 618">
                  <a:extLst>
                    <a:ext uri="{FF2B5EF4-FFF2-40B4-BE49-F238E27FC236}">
                      <a16:creationId xmlns:a16="http://schemas.microsoft.com/office/drawing/2014/main" id="{884929F5-9603-2A6A-3BF9-03E706E53345}"/>
                    </a:ext>
                  </a:extLst>
                </p:cNvPr>
                <p:cNvSpPr/>
                <p:nvPr/>
              </p:nvSpPr>
              <p:spPr>
                <a:xfrm>
                  <a:off x="6098661" y="5512537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4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4" y="60876"/>
                      </a:lnTo>
                      <a:lnTo>
                        <a:pt x="60884" y="0"/>
                      </a:lnTo>
                      <a:close/>
                    </a:path>
                  </a:pathLst>
                </a:custGeom>
                <a:solidFill>
                  <a:srgbClr val="EEECE1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62" name="object 619">
                  <a:extLst>
                    <a:ext uri="{FF2B5EF4-FFF2-40B4-BE49-F238E27FC236}">
                      <a16:creationId xmlns:a16="http://schemas.microsoft.com/office/drawing/2014/main" id="{93667D58-599E-6442-AC14-81B3F8A244F8}"/>
                    </a:ext>
                  </a:extLst>
                </p:cNvPr>
                <p:cNvSpPr/>
                <p:nvPr/>
              </p:nvSpPr>
              <p:spPr>
                <a:xfrm>
                  <a:off x="6098661" y="5512537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60877"/>
                      </a:moveTo>
                      <a:lnTo>
                        <a:pt x="60885" y="60877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60877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63" name="object 620">
                  <a:extLst>
                    <a:ext uri="{FF2B5EF4-FFF2-40B4-BE49-F238E27FC236}">
                      <a16:creationId xmlns:a16="http://schemas.microsoft.com/office/drawing/2014/main" id="{E79D6C4B-4436-DFCA-7C66-9DD6D89C4BE9}"/>
                    </a:ext>
                  </a:extLst>
                </p:cNvPr>
                <p:cNvSpPr/>
                <p:nvPr/>
              </p:nvSpPr>
              <p:spPr>
                <a:xfrm>
                  <a:off x="6098661" y="5603855"/>
                  <a:ext cx="61709" cy="26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26670">
                      <a:moveTo>
                        <a:pt x="0" y="26602"/>
                      </a:moveTo>
                      <a:lnTo>
                        <a:pt x="60885" y="26602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26602"/>
                      </a:lnTo>
                      <a:close/>
                    </a:path>
                  </a:pathLst>
                </a:custGeom>
                <a:solidFill>
                  <a:srgbClr val="EEECE1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64" name="object 621">
                  <a:extLst>
                    <a:ext uri="{FF2B5EF4-FFF2-40B4-BE49-F238E27FC236}">
                      <a16:creationId xmlns:a16="http://schemas.microsoft.com/office/drawing/2014/main" id="{CDEB90BF-2A07-BBD9-5FCB-6558391FEABC}"/>
                    </a:ext>
                  </a:extLst>
                </p:cNvPr>
                <p:cNvSpPr/>
                <p:nvPr/>
              </p:nvSpPr>
              <p:spPr>
                <a:xfrm>
                  <a:off x="6098661" y="5603855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65" name="object 622">
                  <a:extLst>
                    <a:ext uri="{FF2B5EF4-FFF2-40B4-BE49-F238E27FC236}">
                      <a16:creationId xmlns:a16="http://schemas.microsoft.com/office/drawing/2014/main" id="{CA772AE9-88CA-49F0-AB9B-8F37FC714712}"/>
                    </a:ext>
                  </a:extLst>
                </p:cNvPr>
                <p:cNvSpPr/>
                <p:nvPr/>
              </p:nvSpPr>
              <p:spPr>
                <a:xfrm>
                  <a:off x="6098661" y="5329906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4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4" y="60876"/>
                      </a:lnTo>
                      <a:lnTo>
                        <a:pt x="60884" y="0"/>
                      </a:lnTo>
                      <a:close/>
                    </a:path>
                  </a:pathLst>
                </a:custGeom>
                <a:solidFill>
                  <a:srgbClr val="EEECE1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66" name="object 623">
                  <a:extLst>
                    <a:ext uri="{FF2B5EF4-FFF2-40B4-BE49-F238E27FC236}">
                      <a16:creationId xmlns:a16="http://schemas.microsoft.com/office/drawing/2014/main" id="{397352D7-1F1A-8206-8B40-F74CB037B640}"/>
                    </a:ext>
                  </a:extLst>
                </p:cNvPr>
                <p:cNvSpPr/>
                <p:nvPr/>
              </p:nvSpPr>
              <p:spPr>
                <a:xfrm>
                  <a:off x="6098661" y="5329906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60877"/>
                      </a:moveTo>
                      <a:lnTo>
                        <a:pt x="60885" y="60877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60877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67" name="object 624">
                  <a:extLst>
                    <a:ext uri="{FF2B5EF4-FFF2-40B4-BE49-F238E27FC236}">
                      <a16:creationId xmlns:a16="http://schemas.microsoft.com/office/drawing/2014/main" id="{27E06452-1F08-05A2-EA89-B3E04425CD7D}"/>
                    </a:ext>
                  </a:extLst>
                </p:cNvPr>
                <p:cNvSpPr/>
                <p:nvPr/>
              </p:nvSpPr>
              <p:spPr>
                <a:xfrm>
                  <a:off x="6098661" y="542122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5" y="60876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EEECE1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68" name="object 625">
                  <a:extLst>
                    <a:ext uri="{FF2B5EF4-FFF2-40B4-BE49-F238E27FC236}">
                      <a16:creationId xmlns:a16="http://schemas.microsoft.com/office/drawing/2014/main" id="{C1F60820-A498-CD4B-694D-F1E27CA0DCBF}"/>
                    </a:ext>
                  </a:extLst>
                </p:cNvPr>
                <p:cNvSpPr/>
                <p:nvPr/>
              </p:nvSpPr>
              <p:spPr>
                <a:xfrm>
                  <a:off x="6098661" y="542122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69" name="object 626">
                  <a:extLst>
                    <a:ext uri="{FF2B5EF4-FFF2-40B4-BE49-F238E27FC236}">
                      <a16:creationId xmlns:a16="http://schemas.microsoft.com/office/drawing/2014/main" id="{B4A4640F-E1BA-644E-F5A6-B9230FFB8DAA}"/>
                    </a:ext>
                  </a:extLst>
                </p:cNvPr>
                <p:cNvSpPr/>
                <p:nvPr/>
              </p:nvSpPr>
              <p:spPr>
                <a:xfrm>
                  <a:off x="6098661" y="523859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5" y="60876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EEECE1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70" name="object 627">
                  <a:extLst>
                    <a:ext uri="{FF2B5EF4-FFF2-40B4-BE49-F238E27FC236}">
                      <a16:creationId xmlns:a16="http://schemas.microsoft.com/office/drawing/2014/main" id="{64EE7A18-D9BF-A5C5-E768-AEA4E4E9FB4D}"/>
                    </a:ext>
                  </a:extLst>
                </p:cNvPr>
                <p:cNvSpPr/>
                <p:nvPr/>
              </p:nvSpPr>
              <p:spPr>
                <a:xfrm>
                  <a:off x="6098661" y="523859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71" name="object 628">
                  <a:extLst>
                    <a:ext uri="{FF2B5EF4-FFF2-40B4-BE49-F238E27FC236}">
                      <a16:creationId xmlns:a16="http://schemas.microsoft.com/office/drawing/2014/main" id="{75DC3AFA-2445-900B-EA35-CD985DDC754C}"/>
                    </a:ext>
                  </a:extLst>
                </p:cNvPr>
                <p:cNvSpPr/>
                <p:nvPr/>
              </p:nvSpPr>
              <p:spPr>
                <a:xfrm>
                  <a:off x="6006213" y="523859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5" y="60876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FF99CC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72" name="object 629">
                  <a:extLst>
                    <a:ext uri="{FF2B5EF4-FFF2-40B4-BE49-F238E27FC236}">
                      <a16:creationId xmlns:a16="http://schemas.microsoft.com/office/drawing/2014/main" id="{8F2FB601-59B9-5DC4-F47A-EBF65306CAA0}"/>
                    </a:ext>
                  </a:extLst>
                </p:cNvPr>
                <p:cNvSpPr/>
                <p:nvPr/>
              </p:nvSpPr>
              <p:spPr>
                <a:xfrm>
                  <a:off x="6006213" y="523859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73" name="object 630">
                  <a:extLst>
                    <a:ext uri="{FF2B5EF4-FFF2-40B4-BE49-F238E27FC236}">
                      <a16:creationId xmlns:a16="http://schemas.microsoft.com/office/drawing/2014/main" id="{E9974DCD-92E9-E936-450E-0CEDF5FB39B8}"/>
                    </a:ext>
                  </a:extLst>
                </p:cNvPr>
                <p:cNvSpPr/>
                <p:nvPr/>
              </p:nvSpPr>
              <p:spPr>
                <a:xfrm>
                  <a:off x="6006213" y="542122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5" y="60876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FF99CC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74" name="object 631">
                  <a:extLst>
                    <a:ext uri="{FF2B5EF4-FFF2-40B4-BE49-F238E27FC236}">
                      <a16:creationId xmlns:a16="http://schemas.microsoft.com/office/drawing/2014/main" id="{AE47AB40-A324-F5A0-7B55-1A3D3BEB0FCD}"/>
                    </a:ext>
                  </a:extLst>
                </p:cNvPr>
                <p:cNvSpPr/>
                <p:nvPr/>
              </p:nvSpPr>
              <p:spPr>
                <a:xfrm>
                  <a:off x="6006213" y="542122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75" name="object 632">
                  <a:extLst>
                    <a:ext uri="{FF2B5EF4-FFF2-40B4-BE49-F238E27FC236}">
                      <a16:creationId xmlns:a16="http://schemas.microsoft.com/office/drawing/2014/main" id="{E833B32B-A686-7AB6-F4B5-663C1DAC7B75}"/>
                    </a:ext>
                  </a:extLst>
                </p:cNvPr>
                <p:cNvSpPr/>
                <p:nvPr/>
              </p:nvSpPr>
              <p:spPr>
                <a:xfrm>
                  <a:off x="6006213" y="5329906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7"/>
                      </a:lnTo>
                      <a:lnTo>
                        <a:pt x="60885" y="60877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FF99CC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76" name="object 633">
                  <a:extLst>
                    <a:ext uri="{FF2B5EF4-FFF2-40B4-BE49-F238E27FC236}">
                      <a16:creationId xmlns:a16="http://schemas.microsoft.com/office/drawing/2014/main" id="{D64F7D73-7494-50C8-40E2-9A699993032E}"/>
                    </a:ext>
                  </a:extLst>
                </p:cNvPr>
                <p:cNvSpPr/>
                <p:nvPr/>
              </p:nvSpPr>
              <p:spPr>
                <a:xfrm>
                  <a:off x="6006213" y="5329906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77" name="object 634">
                  <a:extLst>
                    <a:ext uri="{FF2B5EF4-FFF2-40B4-BE49-F238E27FC236}">
                      <a16:creationId xmlns:a16="http://schemas.microsoft.com/office/drawing/2014/main" id="{F9D63FC0-86C0-44A9-10D7-C3263CE789E4}"/>
                    </a:ext>
                  </a:extLst>
                </p:cNvPr>
                <p:cNvSpPr/>
                <p:nvPr/>
              </p:nvSpPr>
              <p:spPr>
                <a:xfrm>
                  <a:off x="6006213" y="5512537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7"/>
                      </a:lnTo>
                      <a:lnTo>
                        <a:pt x="60885" y="60877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FF99CC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78" name="object 635">
                  <a:extLst>
                    <a:ext uri="{FF2B5EF4-FFF2-40B4-BE49-F238E27FC236}">
                      <a16:creationId xmlns:a16="http://schemas.microsoft.com/office/drawing/2014/main" id="{D346A0EF-7B69-39FE-65EE-CE33D53359A0}"/>
                    </a:ext>
                  </a:extLst>
                </p:cNvPr>
                <p:cNvSpPr/>
                <p:nvPr/>
              </p:nvSpPr>
              <p:spPr>
                <a:xfrm>
                  <a:off x="6006213" y="5512537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79" name="object 636">
                  <a:extLst>
                    <a:ext uri="{FF2B5EF4-FFF2-40B4-BE49-F238E27FC236}">
                      <a16:creationId xmlns:a16="http://schemas.microsoft.com/office/drawing/2014/main" id="{8A248038-4143-1FDC-1A90-E1A5B11D8F67}"/>
                    </a:ext>
                  </a:extLst>
                </p:cNvPr>
                <p:cNvSpPr/>
                <p:nvPr/>
              </p:nvSpPr>
              <p:spPr>
                <a:xfrm>
                  <a:off x="6006213" y="5603855"/>
                  <a:ext cx="61709" cy="26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26670">
                      <a:moveTo>
                        <a:pt x="0" y="26602"/>
                      </a:moveTo>
                      <a:lnTo>
                        <a:pt x="60885" y="26602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26602"/>
                      </a:lnTo>
                      <a:close/>
                    </a:path>
                  </a:pathLst>
                </a:custGeom>
                <a:solidFill>
                  <a:srgbClr val="FF99CC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80" name="object 637">
                  <a:extLst>
                    <a:ext uri="{FF2B5EF4-FFF2-40B4-BE49-F238E27FC236}">
                      <a16:creationId xmlns:a16="http://schemas.microsoft.com/office/drawing/2014/main" id="{A9D1ADE0-B28B-0E79-49F0-E8ADF308C1CD}"/>
                    </a:ext>
                  </a:extLst>
                </p:cNvPr>
                <p:cNvSpPr/>
                <p:nvPr/>
              </p:nvSpPr>
              <p:spPr>
                <a:xfrm>
                  <a:off x="6006213" y="5603855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81" name="object 638">
                  <a:extLst>
                    <a:ext uri="{FF2B5EF4-FFF2-40B4-BE49-F238E27FC236}">
                      <a16:creationId xmlns:a16="http://schemas.microsoft.com/office/drawing/2014/main" id="{1D30E326-781A-88C1-3D68-267C1B68580F}"/>
                    </a:ext>
                  </a:extLst>
                </p:cNvPr>
                <p:cNvSpPr/>
                <p:nvPr/>
              </p:nvSpPr>
              <p:spPr>
                <a:xfrm>
                  <a:off x="6191110" y="523859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5" y="60876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4F81B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82" name="object 639">
                  <a:extLst>
                    <a:ext uri="{FF2B5EF4-FFF2-40B4-BE49-F238E27FC236}">
                      <a16:creationId xmlns:a16="http://schemas.microsoft.com/office/drawing/2014/main" id="{BB298F6A-950A-8D67-9DD8-B25BF5E0F228}"/>
                    </a:ext>
                  </a:extLst>
                </p:cNvPr>
                <p:cNvSpPr/>
                <p:nvPr/>
              </p:nvSpPr>
              <p:spPr>
                <a:xfrm>
                  <a:off x="6191110" y="523859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83" name="object 640">
                  <a:extLst>
                    <a:ext uri="{FF2B5EF4-FFF2-40B4-BE49-F238E27FC236}">
                      <a16:creationId xmlns:a16="http://schemas.microsoft.com/office/drawing/2014/main" id="{E7A03737-1CDE-FC9F-52F7-2917DF71BF88}"/>
                    </a:ext>
                  </a:extLst>
                </p:cNvPr>
                <p:cNvSpPr/>
                <p:nvPr/>
              </p:nvSpPr>
              <p:spPr>
                <a:xfrm>
                  <a:off x="6191110" y="542122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5" y="60876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4F81B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84" name="object 641">
                  <a:extLst>
                    <a:ext uri="{FF2B5EF4-FFF2-40B4-BE49-F238E27FC236}">
                      <a16:creationId xmlns:a16="http://schemas.microsoft.com/office/drawing/2014/main" id="{B93D6B86-5C52-B915-E3BC-B4FE5B20EF23}"/>
                    </a:ext>
                  </a:extLst>
                </p:cNvPr>
                <p:cNvSpPr/>
                <p:nvPr/>
              </p:nvSpPr>
              <p:spPr>
                <a:xfrm>
                  <a:off x="6191110" y="542122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85" name="object 642">
                  <a:extLst>
                    <a:ext uri="{FF2B5EF4-FFF2-40B4-BE49-F238E27FC236}">
                      <a16:creationId xmlns:a16="http://schemas.microsoft.com/office/drawing/2014/main" id="{0F36879D-89D5-4A9C-7C1E-4710E811151A}"/>
                    </a:ext>
                  </a:extLst>
                </p:cNvPr>
                <p:cNvSpPr/>
                <p:nvPr/>
              </p:nvSpPr>
              <p:spPr>
                <a:xfrm>
                  <a:off x="6191110" y="5603855"/>
                  <a:ext cx="61709" cy="26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26670">
                      <a:moveTo>
                        <a:pt x="0" y="26602"/>
                      </a:moveTo>
                      <a:lnTo>
                        <a:pt x="60885" y="26602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26602"/>
                      </a:lnTo>
                      <a:close/>
                    </a:path>
                  </a:pathLst>
                </a:custGeom>
                <a:solidFill>
                  <a:srgbClr val="4F81B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86" name="object 643">
                  <a:extLst>
                    <a:ext uri="{FF2B5EF4-FFF2-40B4-BE49-F238E27FC236}">
                      <a16:creationId xmlns:a16="http://schemas.microsoft.com/office/drawing/2014/main" id="{FD296616-BB4E-5CB5-22E2-79061825FD7E}"/>
                    </a:ext>
                  </a:extLst>
                </p:cNvPr>
                <p:cNvSpPr/>
                <p:nvPr/>
              </p:nvSpPr>
              <p:spPr>
                <a:xfrm>
                  <a:off x="6191110" y="5603855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87" name="object 644">
                  <a:extLst>
                    <a:ext uri="{FF2B5EF4-FFF2-40B4-BE49-F238E27FC236}">
                      <a16:creationId xmlns:a16="http://schemas.microsoft.com/office/drawing/2014/main" id="{46355F61-CBD8-A4E8-010D-5A2A348DE9B9}"/>
                    </a:ext>
                  </a:extLst>
                </p:cNvPr>
                <p:cNvSpPr/>
                <p:nvPr/>
              </p:nvSpPr>
              <p:spPr>
                <a:xfrm>
                  <a:off x="6191110" y="5512537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7"/>
                      </a:lnTo>
                      <a:lnTo>
                        <a:pt x="60885" y="60877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C0504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88" name="object 645">
                  <a:extLst>
                    <a:ext uri="{FF2B5EF4-FFF2-40B4-BE49-F238E27FC236}">
                      <a16:creationId xmlns:a16="http://schemas.microsoft.com/office/drawing/2014/main" id="{BF6F6725-6260-225A-A2C8-901BCEC49300}"/>
                    </a:ext>
                  </a:extLst>
                </p:cNvPr>
                <p:cNvSpPr/>
                <p:nvPr/>
              </p:nvSpPr>
              <p:spPr>
                <a:xfrm>
                  <a:off x="6191110" y="5512537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89" name="object 646">
                  <a:extLst>
                    <a:ext uri="{FF2B5EF4-FFF2-40B4-BE49-F238E27FC236}">
                      <a16:creationId xmlns:a16="http://schemas.microsoft.com/office/drawing/2014/main" id="{8834D750-A6E2-D340-3BD8-96CC1DFFA47F}"/>
                    </a:ext>
                  </a:extLst>
                </p:cNvPr>
                <p:cNvSpPr/>
                <p:nvPr/>
              </p:nvSpPr>
              <p:spPr>
                <a:xfrm>
                  <a:off x="6191110" y="5329906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7"/>
                      </a:lnTo>
                      <a:lnTo>
                        <a:pt x="60885" y="60877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90" name="object 647">
                  <a:extLst>
                    <a:ext uri="{FF2B5EF4-FFF2-40B4-BE49-F238E27FC236}">
                      <a16:creationId xmlns:a16="http://schemas.microsoft.com/office/drawing/2014/main" id="{5729AF2C-A7E8-C4E2-7EAC-67D40818CBC9}"/>
                    </a:ext>
                  </a:extLst>
                </p:cNvPr>
                <p:cNvSpPr/>
                <p:nvPr/>
              </p:nvSpPr>
              <p:spPr>
                <a:xfrm>
                  <a:off x="6191110" y="5329906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91" name="object 648">
                  <a:extLst>
                    <a:ext uri="{FF2B5EF4-FFF2-40B4-BE49-F238E27FC236}">
                      <a16:creationId xmlns:a16="http://schemas.microsoft.com/office/drawing/2014/main" id="{9A353F8E-B5E1-3EB7-0058-8BED111E0EDF}"/>
                    </a:ext>
                  </a:extLst>
                </p:cNvPr>
                <p:cNvSpPr/>
                <p:nvPr/>
              </p:nvSpPr>
              <p:spPr>
                <a:xfrm>
                  <a:off x="6283558" y="523859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5" y="60876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4F81B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92" name="object 649">
                  <a:extLst>
                    <a:ext uri="{FF2B5EF4-FFF2-40B4-BE49-F238E27FC236}">
                      <a16:creationId xmlns:a16="http://schemas.microsoft.com/office/drawing/2014/main" id="{3548165A-4F57-4804-D8E9-327EBC935E60}"/>
                    </a:ext>
                  </a:extLst>
                </p:cNvPr>
                <p:cNvSpPr/>
                <p:nvPr/>
              </p:nvSpPr>
              <p:spPr>
                <a:xfrm>
                  <a:off x="6283558" y="523859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93" name="object 650">
                  <a:extLst>
                    <a:ext uri="{FF2B5EF4-FFF2-40B4-BE49-F238E27FC236}">
                      <a16:creationId xmlns:a16="http://schemas.microsoft.com/office/drawing/2014/main" id="{F60627FB-9EEF-47F4-F889-7A3945B6C461}"/>
                    </a:ext>
                  </a:extLst>
                </p:cNvPr>
                <p:cNvSpPr/>
                <p:nvPr/>
              </p:nvSpPr>
              <p:spPr>
                <a:xfrm>
                  <a:off x="6283558" y="542122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5" y="60876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C0504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94" name="object 651">
                  <a:extLst>
                    <a:ext uri="{FF2B5EF4-FFF2-40B4-BE49-F238E27FC236}">
                      <a16:creationId xmlns:a16="http://schemas.microsoft.com/office/drawing/2014/main" id="{4CF7C93C-CFCB-C0FB-5F73-487695900885}"/>
                    </a:ext>
                  </a:extLst>
                </p:cNvPr>
                <p:cNvSpPr/>
                <p:nvPr/>
              </p:nvSpPr>
              <p:spPr>
                <a:xfrm>
                  <a:off x="6283558" y="542122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95" name="object 652">
                  <a:extLst>
                    <a:ext uri="{FF2B5EF4-FFF2-40B4-BE49-F238E27FC236}">
                      <a16:creationId xmlns:a16="http://schemas.microsoft.com/office/drawing/2014/main" id="{22697638-2E89-C103-3049-8794B429ACF9}"/>
                    </a:ext>
                  </a:extLst>
                </p:cNvPr>
                <p:cNvSpPr/>
                <p:nvPr/>
              </p:nvSpPr>
              <p:spPr>
                <a:xfrm>
                  <a:off x="6283558" y="5603855"/>
                  <a:ext cx="61709" cy="26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26670">
                      <a:moveTo>
                        <a:pt x="0" y="26602"/>
                      </a:moveTo>
                      <a:lnTo>
                        <a:pt x="60885" y="26602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26602"/>
                      </a:lnTo>
                      <a:close/>
                    </a:path>
                  </a:pathLst>
                </a:custGeom>
                <a:solidFill>
                  <a:srgbClr val="C0504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96" name="object 653">
                  <a:extLst>
                    <a:ext uri="{FF2B5EF4-FFF2-40B4-BE49-F238E27FC236}">
                      <a16:creationId xmlns:a16="http://schemas.microsoft.com/office/drawing/2014/main" id="{C891C896-739A-16CD-4AEA-20D630D923F7}"/>
                    </a:ext>
                  </a:extLst>
                </p:cNvPr>
                <p:cNvSpPr/>
                <p:nvPr/>
              </p:nvSpPr>
              <p:spPr>
                <a:xfrm>
                  <a:off x="6283558" y="5603855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97" name="object 654">
                  <a:extLst>
                    <a:ext uri="{FF2B5EF4-FFF2-40B4-BE49-F238E27FC236}">
                      <a16:creationId xmlns:a16="http://schemas.microsoft.com/office/drawing/2014/main" id="{73F6E544-6874-821D-7DA4-45F300D26141}"/>
                    </a:ext>
                  </a:extLst>
                </p:cNvPr>
                <p:cNvSpPr/>
                <p:nvPr/>
              </p:nvSpPr>
              <p:spPr>
                <a:xfrm>
                  <a:off x="6283558" y="5329906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7"/>
                      </a:lnTo>
                      <a:lnTo>
                        <a:pt x="60885" y="60877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98" name="object 655">
                  <a:extLst>
                    <a:ext uri="{FF2B5EF4-FFF2-40B4-BE49-F238E27FC236}">
                      <a16:creationId xmlns:a16="http://schemas.microsoft.com/office/drawing/2014/main" id="{AEE5B0E0-9949-CE8C-C681-9F0666AD86F3}"/>
                    </a:ext>
                  </a:extLst>
                </p:cNvPr>
                <p:cNvSpPr/>
                <p:nvPr/>
              </p:nvSpPr>
              <p:spPr>
                <a:xfrm>
                  <a:off x="6283558" y="5329906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99" name="object 656">
                  <a:extLst>
                    <a:ext uri="{FF2B5EF4-FFF2-40B4-BE49-F238E27FC236}">
                      <a16:creationId xmlns:a16="http://schemas.microsoft.com/office/drawing/2014/main" id="{276E6075-4D60-CFE2-9949-C9AFC49ECE1C}"/>
                    </a:ext>
                  </a:extLst>
                </p:cNvPr>
                <p:cNvSpPr/>
                <p:nvPr/>
              </p:nvSpPr>
              <p:spPr>
                <a:xfrm>
                  <a:off x="6283558" y="5512537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7"/>
                      </a:lnTo>
                      <a:lnTo>
                        <a:pt x="60885" y="60877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FFFF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300" name="object 657">
                  <a:extLst>
                    <a:ext uri="{FF2B5EF4-FFF2-40B4-BE49-F238E27FC236}">
                      <a16:creationId xmlns:a16="http://schemas.microsoft.com/office/drawing/2014/main" id="{A3A7572F-7EBC-CBA9-5FDB-E10C39B17E8B}"/>
                    </a:ext>
                  </a:extLst>
                </p:cNvPr>
                <p:cNvSpPr/>
                <p:nvPr/>
              </p:nvSpPr>
              <p:spPr>
                <a:xfrm>
                  <a:off x="6283558" y="5512537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pic>
            <p:nvPicPr>
              <p:cNvPr id="1301" name="object 658">
                <a:extLst>
                  <a:ext uri="{FF2B5EF4-FFF2-40B4-BE49-F238E27FC236}">
                    <a16:creationId xmlns:a16="http://schemas.microsoft.com/office/drawing/2014/main" id="{42179C30-EBE5-8D15-754E-A19B342B498C}"/>
                  </a:ext>
                </a:extLst>
              </p:cNvPr>
              <p:cNvPicPr/>
              <p:nvPr/>
            </p:nvPicPr>
            <p:blipFill rotWithShape="1">
              <a:blip r:embed="rId8" cstate="print">
                <a:alphaModFix/>
              </a:blip>
              <a:srcRect b="39648"/>
              <a:stretch/>
            </p:blipFill>
            <p:spPr>
              <a:xfrm>
                <a:off x="2486595" y="4935065"/>
                <a:ext cx="10050310" cy="864000"/>
              </a:xfrm>
              <a:prstGeom prst="rect">
                <a:avLst/>
              </a:prstGeom>
            </p:spPr>
          </p:pic>
          <p:sp>
            <p:nvSpPr>
              <p:cNvPr id="1308" name="object 661">
                <a:extLst>
                  <a:ext uri="{FF2B5EF4-FFF2-40B4-BE49-F238E27FC236}">
                    <a16:creationId xmlns:a16="http://schemas.microsoft.com/office/drawing/2014/main" id="{E8ECA4D5-4950-FD3E-837F-C786552A0701}"/>
                  </a:ext>
                </a:extLst>
              </p:cNvPr>
              <p:cNvSpPr txBox="1"/>
              <p:nvPr/>
            </p:nvSpPr>
            <p:spPr>
              <a:xfrm>
                <a:off x="2678460" y="5208252"/>
                <a:ext cx="2590799" cy="32060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  <a:tabLst>
                    <a:tab pos="269240" algn="l"/>
                    <a:tab pos="269875" algn="l"/>
                  </a:tabLst>
                </a:pPr>
                <a:r>
                  <a:rPr lang="en-US" sz="2000" b="1" spc="-15" dirty="0">
                    <a:latin typeface="Calibri"/>
                    <a:cs typeface="Calibri"/>
                  </a:rPr>
                  <a:t>Generate data streams!</a:t>
                </a:r>
                <a:endParaRPr sz="2000" b="1" dirty="0">
                  <a:latin typeface="Calibri"/>
                  <a:cs typeface="Calibri"/>
                </a:endParaRPr>
              </a:p>
            </p:txBody>
          </p:sp>
        </p:grpSp>
      </p:grpSp>
      <p:sp>
        <p:nvSpPr>
          <p:cNvPr id="1309" name="object 18">
            <a:extLst>
              <a:ext uri="{FF2B5EF4-FFF2-40B4-BE49-F238E27FC236}">
                <a16:creationId xmlns:a16="http://schemas.microsoft.com/office/drawing/2014/main" id="{C3EC2DC5-4145-8E57-3FDE-982CB3CC023E}"/>
              </a:ext>
            </a:extLst>
          </p:cNvPr>
          <p:cNvSpPr txBox="1"/>
          <p:nvPr/>
        </p:nvSpPr>
        <p:spPr>
          <a:xfrm>
            <a:off x="639618" y="6061661"/>
            <a:ext cx="10858113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E. Della Valle, S. Ceri, </a:t>
            </a:r>
            <a:r>
              <a:rPr lang="it-IT" sz="1400" spc="-5" dirty="0" err="1">
                <a:solidFill>
                  <a:srgbClr val="202729"/>
                </a:solidFill>
                <a:latin typeface="Calibri"/>
                <a:cs typeface="Calibri"/>
              </a:rPr>
              <a:t>F</a:t>
            </a: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. van </a:t>
            </a:r>
            <a:r>
              <a:rPr lang="it-IT" sz="1400" spc="-5" dirty="0" err="1">
                <a:solidFill>
                  <a:srgbClr val="202729"/>
                </a:solidFill>
                <a:latin typeface="Calibri"/>
                <a:cs typeface="Calibri"/>
              </a:rPr>
              <a:t>Harmelen</a:t>
            </a: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, D. </a:t>
            </a:r>
            <a:r>
              <a:rPr lang="it-IT" sz="1400" spc="-5" dirty="0" err="1">
                <a:solidFill>
                  <a:srgbClr val="202729"/>
                </a:solidFill>
                <a:latin typeface="Calibri"/>
                <a:cs typeface="Calibri"/>
              </a:rPr>
              <a:t>Fensel</a:t>
            </a: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1400" b="1" spc="-5" dirty="0" err="1">
                <a:solidFill>
                  <a:srgbClr val="202729"/>
                </a:solidFill>
                <a:latin typeface="Calibri"/>
                <a:cs typeface="Calibri"/>
              </a:rPr>
              <a:t>It's</a:t>
            </a: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 a Streaming World! Reasoning </a:t>
            </a:r>
            <a:r>
              <a:rPr lang="it-IT" sz="1400" b="1" spc="-5" dirty="0" err="1">
                <a:solidFill>
                  <a:srgbClr val="202729"/>
                </a:solidFill>
                <a:latin typeface="Calibri"/>
                <a:cs typeface="Calibri"/>
              </a:rPr>
              <a:t>upon</a:t>
            </a: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  </a:t>
            </a:r>
            <a:r>
              <a:rPr lang="it-IT" sz="1400" b="1" spc="-5" dirty="0" err="1">
                <a:solidFill>
                  <a:srgbClr val="202729"/>
                </a:solidFill>
                <a:latin typeface="Calibri"/>
                <a:cs typeface="Calibri"/>
              </a:rPr>
              <a:t>Rapidly</a:t>
            </a: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1400" b="1" spc="-5" dirty="0" err="1">
                <a:solidFill>
                  <a:srgbClr val="202729"/>
                </a:solidFill>
                <a:latin typeface="Calibri"/>
                <a:cs typeface="Calibri"/>
              </a:rPr>
              <a:t>Changing</a:t>
            </a: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 Information</a:t>
            </a: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. IEEE </a:t>
            </a:r>
            <a:r>
              <a:rPr lang="it-IT" sz="1400" spc="-5" dirty="0" err="1">
                <a:solidFill>
                  <a:srgbClr val="202729"/>
                </a:solidFill>
                <a:latin typeface="Calibri"/>
                <a:cs typeface="Calibri"/>
              </a:rPr>
              <a:t>Intelligent</a:t>
            </a: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 Systems 2009</a:t>
            </a:r>
          </a:p>
        </p:txBody>
      </p:sp>
      <p:sp>
        <p:nvSpPr>
          <p:cNvPr id="1314" name="Google Shape;710;p19">
            <a:extLst>
              <a:ext uri="{FF2B5EF4-FFF2-40B4-BE49-F238E27FC236}">
                <a16:creationId xmlns:a16="http://schemas.microsoft.com/office/drawing/2014/main" id="{FC219581-ED6E-3C57-1A78-33B12FA24A39}"/>
              </a:ext>
            </a:extLst>
          </p:cNvPr>
          <p:cNvSpPr txBox="1">
            <a:spLocks/>
          </p:cNvSpPr>
          <p:nvPr/>
        </p:nvSpPr>
        <p:spPr>
          <a:xfrm>
            <a:off x="9135938" y="6356350"/>
            <a:ext cx="2217861" cy="365125"/>
          </a:xfrm>
          <a:prstGeom prst="rect">
            <a:avLst/>
          </a:prstGeom>
        </p:spPr>
        <p:txBody>
          <a:bodyPr spcFirstLastPara="1" vert="horz" lIns="121900" tIns="60933" rIns="121900" bIns="60933" rtlCol="0" anchor="ctr" anchorCtr="0">
            <a:normAutofit/>
          </a:bodyPr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  <a:buClr>
                  <a:srgbClr val="000000"/>
                </a:buClr>
                <a:buSzPts val="1400"/>
              </a:pPr>
              <a:t>4</a:t>
            </a:fld>
            <a:endParaRPr lang="en-US"/>
          </a:p>
        </p:txBody>
      </p:sp>
      <p:sp>
        <p:nvSpPr>
          <p:cNvPr id="1318" name="Footer Placeholder 1">
            <a:extLst>
              <a:ext uri="{FF2B5EF4-FFF2-40B4-BE49-F238E27FC236}">
                <a16:creationId xmlns:a16="http://schemas.microsoft.com/office/drawing/2014/main" id="{D0234A55-86B0-D80B-AEAA-67427E7740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</p:spTree>
    <p:extLst>
      <p:ext uri="{BB962C8B-B14F-4D97-AF65-F5344CB8AC3E}">
        <p14:creationId xmlns:p14="http://schemas.microsoft.com/office/powerpoint/2010/main" val="1073404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8315325" cy="1325563"/>
          </a:xfrm>
        </p:spPr>
        <p:txBody>
          <a:bodyPr spcFirstLastPara="1" lIns="121900" tIns="60933" rIns="121900" bIns="60933" anchor="ctr" anchorCtr="0">
            <a:normAutofit/>
          </a:bodyPr>
          <a:lstStyle/>
          <a:p>
            <a:r>
              <a:rPr lang="en-US" dirty="0"/>
              <a:t>… looking for reactive answers …</a:t>
            </a:r>
            <a:endParaRPr lang="en-US" b="1" dirty="0"/>
          </a:p>
        </p:txBody>
      </p:sp>
      <p:grpSp>
        <p:nvGrpSpPr>
          <p:cNvPr id="1317" name="Gruppo 1316">
            <a:extLst>
              <a:ext uri="{FF2B5EF4-FFF2-40B4-BE49-F238E27FC236}">
                <a16:creationId xmlns:a16="http://schemas.microsoft.com/office/drawing/2014/main" id="{1C50A3F9-0B5B-E4DB-CF4F-378CF20FE406}"/>
              </a:ext>
            </a:extLst>
          </p:cNvPr>
          <p:cNvGrpSpPr/>
          <p:nvPr/>
        </p:nvGrpSpPr>
        <p:grpSpPr>
          <a:xfrm>
            <a:off x="2486595" y="1493294"/>
            <a:ext cx="10050310" cy="4305771"/>
            <a:chOff x="2486595" y="1493294"/>
            <a:chExt cx="10050310" cy="4305771"/>
          </a:xfrm>
        </p:grpSpPr>
        <p:grpSp>
          <p:nvGrpSpPr>
            <p:cNvPr id="1312" name="Gruppo 1311">
              <a:extLst>
                <a:ext uri="{FF2B5EF4-FFF2-40B4-BE49-F238E27FC236}">
                  <a16:creationId xmlns:a16="http://schemas.microsoft.com/office/drawing/2014/main" id="{B73530DA-8235-C1E4-56B2-252E472A81F6}"/>
                </a:ext>
              </a:extLst>
            </p:cNvPr>
            <p:cNvGrpSpPr/>
            <p:nvPr/>
          </p:nvGrpSpPr>
          <p:grpSpPr>
            <a:xfrm>
              <a:off x="2490761" y="3224416"/>
              <a:ext cx="7200000" cy="864000"/>
              <a:chOff x="-89646" y="4621154"/>
              <a:chExt cx="6643377" cy="883919"/>
            </a:xfrm>
          </p:grpSpPr>
          <p:pic>
            <p:nvPicPr>
              <p:cNvPr id="5" name="object 3">
                <a:extLst>
                  <a:ext uri="{FF2B5EF4-FFF2-40B4-BE49-F238E27FC236}">
                    <a16:creationId xmlns:a16="http://schemas.microsoft.com/office/drawing/2014/main" id="{51A3FEB3-FF07-32CB-3280-8FC53E726ED6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205875" y="4623133"/>
                <a:ext cx="3347856" cy="834955"/>
              </a:xfrm>
              <a:prstGeom prst="rect">
                <a:avLst/>
              </a:prstGeom>
            </p:spPr>
          </p:pic>
          <p:pic>
            <p:nvPicPr>
              <p:cNvPr id="6" name="object 4">
                <a:extLst>
                  <a:ext uri="{FF2B5EF4-FFF2-40B4-BE49-F238E27FC236}">
                    <a16:creationId xmlns:a16="http://schemas.microsoft.com/office/drawing/2014/main" id="{A4105099-CBBA-1ED1-3EEA-C1D818CA7410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-89646" y="4621154"/>
                <a:ext cx="6608671" cy="883919"/>
              </a:xfrm>
              <a:prstGeom prst="rect">
                <a:avLst/>
              </a:prstGeom>
            </p:spPr>
          </p:pic>
        </p:grpSp>
        <p:pic>
          <p:nvPicPr>
            <p:cNvPr id="7" name="object 5">
              <a:extLst>
                <a:ext uri="{FF2B5EF4-FFF2-40B4-BE49-F238E27FC236}">
                  <a16:creationId xmlns:a16="http://schemas.microsoft.com/office/drawing/2014/main" id="{04B7D34E-9AB5-732E-1111-3FBAE501372D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97298" y="1493294"/>
              <a:ext cx="7200000" cy="864000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24A0009E-949C-3A34-FC72-E8D31959FD27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86595" y="4074040"/>
              <a:ext cx="7200000" cy="864000"/>
            </a:xfrm>
            <a:prstGeom prst="rect">
              <a:avLst/>
            </a:prstGeom>
          </p:spPr>
        </p:pic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2EAF84F5-4E2B-1D98-2E84-83945614B56F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05402" y="2351667"/>
              <a:ext cx="7200000" cy="864000"/>
            </a:xfrm>
            <a:prstGeom prst="rect">
              <a:avLst/>
            </a:prstGeom>
          </p:spPr>
        </p:pic>
        <p:sp>
          <p:nvSpPr>
            <p:cNvPr id="1304" name="object 661">
              <a:extLst>
                <a:ext uri="{FF2B5EF4-FFF2-40B4-BE49-F238E27FC236}">
                  <a16:creationId xmlns:a16="http://schemas.microsoft.com/office/drawing/2014/main" id="{979E7E50-AC8A-78A0-A005-C6EE50CB5A6F}"/>
                </a:ext>
              </a:extLst>
            </p:cNvPr>
            <p:cNvSpPr txBox="1"/>
            <p:nvPr/>
          </p:nvSpPr>
          <p:spPr>
            <a:xfrm>
              <a:off x="2626614" y="1666248"/>
              <a:ext cx="4652159" cy="51809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269240" algn="l"/>
                  <a:tab pos="269875" algn="l"/>
                </a:tabLst>
              </a:pPr>
              <a:r>
                <a:rPr lang="en-GB" sz="1600" spc="-15" dirty="0">
                  <a:cs typeface="Calibri"/>
                </a:rPr>
                <a:t>When a sensor on a drill indicates that it is about</a:t>
              </a:r>
            </a:p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269240" algn="l"/>
                  <a:tab pos="269875" algn="l"/>
                </a:tabLst>
              </a:pPr>
              <a:r>
                <a:rPr lang="en-GB" sz="1600" spc="-15" dirty="0">
                  <a:cs typeface="Calibri"/>
                </a:rPr>
                <a:t>to get stuck, how long can I keep drilling?</a:t>
              </a:r>
            </a:p>
          </p:txBody>
        </p:sp>
        <p:sp>
          <p:nvSpPr>
            <p:cNvPr id="1305" name="object 661">
              <a:extLst>
                <a:ext uri="{FF2B5EF4-FFF2-40B4-BE49-F238E27FC236}">
                  <a16:creationId xmlns:a16="http://schemas.microsoft.com/office/drawing/2014/main" id="{0B20C1ED-C481-FC81-E236-528264B7C8BF}"/>
                </a:ext>
              </a:extLst>
            </p:cNvPr>
            <p:cNvSpPr txBox="1"/>
            <p:nvPr/>
          </p:nvSpPr>
          <p:spPr>
            <a:xfrm>
              <a:off x="2623983" y="2524621"/>
              <a:ext cx="3407419" cy="51809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269240" algn="l"/>
                  <a:tab pos="269875" algn="l"/>
                </a:tabLst>
              </a:pPr>
              <a:r>
                <a:rPr lang="en-US" sz="1600" spc="-15" dirty="0">
                  <a:latin typeface="Calibri"/>
                  <a:cs typeface="Calibri"/>
                </a:rPr>
                <a:t>Where am I likely going to run into a </a:t>
              </a:r>
            </a:p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269240" algn="l"/>
                  <a:tab pos="269875" algn="l"/>
                </a:tabLst>
              </a:pPr>
              <a:r>
                <a:rPr lang="en-US" sz="1600" spc="-15" dirty="0">
                  <a:latin typeface="Calibri"/>
                  <a:cs typeface="Calibri"/>
                </a:rPr>
                <a:t>traffic jam during my commute tonight?</a:t>
              </a:r>
            </a:p>
          </p:txBody>
        </p:sp>
        <p:sp>
          <p:nvSpPr>
            <p:cNvPr id="1306" name="object 661">
              <a:extLst>
                <a:ext uri="{FF2B5EF4-FFF2-40B4-BE49-F238E27FC236}">
                  <a16:creationId xmlns:a16="http://schemas.microsoft.com/office/drawing/2014/main" id="{3B4A3FDC-9BD9-673A-80A7-903709000748}"/>
                </a:ext>
              </a:extLst>
            </p:cNvPr>
            <p:cNvSpPr txBox="1"/>
            <p:nvPr/>
          </p:nvSpPr>
          <p:spPr>
            <a:xfrm>
              <a:off x="2623983" y="3380793"/>
              <a:ext cx="3768443" cy="51809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269240" algn="l"/>
                  <a:tab pos="269875" algn="l"/>
                </a:tabLst>
              </a:pPr>
              <a:r>
                <a:rPr lang="en-GB" sz="1600" spc="-5" dirty="0">
                  <a:cs typeface="Calibri"/>
                </a:rPr>
                <a:t>Which</a:t>
              </a:r>
              <a:r>
                <a:rPr lang="en-GB" sz="1600" spc="5" dirty="0">
                  <a:cs typeface="Calibri"/>
                </a:rPr>
                <a:t> </a:t>
              </a:r>
              <a:r>
                <a:rPr lang="en-GB" sz="1600" spc="-10" dirty="0">
                  <a:cs typeface="Calibri"/>
                </a:rPr>
                <a:t>electrical</a:t>
              </a:r>
              <a:r>
                <a:rPr lang="en-GB" sz="1600" spc="10" dirty="0">
                  <a:cs typeface="Calibri"/>
                </a:rPr>
                <a:t> </a:t>
              </a:r>
              <a:r>
                <a:rPr lang="en-GB" sz="1600" spc="-5" dirty="0">
                  <a:cs typeface="Calibri"/>
                </a:rPr>
                <a:t>turbine</a:t>
              </a:r>
              <a:r>
                <a:rPr lang="en-GB" sz="1600" spc="10" dirty="0">
                  <a:cs typeface="Calibri"/>
                </a:rPr>
                <a:t> </a:t>
              </a:r>
              <a:r>
                <a:rPr lang="en-GB" sz="1600" spc="-5" dirty="0">
                  <a:cs typeface="Calibri"/>
                </a:rPr>
                <a:t>has sensor readings </a:t>
              </a:r>
            </a:p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269240" algn="l"/>
                  <a:tab pos="269875" algn="l"/>
                </a:tabLst>
              </a:pPr>
              <a:r>
                <a:rPr lang="en-GB" sz="1600" spc="-5" dirty="0">
                  <a:cs typeface="Calibri"/>
                </a:rPr>
                <a:t>like</a:t>
              </a:r>
              <a:r>
                <a:rPr lang="en-GB" sz="1600" dirty="0">
                  <a:cs typeface="Calibri"/>
                </a:rPr>
                <a:t> </a:t>
              </a:r>
              <a:r>
                <a:rPr lang="en-GB" sz="1600" spc="-15" dirty="0">
                  <a:cs typeface="Calibri"/>
                </a:rPr>
                <a:t>any</a:t>
              </a:r>
              <a:r>
                <a:rPr lang="en-GB" sz="1600" spc="-5" dirty="0">
                  <a:cs typeface="Calibri"/>
                </a:rPr>
                <a:t> turbine</a:t>
              </a:r>
              <a:r>
                <a:rPr lang="en-GB" sz="1600" dirty="0">
                  <a:cs typeface="Calibri"/>
                </a:rPr>
                <a:t> </a:t>
              </a:r>
              <a:r>
                <a:rPr lang="en-GB" sz="1600" spc="-5" dirty="0">
                  <a:cs typeface="Calibri"/>
                </a:rPr>
                <a:t>that had</a:t>
              </a:r>
              <a:r>
                <a:rPr lang="en-GB" sz="1600" dirty="0">
                  <a:cs typeface="Calibri"/>
                </a:rPr>
                <a:t> a</a:t>
              </a:r>
              <a:r>
                <a:rPr lang="en-GB" sz="1600" spc="-5" dirty="0">
                  <a:cs typeface="Calibri"/>
                </a:rPr>
                <a:t> critical</a:t>
              </a:r>
              <a:r>
                <a:rPr lang="en-GB" sz="1600" dirty="0">
                  <a:cs typeface="Calibri"/>
                </a:rPr>
                <a:t> </a:t>
              </a:r>
              <a:r>
                <a:rPr lang="en-GB" sz="1600" spc="-10" dirty="0">
                  <a:cs typeface="Calibri"/>
                </a:rPr>
                <a:t>failure?</a:t>
              </a:r>
              <a:endParaRPr lang="en-GB" sz="1600" dirty="0">
                <a:latin typeface="Calibri"/>
                <a:cs typeface="Calibri"/>
              </a:endParaRPr>
            </a:p>
          </p:txBody>
        </p:sp>
        <p:sp>
          <p:nvSpPr>
            <p:cNvPr id="1307" name="object 661">
              <a:extLst>
                <a:ext uri="{FF2B5EF4-FFF2-40B4-BE49-F238E27FC236}">
                  <a16:creationId xmlns:a16="http://schemas.microsoft.com/office/drawing/2014/main" id="{CCCC7B13-9C85-213D-CBC6-DC0D8B4E4EEC}"/>
                </a:ext>
              </a:extLst>
            </p:cNvPr>
            <p:cNvSpPr txBox="1"/>
            <p:nvPr/>
          </p:nvSpPr>
          <p:spPr>
            <a:xfrm>
              <a:off x="2633060" y="4246994"/>
              <a:ext cx="3375549" cy="51809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269240" algn="l"/>
                  <a:tab pos="269875" algn="l"/>
                </a:tabLst>
              </a:pPr>
              <a:r>
                <a:rPr lang="en-GB" sz="1600" dirty="0">
                  <a:cs typeface="Calibri"/>
                </a:rPr>
                <a:t>Who</a:t>
              </a:r>
              <a:r>
                <a:rPr lang="en-GB" sz="1600" spc="70" dirty="0">
                  <a:cs typeface="Calibri"/>
                </a:rPr>
                <a:t> </a:t>
              </a:r>
              <a:r>
                <a:rPr lang="en-GB" sz="1600" spc="-5" dirty="0">
                  <a:cs typeface="Calibri"/>
                </a:rPr>
                <a:t>is</a:t>
              </a:r>
              <a:r>
                <a:rPr lang="en-GB" sz="1600" spc="65" dirty="0">
                  <a:cs typeface="Calibri"/>
                </a:rPr>
                <a:t> </a:t>
              </a:r>
              <a:r>
                <a:rPr lang="en-GB" sz="1600" spc="-5" dirty="0">
                  <a:cs typeface="Calibri"/>
                </a:rPr>
                <a:t>driving</a:t>
              </a:r>
              <a:r>
                <a:rPr lang="en-GB" sz="1600" spc="70" dirty="0">
                  <a:cs typeface="Calibri"/>
                </a:rPr>
                <a:t> </a:t>
              </a:r>
              <a:r>
                <a:rPr lang="en-GB" sz="1600" spc="-5" dirty="0">
                  <a:cs typeface="Calibri"/>
                </a:rPr>
                <a:t>the</a:t>
              </a:r>
              <a:r>
                <a:rPr lang="en-GB" sz="1600" spc="70" dirty="0">
                  <a:cs typeface="Calibri"/>
                </a:rPr>
                <a:t> </a:t>
              </a:r>
              <a:r>
                <a:rPr lang="en-GB" sz="1600" spc="-5" dirty="0">
                  <a:cs typeface="Calibri"/>
                </a:rPr>
                <a:t>discussion </a:t>
              </a:r>
              <a:r>
                <a:rPr lang="en-GB" sz="1600" dirty="0">
                  <a:cs typeface="Calibri"/>
                </a:rPr>
                <a:t>about</a:t>
              </a:r>
              <a:r>
                <a:rPr lang="en-GB" sz="1600" spc="-15" dirty="0">
                  <a:cs typeface="Calibri"/>
                </a:rPr>
                <a:t> </a:t>
              </a:r>
              <a:r>
                <a:rPr lang="en-GB" sz="1600" dirty="0">
                  <a:cs typeface="Calibri"/>
                </a:rPr>
                <a:t>the</a:t>
              </a:r>
              <a:r>
                <a:rPr lang="en-GB" sz="1600" spc="-5" dirty="0">
                  <a:cs typeface="Calibri"/>
                </a:rPr>
                <a:t> </a:t>
              </a:r>
            </a:p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269240" algn="l"/>
                  <a:tab pos="269875" algn="l"/>
                </a:tabLst>
              </a:pPr>
              <a:r>
                <a:rPr lang="en-GB" sz="1600" spc="-10" dirty="0">
                  <a:cs typeface="Calibri"/>
                </a:rPr>
                <a:t>top</a:t>
              </a:r>
              <a:r>
                <a:rPr lang="en-GB" sz="1600" spc="-5" dirty="0">
                  <a:cs typeface="Calibri"/>
                </a:rPr>
                <a:t> </a:t>
              </a:r>
              <a:r>
                <a:rPr lang="en-GB" sz="1600" dirty="0">
                  <a:cs typeface="Calibri"/>
                </a:rPr>
                <a:t>10</a:t>
              </a:r>
              <a:r>
                <a:rPr lang="en-GB" sz="1600" spc="-10" dirty="0">
                  <a:cs typeface="Calibri"/>
                </a:rPr>
                <a:t> </a:t>
              </a:r>
              <a:r>
                <a:rPr lang="en-GB" sz="1600" spc="-5" dirty="0">
                  <a:cs typeface="Calibri"/>
                </a:rPr>
                <a:t>emerging topics</a:t>
              </a:r>
              <a:r>
                <a:rPr lang="en-GB" sz="1600" spc="-15" dirty="0">
                  <a:cs typeface="Calibri"/>
                </a:rPr>
                <a:t> </a:t>
              </a:r>
              <a:r>
                <a:rPr lang="en-GB" sz="1600" dirty="0">
                  <a:cs typeface="Calibri"/>
                </a:rPr>
                <a:t>?</a:t>
              </a:r>
              <a:endParaRPr lang="en-GB" sz="1600" dirty="0">
                <a:latin typeface="Calibri"/>
                <a:cs typeface="Calibri"/>
              </a:endParaRPr>
            </a:p>
          </p:txBody>
        </p:sp>
        <p:grpSp>
          <p:nvGrpSpPr>
            <p:cNvPr id="1316" name="Gruppo 1315">
              <a:extLst>
                <a:ext uri="{FF2B5EF4-FFF2-40B4-BE49-F238E27FC236}">
                  <a16:creationId xmlns:a16="http://schemas.microsoft.com/office/drawing/2014/main" id="{58A1A705-87C6-5CAE-4940-71BC7F4F1957}"/>
                </a:ext>
              </a:extLst>
            </p:cNvPr>
            <p:cNvGrpSpPr/>
            <p:nvPr/>
          </p:nvGrpSpPr>
          <p:grpSpPr>
            <a:xfrm>
              <a:off x="2486595" y="4935065"/>
              <a:ext cx="10050310" cy="864000"/>
              <a:chOff x="2486595" y="4935065"/>
              <a:chExt cx="10050310" cy="864000"/>
            </a:xfrm>
          </p:grpSpPr>
          <p:grpSp>
            <p:nvGrpSpPr>
              <p:cNvPr id="1311" name="Gruppo 1310">
                <a:extLst>
                  <a:ext uri="{FF2B5EF4-FFF2-40B4-BE49-F238E27FC236}">
                    <a16:creationId xmlns:a16="http://schemas.microsoft.com/office/drawing/2014/main" id="{8ACD167C-EED0-D717-8107-AF8C8A411EB4}"/>
                  </a:ext>
                </a:extLst>
              </p:cNvPr>
              <p:cNvGrpSpPr/>
              <p:nvPr/>
            </p:nvGrpSpPr>
            <p:grpSpPr>
              <a:xfrm>
                <a:off x="3150936" y="5152960"/>
                <a:ext cx="6414023" cy="493692"/>
                <a:chOff x="3417650" y="5236210"/>
                <a:chExt cx="5879261" cy="428605"/>
              </a:xfrm>
            </p:grpSpPr>
            <p:sp>
              <p:nvSpPr>
                <p:cNvPr id="13" name="object 12">
                  <a:extLst>
                    <a:ext uri="{FF2B5EF4-FFF2-40B4-BE49-F238E27FC236}">
                      <a16:creationId xmlns:a16="http://schemas.microsoft.com/office/drawing/2014/main" id="{C41573F8-04FF-6682-9B15-1FA6D1AD2252}"/>
                    </a:ext>
                  </a:extLst>
                </p:cNvPr>
                <p:cNvSpPr/>
                <p:nvPr/>
              </p:nvSpPr>
              <p:spPr>
                <a:xfrm>
                  <a:off x="6369296" y="523621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5" y="60773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4F81B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4" name="object 13">
                  <a:extLst>
                    <a:ext uri="{FF2B5EF4-FFF2-40B4-BE49-F238E27FC236}">
                      <a16:creationId xmlns:a16="http://schemas.microsoft.com/office/drawing/2014/main" id="{AB63D4D5-120C-6F70-BCE3-D4B445C407B8}"/>
                    </a:ext>
                  </a:extLst>
                </p:cNvPr>
                <p:cNvSpPr/>
                <p:nvPr/>
              </p:nvSpPr>
              <p:spPr>
                <a:xfrm>
                  <a:off x="6369296" y="523621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5" name="object 14">
                  <a:extLst>
                    <a:ext uri="{FF2B5EF4-FFF2-40B4-BE49-F238E27FC236}">
                      <a16:creationId xmlns:a16="http://schemas.microsoft.com/office/drawing/2014/main" id="{404D8716-0049-7307-ED1D-1EFF4A6BC4C2}"/>
                    </a:ext>
                  </a:extLst>
                </p:cNvPr>
                <p:cNvSpPr/>
                <p:nvPr/>
              </p:nvSpPr>
              <p:spPr>
                <a:xfrm>
                  <a:off x="6369296" y="541853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4"/>
                      </a:lnTo>
                      <a:lnTo>
                        <a:pt x="60885" y="60774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4F81B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6" name="object 15">
                  <a:extLst>
                    <a:ext uri="{FF2B5EF4-FFF2-40B4-BE49-F238E27FC236}">
                      <a16:creationId xmlns:a16="http://schemas.microsoft.com/office/drawing/2014/main" id="{244E82E9-C5CB-7EE0-7F69-BFE95064E3D2}"/>
                    </a:ext>
                  </a:extLst>
                </p:cNvPr>
                <p:cNvSpPr/>
                <p:nvPr/>
              </p:nvSpPr>
              <p:spPr>
                <a:xfrm>
                  <a:off x="6369296" y="541853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7" name="object 16">
                  <a:extLst>
                    <a:ext uri="{FF2B5EF4-FFF2-40B4-BE49-F238E27FC236}">
                      <a16:creationId xmlns:a16="http://schemas.microsoft.com/office/drawing/2014/main" id="{843C7103-0926-1851-1D6F-8A28C2CC4D80}"/>
                    </a:ext>
                  </a:extLst>
                </p:cNvPr>
                <p:cNvSpPr/>
                <p:nvPr/>
              </p:nvSpPr>
              <p:spPr>
                <a:xfrm>
                  <a:off x="6369296" y="5600852"/>
                  <a:ext cx="61709" cy="29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29845">
                      <a:moveTo>
                        <a:pt x="0" y="29604"/>
                      </a:moveTo>
                      <a:lnTo>
                        <a:pt x="60885" y="29604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29604"/>
                      </a:lnTo>
                      <a:close/>
                    </a:path>
                  </a:pathLst>
                </a:custGeom>
                <a:solidFill>
                  <a:srgbClr val="4F81B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8" name="object 17">
                  <a:extLst>
                    <a:ext uri="{FF2B5EF4-FFF2-40B4-BE49-F238E27FC236}">
                      <a16:creationId xmlns:a16="http://schemas.microsoft.com/office/drawing/2014/main" id="{5BFFA85A-C752-431E-DDB4-439F36091DDF}"/>
                    </a:ext>
                  </a:extLst>
                </p:cNvPr>
                <p:cNvSpPr/>
                <p:nvPr/>
              </p:nvSpPr>
              <p:spPr>
                <a:xfrm>
                  <a:off x="6369296" y="5600852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9" name="object 18">
                  <a:extLst>
                    <a:ext uri="{FF2B5EF4-FFF2-40B4-BE49-F238E27FC236}">
                      <a16:creationId xmlns:a16="http://schemas.microsoft.com/office/drawing/2014/main" id="{C2DAC317-C1A1-C0BA-36F1-8F11A7670F11}"/>
                    </a:ext>
                  </a:extLst>
                </p:cNvPr>
                <p:cNvSpPr/>
                <p:nvPr/>
              </p:nvSpPr>
              <p:spPr>
                <a:xfrm>
                  <a:off x="6369296" y="55096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4"/>
                      </a:lnTo>
                      <a:lnTo>
                        <a:pt x="60885" y="60774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C0504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20" name="object 19">
                  <a:extLst>
                    <a:ext uri="{FF2B5EF4-FFF2-40B4-BE49-F238E27FC236}">
                      <a16:creationId xmlns:a16="http://schemas.microsoft.com/office/drawing/2014/main" id="{4D82BF05-C5B9-C50E-43D2-53D4AE903B1C}"/>
                    </a:ext>
                  </a:extLst>
                </p:cNvPr>
                <p:cNvSpPr/>
                <p:nvPr/>
              </p:nvSpPr>
              <p:spPr>
                <a:xfrm>
                  <a:off x="6369296" y="55096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21" name="object 20">
                  <a:extLst>
                    <a:ext uri="{FF2B5EF4-FFF2-40B4-BE49-F238E27FC236}">
                      <a16:creationId xmlns:a16="http://schemas.microsoft.com/office/drawing/2014/main" id="{8B2DED79-6714-8EA6-4DF6-4D3A2568FA90}"/>
                    </a:ext>
                  </a:extLst>
                </p:cNvPr>
                <p:cNvSpPr/>
                <p:nvPr/>
              </p:nvSpPr>
              <p:spPr>
                <a:xfrm>
                  <a:off x="6369296" y="532737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5" y="60773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22" name="object 21">
                  <a:extLst>
                    <a:ext uri="{FF2B5EF4-FFF2-40B4-BE49-F238E27FC236}">
                      <a16:creationId xmlns:a16="http://schemas.microsoft.com/office/drawing/2014/main" id="{0BB9E30C-3543-01AD-31B3-D25ECBD82CDC}"/>
                    </a:ext>
                  </a:extLst>
                </p:cNvPr>
                <p:cNvSpPr/>
                <p:nvPr/>
              </p:nvSpPr>
              <p:spPr>
                <a:xfrm>
                  <a:off x="6369296" y="532737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23" name="object 22">
                  <a:extLst>
                    <a:ext uri="{FF2B5EF4-FFF2-40B4-BE49-F238E27FC236}">
                      <a16:creationId xmlns:a16="http://schemas.microsoft.com/office/drawing/2014/main" id="{3902C435-A8DE-5D9F-4A07-DA5732E1C325}"/>
                    </a:ext>
                  </a:extLst>
                </p:cNvPr>
                <p:cNvSpPr/>
                <p:nvPr/>
              </p:nvSpPr>
              <p:spPr>
                <a:xfrm>
                  <a:off x="6461746" y="523621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5" y="60773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4F81B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24" name="object 23">
                  <a:extLst>
                    <a:ext uri="{FF2B5EF4-FFF2-40B4-BE49-F238E27FC236}">
                      <a16:creationId xmlns:a16="http://schemas.microsoft.com/office/drawing/2014/main" id="{C54A1554-5D1F-C4F5-43DA-80FDBD5A48D4}"/>
                    </a:ext>
                  </a:extLst>
                </p:cNvPr>
                <p:cNvSpPr/>
                <p:nvPr/>
              </p:nvSpPr>
              <p:spPr>
                <a:xfrm>
                  <a:off x="6461746" y="523621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25" name="object 24">
                  <a:extLst>
                    <a:ext uri="{FF2B5EF4-FFF2-40B4-BE49-F238E27FC236}">
                      <a16:creationId xmlns:a16="http://schemas.microsoft.com/office/drawing/2014/main" id="{071B95D9-781E-A6B8-D573-7D561B05336A}"/>
                    </a:ext>
                  </a:extLst>
                </p:cNvPr>
                <p:cNvSpPr/>
                <p:nvPr/>
              </p:nvSpPr>
              <p:spPr>
                <a:xfrm>
                  <a:off x="6461746" y="541853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4"/>
                      </a:lnTo>
                      <a:lnTo>
                        <a:pt x="60885" y="60774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C0504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26" name="object 25">
                  <a:extLst>
                    <a:ext uri="{FF2B5EF4-FFF2-40B4-BE49-F238E27FC236}">
                      <a16:creationId xmlns:a16="http://schemas.microsoft.com/office/drawing/2014/main" id="{A5B24A1B-E9F4-9D28-65E1-3EB9BE24087C}"/>
                    </a:ext>
                  </a:extLst>
                </p:cNvPr>
                <p:cNvSpPr/>
                <p:nvPr/>
              </p:nvSpPr>
              <p:spPr>
                <a:xfrm>
                  <a:off x="6461746" y="541853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27" name="object 26">
                  <a:extLst>
                    <a:ext uri="{FF2B5EF4-FFF2-40B4-BE49-F238E27FC236}">
                      <a16:creationId xmlns:a16="http://schemas.microsoft.com/office/drawing/2014/main" id="{8DBDDA97-96CA-DCF7-56CA-234C22F26ECC}"/>
                    </a:ext>
                  </a:extLst>
                </p:cNvPr>
                <p:cNvSpPr/>
                <p:nvPr/>
              </p:nvSpPr>
              <p:spPr>
                <a:xfrm>
                  <a:off x="6461746" y="5600852"/>
                  <a:ext cx="61709" cy="29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29845">
                      <a:moveTo>
                        <a:pt x="0" y="29604"/>
                      </a:moveTo>
                      <a:lnTo>
                        <a:pt x="60885" y="29604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29604"/>
                      </a:lnTo>
                      <a:close/>
                    </a:path>
                  </a:pathLst>
                </a:custGeom>
                <a:solidFill>
                  <a:srgbClr val="C0504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28" name="object 27">
                  <a:extLst>
                    <a:ext uri="{FF2B5EF4-FFF2-40B4-BE49-F238E27FC236}">
                      <a16:creationId xmlns:a16="http://schemas.microsoft.com/office/drawing/2014/main" id="{DD1173DE-81F4-C0EC-505D-A4EE257438E4}"/>
                    </a:ext>
                  </a:extLst>
                </p:cNvPr>
                <p:cNvSpPr/>
                <p:nvPr/>
              </p:nvSpPr>
              <p:spPr>
                <a:xfrm>
                  <a:off x="6461746" y="5600852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29" name="object 28">
                  <a:extLst>
                    <a:ext uri="{FF2B5EF4-FFF2-40B4-BE49-F238E27FC236}">
                      <a16:creationId xmlns:a16="http://schemas.microsoft.com/office/drawing/2014/main" id="{28573CE4-3933-CE86-7709-AF68208069FF}"/>
                    </a:ext>
                  </a:extLst>
                </p:cNvPr>
                <p:cNvSpPr/>
                <p:nvPr/>
              </p:nvSpPr>
              <p:spPr>
                <a:xfrm>
                  <a:off x="6461746" y="532737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5" y="60773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0" name="object 29">
                  <a:extLst>
                    <a:ext uri="{FF2B5EF4-FFF2-40B4-BE49-F238E27FC236}">
                      <a16:creationId xmlns:a16="http://schemas.microsoft.com/office/drawing/2014/main" id="{3F8181A1-CDE3-A31E-1DDA-6ED34A193835}"/>
                    </a:ext>
                  </a:extLst>
                </p:cNvPr>
                <p:cNvSpPr/>
                <p:nvPr/>
              </p:nvSpPr>
              <p:spPr>
                <a:xfrm>
                  <a:off x="6461746" y="532737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1" name="object 30">
                  <a:extLst>
                    <a:ext uri="{FF2B5EF4-FFF2-40B4-BE49-F238E27FC236}">
                      <a16:creationId xmlns:a16="http://schemas.microsoft.com/office/drawing/2014/main" id="{7AC6120D-7FF5-6029-B181-72455511CCCC}"/>
                    </a:ext>
                  </a:extLst>
                </p:cNvPr>
                <p:cNvSpPr/>
                <p:nvPr/>
              </p:nvSpPr>
              <p:spPr>
                <a:xfrm>
                  <a:off x="6461746" y="55096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4"/>
                      </a:lnTo>
                      <a:lnTo>
                        <a:pt x="60885" y="60774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FFFF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2" name="object 31">
                  <a:extLst>
                    <a:ext uri="{FF2B5EF4-FFF2-40B4-BE49-F238E27FC236}">
                      <a16:creationId xmlns:a16="http://schemas.microsoft.com/office/drawing/2014/main" id="{08C45DEB-CB0C-8728-CAB2-DA43B0B0B92A}"/>
                    </a:ext>
                  </a:extLst>
                </p:cNvPr>
                <p:cNvSpPr/>
                <p:nvPr/>
              </p:nvSpPr>
              <p:spPr>
                <a:xfrm>
                  <a:off x="6461746" y="55096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3" name="object 32">
                  <a:extLst>
                    <a:ext uri="{FF2B5EF4-FFF2-40B4-BE49-F238E27FC236}">
                      <a16:creationId xmlns:a16="http://schemas.microsoft.com/office/drawing/2014/main" id="{8C1AF1FB-6410-0DA5-953B-40C29C2DA4D8}"/>
                    </a:ext>
                  </a:extLst>
                </p:cNvPr>
                <p:cNvSpPr/>
                <p:nvPr/>
              </p:nvSpPr>
              <p:spPr>
                <a:xfrm>
                  <a:off x="6554193" y="532737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5" y="60773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C0504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4" name="object 33">
                  <a:extLst>
                    <a:ext uri="{FF2B5EF4-FFF2-40B4-BE49-F238E27FC236}">
                      <a16:creationId xmlns:a16="http://schemas.microsoft.com/office/drawing/2014/main" id="{6207E58A-D8F9-38D8-AF4D-E954E0B94A96}"/>
                    </a:ext>
                  </a:extLst>
                </p:cNvPr>
                <p:cNvSpPr/>
                <p:nvPr/>
              </p:nvSpPr>
              <p:spPr>
                <a:xfrm>
                  <a:off x="6554193" y="532737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5" name="object 34">
                  <a:extLst>
                    <a:ext uri="{FF2B5EF4-FFF2-40B4-BE49-F238E27FC236}">
                      <a16:creationId xmlns:a16="http://schemas.microsoft.com/office/drawing/2014/main" id="{F6D2093B-9560-1C75-7CD7-7569589358E9}"/>
                    </a:ext>
                  </a:extLst>
                </p:cNvPr>
                <p:cNvSpPr/>
                <p:nvPr/>
              </p:nvSpPr>
              <p:spPr>
                <a:xfrm>
                  <a:off x="6554193" y="55096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4"/>
                      </a:lnTo>
                      <a:lnTo>
                        <a:pt x="60885" y="60774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6" name="object 35">
                  <a:extLst>
                    <a:ext uri="{FF2B5EF4-FFF2-40B4-BE49-F238E27FC236}">
                      <a16:creationId xmlns:a16="http://schemas.microsoft.com/office/drawing/2014/main" id="{FF6128B1-6C23-588A-39DF-7A3D391F9F59}"/>
                    </a:ext>
                  </a:extLst>
                </p:cNvPr>
                <p:cNvSpPr/>
                <p:nvPr/>
              </p:nvSpPr>
              <p:spPr>
                <a:xfrm>
                  <a:off x="6554193" y="55096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7" name="object 36">
                  <a:extLst>
                    <a:ext uri="{FF2B5EF4-FFF2-40B4-BE49-F238E27FC236}">
                      <a16:creationId xmlns:a16="http://schemas.microsoft.com/office/drawing/2014/main" id="{CA4C4D69-5C02-B0E8-6C96-2C60E6CEE513}"/>
                    </a:ext>
                  </a:extLst>
                </p:cNvPr>
                <p:cNvSpPr/>
                <p:nvPr/>
              </p:nvSpPr>
              <p:spPr>
                <a:xfrm>
                  <a:off x="6554193" y="5600852"/>
                  <a:ext cx="61709" cy="29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29845">
                      <a:moveTo>
                        <a:pt x="0" y="29604"/>
                      </a:moveTo>
                      <a:lnTo>
                        <a:pt x="60885" y="29604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29604"/>
                      </a:lnTo>
                      <a:close/>
                    </a:path>
                  </a:pathLst>
                </a:custGeom>
                <a:solidFill>
                  <a:srgbClr val="0000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8" name="object 37">
                  <a:extLst>
                    <a:ext uri="{FF2B5EF4-FFF2-40B4-BE49-F238E27FC236}">
                      <a16:creationId xmlns:a16="http://schemas.microsoft.com/office/drawing/2014/main" id="{05CC8EAC-E04F-8D8C-199C-3151674414BB}"/>
                    </a:ext>
                  </a:extLst>
                </p:cNvPr>
                <p:cNvSpPr/>
                <p:nvPr/>
              </p:nvSpPr>
              <p:spPr>
                <a:xfrm>
                  <a:off x="6554193" y="5600852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9" name="object 38">
                  <a:extLst>
                    <a:ext uri="{FF2B5EF4-FFF2-40B4-BE49-F238E27FC236}">
                      <a16:creationId xmlns:a16="http://schemas.microsoft.com/office/drawing/2014/main" id="{E0CB1ABB-968E-1A64-C3E4-56194E17BD9A}"/>
                    </a:ext>
                  </a:extLst>
                </p:cNvPr>
                <p:cNvSpPr/>
                <p:nvPr/>
              </p:nvSpPr>
              <p:spPr>
                <a:xfrm>
                  <a:off x="6554193" y="541853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4"/>
                      </a:lnTo>
                      <a:lnTo>
                        <a:pt x="60885" y="60774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0" name="object 39">
                  <a:extLst>
                    <a:ext uri="{FF2B5EF4-FFF2-40B4-BE49-F238E27FC236}">
                      <a16:creationId xmlns:a16="http://schemas.microsoft.com/office/drawing/2014/main" id="{DC05DA3A-2BC3-B5DD-076A-F94CC6B84438}"/>
                    </a:ext>
                  </a:extLst>
                </p:cNvPr>
                <p:cNvSpPr/>
                <p:nvPr/>
              </p:nvSpPr>
              <p:spPr>
                <a:xfrm>
                  <a:off x="6554193" y="541853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1" name="object 40">
                  <a:extLst>
                    <a:ext uri="{FF2B5EF4-FFF2-40B4-BE49-F238E27FC236}">
                      <a16:creationId xmlns:a16="http://schemas.microsoft.com/office/drawing/2014/main" id="{60AC27A0-E5CE-8C8E-16A6-952489135A12}"/>
                    </a:ext>
                  </a:extLst>
                </p:cNvPr>
                <p:cNvSpPr/>
                <p:nvPr/>
              </p:nvSpPr>
              <p:spPr>
                <a:xfrm>
                  <a:off x="6554193" y="523621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5" y="60773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FFFF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2" name="object 41">
                  <a:extLst>
                    <a:ext uri="{FF2B5EF4-FFF2-40B4-BE49-F238E27FC236}">
                      <a16:creationId xmlns:a16="http://schemas.microsoft.com/office/drawing/2014/main" id="{91604B72-276E-1C5A-2D5A-01DD7C72CD4E}"/>
                    </a:ext>
                  </a:extLst>
                </p:cNvPr>
                <p:cNvSpPr/>
                <p:nvPr/>
              </p:nvSpPr>
              <p:spPr>
                <a:xfrm>
                  <a:off x="6554193" y="523621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3" name="object 42">
                  <a:extLst>
                    <a:ext uri="{FF2B5EF4-FFF2-40B4-BE49-F238E27FC236}">
                      <a16:creationId xmlns:a16="http://schemas.microsoft.com/office/drawing/2014/main" id="{64CA9CFD-50E7-97CB-F718-D71C0136ADFE}"/>
                    </a:ext>
                  </a:extLst>
                </p:cNvPr>
                <p:cNvSpPr/>
                <p:nvPr/>
              </p:nvSpPr>
              <p:spPr>
                <a:xfrm>
                  <a:off x="6646642" y="523621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5" y="60773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4F81B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4" name="object 43">
                  <a:extLst>
                    <a:ext uri="{FF2B5EF4-FFF2-40B4-BE49-F238E27FC236}">
                      <a16:creationId xmlns:a16="http://schemas.microsoft.com/office/drawing/2014/main" id="{4FCE3796-D90D-FE7D-788A-224B3B04DAE1}"/>
                    </a:ext>
                  </a:extLst>
                </p:cNvPr>
                <p:cNvSpPr/>
                <p:nvPr/>
              </p:nvSpPr>
              <p:spPr>
                <a:xfrm>
                  <a:off x="6646642" y="523621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5" name="object 44">
                  <a:extLst>
                    <a:ext uri="{FF2B5EF4-FFF2-40B4-BE49-F238E27FC236}">
                      <a16:creationId xmlns:a16="http://schemas.microsoft.com/office/drawing/2014/main" id="{C0E248A4-0809-DE24-150A-DA5C21AB0E5A}"/>
                    </a:ext>
                  </a:extLst>
                </p:cNvPr>
                <p:cNvSpPr/>
                <p:nvPr/>
              </p:nvSpPr>
              <p:spPr>
                <a:xfrm>
                  <a:off x="6646642" y="532737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5" y="60773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4F81B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6" name="object 45">
                  <a:extLst>
                    <a:ext uri="{FF2B5EF4-FFF2-40B4-BE49-F238E27FC236}">
                      <a16:creationId xmlns:a16="http://schemas.microsoft.com/office/drawing/2014/main" id="{7B9440BC-A72E-200B-43FD-420A51CB2154}"/>
                    </a:ext>
                  </a:extLst>
                </p:cNvPr>
                <p:cNvSpPr/>
                <p:nvPr/>
              </p:nvSpPr>
              <p:spPr>
                <a:xfrm>
                  <a:off x="6646642" y="532737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7" name="object 46">
                  <a:extLst>
                    <a:ext uri="{FF2B5EF4-FFF2-40B4-BE49-F238E27FC236}">
                      <a16:creationId xmlns:a16="http://schemas.microsoft.com/office/drawing/2014/main" id="{196100FB-7618-9221-057A-45254100BB39}"/>
                    </a:ext>
                  </a:extLst>
                </p:cNvPr>
                <p:cNvSpPr/>
                <p:nvPr/>
              </p:nvSpPr>
              <p:spPr>
                <a:xfrm>
                  <a:off x="6646642" y="541853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4"/>
                      </a:lnTo>
                      <a:lnTo>
                        <a:pt x="60885" y="60774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4F81B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8" name="object 47">
                  <a:extLst>
                    <a:ext uri="{FF2B5EF4-FFF2-40B4-BE49-F238E27FC236}">
                      <a16:creationId xmlns:a16="http://schemas.microsoft.com/office/drawing/2014/main" id="{BDCBA2B0-4F63-2436-3AC2-6EE9DF649322}"/>
                    </a:ext>
                  </a:extLst>
                </p:cNvPr>
                <p:cNvSpPr/>
                <p:nvPr/>
              </p:nvSpPr>
              <p:spPr>
                <a:xfrm>
                  <a:off x="6646642" y="541853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9" name="object 48">
                  <a:extLst>
                    <a:ext uri="{FF2B5EF4-FFF2-40B4-BE49-F238E27FC236}">
                      <a16:creationId xmlns:a16="http://schemas.microsoft.com/office/drawing/2014/main" id="{CA9E175D-31C5-CD2E-5161-3CEA24C42C9D}"/>
                    </a:ext>
                  </a:extLst>
                </p:cNvPr>
                <p:cNvSpPr/>
                <p:nvPr/>
              </p:nvSpPr>
              <p:spPr>
                <a:xfrm>
                  <a:off x="6646642" y="55096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4"/>
                      </a:lnTo>
                      <a:lnTo>
                        <a:pt x="60885" y="60774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4F81B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0" name="object 49">
                  <a:extLst>
                    <a:ext uri="{FF2B5EF4-FFF2-40B4-BE49-F238E27FC236}">
                      <a16:creationId xmlns:a16="http://schemas.microsoft.com/office/drawing/2014/main" id="{D57F9693-0493-516F-098C-8637DD624E67}"/>
                    </a:ext>
                  </a:extLst>
                </p:cNvPr>
                <p:cNvSpPr/>
                <p:nvPr/>
              </p:nvSpPr>
              <p:spPr>
                <a:xfrm>
                  <a:off x="6646642" y="55096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1" name="object 50">
                  <a:extLst>
                    <a:ext uri="{FF2B5EF4-FFF2-40B4-BE49-F238E27FC236}">
                      <a16:creationId xmlns:a16="http://schemas.microsoft.com/office/drawing/2014/main" id="{26AF2B65-D4F2-F6ED-3805-3AD588168FF6}"/>
                    </a:ext>
                  </a:extLst>
                </p:cNvPr>
                <p:cNvSpPr/>
                <p:nvPr/>
              </p:nvSpPr>
              <p:spPr>
                <a:xfrm>
                  <a:off x="6646642" y="5600852"/>
                  <a:ext cx="61709" cy="29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29845">
                      <a:moveTo>
                        <a:pt x="0" y="29604"/>
                      </a:moveTo>
                      <a:lnTo>
                        <a:pt x="60885" y="29604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29604"/>
                      </a:lnTo>
                      <a:close/>
                    </a:path>
                  </a:pathLst>
                </a:custGeom>
                <a:solidFill>
                  <a:srgbClr val="4F81B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2" name="object 51">
                  <a:extLst>
                    <a:ext uri="{FF2B5EF4-FFF2-40B4-BE49-F238E27FC236}">
                      <a16:creationId xmlns:a16="http://schemas.microsoft.com/office/drawing/2014/main" id="{A4F133DC-549D-DA68-C341-390D87BDD467}"/>
                    </a:ext>
                  </a:extLst>
                </p:cNvPr>
                <p:cNvSpPr/>
                <p:nvPr/>
              </p:nvSpPr>
              <p:spPr>
                <a:xfrm>
                  <a:off x="6646642" y="5600852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3" name="object 52">
                  <a:extLst>
                    <a:ext uri="{FF2B5EF4-FFF2-40B4-BE49-F238E27FC236}">
                      <a16:creationId xmlns:a16="http://schemas.microsoft.com/office/drawing/2014/main" id="{0F14D038-E298-ECBE-3E00-672060CE1A4E}"/>
                    </a:ext>
                  </a:extLst>
                </p:cNvPr>
                <p:cNvSpPr/>
                <p:nvPr/>
              </p:nvSpPr>
              <p:spPr>
                <a:xfrm>
                  <a:off x="6739091" y="5600852"/>
                  <a:ext cx="61709" cy="29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29845">
                      <a:moveTo>
                        <a:pt x="0" y="29604"/>
                      </a:moveTo>
                      <a:lnTo>
                        <a:pt x="60885" y="29604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29604"/>
                      </a:lnTo>
                      <a:close/>
                    </a:path>
                  </a:pathLst>
                </a:custGeom>
                <a:solidFill>
                  <a:srgbClr val="4F81B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4" name="object 53">
                  <a:extLst>
                    <a:ext uri="{FF2B5EF4-FFF2-40B4-BE49-F238E27FC236}">
                      <a16:creationId xmlns:a16="http://schemas.microsoft.com/office/drawing/2014/main" id="{A8F7915A-1855-08A4-D461-EAD281568923}"/>
                    </a:ext>
                  </a:extLst>
                </p:cNvPr>
                <p:cNvSpPr/>
                <p:nvPr/>
              </p:nvSpPr>
              <p:spPr>
                <a:xfrm>
                  <a:off x="6739091" y="5600852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5" name="object 54">
                  <a:extLst>
                    <a:ext uri="{FF2B5EF4-FFF2-40B4-BE49-F238E27FC236}">
                      <a16:creationId xmlns:a16="http://schemas.microsoft.com/office/drawing/2014/main" id="{BD6BEEA0-7448-889B-F6E1-FCD17C920989}"/>
                    </a:ext>
                  </a:extLst>
                </p:cNvPr>
                <p:cNvSpPr/>
                <p:nvPr/>
              </p:nvSpPr>
              <p:spPr>
                <a:xfrm>
                  <a:off x="6739091" y="523621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5" y="60773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4F81B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6" name="object 55">
                  <a:extLst>
                    <a:ext uri="{FF2B5EF4-FFF2-40B4-BE49-F238E27FC236}">
                      <a16:creationId xmlns:a16="http://schemas.microsoft.com/office/drawing/2014/main" id="{1357278D-20C6-6588-83A9-315A5DCF66FA}"/>
                    </a:ext>
                  </a:extLst>
                </p:cNvPr>
                <p:cNvSpPr/>
                <p:nvPr/>
              </p:nvSpPr>
              <p:spPr>
                <a:xfrm>
                  <a:off x="6739091" y="523621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7" name="object 56">
                  <a:extLst>
                    <a:ext uri="{FF2B5EF4-FFF2-40B4-BE49-F238E27FC236}">
                      <a16:creationId xmlns:a16="http://schemas.microsoft.com/office/drawing/2014/main" id="{DBDBF62E-6B8C-B0F3-C8AC-0FDE72E5E098}"/>
                    </a:ext>
                  </a:extLst>
                </p:cNvPr>
                <p:cNvSpPr/>
                <p:nvPr/>
              </p:nvSpPr>
              <p:spPr>
                <a:xfrm>
                  <a:off x="6739091" y="532737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5" y="60773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FF99CC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8" name="object 57">
                  <a:extLst>
                    <a:ext uri="{FF2B5EF4-FFF2-40B4-BE49-F238E27FC236}">
                      <a16:creationId xmlns:a16="http://schemas.microsoft.com/office/drawing/2014/main" id="{436D13E6-6770-644C-1CC4-1AF3EB1C4555}"/>
                    </a:ext>
                  </a:extLst>
                </p:cNvPr>
                <p:cNvSpPr/>
                <p:nvPr/>
              </p:nvSpPr>
              <p:spPr>
                <a:xfrm>
                  <a:off x="6739091" y="532737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9" name="object 58">
                  <a:extLst>
                    <a:ext uri="{FF2B5EF4-FFF2-40B4-BE49-F238E27FC236}">
                      <a16:creationId xmlns:a16="http://schemas.microsoft.com/office/drawing/2014/main" id="{82BCFDCE-EBB5-5F2F-0101-308BE43898CA}"/>
                    </a:ext>
                  </a:extLst>
                </p:cNvPr>
                <p:cNvSpPr/>
                <p:nvPr/>
              </p:nvSpPr>
              <p:spPr>
                <a:xfrm>
                  <a:off x="6739091" y="541853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4"/>
                      </a:lnTo>
                      <a:lnTo>
                        <a:pt x="60885" y="60774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FF99CC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60" name="object 59">
                  <a:extLst>
                    <a:ext uri="{FF2B5EF4-FFF2-40B4-BE49-F238E27FC236}">
                      <a16:creationId xmlns:a16="http://schemas.microsoft.com/office/drawing/2014/main" id="{1FB010E9-C6CF-9A09-F4A2-C6B4A78CF6B7}"/>
                    </a:ext>
                  </a:extLst>
                </p:cNvPr>
                <p:cNvSpPr/>
                <p:nvPr/>
              </p:nvSpPr>
              <p:spPr>
                <a:xfrm>
                  <a:off x="6739091" y="541853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61" name="object 60">
                  <a:extLst>
                    <a:ext uri="{FF2B5EF4-FFF2-40B4-BE49-F238E27FC236}">
                      <a16:creationId xmlns:a16="http://schemas.microsoft.com/office/drawing/2014/main" id="{DDB0284A-480A-1FF7-AA9A-D754844AA59D}"/>
                    </a:ext>
                  </a:extLst>
                </p:cNvPr>
                <p:cNvSpPr/>
                <p:nvPr/>
              </p:nvSpPr>
              <p:spPr>
                <a:xfrm>
                  <a:off x="6739091" y="55096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4"/>
                      </a:lnTo>
                      <a:lnTo>
                        <a:pt x="60885" y="60774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62" name="object 61">
                  <a:extLst>
                    <a:ext uri="{FF2B5EF4-FFF2-40B4-BE49-F238E27FC236}">
                      <a16:creationId xmlns:a16="http://schemas.microsoft.com/office/drawing/2014/main" id="{0DEEABA9-354F-AFD9-326D-D7ECDB43E4A5}"/>
                    </a:ext>
                  </a:extLst>
                </p:cNvPr>
                <p:cNvSpPr/>
                <p:nvPr/>
              </p:nvSpPr>
              <p:spPr>
                <a:xfrm>
                  <a:off x="6739091" y="55096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63" name="object 62">
                  <a:extLst>
                    <a:ext uri="{FF2B5EF4-FFF2-40B4-BE49-F238E27FC236}">
                      <a16:creationId xmlns:a16="http://schemas.microsoft.com/office/drawing/2014/main" id="{751E1E99-2E77-8F4C-CC27-061912309627}"/>
                    </a:ext>
                  </a:extLst>
                </p:cNvPr>
                <p:cNvSpPr/>
                <p:nvPr/>
              </p:nvSpPr>
              <p:spPr>
                <a:xfrm>
                  <a:off x="6831539" y="55096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4"/>
                      </a:lnTo>
                      <a:lnTo>
                        <a:pt x="60885" y="60774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4F81B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04" name="object 63">
                  <a:extLst>
                    <a:ext uri="{FF2B5EF4-FFF2-40B4-BE49-F238E27FC236}">
                      <a16:creationId xmlns:a16="http://schemas.microsoft.com/office/drawing/2014/main" id="{6A93A057-8595-B9D0-6ED1-F2C189DD00E9}"/>
                    </a:ext>
                  </a:extLst>
                </p:cNvPr>
                <p:cNvSpPr/>
                <p:nvPr/>
              </p:nvSpPr>
              <p:spPr>
                <a:xfrm>
                  <a:off x="6831539" y="55096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05" name="object 64">
                  <a:extLst>
                    <a:ext uri="{FF2B5EF4-FFF2-40B4-BE49-F238E27FC236}">
                      <a16:creationId xmlns:a16="http://schemas.microsoft.com/office/drawing/2014/main" id="{D43925CA-159C-8189-0C59-B7D0DCE72DCF}"/>
                    </a:ext>
                  </a:extLst>
                </p:cNvPr>
                <p:cNvSpPr/>
                <p:nvPr/>
              </p:nvSpPr>
              <p:spPr>
                <a:xfrm>
                  <a:off x="7016436" y="532737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5" y="60773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4F81B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06" name="object 65">
                  <a:extLst>
                    <a:ext uri="{FF2B5EF4-FFF2-40B4-BE49-F238E27FC236}">
                      <a16:creationId xmlns:a16="http://schemas.microsoft.com/office/drawing/2014/main" id="{8EDA72AA-0C41-2F88-7C23-C4FDC9697552}"/>
                    </a:ext>
                  </a:extLst>
                </p:cNvPr>
                <p:cNvSpPr/>
                <p:nvPr/>
              </p:nvSpPr>
              <p:spPr>
                <a:xfrm>
                  <a:off x="7016436" y="532737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07" name="object 66">
                  <a:extLst>
                    <a:ext uri="{FF2B5EF4-FFF2-40B4-BE49-F238E27FC236}">
                      <a16:creationId xmlns:a16="http://schemas.microsoft.com/office/drawing/2014/main" id="{932211BC-353F-FFF6-BDAB-E72ED58FFCE5}"/>
                    </a:ext>
                  </a:extLst>
                </p:cNvPr>
                <p:cNvSpPr/>
                <p:nvPr/>
              </p:nvSpPr>
              <p:spPr>
                <a:xfrm>
                  <a:off x="7016436" y="541853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4"/>
                      </a:lnTo>
                      <a:lnTo>
                        <a:pt x="60885" y="60774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4F81B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08" name="object 67">
                  <a:extLst>
                    <a:ext uri="{FF2B5EF4-FFF2-40B4-BE49-F238E27FC236}">
                      <a16:creationId xmlns:a16="http://schemas.microsoft.com/office/drawing/2014/main" id="{D2D370E8-0D0F-C441-CDAA-CF7A7683C251}"/>
                    </a:ext>
                  </a:extLst>
                </p:cNvPr>
                <p:cNvSpPr/>
                <p:nvPr/>
              </p:nvSpPr>
              <p:spPr>
                <a:xfrm>
                  <a:off x="7016436" y="541853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11" name="object 68">
                  <a:extLst>
                    <a:ext uri="{FF2B5EF4-FFF2-40B4-BE49-F238E27FC236}">
                      <a16:creationId xmlns:a16="http://schemas.microsoft.com/office/drawing/2014/main" id="{0E461221-2D75-F972-769F-A3AAC45A63D0}"/>
                    </a:ext>
                  </a:extLst>
                </p:cNvPr>
                <p:cNvSpPr/>
                <p:nvPr/>
              </p:nvSpPr>
              <p:spPr>
                <a:xfrm>
                  <a:off x="7108886" y="523621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3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3" y="60773"/>
                      </a:lnTo>
                      <a:lnTo>
                        <a:pt x="60883" y="0"/>
                      </a:lnTo>
                      <a:close/>
                    </a:path>
                  </a:pathLst>
                </a:custGeom>
                <a:solidFill>
                  <a:srgbClr val="C0504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12" name="object 69">
                  <a:extLst>
                    <a:ext uri="{FF2B5EF4-FFF2-40B4-BE49-F238E27FC236}">
                      <a16:creationId xmlns:a16="http://schemas.microsoft.com/office/drawing/2014/main" id="{AC8D59DB-7153-A6A2-0034-3AD25DE9C6FD}"/>
                    </a:ext>
                  </a:extLst>
                </p:cNvPr>
                <p:cNvSpPr/>
                <p:nvPr/>
              </p:nvSpPr>
              <p:spPr>
                <a:xfrm>
                  <a:off x="7108886" y="523621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13" name="object 70">
                  <a:extLst>
                    <a:ext uri="{FF2B5EF4-FFF2-40B4-BE49-F238E27FC236}">
                      <a16:creationId xmlns:a16="http://schemas.microsoft.com/office/drawing/2014/main" id="{D06473C9-64E0-D21E-3B56-C6BB615ED1D7}"/>
                    </a:ext>
                  </a:extLst>
                </p:cNvPr>
                <p:cNvSpPr/>
                <p:nvPr/>
              </p:nvSpPr>
              <p:spPr>
                <a:xfrm>
                  <a:off x="7201334" y="55096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4"/>
                      </a:lnTo>
                      <a:lnTo>
                        <a:pt x="60885" y="60774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C0504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14" name="object 71">
                  <a:extLst>
                    <a:ext uri="{FF2B5EF4-FFF2-40B4-BE49-F238E27FC236}">
                      <a16:creationId xmlns:a16="http://schemas.microsoft.com/office/drawing/2014/main" id="{580AA1F8-0924-BE84-5118-804930AFE910}"/>
                    </a:ext>
                  </a:extLst>
                </p:cNvPr>
                <p:cNvSpPr/>
                <p:nvPr/>
              </p:nvSpPr>
              <p:spPr>
                <a:xfrm>
                  <a:off x="7201334" y="55096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15" name="object 72">
                  <a:extLst>
                    <a:ext uri="{FF2B5EF4-FFF2-40B4-BE49-F238E27FC236}">
                      <a16:creationId xmlns:a16="http://schemas.microsoft.com/office/drawing/2014/main" id="{49341A63-BC30-7D8F-46DB-CD73FA5D9525}"/>
                    </a:ext>
                  </a:extLst>
                </p:cNvPr>
                <p:cNvSpPr/>
                <p:nvPr/>
              </p:nvSpPr>
              <p:spPr>
                <a:xfrm>
                  <a:off x="6923989" y="541853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4"/>
                      </a:lnTo>
                      <a:lnTo>
                        <a:pt x="60885" y="60774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C0504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16" name="object 73">
                  <a:extLst>
                    <a:ext uri="{FF2B5EF4-FFF2-40B4-BE49-F238E27FC236}">
                      <a16:creationId xmlns:a16="http://schemas.microsoft.com/office/drawing/2014/main" id="{D0246612-CF00-04D2-2E8D-543BCD973054}"/>
                    </a:ext>
                  </a:extLst>
                </p:cNvPr>
                <p:cNvSpPr/>
                <p:nvPr/>
              </p:nvSpPr>
              <p:spPr>
                <a:xfrm>
                  <a:off x="6923989" y="541853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17" name="object 74">
                  <a:extLst>
                    <a:ext uri="{FF2B5EF4-FFF2-40B4-BE49-F238E27FC236}">
                      <a16:creationId xmlns:a16="http://schemas.microsoft.com/office/drawing/2014/main" id="{2811DFDA-806E-0996-9D2C-2F86E68FCDA3}"/>
                    </a:ext>
                  </a:extLst>
                </p:cNvPr>
                <p:cNvSpPr/>
                <p:nvPr/>
              </p:nvSpPr>
              <p:spPr>
                <a:xfrm>
                  <a:off x="6831539" y="5600852"/>
                  <a:ext cx="61709" cy="29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29845">
                      <a:moveTo>
                        <a:pt x="0" y="29604"/>
                      </a:moveTo>
                      <a:lnTo>
                        <a:pt x="60885" y="29604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29604"/>
                      </a:lnTo>
                      <a:close/>
                    </a:path>
                  </a:pathLst>
                </a:custGeom>
                <a:solidFill>
                  <a:srgbClr val="C0504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18" name="object 75">
                  <a:extLst>
                    <a:ext uri="{FF2B5EF4-FFF2-40B4-BE49-F238E27FC236}">
                      <a16:creationId xmlns:a16="http://schemas.microsoft.com/office/drawing/2014/main" id="{7F061EC7-6EC4-7893-1D86-698B3C34894C}"/>
                    </a:ext>
                  </a:extLst>
                </p:cNvPr>
                <p:cNvSpPr/>
                <p:nvPr/>
              </p:nvSpPr>
              <p:spPr>
                <a:xfrm>
                  <a:off x="6831539" y="5600852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19" name="object 76">
                  <a:extLst>
                    <a:ext uri="{FF2B5EF4-FFF2-40B4-BE49-F238E27FC236}">
                      <a16:creationId xmlns:a16="http://schemas.microsoft.com/office/drawing/2014/main" id="{BE165645-4875-8305-3D0E-51AF4BE671D5}"/>
                    </a:ext>
                  </a:extLst>
                </p:cNvPr>
                <p:cNvSpPr/>
                <p:nvPr/>
              </p:nvSpPr>
              <p:spPr>
                <a:xfrm>
                  <a:off x="6923989" y="55096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4"/>
                      </a:lnTo>
                      <a:lnTo>
                        <a:pt x="60885" y="60774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C0504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20" name="object 77">
                  <a:extLst>
                    <a:ext uri="{FF2B5EF4-FFF2-40B4-BE49-F238E27FC236}">
                      <a16:creationId xmlns:a16="http://schemas.microsoft.com/office/drawing/2014/main" id="{4BA2C83B-5EA2-7CBC-371C-D029701712C9}"/>
                    </a:ext>
                  </a:extLst>
                </p:cNvPr>
                <p:cNvSpPr/>
                <p:nvPr/>
              </p:nvSpPr>
              <p:spPr>
                <a:xfrm>
                  <a:off x="6923989" y="55096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21" name="object 78">
                  <a:extLst>
                    <a:ext uri="{FF2B5EF4-FFF2-40B4-BE49-F238E27FC236}">
                      <a16:creationId xmlns:a16="http://schemas.microsoft.com/office/drawing/2014/main" id="{A40F4FBA-630B-FBBD-339C-06E00694E15E}"/>
                    </a:ext>
                  </a:extLst>
                </p:cNvPr>
                <p:cNvSpPr/>
                <p:nvPr/>
              </p:nvSpPr>
              <p:spPr>
                <a:xfrm>
                  <a:off x="6831539" y="523621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5" y="60773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C0504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22" name="object 79">
                  <a:extLst>
                    <a:ext uri="{FF2B5EF4-FFF2-40B4-BE49-F238E27FC236}">
                      <a16:creationId xmlns:a16="http://schemas.microsoft.com/office/drawing/2014/main" id="{BC2C2B45-26E7-1E6A-3DCF-3B7C0AC8EC01}"/>
                    </a:ext>
                  </a:extLst>
                </p:cNvPr>
                <p:cNvSpPr/>
                <p:nvPr/>
              </p:nvSpPr>
              <p:spPr>
                <a:xfrm>
                  <a:off x="6831539" y="523621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23" name="object 80">
                  <a:extLst>
                    <a:ext uri="{FF2B5EF4-FFF2-40B4-BE49-F238E27FC236}">
                      <a16:creationId xmlns:a16="http://schemas.microsoft.com/office/drawing/2014/main" id="{2A3995AF-1DA1-DBF5-4098-C74E4BB8E34E}"/>
                    </a:ext>
                  </a:extLst>
                </p:cNvPr>
                <p:cNvSpPr/>
                <p:nvPr/>
              </p:nvSpPr>
              <p:spPr>
                <a:xfrm>
                  <a:off x="7108886" y="532737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3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3" y="60773"/>
                      </a:lnTo>
                      <a:lnTo>
                        <a:pt x="60883" y="0"/>
                      </a:lnTo>
                      <a:close/>
                    </a:path>
                  </a:pathLst>
                </a:custGeom>
                <a:solidFill>
                  <a:srgbClr val="C0504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24" name="object 81">
                  <a:extLst>
                    <a:ext uri="{FF2B5EF4-FFF2-40B4-BE49-F238E27FC236}">
                      <a16:creationId xmlns:a16="http://schemas.microsoft.com/office/drawing/2014/main" id="{B6E962B8-BD1F-4815-9A91-1F573A07D435}"/>
                    </a:ext>
                  </a:extLst>
                </p:cNvPr>
                <p:cNvSpPr/>
                <p:nvPr/>
              </p:nvSpPr>
              <p:spPr>
                <a:xfrm>
                  <a:off x="7108886" y="532737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25" name="object 82">
                  <a:extLst>
                    <a:ext uri="{FF2B5EF4-FFF2-40B4-BE49-F238E27FC236}">
                      <a16:creationId xmlns:a16="http://schemas.microsoft.com/office/drawing/2014/main" id="{CA2A7243-F83E-CF6F-3DA5-318012BA5B0E}"/>
                    </a:ext>
                  </a:extLst>
                </p:cNvPr>
                <p:cNvSpPr/>
                <p:nvPr/>
              </p:nvSpPr>
              <p:spPr>
                <a:xfrm>
                  <a:off x="7016436" y="55096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4"/>
                      </a:lnTo>
                      <a:lnTo>
                        <a:pt x="60885" y="60774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26" name="object 83">
                  <a:extLst>
                    <a:ext uri="{FF2B5EF4-FFF2-40B4-BE49-F238E27FC236}">
                      <a16:creationId xmlns:a16="http://schemas.microsoft.com/office/drawing/2014/main" id="{0F579B66-445E-1527-9A72-2ED239A9E732}"/>
                    </a:ext>
                  </a:extLst>
                </p:cNvPr>
                <p:cNvSpPr/>
                <p:nvPr/>
              </p:nvSpPr>
              <p:spPr>
                <a:xfrm>
                  <a:off x="7016436" y="55096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27" name="object 84">
                  <a:extLst>
                    <a:ext uri="{FF2B5EF4-FFF2-40B4-BE49-F238E27FC236}">
                      <a16:creationId xmlns:a16="http://schemas.microsoft.com/office/drawing/2014/main" id="{2D8084E3-9BC5-743E-E35E-655483F2067E}"/>
                    </a:ext>
                  </a:extLst>
                </p:cNvPr>
                <p:cNvSpPr/>
                <p:nvPr/>
              </p:nvSpPr>
              <p:spPr>
                <a:xfrm>
                  <a:off x="7016436" y="5600852"/>
                  <a:ext cx="61709" cy="29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29845">
                      <a:moveTo>
                        <a:pt x="0" y="29604"/>
                      </a:moveTo>
                      <a:lnTo>
                        <a:pt x="60885" y="29604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29604"/>
                      </a:lnTo>
                      <a:close/>
                    </a:path>
                  </a:pathLst>
                </a:custGeom>
                <a:solidFill>
                  <a:srgbClr val="0000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28" name="object 85">
                  <a:extLst>
                    <a:ext uri="{FF2B5EF4-FFF2-40B4-BE49-F238E27FC236}">
                      <a16:creationId xmlns:a16="http://schemas.microsoft.com/office/drawing/2014/main" id="{A4671AE3-53A2-E1F6-6438-171773C9733C}"/>
                    </a:ext>
                  </a:extLst>
                </p:cNvPr>
                <p:cNvSpPr/>
                <p:nvPr/>
              </p:nvSpPr>
              <p:spPr>
                <a:xfrm>
                  <a:off x="7016436" y="5600852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29" name="object 86">
                  <a:extLst>
                    <a:ext uri="{FF2B5EF4-FFF2-40B4-BE49-F238E27FC236}">
                      <a16:creationId xmlns:a16="http://schemas.microsoft.com/office/drawing/2014/main" id="{DF443E0D-4C74-7A22-C03F-CB37A33934E4}"/>
                    </a:ext>
                  </a:extLst>
                </p:cNvPr>
                <p:cNvSpPr/>
                <p:nvPr/>
              </p:nvSpPr>
              <p:spPr>
                <a:xfrm>
                  <a:off x="7201334" y="5600852"/>
                  <a:ext cx="61709" cy="29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29845">
                      <a:moveTo>
                        <a:pt x="0" y="29604"/>
                      </a:moveTo>
                      <a:lnTo>
                        <a:pt x="60885" y="29604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29604"/>
                      </a:lnTo>
                      <a:close/>
                    </a:path>
                  </a:pathLst>
                </a:custGeom>
                <a:solidFill>
                  <a:srgbClr val="0000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30" name="object 87">
                  <a:extLst>
                    <a:ext uri="{FF2B5EF4-FFF2-40B4-BE49-F238E27FC236}">
                      <a16:creationId xmlns:a16="http://schemas.microsoft.com/office/drawing/2014/main" id="{38A7F56F-B6CD-583E-D37C-D055BA57220A}"/>
                    </a:ext>
                  </a:extLst>
                </p:cNvPr>
                <p:cNvSpPr/>
                <p:nvPr/>
              </p:nvSpPr>
              <p:spPr>
                <a:xfrm>
                  <a:off x="7201334" y="5600852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31" name="object 88">
                  <a:extLst>
                    <a:ext uri="{FF2B5EF4-FFF2-40B4-BE49-F238E27FC236}">
                      <a16:creationId xmlns:a16="http://schemas.microsoft.com/office/drawing/2014/main" id="{EFB52AFD-BF22-45A2-4999-3CAC5A5A30F1}"/>
                    </a:ext>
                  </a:extLst>
                </p:cNvPr>
                <p:cNvSpPr/>
                <p:nvPr/>
              </p:nvSpPr>
              <p:spPr>
                <a:xfrm>
                  <a:off x="6831539" y="532737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5" y="60773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32" name="object 89">
                  <a:extLst>
                    <a:ext uri="{FF2B5EF4-FFF2-40B4-BE49-F238E27FC236}">
                      <a16:creationId xmlns:a16="http://schemas.microsoft.com/office/drawing/2014/main" id="{3A4DCAA0-409F-73BF-5464-1FD14C53BBBA}"/>
                    </a:ext>
                  </a:extLst>
                </p:cNvPr>
                <p:cNvSpPr/>
                <p:nvPr/>
              </p:nvSpPr>
              <p:spPr>
                <a:xfrm>
                  <a:off x="6831539" y="532737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33" name="object 90">
                  <a:extLst>
                    <a:ext uri="{FF2B5EF4-FFF2-40B4-BE49-F238E27FC236}">
                      <a16:creationId xmlns:a16="http://schemas.microsoft.com/office/drawing/2014/main" id="{8F3CCFA6-127B-B0D1-6EB9-480B738F9B24}"/>
                    </a:ext>
                  </a:extLst>
                </p:cNvPr>
                <p:cNvSpPr/>
                <p:nvPr/>
              </p:nvSpPr>
              <p:spPr>
                <a:xfrm>
                  <a:off x="6831539" y="541853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4"/>
                      </a:lnTo>
                      <a:lnTo>
                        <a:pt x="60885" y="60774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34" name="object 91">
                  <a:extLst>
                    <a:ext uri="{FF2B5EF4-FFF2-40B4-BE49-F238E27FC236}">
                      <a16:creationId xmlns:a16="http://schemas.microsoft.com/office/drawing/2014/main" id="{ED556717-6C2B-DEBE-6027-53B2E7943105}"/>
                    </a:ext>
                  </a:extLst>
                </p:cNvPr>
                <p:cNvSpPr/>
                <p:nvPr/>
              </p:nvSpPr>
              <p:spPr>
                <a:xfrm>
                  <a:off x="6831539" y="541853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35" name="object 92">
                  <a:extLst>
                    <a:ext uri="{FF2B5EF4-FFF2-40B4-BE49-F238E27FC236}">
                      <a16:creationId xmlns:a16="http://schemas.microsoft.com/office/drawing/2014/main" id="{CFDA610C-5879-5E0E-0DE4-7CD48DAE4066}"/>
                    </a:ext>
                  </a:extLst>
                </p:cNvPr>
                <p:cNvSpPr/>
                <p:nvPr/>
              </p:nvSpPr>
              <p:spPr>
                <a:xfrm>
                  <a:off x="6923989" y="523621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5" y="60773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99CC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36" name="object 93">
                  <a:extLst>
                    <a:ext uri="{FF2B5EF4-FFF2-40B4-BE49-F238E27FC236}">
                      <a16:creationId xmlns:a16="http://schemas.microsoft.com/office/drawing/2014/main" id="{6792C08B-FD1F-41CE-6D41-1005A58CFA60}"/>
                    </a:ext>
                  </a:extLst>
                </p:cNvPr>
                <p:cNvSpPr/>
                <p:nvPr/>
              </p:nvSpPr>
              <p:spPr>
                <a:xfrm>
                  <a:off x="6923989" y="523621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37" name="object 94">
                  <a:extLst>
                    <a:ext uri="{FF2B5EF4-FFF2-40B4-BE49-F238E27FC236}">
                      <a16:creationId xmlns:a16="http://schemas.microsoft.com/office/drawing/2014/main" id="{8E1A9CFA-79C7-AA04-43C1-E972C8EE8BB6}"/>
                    </a:ext>
                  </a:extLst>
                </p:cNvPr>
                <p:cNvSpPr/>
                <p:nvPr/>
              </p:nvSpPr>
              <p:spPr>
                <a:xfrm>
                  <a:off x="7108886" y="5600852"/>
                  <a:ext cx="61709" cy="29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29845">
                      <a:moveTo>
                        <a:pt x="0" y="29604"/>
                      </a:moveTo>
                      <a:lnTo>
                        <a:pt x="60883" y="29604"/>
                      </a:lnTo>
                      <a:lnTo>
                        <a:pt x="60883" y="0"/>
                      </a:lnTo>
                      <a:lnTo>
                        <a:pt x="0" y="0"/>
                      </a:lnTo>
                      <a:lnTo>
                        <a:pt x="0" y="29604"/>
                      </a:lnTo>
                      <a:close/>
                    </a:path>
                  </a:pathLst>
                </a:custGeom>
                <a:solidFill>
                  <a:srgbClr val="99CC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38" name="object 95">
                  <a:extLst>
                    <a:ext uri="{FF2B5EF4-FFF2-40B4-BE49-F238E27FC236}">
                      <a16:creationId xmlns:a16="http://schemas.microsoft.com/office/drawing/2014/main" id="{6567E471-EB35-6EFE-F67A-029A07CDF038}"/>
                    </a:ext>
                  </a:extLst>
                </p:cNvPr>
                <p:cNvSpPr/>
                <p:nvPr/>
              </p:nvSpPr>
              <p:spPr>
                <a:xfrm>
                  <a:off x="7108886" y="5600852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39" name="object 96">
                  <a:extLst>
                    <a:ext uri="{FF2B5EF4-FFF2-40B4-BE49-F238E27FC236}">
                      <a16:creationId xmlns:a16="http://schemas.microsoft.com/office/drawing/2014/main" id="{1D3538B6-DA12-9438-388C-5FBF2515E5B7}"/>
                    </a:ext>
                  </a:extLst>
                </p:cNvPr>
                <p:cNvSpPr/>
                <p:nvPr/>
              </p:nvSpPr>
              <p:spPr>
                <a:xfrm>
                  <a:off x="7108886" y="541853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3" y="0"/>
                      </a:moveTo>
                      <a:lnTo>
                        <a:pt x="0" y="0"/>
                      </a:lnTo>
                      <a:lnTo>
                        <a:pt x="0" y="60774"/>
                      </a:lnTo>
                      <a:lnTo>
                        <a:pt x="60883" y="60774"/>
                      </a:lnTo>
                      <a:lnTo>
                        <a:pt x="60883" y="0"/>
                      </a:lnTo>
                      <a:close/>
                    </a:path>
                  </a:pathLst>
                </a:custGeom>
                <a:solidFill>
                  <a:srgbClr val="FFFF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40" name="object 97">
                  <a:extLst>
                    <a:ext uri="{FF2B5EF4-FFF2-40B4-BE49-F238E27FC236}">
                      <a16:creationId xmlns:a16="http://schemas.microsoft.com/office/drawing/2014/main" id="{11101AD7-2476-250D-B3B3-C55687C61A31}"/>
                    </a:ext>
                  </a:extLst>
                </p:cNvPr>
                <p:cNvSpPr/>
                <p:nvPr/>
              </p:nvSpPr>
              <p:spPr>
                <a:xfrm>
                  <a:off x="7108886" y="541853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41" name="object 98">
                  <a:extLst>
                    <a:ext uri="{FF2B5EF4-FFF2-40B4-BE49-F238E27FC236}">
                      <a16:creationId xmlns:a16="http://schemas.microsoft.com/office/drawing/2014/main" id="{D7DC85A2-2714-8050-99A0-1D1BEEFCC392}"/>
                    </a:ext>
                  </a:extLst>
                </p:cNvPr>
                <p:cNvSpPr/>
                <p:nvPr/>
              </p:nvSpPr>
              <p:spPr>
                <a:xfrm>
                  <a:off x="7108886" y="55096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3" y="0"/>
                      </a:moveTo>
                      <a:lnTo>
                        <a:pt x="0" y="0"/>
                      </a:lnTo>
                      <a:lnTo>
                        <a:pt x="0" y="60774"/>
                      </a:lnTo>
                      <a:lnTo>
                        <a:pt x="60883" y="60774"/>
                      </a:lnTo>
                      <a:lnTo>
                        <a:pt x="60883" y="0"/>
                      </a:lnTo>
                      <a:close/>
                    </a:path>
                  </a:pathLst>
                </a:custGeom>
                <a:solidFill>
                  <a:srgbClr val="FFFF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42" name="object 99">
                  <a:extLst>
                    <a:ext uri="{FF2B5EF4-FFF2-40B4-BE49-F238E27FC236}">
                      <a16:creationId xmlns:a16="http://schemas.microsoft.com/office/drawing/2014/main" id="{B031118C-0B23-ACB6-5DD3-E8BB018F9D99}"/>
                    </a:ext>
                  </a:extLst>
                </p:cNvPr>
                <p:cNvSpPr/>
                <p:nvPr/>
              </p:nvSpPr>
              <p:spPr>
                <a:xfrm>
                  <a:off x="7108886" y="55096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43" name="object 100">
                  <a:extLst>
                    <a:ext uri="{FF2B5EF4-FFF2-40B4-BE49-F238E27FC236}">
                      <a16:creationId xmlns:a16="http://schemas.microsoft.com/office/drawing/2014/main" id="{6EBC0F70-7413-6D0F-617E-A4A54C763CA9}"/>
                    </a:ext>
                  </a:extLst>
                </p:cNvPr>
                <p:cNvSpPr/>
                <p:nvPr/>
              </p:nvSpPr>
              <p:spPr>
                <a:xfrm>
                  <a:off x="7016436" y="523621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5" y="60773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FFFF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44" name="object 101">
                  <a:extLst>
                    <a:ext uri="{FF2B5EF4-FFF2-40B4-BE49-F238E27FC236}">
                      <a16:creationId xmlns:a16="http://schemas.microsoft.com/office/drawing/2014/main" id="{9F240C43-44B7-03AF-FEF4-A519E5777CB7}"/>
                    </a:ext>
                  </a:extLst>
                </p:cNvPr>
                <p:cNvSpPr/>
                <p:nvPr/>
              </p:nvSpPr>
              <p:spPr>
                <a:xfrm>
                  <a:off x="7016436" y="523621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45" name="object 102">
                  <a:extLst>
                    <a:ext uri="{FF2B5EF4-FFF2-40B4-BE49-F238E27FC236}">
                      <a16:creationId xmlns:a16="http://schemas.microsoft.com/office/drawing/2014/main" id="{52561FA3-4C38-C2D7-9236-9FE65DAD08DA}"/>
                    </a:ext>
                  </a:extLst>
                </p:cNvPr>
                <p:cNvSpPr/>
                <p:nvPr/>
              </p:nvSpPr>
              <p:spPr>
                <a:xfrm>
                  <a:off x="6923989" y="532737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5" y="60773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00FF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46" name="object 103">
                  <a:extLst>
                    <a:ext uri="{FF2B5EF4-FFF2-40B4-BE49-F238E27FC236}">
                      <a16:creationId xmlns:a16="http://schemas.microsoft.com/office/drawing/2014/main" id="{3E1F2154-6D39-E89A-99C5-E8F2C92DFEBC}"/>
                    </a:ext>
                  </a:extLst>
                </p:cNvPr>
                <p:cNvSpPr/>
                <p:nvPr/>
              </p:nvSpPr>
              <p:spPr>
                <a:xfrm>
                  <a:off x="6923989" y="532737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47" name="object 104">
                  <a:extLst>
                    <a:ext uri="{FF2B5EF4-FFF2-40B4-BE49-F238E27FC236}">
                      <a16:creationId xmlns:a16="http://schemas.microsoft.com/office/drawing/2014/main" id="{B9884FD4-CE69-8664-82E8-AB2DE893B6AF}"/>
                    </a:ext>
                  </a:extLst>
                </p:cNvPr>
                <p:cNvSpPr/>
                <p:nvPr/>
              </p:nvSpPr>
              <p:spPr>
                <a:xfrm>
                  <a:off x="7201334" y="532737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5" y="60773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C0504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48" name="object 105">
                  <a:extLst>
                    <a:ext uri="{FF2B5EF4-FFF2-40B4-BE49-F238E27FC236}">
                      <a16:creationId xmlns:a16="http://schemas.microsoft.com/office/drawing/2014/main" id="{3087A90F-91CC-8207-72F8-7F77530F5F5B}"/>
                    </a:ext>
                  </a:extLst>
                </p:cNvPr>
                <p:cNvSpPr/>
                <p:nvPr/>
              </p:nvSpPr>
              <p:spPr>
                <a:xfrm>
                  <a:off x="7201334" y="532737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49" name="object 106">
                  <a:extLst>
                    <a:ext uri="{FF2B5EF4-FFF2-40B4-BE49-F238E27FC236}">
                      <a16:creationId xmlns:a16="http://schemas.microsoft.com/office/drawing/2014/main" id="{EBFBA1A8-BA13-B368-2C75-14C04A699426}"/>
                    </a:ext>
                  </a:extLst>
                </p:cNvPr>
                <p:cNvSpPr/>
                <p:nvPr/>
              </p:nvSpPr>
              <p:spPr>
                <a:xfrm>
                  <a:off x="7201334" y="541853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4"/>
                      </a:lnTo>
                      <a:lnTo>
                        <a:pt x="60885" y="60774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4F81B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50" name="object 107">
                  <a:extLst>
                    <a:ext uri="{FF2B5EF4-FFF2-40B4-BE49-F238E27FC236}">
                      <a16:creationId xmlns:a16="http://schemas.microsoft.com/office/drawing/2014/main" id="{BF3BB477-9892-BAEA-7B7F-5AD5F1A0877A}"/>
                    </a:ext>
                  </a:extLst>
                </p:cNvPr>
                <p:cNvSpPr/>
                <p:nvPr/>
              </p:nvSpPr>
              <p:spPr>
                <a:xfrm>
                  <a:off x="7201334" y="541853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51" name="object 108">
                  <a:extLst>
                    <a:ext uri="{FF2B5EF4-FFF2-40B4-BE49-F238E27FC236}">
                      <a16:creationId xmlns:a16="http://schemas.microsoft.com/office/drawing/2014/main" id="{42F6BD19-6EBD-4AFF-3755-0743291324E7}"/>
                    </a:ext>
                  </a:extLst>
                </p:cNvPr>
                <p:cNvSpPr/>
                <p:nvPr/>
              </p:nvSpPr>
              <p:spPr>
                <a:xfrm>
                  <a:off x="6923989" y="5600852"/>
                  <a:ext cx="61709" cy="29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29845">
                      <a:moveTo>
                        <a:pt x="0" y="29604"/>
                      </a:moveTo>
                      <a:lnTo>
                        <a:pt x="60884" y="29604"/>
                      </a:lnTo>
                      <a:lnTo>
                        <a:pt x="60884" y="0"/>
                      </a:lnTo>
                      <a:lnTo>
                        <a:pt x="0" y="0"/>
                      </a:lnTo>
                      <a:lnTo>
                        <a:pt x="0" y="296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52" name="object 109">
                  <a:extLst>
                    <a:ext uri="{FF2B5EF4-FFF2-40B4-BE49-F238E27FC236}">
                      <a16:creationId xmlns:a16="http://schemas.microsoft.com/office/drawing/2014/main" id="{EBFD38E3-50F2-9A20-D672-47804C122DF2}"/>
                    </a:ext>
                  </a:extLst>
                </p:cNvPr>
                <p:cNvSpPr/>
                <p:nvPr/>
              </p:nvSpPr>
              <p:spPr>
                <a:xfrm>
                  <a:off x="6923989" y="5600852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60774"/>
                      </a:moveTo>
                      <a:lnTo>
                        <a:pt x="60885" y="60774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60774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53" name="object 110">
                  <a:extLst>
                    <a:ext uri="{FF2B5EF4-FFF2-40B4-BE49-F238E27FC236}">
                      <a16:creationId xmlns:a16="http://schemas.microsoft.com/office/drawing/2014/main" id="{4689C923-6F25-C19E-0791-2EBAF6FDA75D}"/>
                    </a:ext>
                  </a:extLst>
                </p:cNvPr>
                <p:cNvSpPr/>
                <p:nvPr/>
              </p:nvSpPr>
              <p:spPr>
                <a:xfrm>
                  <a:off x="7201334" y="523621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5" y="60773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54" name="object 111">
                  <a:extLst>
                    <a:ext uri="{FF2B5EF4-FFF2-40B4-BE49-F238E27FC236}">
                      <a16:creationId xmlns:a16="http://schemas.microsoft.com/office/drawing/2014/main" id="{BA09599A-156A-A4BA-095B-7DA64621C18D}"/>
                    </a:ext>
                  </a:extLst>
                </p:cNvPr>
                <p:cNvSpPr/>
                <p:nvPr/>
              </p:nvSpPr>
              <p:spPr>
                <a:xfrm>
                  <a:off x="7201334" y="523621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55" name="object 112">
                  <a:extLst>
                    <a:ext uri="{FF2B5EF4-FFF2-40B4-BE49-F238E27FC236}">
                      <a16:creationId xmlns:a16="http://schemas.microsoft.com/office/drawing/2014/main" id="{58BB68BF-473D-8A62-8B4D-4C89389D7429}"/>
                    </a:ext>
                  </a:extLst>
                </p:cNvPr>
                <p:cNvSpPr/>
                <p:nvPr/>
              </p:nvSpPr>
              <p:spPr>
                <a:xfrm>
                  <a:off x="7293782" y="541853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4"/>
                      </a:lnTo>
                      <a:lnTo>
                        <a:pt x="60885" y="60774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99CC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56" name="object 113">
                  <a:extLst>
                    <a:ext uri="{FF2B5EF4-FFF2-40B4-BE49-F238E27FC236}">
                      <a16:creationId xmlns:a16="http://schemas.microsoft.com/office/drawing/2014/main" id="{056ABCFE-1412-5A7C-64A4-972B86E6E9C8}"/>
                    </a:ext>
                  </a:extLst>
                </p:cNvPr>
                <p:cNvSpPr/>
                <p:nvPr/>
              </p:nvSpPr>
              <p:spPr>
                <a:xfrm>
                  <a:off x="7293782" y="541853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57" name="object 114">
                  <a:extLst>
                    <a:ext uri="{FF2B5EF4-FFF2-40B4-BE49-F238E27FC236}">
                      <a16:creationId xmlns:a16="http://schemas.microsoft.com/office/drawing/2014/main" id="{CF0090F2-292F-EA85-538C-AC04EB3C8BCB}"/>
                    </a:ext>
                  </a:extLst>
                </p:cNvPr>
                <p:cNvSpPr/>
                <p:nvPr/>
              </p:nvSpPr>
              <p:spPr>
                <a:xfrm>
                  <a:off x="7293782" y="55096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4"/>
                      </a:lnTo>
                      <a:lnTo>
                        <a:pt x="60885" y="60774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99CC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58" name="object 115">
                  <a:extLst>
                    <a:ext uri="{FF2B5EF4-FFF2-40B4-BE49-F238E27FC236}">
                      <a16:creationId xmlns:a16="http://schemas.microsoft.com/office/drawing/2014/main" id="{F0F28C53-3471-C9F6-1FC5-907F684FC3CA}"/>
                    </a:ext>
                  </a:extLst>
                </p:cNvPr>
                <p:cNvSpPr/>
                <p:nvPr/>
              </p:nvSpPr>
              <p:spPr>
                <a:xfrm>
                  <a:off x="7293782" y="55096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59" name="object 116">
                  <a:extLst>
                    <a:ext uri="{FF2B5EF4-FFF2-40B4-BE49-F238E27FC236}">
                      <a16:creationId xmlns:a16="http://schemas.microsoft.com/office/drawing/2014/main" id="{3EAA19D1-81D3-FF0B-80B8-DC4C1AAEE1E0}"/>
                    </a:ext>
                  </a:extLst>
                </p:cNvPr>
                <p:cNvSpPr/>
                <p:nvPr/>
              </p:nvSpPr>
              <p:spPr>
                <a:xfrm>
                  <a:off x="7293782" y="5600852"/>
                  <a:ext cx="61709" cy="29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29845">
                      <a:moveTo>
                        <a:pt x="0" y="29604"/>
                      </a:moveTo>
                      <a:lnTo>
                        <a:pt x="60885" y="29604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29604"/>
                      </a:lnTo>
                      <a:close/>
                    </a:path>
                  </a:pathLst>
                </a:custGeom>
                <a:solidFill>
                  <a:srgbClr val="99CC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60" name="object 117">
                  <a:extLst>
                    <a:ext uri="{FF2B5EF4-FFF2-40B4-BE49-F238E27FC236}">
                      <a16:creationId xmlns:a16="http://schemas.microsoft.com/office/drawing/2014/main" id="{83C73891-C756-1223-B478-36A6C68C27D4}"/>
                    </a:ext>
                  </a:extLst>
                </p:cNvPr>
                <p:cNvSpPr/>
                <p:nvPr/>
              </p:nvSpPr>
              <p:spPr>
                <a:xfrm>
                  <a:off x="7293782" y="5600852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61" name="object 118">
                  <a:extLst>
                    <a:ext uri="{FF2B5EF4-FFF2-40B4-BE49-F238E27FC236}">
                      <a16:creationId xmlns:a16="http://schemas.microsoft.com/office/drawing/2014/main" id="{B3BC3F55-8F38-9FB9-858F-98BB4D820638}"/>
                    </a:ext>
                  </a:extLst>
                </p:cNvPr>
                <p:cNvSpPr/>
                <p:nvPr/>
              </p:nvSpPr>
              <p:spPr>
                <a:xfrm>
                  <a:off x="7386232" y="523621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3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3" y="60773"/>
                      </a:lnTo>
                      <a:lnTo>
                        <a:pt x="60883" y="0"/>
                      </a:lnTo>
                      <a:close/>
                    </a:path>
                  </a:pathLst>
                </a:custGeom>
                <a:solidFill>
                  <a:srgbClr val="99CC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62" name="object 119">
                  <a:extLst>
                    <a:ext uri="{FF2B5EF4-FFF2-40B4-BE49-F238E27FC236}">
                      <a16:creationId xmlns:a16="http://schemas.microsoft.com/office/drawing/2014/main" id="{A591B8C9-9A00-9663-670F-546C0675675F}"/>
                    </a:ext>
                  </a:extLst>
                </p:cNvPr>
                <p:cNvSpPr/>
                <p:nvPr/>
              </p:nvSpPr>
              <p:spPr>
                <a:xfrm>
                  <a:off x="7386232" y="523621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63" name="object 120">
                  <a:extLst>
                    <a:ext uri="{FF2B5EF4-FFF2-40B4-BE49-F238E27FC236}">
                      <a16:creationId xmlns:a16="http://schemas.microsoft.com/office/drawing/2014/main" id="{37314044-0140-6D49-36CB-BA961139B279}"/>
                    </a:ext>
                  </a:extLst>
                </p:cNvPr>
                <p:cNvSpPr/>
                <p:nvPr/>
              </p:nvSpPr>
              <p:spPr>
                <a:xfrm>
                  <a:off x="7386232" y="532737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3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3" y="60773"/>
                      </a:lnTo>
                      <a:lnTo>
                        <a:pt x="60883" y="0"/>
                      </a:lnTo>
                      <a:close/>
                    </a:path>
                  </a:pathLst>
                </a:custGeom>
                <a:solidFill>
                  <a:srgbClr val="99CC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64" name="object 121">
                  <a:extLst>
                    <a:ext uri="{FF2B5EF4-FFF2-40B4-BE49-F238E27FC236}">
                      <a16:creationId xmlns:a16="http://schemas.microsoft.com/office/drawing/2014/main" id="{9235B566-A070-25C5-9FA6-E793B77976D9}"/>
                    </a:ext>
                  </a:extLst>
                </p:cNvPr>
                <p:cNvSpPr/>
                <p:nvPr/>
              </p:nvSpPr>
              <p:spPr>
                <a:xfrm>
                  <a:off x="7386232" y="532737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65" name="object 122">
                  <a:extLst>
                    <a:ext uri="{FF2B5EF4-FFF2-40B4-BE49-F238E27FC236}">
                      <a16:creationId xmlns:a16="http://schemas.microsoft.com/office/drawing/2014/main" id="{89604817-9C69-63F2-404D-87CAFB6F3582}"/>
                    </a:ext>
                  </a:extLst>
                </p:cNvPr>
                <p:cNvSpPr/>
                <p:nvPr/>
              </p:nvSpPr>
              <p:spPr>
                <a:xfrm>
                  <a:off x="7386232" y="541853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3" y="0"/>
                      </a:moveTo>
                      <a:lnTo>
                        <a:pt x="0" y="0"/>
                      </a:lnTo>
                      <a:lnTo>
                        <a:pt x="0" y="60774"/>
                      </a:lnTo>
                      <a:lnTo>
                        <a:pt x="60883" y="60774"/>
                      </a:lnTo>
                      <a:lnTo>
                        <a:pt x="60883" y="0"/>
                      </a:lnTo>
                      <a:close/>
                    </a:path>
                  </a:pathLst>
                </a:custGeom>
                <a:solidFill>
                  <a:srgbClr val="99CC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66" name="object 123">
                  <a:extLst>
                    <a:ext uri="{FF2B5EF4-FFF2-40B4-BE49-F238E27FC236}">
                      <a16:creationId xmlns:a16="http://schemas.microsoft.com/office/drawing/2014/main" id="{8144D776-7F20-8A8B-4F6E-BF1DF4127452}"/>
                    </a:ext>
                  </a:extLst>
                </p:cNvPr>
                <p:cNvSpPr/>
                <p:nvPr/>
              </p:nvSpPr>
              <p:spPr>
                <a:xfrm>
                  <a:off x="7386232" y="541853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67" name="object 124">
                  <a:extLst>
                    <a:ext uri="{FF2B5EF4-FFF2-40B4-BE49-F238E27FC236}">
                      <a16:creationId xmlns:a16="http://schemas.microsoft.com/office/drawing/2014/main" id="{7FA9C9C0-80ED-A979-6398-E3E85C6FC0A5}"/>
                    </a:ext>
                  </a:extLst>
                </p:cNvPr>
                <p:cNvSpPr/>
                <p:nvPr/>
              </p:nvSpPr>
              <p:spPr>
                <a:xfrm>
                  <a:off x="7386232" y="55096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3" y="0"/>
                      </a:moveTo>
                      <a:lnTo>
                        <a:pt x="0" y="0"/>
                      </a:lnTo>
                      <a:lnTo>
                        <a:pt x="0" y="60774"/>
                      </a:lnTo>
                      <a:lnTo>
                        <a:pt x="60883" y="60774"/>
                      </a:lnTo>
                      <a:lnTo>
                        <a:pt x="60883" y="0"/>
                      </a:lnTo>
                      <a:close/>
                    </a:path>
                  </a:pathLst>
                </a:custGeom>
                <a:solidFill>
                  <a:srgbClr val="99CC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68" name="object 125">
                  <a:extLst>
                    <a:ext uri="{FF2B5EF4-FFF2-40B4-BE49-F238E27FC236}">
                      <a16:creationId xmlns:a16="http://schemas.microsoft.com/office/drawing/2014/main" id="{CB349594-C888-2EB0-F29F-480A132EA3C6}"/>
                    </a:ext>
                  </a:extLst>
                </p:cNvPr>
                <p:cNvSpPr/>
                <p:nvPr/>
              </p:nvSpPr>
              <p:spPr>
                <a:xfrm>
                  <a:off x="7386232" y="55096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69" name="object 126">
                  <a:extLst>
                    <a:ext uri="{FF2B5EF4-FFF2-40B4-BE49-F238E27FC236}">
                      <a16:creationId xmlns:a16="http://schemas.microsoft.com/office/drawing/2014/main" id="{99A156E8-D663-A4C3-9E93-33C7672B32D8}"/>
                    </a:ext>
                  </a:extLst>
                </p:cNvPr>
                <p:cNvSpPr/>
                <p:nvPr/>
              </p:nvSpPr>
              <p:spPr>
                <a:xfrm>
                  <a:off x="7293782" y="523621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5" y="60773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99CC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70" name="object 127">
                  <a:extLst>
                    <a:ext uri="{FF2B5EF4-FFF2-40B4-BE49-F238E27FC236}">
                      <a16:creationId xmlns:a16="http://schemas.microsoft.com/office/drawing/2014/main" id="{C9178CBC-4597-5EC0-2C85-C11BBBAD8C97}"/>
                    </a:ext>
                  </a:extLst>
                </p:cNvPr>
                <p:cNvSpPr/>
                <p:nvPr/>
              </p:nvSpPr>
              <p:spPr>
                <a:xfrm>
                  <a:off x="7293782" y="523621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71" name="object 128">
                  <a:extLst>
                    <a:ext uri="{FF2B5EF4-FFF2-40B4-BE49-F238E27FC236}">
                      <a16:creationId xmlns:a16="http://schemas.microsoft.com/office/drawing/2014/main" id="{CCE9224C-8BFD-543C-78D7-25B9D2A50765}"/>
                    </a:ext>
                  </a:extLst>
                </p:cNvPr>
                <p:cNvSpPr/>
                <p:nvPr/>
              </p:nvSpPr>
              <p:spPr>
                <a:xfrm>
                  <a:off x="7293782" y="532737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5" y="60773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99CC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72" name="object 129">
                  <a:extLst>
                    <a:ext uri="{FF2B5EF4-FFF2-40B4-BE49-F238E27FC236}">
                      <a16:creationId xmlns:a16="http://schemas.microsoft.com/office/drawing/2014/main" id="{C52D650B-7947-7E6F-85D6-89D8D174CD8C}"/>
                    </a:ext>
                  </a:extLst>
                </p:cNvPr>
                <p:cNvSpPr/>
                <p:nvPr/>
              </p:nvSpPr>
              <p:spPr>
                <a:xfrm>
                  <a:off x="7293782" y="532737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73" name="object 130">
                  <a:extLst>
                    <a:ext uri="{FF2B5EF4-FFF2-40B4-BE49-F238E27FC236}">
                      <a16:creationId xmlns:a16="http://schemas.microsoft.com/office/drawing/2014/main" id="{A89E9039-D4C2-6CD9-B6FB-0B79346C3965}"/>
                    </a:ext>
                  </a:extLst>
                </p:cNvPr>
                <p:cNvSpPr/>
                <p:nvPr/>
              </p:nvSpPr>
              <p:spPr>
                <a:xfrm>
                  <a:off x="7571129" y="523621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5" y="60773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00FF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74" name="object 131">
                  <a:extLst>
                    <a:ext uri="{FF2B5EF4-FFF2-40B4-BE49-F238E27FC236}">
                      <a16:creationId xmlns:a16="http://schemas.microsoft.com/office/drawing/2014/main" id="{92AD520A-48B7-8B41-7529-2107FD80072D}"/>
                    </a:ext>
                  </a:extLst>
                </p:cNvPr>
                <p:cNvSpPr/>
                <p:nvPr/>
              </p:nvSpPr>
              <p:spPr>
                <a:xfrm>
                  <a:off x="7571129" y="523621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75" name="object 132">
                  <a:extLst>
                    <a:ext uri="{FF2B5EF4-FFF2-40B4-BE49-F238E27FC236}">
                      <a16:creationId xmlns:a16="http://schemas.microsoft.com/office/drawing/2014/main" id="{CAD64C06-1B3C-5152-C49B-12D619C8A199}"/>
                    </a:ext>
                  </a:extLst>
                </p:cNvPr>
                <p:cNvSpPr/>
                <p:nvPr/>
              </p:nvSpPr>
              <p:spPr>
                <a:xfrm>
                  <a:off x="7571129" y="532737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5" y="60773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00FF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76" name="object 133">
                  <a:extLst>
                    <a:ext uri="{FF2B5EF4-FFF2-40B4-BE49-F238E27FC236}">
                      <a16:creationId xmlns:a16="http://schemas.microsoft.com/office/drawing/2014/main" id="{C981A439-FD3C-1BA0-6EF3-C680B3FC2DD3}"/>
                    </a:ext>
                  </a:extLst>
                </p:cNvPr>
                <p:cNvSpPr/>
                <p:nvPr/>
              </p:nvSpPr>
              <p:spPr>
                <a:xfrm>
                  <a:off x="7571129" y="532737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77" name="object 134">
                  <a:extLst>
                    <a:ext uri="{FF2B5EF4-FFF2-40B4-BE49-F238E27FC236}">
                      <a16:creationId xmlns:a16="http://schemas.microsoft.com/office/drawing/2014/main" id="{ACF9268C-7C94-6B71-9BBF-DF95C1E79E98}"/>
                    </a:ext>
                  </a:extLst>
                </p:cNvPr>
                <p:cNvSpPr/>
                <p:nvPr/>
              </p:nvSpPr>
              <p:spPr>
                <a:xfrm>
                  <a:off x="7571129" y="541853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4"/>
                      </a:lnTo>
                      <a:lnTo>
                        <a:pt x="60885" y="60774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00FF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78" name="object 135">
                  <a:extLst>
                    <a:ext uri="{FF2B5EF4-FFF2-40B4-BE49-F238E27FC236}">
                      <a16:creationId xmlns:a16="http://schemas.microsoft.com/office/drawing/2014/main" id="{0A1DD055-EA73-447F-E93B-67075BA7211C}"/>
                    </a:ext>
                  </a:extLst>
                </p:cNvPr>
                <p:cNvSpPr/>
                <p:nvPr/>
              </p:nvSpPr>
              <p:spPr>
                <a:xfrm>
                  <a:off x="7571129" y="541853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79" name="object 136">
                  <a:extLst>
                    <a:ext uri="{FF2B5EF4-FFF2-40B4-BE49-F238E27FC236}">
                      <a16:creationId xmlns:a16="http://schemas.microsoft.com/office/drawing/2014/main" id="{8682E6F7-0113-64BC-6459-44A2A1C4DE0A}"/>
                    </a:ext>
                  </a:extLst>
                </p:cNvPr>
                <p:cNvSpPr/>
                <p:nvPr/>
              </p:nvSpPr>
              <p:spPr>
                <a:xfrm>
                  <a:off x="7571129" y="55096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4"/>
                      </a:lnTo>
                      <a:lnTo>
                        <a:pt x="60885" y="60774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00FF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80" name="object 137">
                  <a:extLst>
                    <a:ext uri="{FF2B5EF4-FFF2-40B4-BE49-F238E27FC236}">
                      <a16:creationId xmlns:a16="http://schemas.microsoft.com/office/drawing/2014/main" id="{988BBA68-1F33-4BFC-3800-CE6C2A6B5441}"/>
                    </a:ext>
                  </a:extLst>
                </p:cNvPr>
                <p:cNvSpPr/>
                <p:nvPr/>
              </p:nvSpPr>
              <p:spPr>
                <a:xfrm>
                  <a:off x="7571129" y="55096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81" name="object 138">
                  <a:extLst>
                    <a:ext uri="{FF2B5EF4-FFF2-40B4-BE49-F238E27FC236}">
                      <a16:creationId xmlns:a16="http://schemas.microsoft.com/office/drawing/2014/main" id="{BD308BF9-71C0-3151-269D-CFCE7036DA44}"/>
                    </a:ext>
                  </a:extLst>
                </p:cNvPr>
                <p:cNvSpPr/>
                <p:nvPr/>
              </p:nvSpPr>
              <p:spPr>
                <a:xfrm>
                  <a:off x="7478679" y="541853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4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4" y="60773"/>
                      </a:lnTo>
                      <a:lnTo>
                        <a:pt x="60884" y="0"/>
                      </a:lnTo>
                      <a:close/>
                    </a:path>
                  </a:pathLst>
                </a:custGeom>
                <a:solidFill>
                  <a:srgbClr val="00FF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82" name="object 139">
                  <a:extLst>
                    <a:ext uri="{FF2B5EF4-FFF2-40B4-BE49-F238E27FC236}">
                      <a16:creationId xmlns:a16="http://schemas.microsoft.com/office/drawing/2014/main" id="{789FA353-F005-9E6E-681E-F8251106997B}"/>
                    </a:ext>
                  </a:extLst>
                </p:cNvPr>
                <p:cNvSpPr/>
                <p:nvPr/>
              </p:nvSpPr>
              <p:spPr>
                <a:xfrm>
                  <a:off x="7478679" y="541853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60774"/>
                      </a:moveTo>
                      <a:lnTo>
                        <a:pt x="60885" y="60774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60774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83" name="object 140">
                  <a:extLst>
                    <a:ext uri="{FF2B5EF4-FFF2-40B4-BE49-F238E27FC236}">
                      <a16:creationId xmlns:a16="http://schemas.microsoft.com/office/drawing/2014/main" id="{87A7CDFB-FCA4-723F-1EB2-6FE9E5170F2F}"/>
                    </a:ext>
                  </a:extLst>
                </p:cNvPr>
                <p:cNvSpPr/>
                <p:nvPr/>
              </p:nvSpPr>
              <p:spPr>
                <a:xfrm>
                  <a:off x="7478679" y="55096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4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4" y="60773"/>
                      </a:lnTo>
                      <a:lnTo>
                        <a:pt x="60884" y="0"/>
                      </a:lnTo>
                      <a:close/>
                    </a:path>
                  </a:pathLst>
                </a:custGeom>
                <a:solidFill>
                  <a:srgbClr val="00FF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84" name="object 141">
                  <a:extLst>
                    <a:ext uri="{FF2B5EF4-FFF2-40B4-BE49-F238E27FC236}">
                      <a16:creationId xmlns:a16="http://schemas.microsoft.com/office/drawing/2014/main" id="{9BF10F28-CDDE-903E-7404-C82FF74D1732}"/>
                    </a:ext>
                  </a:extLst>
                </p:cNvPr>
                <p:cNvSpPr/>
                <p:nvPr/>
              </p:nvSpPr>
              <p:spPr>
                <a:xfrm>
                  <a:off x="7478679" y="55096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60774"/>
                      </a:moveTo>
                      <a:lnTo>
                        <a:pt x="60885" y="60774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60774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85" name="object 142">
                  <a:extLst>
                    <a:ext uri="{FF2B5EF4-FFF2-40B4-BE49-F238E27FC236}">
                      <a16:creationId xmlns:a16="http://schemas.microsoft.com/office/drawing/2014/main" id="{B26F5DE7-9EAE-1D26-B566-696E9818753C}"/>
                    </a:ext>
                  </a:extLst>
                </p:cNvPr>
                <p:cNvSpPr/>
                <p:nvPr/>
              </p:nvSpPr>
              <p:spPr>
                <a:xfrm>
                  <a:off x="7478679" y="5600852"/>
                  <a:ext cx="61709" cy="29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29845">
                      <a:moveTo>
                        <a:pt x="0" y="29604"/>
                      </a:moveTo>
                      <a:lnTo>
                        <a:pt x="60885" y="29604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29604"/>
                      </a:lnTo>
                      <a:close/>
                    </a:path>
                  </a:pathLst>
                </a:custGeom>
                <a:solidFill>
                  <a:srgbClr val="00FF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86" name="object 143">
                  <a:extLst>
                    <a:ext uri="{FF2B5EF4-FFF2-40B4-BE49-F238E27FC236}">
                      <a16:creationId xmlns:a16="http://schemas.microsoft.com/office/drawing/2014/main" id="{09DBEDFF-ABAD-FBE3-C043-FF4008C8049D}"/>
                    </a:ext>
                  </a:extLst>
                </p:cNvPr>
                <p:cNvSpPr/>
                <p:nvPr/>
              </p:nvSpPr>
              <p:spPr>
                <a:xfrm>
                  <a:off x="7478679" y="5600852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87" name="object 144">
                  <a:extLst>
                    <a:ext uri="{FF2B5EF4-FFF2-40B4-BE49-F238E27FC236}">
                      <a16:creationId xmlns:a16="http://schemas.microsoft.com/office/drawing/2014/main" id="{9607E38D-B955-2D66-41B4-A5C88A489821}"/>
                    </a:ext>
                  </a:extLst>
                </p:cNvPr>
                <p:cNvSpPr/>
                <p:nvPr/>
              </p:nvSpPr>
              <p:spPr>
                <a:xfrm>
                  <a:off x="7478679" y="523621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4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4" y="60773"/>
                      </a:lnTo>
                      <a:lnTo>
                        <a:pt x="60884" y="0"/>
                      </a:lnTo>
                      <a:close/>
                    </a:path>
                  </a:pathLst>
                </a:custGeom>
                <a:solidFill>
                  <a:srgbClr val="00FF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88" name="object 145">
                  <a:extLst>
                    <a:ext uri="{FF2B5EF4-FFF2-40B4-BE49-F238E27FC236}">
                      <a16:creationId xmlns:a16="http://schemas.microsoft.com/office/drawing/2014/main" id="{F4912C05-A803-A9A4-16DC-D4E0CA12075E}"/>
                    </a:ext>
                  </a:extLst>
                </p:cNvPr>
                <p:cNvSpPr/>
                <p:nvPr/>
              </p:nvSpPr>
              <p:spPr>
                <a:xfrm>
                  <a:off x="7478679" y="523621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60774"/>
                      </a:moveTo>
                      <a:lnTo>
                        <a:pt x="60885" y="60774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60774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89" name="object 146">
                  <a:extLst>
                    <a:ext uri="{FF2B5EF4-FFF2-40B4-BE49-F238E27FC236}">
                      <a16:creationId xmlns:a16="http://schemas.microsoft.com/office/drawing/2014/main" id="{95A8A266-0975-BD4F-7525-8F24B8FDFD9C}"/>
                    </a:ext>
                  </a:extLst>
                </p:cNvPr>
                <p:cNvSpPr/>
                <p:nvPr/>
              </p:nvSpPr>
              <p:spPr>
                <a:xfrm>
                  <a:off x="7478679" y="532737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5" y="60773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00FF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90" name="object 147">
                  <a:extLst>
                    <a:ext uri="{FF2B5EF4-FFF2-40B4-BE49-F238E27FC236}">
                      <a16:creationId xmlns:a16="http://schemas.microsoft.com/office/drawing/2014/main" id="{F1E481E6-2FAC-CCD9-BBCA-5E46DFFA191D}"/>
                    </a:ext>
                  </a:extLst>
                </p:cNvPr>
                <p:cNvSpPr/>
                <p:nvPr/>
              </p:nvSpPr>
              <p:spPr>
                <a:xfrm>
                  <a:off x="7478679" y="532737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91" name="object 148">
                  <a:extLst>
                    <a:ext uri="{FF2B5EF4-FFF2-40B4-BE49-F238E27FC236}">
                      <a16:creationId xmlns:a16="http://schemas.microsoft.com/office/drawing/2014/main" id="{C7A18753-8DAE-D59A-B293-456BEDC2FA82}"/>
                    </a:ext>
                  </a:extLst>
                </p:cNvPr>
                <p:cNvSpPr/>
                <p:nvPr/>
              </p:nvSpPr>
              <p:spPr>
                <a:xfrm>
                  <a:off x="7386232" y="5600852"/>
                  <a:ext cx="61709" cy="29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29845">
                      <a:moveTo>
                        <a:pt x="0" y="29604"/>
                      </a:moveTo>
                      <a:lnTo>
                        <a:pt x="60884" y="29604"/>
                      </a:lnTo>
                      <a:lnTo>
                        <a:pt x="60884" y="0"/>
                      </a:lnTo>
                      <a:lnTo>
                        <a:pt x="0" y="0"/>
                      </a:lnTo>
                      <a:lnTo>
                        <a:pt x="0" y="29604"/>
                      </a:lnTo>
                      <a:close/>
                    </a:path>
                  </a:pathLst>
                </a:custGeom>
                <a:solidFill>
                  <a:srgbClr val="00FF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92" name="object 149">
                  <a:extLst>
                    <a:ext uri="{FF2B5EF4-FFF2-40B4-BE49-F238E27FC236}">
                      <a16:creationId xmlns:a16="http://schemas.microsoft.com/office/drawing/2014/main" id="{734D3C10-10D2-1291-4EAB-228D771DB74D}"/>
                    </a:ext>
                  </a:extLst>
                </p:cNvPr>
                <p:cNvSpPr/>
                <p:nvPr/>
              </p:nvSpPr>
              <p:spPr>
                <a:xfrm>
                  <a:off x="7386232" y="5600852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60774"/>
                      </a:moveTo>
                      <a:lnTo>
                        <a:pt x="60885" y="60774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60774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93" name="object 150">
                  <a:extLst>
                    <a:ext uri="{FF2B5EF4-FFF2-40B4-BE49-F238E27FC236}">
                      <a16:creationId xmlns:a16="http://schemas.microsoft.com/office/drawing/2014/main" id="{E7A3BEB3-5A1B-0BE3-0E5A-1081CE3885E8}"/>
                    </a:ext>
                  </a:extLst>
                </p:cNvPr>
                <p:cNvSpPr/>
                <p:nvPr/>
              </p:nvSpPr>
              <p:spPr>
                <a:xfrm>
                  <a:off x="7756026" y="541853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3" y="0"/>
                      </a:moveTo>
                      <a:lnTo>
                        <a:pt x="0" y="0"/>
                      </a:lnTo>
                      <a:lnTo>
                        <a:pt x="0" y="60774"/>
                      </a:lnTo>
                      <a:lnTo>
                        <a:pt x="60883" y="60774"/>
                      </a:lnTo>
                      <a:lnTo>
                        <a:pt x="60883" y="0"/>
                      </a:lnTo>
                      <a:close/>
                    </a:path>
                  </a:pathLst>
                </a:custGeom>
                <a:solidFill>
                  <a:srgbClr val="00CC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94" name="object 151">
                  <a:extLst>
                    <a:ext uri="{FF2B5EF4-FFF2-40B4-BE49-F238E27FC236}">
                      <a16:creationId xmlns:a16="http://schemas.microsoft.com/office/drawing/2014/main" id="{68C219C9-5001-83AE-51DE-99B02FFAB5B9}"/>
                    </a:ext>
                  </a:extLst>
                </p:cNvPr>
                <p:cNvSpPr/>
                <p:nvPr/>
              </p:nvSpPr>
              <p:spPr>
                <a:xfrm>
                  <a:off x="7756026" y="541853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95" name="object 152">
                  <a:extLst>
                    <a:ext uri="{FF2B5EF4-FFF2-40B4-BE49-F238E27FC236}">
                      <a16:creationId xmlns:a16="http://schemas.microsoft.com/office/drawing/2014/main" id="{59A0484D-3352-D6A7-B3B5-1E8341E91C8D}"/>
                    </a:ext>
                  </a:extLst>
                </p:cNvPr>
                <p:cNvSpPr/>
                <p:nvPr/>
              </p:nvSpPr>
              <p:spPr>
                <a:xfrm>
                  <a:off x="7756026" y="55096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3" y="0"/>
                      </a:moveTo>
                      <a:lnTo>
                        <a:pt x="0" y="0"/>
                      </a:lnTo>
                      <a:lnTo>
                        <a:pt x="0" y="60774"/>
                      </a:lnTo>
                      <a:lnTo>
                        <a:pt x="60883" y="60774"/>
                      </a:lnTo>
                      <a:lnTo>
                        <a:pt x="60883" y="0"/>
                      </a:lnTo>
                      <a:close/>
                    </a:path>
                  </a:pathLst>
                </a:custGeom>
                <a:solidFill>
                  <a:srgbClr val="00CC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96" name="object 153">
                  <a:extLst>
                    <a:ext uri="{FF2B5EF4-FFF2-40B4-BE49-F238E27FC236}">
                      <a16:creationId xmlns:a16="http://schemas.microsoft.com/office/drawing/2014/main" id="{84AE2349-3DC6-BF95-96B5-EA62601BD509}"/>
                    </a:ext>
                  </a:extLst>
                </p:cNvPr>
                <p:cNvSpPr/>
                <p:nvPr/>
              </p:nvSpPr>
              <p:spPr>
                <a:xfrm>
                  <a:off x="7756026" y="55096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97" name="object 154">
                  <a:extLst>
                    <a:ext uri="{FF2B5EF4-FFF2-40B4-BE49-F238E27FC236}">
                      <a16:creationId xmlns:a16="http://schemas.microsoft.com/office/drawing/2014/main" id="{EAE98A10-789A-4B7C-AB97-2F7031F12786}"/>
                    </a:ext>
                  </a:extLst>
                </p:cNvPr>
                <p:cNvSpPr/>
                <p:nvPr/>
              </p:nvSpPr>
              <p:spPr>
                <a:xfrm>
                  <a:off x="7756026" y="5600852"/>
                  <a:ext cx="61709" cy="29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29845">
                      <a:moveTo>
                        <a:pt x="0" y="29604"/>
                      </a:moveTo>
                      <a:lnTo>
                        <a:pt x="60883" y="29604"/>
                      </a:lnTo>
                      <a:lnTo>
                        <a:pt x="60883" y="0"/>
                      </a:lnTo>
                      <a:lnTo>
                        <a:pt x="0" y="0"/>
                      </a:lnTo>
                      <a:lnTo>
                        <a:pt x="0" y="29604"/>
                      </a:lnTo>
                      <a:close/>
                    </a:path>
                  </a:pathLst>
                </a:custGeom>
                <a:solidFill>
                  <a:srgbClr val="00CC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98" name="object 155">
                  <a:extLst>
                    <a:ext uri="{FF2B5EF4-FFF2-40B4-BE49-F238E27FC236}">
                      <a16:creationId xmlns:a16="http://schemas.microsoft.com/office/drawing/2014/main" id="{F0697751-CD2B-FB55-AFE0-E9E08E54A726}"/>
                    </a:ext>
                  </a:extLst>
                </p:cNvPr>
                <p:cNvSpPr/>
                <p:nvPr/>
              </p:nvSpPr>
              <p:spPr>
                <a:xfrm>
                  <a:off x="7756026" y="5600852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99" name="object 156">
                  <a:extLst>
                    <a:ext uri="{FF2B5EF4-FFF2-40B4-BE49-F238E27FC236}">
                      <a16:creationId xmlns:a16="http://schemas.microsoft.com/office/drawing/2014/main" id="{E32F1752-CF91-A54F-9019-DC12AC3171A9}"/>
                    </a:ext>
                  </a:extLst>
                </p:cNvPr>
                <p:cNvSpPr/>
                <p:nvPr/>
              </p:nvSpPr>
              <p:spPr>
                <a:xfrm>
                  <a:off x="7756026" y="523621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3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3" y="60773"/>
                      </a:lnTo>
                      <a:lnTo>
                        <a:pt x="60883" y="0"/>
                      </a:lnTo>
                      <a:close/>
                    </a:path>
                  </a:pathLst>
                </a:custGeom>
                <a:solidFill>
                  <a:srgbClr val="00CC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00" name="object 157">
                  <a:extLst>
                    <a:ext uri="{FF2B5EF4-FFF2-40B4-BE49-F238E27FC236}">
                      <a16:creationId xmlns:a16="http://schemas.microsoft.com/office/drawing/2014/main" id="{D7EFD2A0-ED69-2CEF-A6FE-0CF62121F8BA}"/>
                    </a:ext>
                  </a:extLst>
                </p:cNvPr>
                <p:cNvSpPr/>
                <p:nvPr/>
              </p:nvSpPr>
              <p:spPr>
                <a:xfrm>
                  <a:off x="7756026" y="523621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01" name="object 158">
                  <a:extLst>
                    <a:ext uri="{FF2B5EF4-FFF2-40B4-BE49-F238E27FC236}">
                      <a16:creationId xmlns:a16="http://schemas.microsoft.com/office/drawing/2014/main" id="{9737692B-D102-35E8-4AF8-E056522E6A0C}"/>
                    </a:ext>
                  </a:extLst>
                </p:cNvPr>
                <p:cNvSpPr/>
                <p:nvPr/>
              </p:nvSpPr>
              <p:spPr>
                <a:xfrm>
                  <a:off x="7756026" y="532737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3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3" y="60773"/>
                      </a:lnTo>
                      <a:lnTo>
                        <a:pt x="60883" y="0"/>
                      </a:lnTo>
                      <a:close/>
                    </a:path>
                  </a:pathLst>
                </a:custGeom>
                <a:solidFill>
                  <a:srgbClr val="00CC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02" name="object 159">
                  <a:extLst>
                    <a:ext uri="{FF2B5EF4-FFF2-40B4-BE49-F238E27FC236}">
                      <a16:creationId xmlns:a16="http://schemas.microsoft.com/office/drawing/2014/main" id="{99DE48D4-C586-B76F-40FE-2F2AA1041236}"/>
                    </a:ext>
                  </a:extLst>
                </p:cNvPr>
                <p:cNvSpPr/>
                <p:nvPr/>
              </p:nvSpPr>
              <p:spPr>
                <a:xfrm>
                  <a:off x="7756026" y="532737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03" name="object 160">
                  <a:extLst>
                    <a:ext uri="{FF2B5EF4-FFF2-40B4-BE49-F238E27FC236}">
                      <a16:creationId xmlns:a16="http://schemas.microsoft.com/office/drawing/2014/main" id="{00C152AC-08B2-7EC5-1A50-95D4A96DC4E8}"/>
                    </a:ext>
                  </a:extLst>
                </p:cNvPr>
                <p:cNvSpPr/>
                <p:nvPr/>
              </p:nvSpPr>
              <p:spPr>
                <a:xfrm>
                  <a:off x="7663577" y="55096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4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4" y="60773"/>
                      </a:lnTo>
                      <a:lnTo>
                        <a:pt x="60884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04" name="object 161">
                  <a:extLst>
                    <a:ext uri="{FF2B5EF4-FFF2-40B4-BE49-F238E27FC236}">
                      <a16:creationId xmlns:a16="http://schemas.microsoft.com/office/drawing/2014/main" id="{E76B059D-E3F9-CE63-78A3-F04AF4EFFA05}"/>
                    </a:ext>
                  </a:extLst>
                </p:cNvPr>
                <p:cNvSpPr/>
                <p:nvPr/>
              </p:nvSpPr>
              <p:spPr>
                <a:xfrm>
                  <a:off x="7663577" y="55096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60774"/>
                      </a:moveTo>
                      <a:lnTo>
                        <a:pt x="60885" y="60774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60774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05" name="object 162">
                  <a:extLst>
                    <a:ext uri="{FF2B5EF4-FFF2-40B4-BE49-F238E27FC236}">
                      <a16:creationId xmlns:a16="http://schemas.microsoft.com/office/drawing/2014/main" id="{DE57DAF7-F4D9-D49C-F066-38D644E9B072}"/>
                    </a:ext>
                  </a:extLst>
                </p:cNvPr>
                <p:cNvSpPr/>
                <p:nvPr/>
              </p:nvSpPr>
              <p:spPr>
                <a:xfrm>
                  <a:off x="7663577" y="5600852"/>
                  <a:ext cx="61709" cy="29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29845">
                      <a:moveTo>
                        <a:pt x="0" y="29604"/>
                      </a:moveTo>
                      <a:lnTo>
                        <a:pt x="60885" y="29604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296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06" name="object 163">
                  <a:extLst>
                    <a:ext uri="{FF2B5EF4-FFF2-40B4-BE49-F238E27FC236}">
                      <a16:creationId xmlns:a16="http://schemas.microsoft.com/office/drawing/2014/main" id="{330970E7-F0E0-B8E2-8811-48E6EB1C3C48}"/>
                    </a:ext>
                  </a:extLst>
                </p:cNvPr>
                <p:cNvSpPr/>
                <p:nvPr/>
              </p:nvSpPr>
              <p:spPr>
                <a:xfrm>
                  <a:off x="7663577" y="5600852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07" name="object 164">
                  <a:extLst>
                    <a:ext uri="{FF2B5EF4-FFF2-40B4-BE49-F238E27FC236}">
                      <a16:creationId xmlns:a16="http://schemas.microsoft.com/office/drawing/2014/main" id="{C22DB5F2-1DA1-F31D-3C94-57273E4252BF}"/>
                    </a:ext>
                  </a:extLst>
                </p:cNvPr>
                <p:cNvSpPr/>
                <p:nvPr/>
              </p:nvSpPr>
              <p:spPr>
                <a:xfrm>
                  <a:off x="7663577" y="532737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4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4" y="60773"/>
                      </a:lnTo>
                      <a:lnTo>
                        <a:pt x="60884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08" name="object 165">
                  <a:extLst>
                    <a:ext uri="{FF2B5EF4-FFF2-40B4-BE49-F238E27FC236}">
                      <a16:creationId xmlns:a16="http://schemas.microsoft.com/office/drawing/2014/main" id="{AE7398CA-5D8C-9EC6-6359-E3669F73380B}"/>
                    </a:ext>
                  </a:extLst>
                </p:cNvPr>
                <p:cNvSpPr/>
                <p:nvPr/>
              </p:nvSpPr>
              <p:spPr>
                <a:xfrm>
                  <a:off x="7663577" y="532737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60774"/>
                      </a:moveTo>
                      <a:lnTo>
                        <a:pt x="60885" y="60774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60774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09" name="object 166">
                  <a:extLst>
                    <a:ext uri="{FF2B5EF4-FFF2-40B4-BE49-F238E27FC236}">
                      <a16:creationId xmlns:a16="http://schemas.microsoft.com/office/drawing/2014/main" id="{00431716-10BF-7BF6-3D72-F53673B9006F}"/>
                    </a:ext>
                  </a:extLst>
                </p:cNvPr>
                <p:cNvSpPr/>
                <p:nvPr/>
              </p:nvSpPr>
              <p:spPr>
                <a:xfrm>
                  <a:off x="7663577" y="541853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4"/>
                      </a:lnTo>
                      <a:lnTo>
                        <a:pt x="60885" y="60774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10" name="object 167">
                  <a:extLst>
                    <a:ext uri="{FF2B5EF4-FFF2-40B4-BE49-F238E27FC236}">
                      <a16:creationId xmlns:a16="http://schemas.microsoft.com/office/drawing/2014/main" id="{98EE4B18-5850-D739-0958-6EF2CCB66190}"/>
                    </a:ext>
                  </a:extLst>
                </p:cNvPr>
                <p:cNvSpPr/>
                <p:nvPr/>
              </p:nvSpPr>
              <p:spPr>
                <a:xfrm>
                  <a:off x="7663577" y="541853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11" name="object 168">
                  <a:extLst>
                    <a:ext uri="{FF2B5EF4-FFF2-40B4-BE49-F238E27FC236}">
                      <a16:creationId xmlns:a16="http://schemas.microsoft.com/office/drawing/2014/main" id="{23F162E6-F64A-FEB8-EDFB-295D3FB2B62D}"/>
                    </a:ext>
                  </a:extLst>
                </p:cNvPr>
                <p:cNvSpPr/>
                <p:nvPr/>
              </p:nvSpPr>
              <p:spPr>
                <a:xfrm>
                  <a:off x="7663577" y="523621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5" y="60773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12" name="object 169">
                  <a:extLst>
                    <a:ext uri="{FF2B5EF4-FFF2-40B4-BE49-F238E27FC236}">
                      <a16:creationId xmlns:a16="http://schemas.microsoft.com/office/drawing/2014/main" id="{B9101C63-27E5-18A4-2111-DC5C5EA072EA}"/>
                    </a:ext>
                  </a:extLst>
                </p:cNvPr>
                <p:cNvSpPr/>
                <p:nvPr/>
              </p:nvSpPr>
              <p:spPr>
                <a:xfrm>
                  <a:off x="7663577" y="523621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13" name="object 170">
                  <a:extLst>
                    <a:ext uri="{FF2B5EF4-FFF2-40B4-BE49-F238E27FC236}">
                      <a16:creationId xmlns:a16="http://schemas.microsoft.com/office/drawing/2014/main" id="{1F503BB7-2BEC-A15A-0B01-489209CE4A8B}"/>
                    </a:ext>
                  </a:extLst>
                </p:cNvPr>
                <p:cNvSpPr/>
                <p:nvPr/>
              </p:nvSpPr>
              <p:spPr>
                <a:xfrm>
                  <a:off x="7571129" y="5600852"/>
                  <a:ext cx="61709" cy="29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29845">
                      <a:moveTo>
                        <a:pt x="0" y="29604"/>
                      </a:moveTo>
                      <a:lnTo>
                        <a:pt x="60885" y="29604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296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14" name="object 171">
                  <a:extLst>
                    <a:ext uri="{FF2B5EF4-FFF2-40B4-BE49-F238E27FC236}">
                      <a16:creationId xmlns:a16="http://schemas.microsoft.com/office/drawing/2014/main" id="{B2DD8927-6FBD-2F48-E348-83C8321A17E5}"/>
                    </a:ext>
                  </a:extLst>
                </p:cNvPr>
                <p:cNvSpPr/>
                <p:nvPr/>
              </p:nvSpPr>
              <p:spPr>
                <a:xfrm>
                  <a:off x="7571129" y="5600852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15" name="object 172">
                  <a:extLst>
                    <a:ext uri="{FF2B5EF4-FFF2-40B4-BE49-F238E27FC236}">
                      <a16:creationId xmlns:a16="http://schemas.microsoft.com/office/drawing/2014/main" id="{8E6F881B-3A89-64DF-89B8-2A82BA2CADBA}"/>
                    </a:ext>
                  </a:extLst>
                </p:cNvPr>
                <p:cNvSpPr/>
                <p:nvPr/>
              </p:nvSpPr>
              <p:spPr>
                <a:xfrm>
                  <a:off x="7940921" y="55096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4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4" y="60773"/>
                      </a:lnTo>
                      <a:lnTo>
                        <a:pt x="60884" y="0"/>
                      </a:lnTo>
                      <a:close/>
                    </a:path>
                  </a:pathLst>
                </a:custGeom>
                <a:solidFill>
                  <a:srgbClr val="EEECE1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16" name="object 173">
                  <a:extLst>
                    <a:ext uri="{FF2B5EF4-FFF2-40B4-BE49-F238E27FC236}">
                      <a16:creationId xmlns:a16="http://schemas.microsoft.com/office/drawing/2014/main" id="{D4E834BF-9FFD-87BE-602D-66753387BB06}"/>
                    </a:ext>
                  </a:extLst>
                </p:cNvPr>
                <p:cNvSpPr/>
                <p:nvPr/>
              </p:nvSpPr>
              <p:spPr>
                <a:xfrm>
                  <a:off x="7940921" y="55096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60774"/>
                      </a:moveTo>
                      <a:lnTo>
                        <a:pt x="60885" y="60774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60774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17" name="object 174">
                  <a:extLst>
                    <a:ext uri="{FF2B5EF4-FFF2-40B4-BE49-F238E27FC236}">
                      <a16:creationId xmlns:a16="http://schemas.microsoft.com/office/drawing/2014/main" id="{11E61572-3692-AAB9-C058-0CBE2F8B2702}"/>
                    </a:ext>
                  </a:extLst>
                </p:cNvPr>
                <p:cNvSpPr/>
                <p:nvPr/>
              </p:nvSpPr>
              <p:spPr>
                <a:xfrm>
                  <a:off x="7940921" y="5600852"/>
                  <a:ext cx="61709" cy="29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29845">
                      <a:moveTo>
                        <a:pt x="0" y="29604"/>
                      </a:moveTo>
                      <a:lnTo>
                        <a:pt x="60885" y="29604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29604"/>
                      </a:lnTo>
                      <a:close/>
                    </a:path>
                  </a:pathLst>
                </a:custGeom>
                <a:solidFill>
                  <a:srgbClr val="EEECE1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18" name="object 175">
                  <a:extLst>
                    <a:ext uri="{FF2B5EF4-FFF2-40B4-BE49-F238E27FC236}">
                      <a16:creationId xmlns:a16="http://schemas.microsoft.com/office/drawing/2014/main" id="{9A5DEF7D-46B6-F9F9-8445-C36B47F33587}"/>
                    </a:ext>
                  </a:extLst>
                </p:cNvPr>
                <p:cNvSpPr/>
                <p:nvPr/>
              </p:nvSpPr>
              <p:spPr>
                <a:xfrm>
                  <a:off x="7940921" y="5600852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19" name="object 176">
                  <a:extLst>
                    <a:ext uri="{FF2B5EF4-FFF2-40B4-BE49-F238E27FC236}">
                      <a16:creationId xmlns:a16="http://schemas.microsoft.com/office/drawing/2014/main" id="{2062EB51-CF25-651C-7D01-FBB40B21B463}"/>
                    </a:ext>
                  </a:extLst>
                </p:cNvPr>
                <p:cNvSpPr/>
                <p:nvPr/>
              </p:nvSpPr>
              <p:spPr>
                <a:xfrm>
                  <a:off x="7940921" y="532737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4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4" y="60773"/>
                      </a:lnTo>
                      <a:lnTo>
                        <a:pt x="60884" y="0"/>
                      </a:lnTo>
                      <a:close/>
                    </a:path>
                  </a:pathLst>
                </a:custGeom>
                <a:solidFill>
                  <a:srgbClr val="EEECE1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20" name="object 177">
                  <a:extLst>
                    <a:ext uri="{FF2B5EF4-FFF2-40B4-BE49-F238E27FC236}">
                      <a16:creationId xmlns:a16="http://schemas.microsoft.com/office/drawing/2014/main" id="{9E1A8CF2-661B-043E-023D-1156149ECF69}"/>
                    </a:ext>
                  </a:extLst>
                </p:cNvPr>
                <p:cNvSpPr/>
                <p:nvPr/>
              </p:nvSpPr>
              <p:spPr>
                <a:xfrm>
                  <a:off x="7940921" y="532737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60774"/>
                      </a:moveTo>
                      <a:lnTo>
                        <a:pt x="60885" y="60774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60774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21" name="object 178">
                  <a:extLst>
                    <a:ext uri="{FF2B5EF4-FFF2-40B4-BE49-F238E27FC236}">
                      <a16:creationId xmlns:a16="http://schemas.microsoft.com/office/drawing/2014/main" id="{876149A9-7062-B021-C063-99546A90F88E}"/>
                    </a:ext>
                  </a:extLst>
                </p:cNvPr>
                <p:cNvSpPr/>
                <p:nvPr/>
              </p:nvSpPr>
              <p:spPr>
                <a:xfrm>
                  <a:off x="7940921" y="541853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4"/>
                      </a:lnTo>
                      <a:lnTo>
                        <a:pt x="60885" y="60774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EEECE1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22" name="object 179">
                  <a:extLst>
                    <a:ext uri="{FF2B5EF4-FFF2-40B4-BE49-F238E27FC236}">
                      <a16:creationId xmlns:a16="http://schemas.microsoft.com/office/drawing/2014/main" id="{88D434BD-1784-A568-228E-1020099971E8}"/>
                    </a:ext>
                  </a:extLst>
                </p:cNvPr>
                <p:cNvSpPr/>
                <p:nvPr/>
              </p:nvSpPr>
              <p:spPr>
                <a:xfrm>
                  <a:off x="7940921" y="541853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23" name="object 180">
                  <a:extLst>
                    <a:ext uri="{FF2B5EF4-FFF2-40B4-BE49-F238E27FC236}">
                      <a16:creationId xmlns:a16="http://schemas.microsoft.com/office/drawing/2014/main" id="{A2465590-3D14-641A-FCFF-C69067BCC30C}"/>
                    </a:ext>
                  </a:extLst>
                </p:cNvPr>
                <p:cNvSpPr/>
                <p:nvPr/>
              </p:nvSpPr>
              <p:spPr>
                <a:xfrm>
                  <a:off x="7940921" y="523621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5" y="60773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EEECE1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24" name="object 181">
                  <a:extLst>
                    <a:ext uri="{FF2B5EF4-FFF2-40B4-BE49-F238E27FC236}">
                      <a16:creationId xmlns:a16="http://schemas.microsoft.com/office/drawing/2014/main" id="{B674DDC4-8F51-344B-E675-0243C6351AB7}"/>
                    </a:ext>
                  </a:extLst>
                </p:cNvPr>
                <p:cNvSpPr/>
                <p:nvPr/>
              </p:nvSpPr>
              <p:spPr>
                <a:xfrm>
                  <a:off x="7940921" y="523621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25" name="object 182">
                  <a:extLst>
                    <a:ext uri="{FF2B5EF4-FFF2-40B4-BE49-F238E27FC236}">
                      <a16:creationId xmlns:a16="http://schemas.microsoft.com/office/drawing/2014/main" id="{98EA4EE8-57D7-804D-CB1A-4D26C5C544D4}"/>
                    </a:ext>
                  </a:extLst>
                </p:cNvPr>
                <p:cNvSpPr/>
                <p:nvPr/>
              </p:nvSpPr>
              <p:spPr>
                <a:xfrm>
                  <a:off x="8125819" y="55096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60884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4" y="60773"/>
                      </a:lnTo>
                      <a:lnTo>
                        <a:pt x="6088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26" name="object 183">
                  <a:extLst>
                    <a:ext uri="{FF2B5EF4-FFF2-40B4-BE49-F238E27FC236}">
                      <a16:creationId xmlns:a16="http://schemas.microsoft.com/office/drawing/2014/main" id="{306EF39E-7C0F-6CE5-127C-D27AC4376ABC}"/>
                    </a:ext>
                  </a:extLst>
                </p:cNvPr>
                <p:cNvSpPr/>
                <p:nvPr/>
              </p:nvSpPr>
              <p:spPr>
                <a:xfrm>
                  <a:off x="8125819" y="55096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60774"/>
                      </a:moveTo>
                      <a:lnTo>
                        <a:pt x="60885" y="60774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60774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27" name="object 184">
                  <a:extLst>
                    <a:ext uri="{FF2B5EF4-FFF2-40B4-BE49-F238E27FC236}">
                      <a16:creationId xmlns:a16="http://schemas.microsoft.com/office/drawing/2014/main" id="{45E41EF8-4404-A3A5-2DB0-D5535CDC49C7}"/>
                    </a:ext>
                  </a:extLst>
                </p:cNvPr>
                <p:cNvSpPr/>
                <p:nvPr/>
              </p:nvSpPr>
              <p:spPr>
                <a:xfrm>
                  <a:off x="8125819" y="5600852"/>
                  <a:ext cx="61709" cy="29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29845">
                      <a:moveTo>
                        <a:pt x="0" y="29604"/>
                      </a:moveTo>
                      <a:lnTo>
                        <a:pt x="60885" y="29604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296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28" name="object 185">
                  <a:extLst>
                    <a:ext uri="{FF2B5EF4-FFF2-40B4-BE49-F238E27FC236}">
                      <a16:creationId xmlns:a16="http://schemas.microsoft.com/office/drawing/2014/main" id="{756C0437-6A5F-B09F-5241-504811308A2A}"/>
                    </a:ext>
                  </a:extLst>
                </p:cNvPr>
                <p:cNvSpPr/>
                <p:nvPr/>
              </p:nvSpPr>
              <p:spPr>
                <a:xfrm>
                  <a:off x="8125819" y="5600852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29" name="object 186">
                  <a:extLst>
                    <a:ext uri="{FF2B5EF4-FFF2-40B4-BE49-F238E27FC236}">
                      <a16:creationId xmlns:a16="http://schemas.microsoft.com/office/drawing/2014/main" id="{0E59E5DC-9D65-1BE0-A1F2-33DE1D19EAF1}"/>
                    </a:ext>
                  </a:extLst>
                </p:cNvPr>
                <p:cNvSpPr/>
                <p:nvPr/>
              </p:nvSpPr>
              <p:spPr>
                <a:xfrm>
                  <a:off x="8125819" y="523621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60884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4" y="60773"/>
                      </a:lnTo>
                      <a:lnTo>
                        <a:pt x="6088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30" name="object 187">
                  <a:extLst>
                    <a:ext uri="{FF2B5EF4-FFF2-40B4-BE49-F238E27FC236}">
                      <a16:creationId xmlns:a16="http://schemas.microsoft.com/office/drawing/2014/main" id="{805968AA-E610-B589-849B-DD2BF48558D3}"/>
                    </a:ext>
                  </a:extLst>
                </p:cNvPr>
                <p:cNvSpPr/>
                <p:nvPr/>
              </p:nvSpPr>
              <p:spPr>
                <a:xfrm>
                  <a:off x="8125819" y="523621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60774"/>
                      </a:moveTo>
                      <a:lnTo>
                        <a:pt x="60885" y="60774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60774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31" name="object 188">
                  <a:extLst>
                    <a:ext uri="{FF2B5EF4-FFF2-40B4-BE49-F238E27FC236}">
                      <a16:creationId xmlns:a16="http://schemas.microsoft.com/office/drawing/2014/main" id="{2878744B-D77C-C061-517E-F3B72AC93C49}"/>
                    </a:ext>
                  </a:extLst>
                </p:cNvPr>
                <p:cNvSpPr/>
                <p:nvPr/>
              </p:nvSpPr>
              <p:spPr>
                <a:xfrm>
                  <a:off x="8125819" y="532737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5" y="60773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32" name="object 189">
                  <a:extLst>
                    <a:ext uri="{FF2B5EF4-FFF2-40B4-BE49-F238E27FC236}">
                      <a16:creationId xmlns:a16="http://schemas.microsoft.com/office/drawing/2014/main" id="{CE46C50D-D4F2-D566-F030-D68D819B7C2A}"/>
                    </a:ext>
                  </a:extLst>
                </p:cNvPr>
                <p:cNvSpPr/>
                <p:nvPr/>
              </p:nvSpPr>
              <p:spPr>
                <a:xfrm>
                  <a:off x="8125819" y="532737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33" name="object 190">
                  <a:extLst>
                    <a:ext uri="{FF2B5EF4-FFF2-40B4-BE49-F238E27FC236}">
                      <a16:creationId xmlns:a16="http://schemas.microsoft.com/office/drawing/2014/main" id="{1A414B58-641C-E85A-717B-74D2A2618753}"/>
                    </a:ext>
                  </a:extLst>
                </p:cNvPr>
                <p:cNvSpPr/>
                <p:nvPr/>
              </p:nvSpPr>
              <p:spPr>
                <a:xfrm>
                  <a:off x="8125819" y="541853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60884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4" y="60773"/>
                      </a:lnTo>
                      <a:lnTo>
                        <a:pt x="6088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34" name="object 191">
                  <a:extLst>
                    <a:ext uri="{FF2B5EF4-FFF2-40B4-BE49-F238E27FC236}">
                      <a16:creationId xmlns:a16="http://schemas.microsoft.com/office/drawing/2014/main" id="{90663D3C-6383-FFF9-CDB0-8715467AB17C}"/>
                    </a:ext>
                  </a:extLst>
                </p:cNvPr>
                <p:cNvSpPr/>
                <p:nvPr/>
              </p:nvSpPr>
              <p:spPr>
                <a:xfrm>
                  <a:off x="8125819" y="541853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60774"/>
                      </a:moveTo>
                      <a:lnTo>
                        <a:pt x="60885" y="60774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60774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35" name="object 192">
                  <a:extLst>
                    <a:ext uri="{FF2B5EF4-FFF2-40B4-BE49-F238E27FC236}">
                      <a16:creationId xmlns:a16="http://schemas.microsoft.com/office/drawing/2014/main" id="{B5483223-43C2-5A53-422B-ECD7BE814D90}"/>
                    </a:ext>
                  </a:extLst>
                </p:cNvPr>
                <p:cNvSpPr/>
                <p:nvPr/>
              </p:nvSpPr>
              <p:spPr>
                <a:xfrm>
                  <a:off x="8033372" y="55096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60884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4" y="60773"/>
                      </a:lnTo>
                      <a:lnTo>
                        <a:pt x="6088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36" name="object 193">
                  <a:extLst>
                    <a:ext uri="{FF2B5EF4-FFF2-40B4-BE49-F238E27FC236}">
                      <a16:creationId xmlns:a16="http://schemas.microsoft.com/office/drawing/2014/main" id="{57F3407A-738E-BE07-02D4-C7DBA43ECDFE}"/>
                    </a:ext>
                  </a:extLst>
                </p:cNvPr>
                <p:cNvSpPr/>
                <p:nvPr/>
              </p:nvSpPr>
              <p:spPr>
                <a:xfrm>
                  <a:off x="8033372" y="55096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60774"/>
                      </a:moveTo>
                      <a:lnTo>
                        <a:pt x="60885" y="60774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60774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37" name="object 194">
                  <a:extLst>
                    <a:ext uri="{FF2B5EF4-FFF2-40B4-BE49-F238E27FC236}">
                      <a16:creationId xmlns:a16="http://schemas.microsoft.com/office/drawing/2014/main" id="{27F31088-EA53-DA5C-1BDE-D239E1FADCB5}"/>
                    </a:ext>
                  </a:extLst>
                </p:cNvPr>
                <p:cNvSpPr/>
                <p:nvPr/>
              </p:nvSpPr>
              <p:spPr>
                <a:xfrm>
                  <a:off x="8033372" y="5600852"/>
                  <a:ext cx="61709" cy="29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29845">
                      <a:moveTo>
                        <a:pt x="0" y="29604"/>
                      </a:moveTo>
                      <a:lnTo>
                        <a:pt x="60883" y="29604"/>
                      </a:lnTo>
                      <a:lnTo>
                        <a:pt x="60883" y="0"/>
                      </a:lnTo>
                      <a:lnTo>
                        <a:pt x="0" y="0"/>
                      </a:lnTo>
                      <a:lnTo>
                        <a:pt x="0" y="296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38" name="object 195">
                  <a:extLst>
                    <a:ext uri="{FF2B5EF4-FFF2-40B4-BE49-F238E27FC236}">
                      <a16:creationId xmlns:a16="http://schemas.microsoft.com/office/drawing/2014/main" id="{FA3DB51C-17B5-BC6D-E769-F02307094E2A}"/>
                    </a:ext>
                  </a:extLst>
                </p:cNvPr>
                <p:cNvSpPr/>
                <p:nvPr/>
              </p:nvSpPr>
              <p:spPr>
                <a:xfrm>
                  <a:off x="8033372" y="5600852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39" name="object 196">
                  <a:extLst>
                    <a:ext uri="{FF2B5EF4-FFF2-40B4-BE49-F238E27FC236}">
                      <a16:creationId xmlns:a16="http://schemas.microsoft.com/office/drawing/2014/main" id="{F92A18D8-B3FB-B0C5-D3B7-03D4377299A8}"/>
                    </a:ext>
                  </a:extLst>
                </p:cNvPr>
                <p:cNvSpPr/>
                <p:nvPr/>
              </p:nvSpPr>
              <p:spPr>
                <a:xfrm>
                  <a:off x="8033372" y="523621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60883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3" y="60773"/>
                      </a:lnTo>
                      <a:lnTo>
                        <a:pt x="608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40" name="object 197">
                  <a:extLst>
                    <a:ext uri="{FF2B5EF4-FFF2-40B4-BE49-F238E27FC236}">
                      <a16:creationId xmlns:a16="http://schemas.microsoft.com/office/drawing/2014/main" id="{2719EE19-0EEC-CE42-E31C-7B8DA4B2E5F7}"/>
                    </a:ext>
                  </a:extLst>
                </p:cNvPr>
                <p:cNvSpPr/>
                <p:nvPr/>
              </p:nvSpPr>
              <p:spPr>
                <a:xfrm>
                  <a:off x="8033372" y="523621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41" name="object 198">
                  <a:extLst>
                    <a:ext uri="{FF2B5EF4-FFF2-40B4-BE49-F238E27FC236}">
                      <a16:creationId xmlns:a16="http://schemas.microsoft.com/office/drawing/2014/main" id="{C710E500-23AC-41E8-FC91-24747424C3C4}"/>
                    </a:ext>
                  </a:extLst>
                </p:cNvPr>
                <p:cNvSpPr/>
                <p:nvPr/>
              </p:nvSpPr>
              <p:spPr>
                <a:xfrm>
                  <a:off x="8033372" y="532737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60884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4" y="60773"/>
                      </a:lnTo>
                      <a:lnTo>
                        <a:pt x="6088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42" name="object 199">
                  <a:extLst>
                    <a:ext uri="{FF2B5EF4-FFF2-40B4-BE49-F238E27FC236}">
                      <a16:creationId xmlns:a16="http://schemas.microsoft.com/office/drawing/2014/main" id="{93D46F42-FA2F-E190-11ED-F9778ECDADE0}"/>
                    </a:ext>
                  </a:extLst>
                </p:cNvPr>
                <p:cNvSpPr/>
                <p:nvPr/>
              </p:nvSpPr>
              <p:spPr>
                <a:xfrm>
                  <a:off x="8033372" y="532737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60774"/>
                      </a:moveTo>
                      <a:lnTo>
                        <a:pt x="60885" y="60774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60774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43" name="object 200">
                  <a:extLst>
                    <a:ext uri="{FF2B5EF4-FFF2-40B4-BE49-F238E27FC236}">
                      <a16:creationId xmlns:a16="http://schemas.microsoft.com/office/drawing/2014/main" id="{3FC3B868-1D92-F73C-939B-C56CD0BEF649}"/>
                    </a:ext>
                  </a:extLst>
                </p:cNvPr>
                <p:cNvSpPr/>
                <p:nvPr/>
              </p:nvSpPr>
              <p:spPr>
                <a:xfrm>
                  <a:off x="8033372" y="541853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60883" y="0"/>
                      </a:moveTo>
                      <a:lnTo>
                        <a:pt x="0" y="0"/>
                      </a:lnTo>
                      <a:lnTo>
                        <a:pt x="0" y="60774"/>
                      </a:lnTo>
                      <a:lnTo>
                        <a:pt x="60883" y="60774"/>
                      </a:lnTo>
                      <a:lnTo>
                        <a:pt x="608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44" name="object 201">
                  <a:extLst>
                    <a:ext uri="{FF2B5EF4-FFF2-40B4-BE49-F238E27FC236}">
                      <a16:creationId xmlns:a16="http://schemas.microsoft.com/office/drawing/2014/main" id="{B8E45272-387F-2FBF-0C77-961C2590D2B4}"/>
                    </a:ext>
                  </a:extLst>
                </p:cNvPr>
                <p:cNvSpPr/>
                <p:nvPr/>
              </p:nvSpPr>
              <p:spPr>
                <a:xfrm>
                  <a:off x="8033372" y="541853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45" name="object 202">
                  <a:extLst>
                    <a:ext uri="{FF2B5EF4-FFF2-40B4-BE49-F238E27FC236}">
                      <a16:creationId xmlns:a16="http://schemas.microsoft.com/office/drawing/2014/main" id="{7B321586-5824-4899-28DE-9A97E115DE22}"/>
                    </a:ext>
                  </a:extLst>
                </p:cNvPr>
                <p:cNvSpPr/>
                <p:nvPr/>
              </p:nvSpPr>
              <p:spPr>
                <a:xfrm>
                  <a:off x="7848473" y="523621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5" y="60773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FF99CC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46" name="object 203">
                  <a:extLst>
                    <a:ext uri="{FF2B5EF4-FFF2-40B4-BE49-F238E27FC236}">
                      <a16:creationId xmlns:a16="http://schemas.microsoft.com/office/drawing/2014/main" id="{0CC14924-1065-47A5-71F6-E2B963EE52C8}"/>
                    </a:ext>
                  </a:extLst>
                </p:cNvPr>
                <p:cNvSpPr/>
                <p:nvPr/>
              </p:nvSpPr>
              <p:spPr>
                <a:xfrm>
                  <a:off x="7848473" y="523621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47" name="object 204">
                  <a:extLst>
                    <a:ext uri="{FF2B5EF4-FFF2-40B4-BE49-F238E27FC236}">
                      <a16:creationId xmlns:a16="http://schemas.microsoft.com/office/drawing/2014/main" id="{C282E7A9-A9FD-8182-23E0-DBB37AB9BEAF}"/>
                    </a:ext>
                  </a:extLst>
                </p:cNvPr>
                <p:cNvSpPr/>
                <p:nvPr/>
              </p:nvSpPr>
              <p:spPr>
                <a:xfrm>
                  <a:off x="7848473" y="541853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4"/>
                      </a:lnTo>
                      <a:lnTo>
                        <a:pt x="60885" y="60774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FF99CC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48" name="object 205">
                  <a:extLst>
                    <a:ext uri="{FF2B5EF4-FFF2-40B4-BE49-F238E27FC236}">
                      <a16:creationId xmlns:a16="http://schemas.microsoft.com/office/drawing/2014/main" id="{75F639EB-1C97-E0F2-8096-708464631D33}"/>
                    </a:ext>
                  </a:extLst>
                </p:cNvPr>
                <p:cNvSpPr/>
                <p:nvPr/>
              </p:nvSpPr>
              <p:spPr>
                <a:xfrm>
                  <a:off x="7848473" y="541853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49" name="object 206">
                  <a:extLst>
                    <a:ext uri="{FF2B5EF4-FFF2-40B4-BE49-F238E27FC236}">
                      <a16:creationId xmlns:a16="http://schemas.microsoft.com/office/drawing/2014/main" id="{B1892BC0-BEC5-9BB8-387F-DCE976303CE7}"/>
                    </a:ext>
                  </a:extLst>
                </p:cNvPr>
                <p:cNvSpPr/>
                <p:nvPr/>
              </p:nvSpPr>
              <p:spPr>
                <a:xfrm>
                  <a:off x="7848473" y="532737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5" y="60773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FF99CC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50" name="object 207">
                  <a:extLst>
                    <a:ext uri="{FF2B5EF4-FFF2-40B4-BE49-F238E27FC236}">
                      <a16:creationId xmlns:a16="http://schemas.microsoft.com/office/drawing/2014/main" id="{A76788D7-8D51-2898-C733-6CCAE9C3C85D}"/>
                    </a:ext>
                  </a:extLst>
                </p:cNvPr>
                <p:cNvSpPr/>
                <p:nvPr/>
              </p:nvSpPr>
              <p:spPr>
                <a:xfrm>
                  <a:off x="7848473" y="532737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51" name="object 208">
                  <a:extLst>
                    <a:ext uri="{FF2B5EF4-FFF2-40B4-BE49-F238E27FC236}">
                      <a16:creationId xmlns:a16="http://schemas.microsoft.com/office/drawing/2014/main" id="{AC051EEA-6CD4-0FF8-63C6-9F7674FFBE6F}"/>
                    </a:ext>
                  </a:extLst>
                </p:cNvPr>
                <p:cNvSpPr/>
                <p:nvPr/>
              </p:nvSpPr>
              <p:spPr>
                <a:xfrm>
                  <a:off x="7848473" y="55096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4"/>
                      </a:lnTo>
                      <a:lnTo>
                        <a:pt x="60885" y="60774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FF99CC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52" name="object 209">
                  <a:extLst>
                    <a:ext uri="{FF2B5EF4-FFF2-40B4-BE49-F238E27FC236}">
                      <a16:creationId xmlns:a16="http://schemas.microsoft.com/office/drawing/2014/main" id="{1900B7FB-ED01-3879-D7A7-567251506775}"/>
                    </a:ext>
                  </a:extLst>
                </p:cNvPr>
                <p:cNvSpPr/>
                <p:nvPr/>
              </p:nvSpPr>
              <p:spPr>
                <a:xfrm>
                  <a:off x="7848473" y="55096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53" name="object 210">
                  <a:extLst>
                    <a:ext uri="{FF2B5EF4-FFF2-40B4-BE49-F238E27FC236}">
                      <a16:creationId xmlns:a16="http://schemas.microsoft.com/office/drawing/2014/main" id="{94F2FEE0-1441-876B-2856-FBFB12B87C4E}"/>
                    </a:ext>
                  </a:extLst>
                </p:cNvPr>
                <p:cNvSpPr/>
                <p:nvPr/>
              </p:nvSpPr>
              <p:spPr>
                <a:xfrm>
                  <a:off x="7848473" y="5600852"/>
                  <a:ext cx="61709" cy="29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29845">
                      <a:moveTo>
                        <a:pt x="0" y="29604"/>
                      </a:moveTo>
                      <a:lnTo>
                        <a:pt x="60885" y="29604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29604"/>
                      </a:lnTo>
                      <a:close/>
                    </a:path>
                  </a:pathLst>
                </a:custGeom>
                <a:solidFill>
                  <a:srgbClr val="FF99CC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54" name="object 211">
                  <a:extLst>
                    <a:ext uri="{FF2B5EF4-FFF2-40B4-BE49-F238E27FC236}">
                      <a16:creationId xmlns:a16="http://schemas.microsoft.com/office/drawing/2014/main" id="{43E9EBD6-934C-31F4-5FF0-C46ABCE24DC9}"/>
                    </a:ext>
                  </a:extLst>
                </p:cNvPr>
                <p:cNvSpPr/>
                <p:nvPr/>
              </p:nvSpPr>
              <p:spPr>
                <a:xfrm>
                  <a:off x="7848473" y="5600852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55" name="object 212">
                  <a:extLst>
                    <a:ext uri="{FF2B5EF4-FFF2-40B4-BE49-F238E27FC236}">
                      <a16:creationId xmlns:a16="http://schemas.microsoft.com/office/drawing/2014/main" id="{0F8ECD0D-5A97-21D4-06EF-4F77C5F7909F}"/>
                    </a:ext>
                  </a:extLst>
                </p:cNvPr>
                <p:cNvSpPr/>
                <p:nvPr/>
              </p:nvSpPr>
              <p:spPr>
                <a:xfrm>
                  <a:off x="8218268" y="55096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4"/>
                      </a:lnTo>
                      <a:lnTo>
                        <a:pt x="60885" y="60774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4F81B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56" name="object 213">
                  <a:extLst>
                    <a:ext uri="{FF2B5EF4-FFF2-40B4-BE49-F238E27FC236}">
                      <a16:creationId xmlns:a16="http://schemas.microsoft.com/office/drawing/2014/main" id="{7D12780E-6293-5036-DC97-C8C195C33100}"/>
                    </a:ext>
                  </a:extLst>
                </p:cNvPr>
                <p:cNvSpPr/>
                <p:nvPr/>
              </p:nvSpPr>
              <p:spPr>
                <a:xfrm>
                  <a:off x="8218268" y="55096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57" name="object 214">
                  <a:extLst>
                    <a:ext uri="{FF2B5EF4-FFF2-40B4-BE49-F238E27FC236}">
                      <a16:creationId xmlns:a16="http://schemas.microsoft.com/office/drawing/2014/main" id="{8A52526A-210D-92AF-8BAB-49F264D5E5D6}"/>
                    </a:ext>
                  </a:extLst>
                </p:cNvPr>
                <p:cNvSpPr/>
                <p:nvPr/>
              </p:nvSpPr>
              <p:spPr>
                <a:xfrm>
                  <a:off x="8403164" y="532737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5" y="60773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4F81B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58" name="object 215">
                  <a:extLst>
                    <a:ext uri="{FF2B5EF4-FFF2-40B4-BE49-F238E27FC236}">
                      <a16:creationId xmlns:a16="http://schemas.microsoft.com/office/drawing/2014/main" id="{EAEB4EBE-542E-07E1-E63F-4EE3ED26D20D}"/>
                    </a:ext>
                  </a:extLst>
                </p:cNvPr>
                <p:cNvSpPr/>
                <p:nvPr/>
              </p:nvSpPr>
              <p:spPr>
                <a:xfrm>
                  <a:off x="8403164" y="532737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59" name="object 216">
                  <a:extLst>
                    <a:ext uri="{FF2B5EF4-FFF2-40B4-BE49-F238E27FC236}">
                      <a16:creationId xmlns:a16="http://schemas.microsoft.com/office/drawing/2014/main" id="{FB02758B-7ABD-913A-09BB-4775FA0F662D}"/>
                    </a:ext>
                  </a:extLst>
                </p:cNvPr>
                <p:cNvSpPr/>
                <p:nvPr/>
              </p:nvSpPr>
              <p:spPr>
                <a:xfrm>
                  <a:off x="8403164" y="541853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4"/>
                      </a:lnTo>
                      <a:lnTo>
                        <a:pt x="60885" y="60774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4F81B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60" name="object 217">
                  <a:extLst>
                    <a:ext uri="{FF2B5EF4-FFF2-40B4-BE49-F238E27FC236}">
                      <a16:creationId xmlns:a16="http://schemas.microsoft.com/office/drawing/2014/main" id="{0E562EF1-7484-F1F2-3197-2070E998F473}"/>
                    </a:ext>
                  </a:extLst>
                </p:cNvPr>
                <p:cNvSpPr/>
                <p:nvPr/>
              </p:nvSpPr>
              <p:spPr>
                <a:xfrm>
                  <a:off x="8403164" y="541853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61" name="object 218">
                  <a:extLst>
                    <a:ext uri="{FF2B5EF4-FFF2-40B4-BE49-F238E27FC236}">
                      <a16:creationId xmlns:a16="http://schemas.microsoft.com/office/drawing/2014/main" id="{D0D2C503-20CE-BDB3-047A-3DD108FEFE32}"/>
                    </a:ext>
                  </a:extLst>
                </p:cNvPr>
                <p:cNvSpPr/>
                <p:nvPr/>
              </p:nvSpPr>
              <p:spPr>
                <a:xfrm>
                  <a:off x="8495614" y="523621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5" y="60773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C0504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62" name="object 219">
                  <a:extLst>
                    <a:ext uri="{FF2B5EF4-FFF2-40B4-BE49-F238E27FC236}">
                      <a16:creationId xmlns:a16="http://schemas.microsoft.com/office/drawing/2014/main" id="{01FCCEBD-AA95-164C-14A5-98FCADB7A0A4}"/>
                    </a:ext>
                  </a:extLst>
                </p:cNvPr>
                <p:cNvSpPr/>
                <p:nvPr/>
              </p:nvSpPr>
              <p:spPr>
                <a:xfrm>
                  <a:off x="8495614" y="523621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63" name="object 220">
                  <a:extLst>
                    <a:ext uri="{FF2B5EF4-FFF2-40B4-BE49-F238E27FC236}">
                      <a16:creationId xmlns:a16="http://schemas.microsoft.com/office/drawing/2014/main" id="{0ED93B4A-D7A2-0640-AD67-232FFDFBADE5}"/>
                    </a:ext>
                  </a:extLst>
                </p:cNvPr>
                <p:cNvSpPr/>
                <p:nvPr/>
              </p:nvSpPr>
              <p:spPr>
                <a:xfrm>
                  <a:off x="8588062" y="55096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4"/>
                      </a:lnTo>
                      <a:lnTo>
                        <a:pt x="60885" y="60774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C0504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64" name="object 221">
                  <a:extLst>
                    <a:ext uri="{FF2B5EF4-FFF2-40B4-BE49-F238E27FC236}">
                      <a16:creationId xmlns:a16="http://schemas.microsoft.com/office/drawing/2014/main" id="{DDEDEE00-FF52-1B6C-CD6B-CAA850C2F513}"/>
                    </a:ext>
                  </a:extLst>
                </p:cNvPr>
                <p:cNvSpPr/>
                <p:nvPr/>
              </p:nvSpPr>
              <p:spPr>
                <a:xfrm>
                  <a:off x="8588062" y="55096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65" name="object 222">
                  <a:extLst>
                    <a:ext uri="{FF2B5EF4-FFF2-40B4-BE49-F238E27FC236}">
                      <a16:creationId xmlns:a16="http://schemas.microsoft.com/office/drawing/2014/main" id="{FA10C784-A6CF-BB15-47A8-1FC16D19C877}"/>
                    </a:ext>
                  </a:extLst>
                </p:cNvPr>
                <p:cNvSpPr/>
                <p:nvPr/>
              </p:nvSpPr>
              <p:spPr>
                <a:xfrm>
                  <a:off x="8310716" y="541853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4"/>
                      </a:lnTo>
                      <a:lnTo>
                        <a:pt x="60885" y="60774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C0504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66" name="object 223">
                  <a:extLst>
                    <a:ext uri="{FF2B5EF4-FFF2-40B4-BE49-F238E27FC236}">
                      <a16:creationId xmlns:a16="http://schemas.microsoft.com/office/drawing/2014/main" id="{EE3E807E-5521-FF5E-FC5C-BD161C2EE4A5}"/>
                    </a:ext>
                  </a:extLst>
                </p:cNvPr>
                <p:cNvSpPr/>
                <p:nvPr/>
              </p:nvSpPr>
              <p:spPr>
                <a:xfrm>
                  <a:off x="8310716" y="541853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67" name="object 224">
                  <a:extLst>
                    <a:ext uri="{FF2B5EF4-FFF2-40B4-BE49-F238E27FC236}">
                      <a16:creationId xmlns:a16="http://schemas.microsoft.com/office/drawing/2014/main" id="{09F1096B-1C1B-8430-C6B5-A28FE995D288}"/>
                    </a:ext>
                  </a:extLst>
                </p:cNvPr>
                <p:cNvSpPr/>
                <p:nvPr/>
              </p:nvSpPr>
              <p:spPr>
                <a:xfrm>
                  <a:off x="8218268" y="5600852"/>
                  <a:ext cx="61709" cy="29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29845">
                      <a:moveTo>
                        <a:pt x="0" y="29604"/>
                      </a:moveTo>
                      <a:lnTo>
                        <a:pt x="60885" y="29604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29604"/>
                      </a:lnTo>
                      <a:close/>
                    </a:path>
                  </a:pathLst>
                </a:custGeom>
                <a:solidFill>
                  <a:srgbClr val="C0504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68" name="object 225">
                  <a:extLst>
                    <a:ext uri="{FF2B5EF4-FFF2-40B4-BE49-F238E27FC236}">
                      <a16:creationId xmlns:a16="http://schemas.microsoft.com/office/drawing/2014/main" id="{1E55726B-C6FF-4A76-F59C-E6D1B09EE639}"/>
                    </a:ext>
                  </a:extLst>
                </p:cNvPr>
                <p:cNvSpPr/>
                <p:nvPr/>
              </p:nvSpPr>
              <p:spPr>
                <a:xfrm>
                  <a:off x="8218268" y="5600852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69" name="object 226">
                  <a:extLst>
                    <a:ext uri="{FF2B5EF4-FFF2-40B4-BE49-F238E27FC236}">
                      <a16:creationId xmlns:a16="http://schemas.microsoft.com/office/drawing/2014/main" id="{C414F0C4-9CF2-36A2-30E0-3116C0FCC5E7}"/>
                    </a:ext>
                  </a:extLst>
                </p:cNvPr>
                <p:cNvSpPr/>
                <p:nvPr/>
              </p:nvSpPr>
              <p:spPr>
                <a:xfrm>
                  <a:off x="8310716" y="55096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4"/>
                      </a:lnTo>
                      <a:lnTo>
                        <a:pt x="60885" y="60774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C0504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70" name="object 227">
                  <a:extLst>
                    <a:ext uri="{FF2B5EF4-FFF2-40B4-BE49-F238E27FC236}">
                      <a16:creationId xmlns:a16="http://schemas.microsoft.com/office/drawing/2014/main" id="{A325DE57-703E-BB3A-1CA7-AA961815CEDC}"/>
                    </a:ext>
                  </a:extLst>
                </p:cNvPr>
                <p:cNvSpPr/>
                <p:nvPr/>
              </p:nvSpPr>
              <p:spPr>
                <a:xfrm>
                  <a:off x="8310716" y="55096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71" name="object 228">
                  <a:extLst>
                    <a:ext uri="{FF2B5EF4-FFF2-40B4-BE49-F238E27FC236}">
                      <a16:creationId xmlns:a16="http://schemas.microsoft.com/office/drawing/2014/main" id="{5572796C-7B00-E167-3925-23960915910D}"/>
                    </a:ext>
                  </a:extLst>
                </p:cNvPr>
                <p:cNvSpPr/>
                <p:nvPr/>
              </p:nvSpPr>
              <p:spPr>
                <a:xfrm>
                  <a:off x="8218268" y="523621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5" y="60773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C0504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72" name="object 229">
                  <a:extLst>
                    <a:ext uri="{FF2B5EF4-FFF2-40B4-BE49-F238E27FC236}">
                      <a16:creationId xmlns:a16="http://schemas.microsoft.com/office/drawing/2014/main" id="{E455745D-3E99-34F3-89C9-D122B0A88BDF}"/>
                    </a:ext>
                  </a:extLst>
                </p:cNvPr>
                <p:cNvSpPr/>
                <p:nvPr/>
              </p:nvSpPr>
              <p:spPr>
                <a:xfrm>
                  <a:off x="8218268" y="523621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73" name="object 230">
                  <a:extLst>
                    <a:ext uri="{FF2B5EF4-FFF2-40B4-BE49-F238E27FC236}">
                      <a16:creationId xmlns:a16="http://schemas.microsoft.com/office/drawing/2014/main" id="{3FCAF422-8391-B8A0-9145-2F4C138CCE23}"/>
                    </a:ext>
                  </a:extLst>
                </p:cNvPr>
                <p:cNvSpPr/>
                <p:nvPr/>
              </p:nvSpPr>
              <p:spPr>
                <a:xfrm>
                  <a:off x="8495614" y="532737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5" y="60773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C0504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74" name="object 231">
                  <a:extLst>
                    <a:ext uri="{FF2B5EF4-FFF2-40B4-BE49-F238E27FC236}">
                      <a16:creationId xmlns:a16="http://schemas.microsoft.com/office/drawing/2014/main" id="{E665F77B-6AC5-E7A6-3765-45B434B4F8CB}"/>
                    </a:ext>
                  </a:extLst>
                </p:cNvPr>
                <p:cNvSpPr/>
                <p:nvPr/>
              </p:nvSpPr>
              <p:spPr>
                <a:xfrm>
                  <a:off x="8495614" y="532737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75" name="object 232">
                  <a:extLst>
                    <a:ext uri="{FF2B5EF4-FFF2-40B4-BE49-F238E27FC236}">
                      <a16:creationId xmlns:a16="http://schemas.microsoft.com/office/drawing/2014/main" id="{A1254A5B-AC1C-6E1E-DDC5-FF9294219D92}"/>
                    </a:ext>
                  </a:extLst>
                </p:cNvPr>
                <p:cNvSpPr/>
                <p:nvPr/>
              </p:nvSpPr>
              <p:spPr>
                <a:xfrm>
                  <a:off x="8403164" y="55096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4"/>
                      </a:lnTo>
                      <a:lnTo>
                        <a:pt x="60885" y="60774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76" name="object 233">
                  <a:extLst>
                    <a:ext uri="{FF2B5EF4-FFF2-40B4-BE49-F238E27FC236}">
                      <a16:creationId xmlns:a16="http://schemas.microsoft.com/office/drawing/2014/main" id="{E8746983-E868-D44F-0788-507CA176CCA2}"/>
                    </a:ext>
                  </a:extLst>
                </p:cNvPr>
                <p:cNvSpPr/>
                <p:nvPr/>
              </p:nvSpPr>
              <p:spPr>
                <a:xfrm>
                  <a:off x="8403164" y="55096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77" name="object 234">
                  <a:extLst>
                    <a:ext uri="{FF2B5EF4-FFF2-40B4-BE49-F238E27FC236}">
                      <a16:creationId xmlns:a16="http://schemas.microsoft.com/office/drawing/2014/main" id="{12B8CBB8-5740-6825-9061-9FF6C9A99147}"/>
                    </a:ext>
                  </a:extLst>
                </p:cNvPr>
                <p:cNvSpPr/>
                <p:nvPr/>
              </p:nvSpPr>
              <p:spPr>
                <a:xfrm>
                  <a:off x="8403164" y="5600852"/>
                  <a:ext cx="61709" cy="29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29845">
                      <a:moveTo>
                        <a:pt x="0" y="29604"/>
                      </a:moveTo>
                      <a:lnTo>
                        <a:pt x="60885" y="29604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29604"/>
                      </a:lnTo>
                      <a:close/>
                    </a:path>
                  </a:pathLst>
                </a:custGeom>
                <a:solidFill>
                  <a:srgbClr val="0000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78" name="object 235">
                  <a:extLst>
                    <a:ext uri="{FF2B5EF4-FFF2-40B4-BE49-F238E27FC236}">
                      <a16:creationId xmlns:a16="http://schemas.microsoft.com/office/drawing/2014/main" id="{4CAE0ACF-98BB-3C1E-93FF-3F8E3E370B8E}"/>
                    </a:ext>
                  </a:extLst>
                </p:cNvPr>
                <p:cNvSpPr/>
                <p:nvPr/>
              </p:nvSpPr>
              <p:spPr>
                <a:xfrm>
                  <a:off x="8403164" y="5600852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79" name="object 236">
                  <a:extLst>
                    <a:ext uri="{FF2B5EF4-FFF2-40B4-BE49-F238E27FC236}">
                      <a16:creationId xmlns:a16="http://schemas.microsoft.com/office/drawing/2014/main" id="{F05CC709-973A-6EAF-47C2-4925FF8E22C9}"/>
                    </a:ext>
                  </a:extLst>
                </p:cNvPr>
                <p:cNvSpPr/>
                <p:nvPr/>
              </p:nvSpPr>
              <p:spPr>
                <a:xfrm>
                  <a:off x="8588062" y="5600852"/>
                  <a:ext cx="61709" cy="29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29845">
                      <a:moveTo>
                        <a:pt x="0" y="29604"/>
                      </a:moveTo>
                      <a:lnTo>
                        <a:pt x="60885" y="29604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29604"/>
                      </a:lnTo>
                      <a:close/>
                    </a:path>
                  </a:pathLst>
                </a:custGeom>
                <a:solidFill>
                  <a:srgbClr val="0000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80" name="object 237">
                  <a:extLst>
                    <a:ext uri="{FF2B5EF4-FFF2-40B4-BE49-F238E27FC236}">
                      <a16:creationId xmlns:a16="http://schemas.microsoft.com/office/drawing/2014/main" id="{F286E97A-9CA2-C5AD-23B7-829AEABD5657}"/>
                    </a:ext>
                  </a:extLst>
                </p:cNvPr>
                <p:cNvSpPr/>
                <p:nvPr/>
              </p:nvSpPr>
              <p:spPr>
                <a:xfrm>
                  <a:off x="8588062" y="5600852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81" name="object 238">
                  <a:extLst>
                    <a:ext uri="{FF2B5EF4-FFF2-40B4-BE49-F238E27FC236}">
                      <a16:creationId xmlns:a16="http://schemas.microsoft.com/office/drawing/2014/main" id="{D8DB7338-F033-5BC8-3727-17EF42726D36}"/>
                    </a:ext>
                  </a:extLst>
                </p:cNvPr>
                <p:cNvSpPr/>
                <p:nvPr/>
              </p:nvSpPr>
              <p:spPr>
                <a:xfrm>
                  <a:off x="8218268" y="532737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5" y="60773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82" name="object 239">
                  <a:extLst>
                    <a:ext uri="{FF2B5EF4-FFF2-40B4-BE49-F238E27FC236}">
                      <a16:creationId xmlns:a16="http://schemas.microsoft.com/office/drawing/2014/main" id="{CE621006-4C5E-B5E1-D3C2-9159CAA12CCF}"/>
                    </a:ext>
                  </a:extLst>
                </p:cNvPr>
                <p:cNvSpPr/>
                <p:nvPr/>
              </p:nvSpPr>
              <p:spPr>
                <a:xfrm>
                  <a:off x="8218268" y="532737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83" name="object 240">
                  <a:extLst>
                    <a:ext uri="{FF2B5EF4-FFF2-40B4-BE49-F238E27FC236}">
                      <a16:creationId xmlns:a16="http://schemas.microsoft.com/office/drawing/2014/main" id="{65E4E04A-C9CB-87C8-A4AA-0D4775F08506}"/>
                    </a:ext>
                  </a:extLst>
                </p:cNvPr>
                <p:cNvSpPr/>
                <p:nvPr/>
              </p:nvSpPr>
              <p:spPr>
                <a:xfrm>
                  <a:off x="8218268" y="541853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4"/>
                      </a:lnTo>
                      <a:lnTo>
                        <a:pt x="60885" y="60774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84" name="object 241">
                  <a:extLst>
                    <a:ext uri="{FF2B5EF4-FFF2-40B4-BE49-F238E27FC236}">
                      <a16:creationId xmlns:a16="http://schemas.microsoft.com/office/drawing/2014/main" id="{49F2B832-24F1-34F8-07F2-DCEF36895294}"/>
                    </a:ext>
                  </a:extLst>
                </p:cNvPr>
                <p:cNvSpPr/>
                <p:nvPr/>
              </p:nvSpPr>
              <p:spPr>
                <a:xfrm>
                  <a:off x="8218268" y="541853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85" name="object 242">
                  <a:extLst>
                    <a:ext uri="{FF2B5EF4-FFF2-40B4-BE49-F238E27FC236}">
                      <a16:creationId xmlns:a16="http://schemas.microsoft.com/office/drawing/2014/main" id="{6F95DCF6-3A60-957A-6275-94700212066A}"/>
                    </a:ext>
                  </a:extLst>
                </p:cNvPr>
                <p:cNvSpPr/>
                <p:nvPr/>
              </p:nvSpPr>
              <p:spPr>
                <a:xfrm>
                  <a:off x="8310716" y="523621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5" y="60773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99CC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86" name="object 243">
                  <a:extLst>
                    <a:ext uri="{FF2B5EF4-FFF2-40B4-BE49-F238E27FC236}">
                      <a16:creationId xmlns:a16="http://schemas.microsoft.com/office/drawing/2014/main" id="{EA247E32-9CCE-98C3-B2F3-86DD1C709A92}"/>
                    </a:ext>
                  </a:extLst>
                </p:cNvPr>
                <p:cNvSpPr/>
                <p:nvPr/>
              </p:nvSpPr>
              <p:spPr>
                <a:xfrm>
                  <a:off x="8310716" y="523621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87" name="object 244">
                  <a:extLst>
                    <a:ext uri="{FF2B5EF4-FFF2-40B4-BE49-F238E27FC236}">
                      <a16:creationId xmlns:a16="http://schemas.microsoft.com/office/drawing/2014/main" id="{31D3A333-BAEA-687D-1888-DB2723A2FB60}"/>
                    </a:ext>
                  </a:extLst>
                </p:cNvPr>
                <p:cNvSpPr/>
                <p:nvPr/>
              </p:nvSpPr>
              <p:spPr>
                <a:xfrm>
                  <a:off x="8495614" y="5600852"/>
                  <a:ext cx="61709" cy="29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29845">
                      <a:moveTo>
                        <a:pt x="0" y="29604"/>
                      </a:moveTo>
                      <a:lnTo>
                        <a:pt x="60885" y="29604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29604"/>
                      </a:lnTo>
                      <a:close/>
                    </a:path>
                  </a:pathLst>
                </a:custGeom>
                <a:solidFill>
                  <a:srgbClr val="99CC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88" name="object 245">
                  <a:extLst>
                    <a:ext uri="{FF2B5EF4-FFF2-40B4-BE49-F238E27FC236}">
                      <a16:creationId xmlns:a16="http://schemas.microsoft.com/office/drawing/2014/main" id="{DB8C4FFC-39CC-0B5E-FA1B-F32843842A1F}"/>
                    </a:ext>
                  </a:extLst>
                </p:cNvPr>
                <p:cNvSpPr/>
                <p:nvPr/>
              </p:nvSpPr>
              <p:spPr>
                <a:xfrm>
                  <a:off x="8495614" y="5600852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89" name="object 246">
                  <a:extLst>
                    <a:ext uri="{FF2B5EF4-FFF2-40B4-BE49-F238E27FC236}">
                      <a16:creationId xmlns:a16="http://schemas.microsoft.com/office/drawing/2014/main" id="{3D581BA2-C69F-42A9-EF8B-D9BCB7E5A273}"/>
                    </a:ext>
                  </a:extLst>
                </p:cNvPr>
                <p:cNvSpPr/>
                <p:nvPr/>
              </p:nvSpPr>
              <p:spPr>
                <a:xfrm>
                  <a:off x="8495614" y="541853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4"/>
                      </a:lnTo>
                      <a:lnTo>
                        <a:pt x="60885" y="60774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FFFF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90" name="object 247">
                  <a:extLst>
                    <a:ext uri="{FF2B5EF4-FFF2-40B4-BE49-F238E27FC236}">
                      <a16:creationId xmlns:a16="http://schemas.microsoft.com/office/drawing/2014/main" id="{B606A3A2-2619-B74A-7887-2C0CF56E8226}"/>
                    </a:ext>
                  </a:extLst>
                </p:cNvPr>
                <p:cNvSpPr/>
                <p:nvPr/>
              </p:nvSpPr>
              <p:spPr>
                <a:xfrm>
                  <a:off x="8495614" y="541853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91" name="object 248">
                  <a:extLst>
                    <a:ext uri="{FF2B5EF4-FFF2-40B4-BE49-F238E27FC236}">
                      <a16:creationId xmlns:a16="http://schemas.microsoft.com/office/drawing/2014/main" id="{FAB80105-353D-B474-990C-5A70B023EFEC}"/>
                    </a:ext>
                  </a:extLst>
                </p:cNvPr>
                <p:cNvSpPr/>
                <p:nvPr/>
              </p:nvSpPr>
              <p:spPr>
                <a:xfrm>
                  <a:off x="8495614" y="55096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4"/>
                      </a:lnTo>
                      <a:lnTo>
                        <a:pt x="60885" y="60774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FFFF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92" name="object 249">
                  <a:extLst>
                    <a:ext uri="{FF2B5EF4-FFF2-40B4-BE49-F238E27FC236}">
                      <a16:creationId xmlns:a16="http://schemas.microsoft.com/office/drawing/2014/main" id="{A62E94CF-4461-A4BB-0913-2CA597F876CD}"/>
                    </a:ext>
                  </a:extLst>
                </p:cNvPr>
                <p:cNvSpPr/>
                <p:nvPr/>
              </p:nvSpPr>
              <p:spPr>
                <a:xfrm>
                  <a:off x="8495614" y="55096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93" name="object 250">
                  <a:extLst>
                    <a:ext uri="{FF2B5EF4-FFF2-40B4-BE49-F238E27FC236}">
                      <a16:creationId xmlns:a16="http://schemas.microsoft.com/office/drawing/2014/main" id="{AE73B56B-7E32-C1C7-5F3D-8E9B1A9AEF33}"/>
                    </a:ext>
                  </a:extLst>
                </p:cNvPr>
                <p:cNvSpPr/>
                <p:nvPr/>
              </p:nvSpPr>
              <p:spPr>
                <a:xfrm>
                  <a:off x="8403164" y="523621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5" y="60773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FFFF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94" name="object 251">
                  <a:extLst>
                    <a:ext uri="{FF2B5EF4-FFF2-40B4-BE49-F238E27FC236}">
                      <a16:creationId xmlns:a16="http://schemas.microsoft.com/office/drawing/2014/main" id="{B5C2FD52-01DD-D2C3-BF01-90E85C1AB918}"/>
                    </a:ext>
                  </a:extLst>
                </p:cNvPr>
                <p:cNvSpPr/>
                <p:nvPr/>
              </p:nvSpPr>
              <p:spPr>
                <a:xfrm>
                  <a:off x="8403164" y="523621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95" name="object 252">
                  <a:extLst>
                    <a:ext uri="{FF2B5EF4-FFF2-40B4-BE49-F238E27FC236}">
                      <a16:creationId xmlns:a16="http://schemas.microsoft.com/office/drawing/2014/main" id="{3D318C6B-7BF9-4DEE-F524-D774687F6424}"/>
                    </a:ext>
                  </a:extLst>
                </p:cNvPr>
                <p:cNvSpPr/>
                <p:nvPr/>
              </p:nvSpPr>
              <p:spPr>
                <a:xfrm>
                  <a:off x="8310716" y="532737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5" y="60773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00FF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96" name="object 253">
                  <a:extLst>
                    <a:ext uri="{FF2B5EF4-FFF2-40B4-BE49-F238E27FC236}">
                      <a16:creationId xmlns:a16="http://schemas.microsoft.com/office/drawing/2014/main" id="{E9D60B69-1187-4685-C81A-467BA5C18531}"/>
                    </a:ext>
                  </a:extLst>
                </p:cNvPr>
                <p:cNvSpPr/>
                <p:nvPr/>
              </p:nvSpPr>
              <p:spPr>
                <a:xfrm>
                  <a:off x="8310716" y="532737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97" name="object 254">
                  <a:extLst>
                    <a:ext uri="{FF2B5EF4-FFF2-40B4-BE49-F238E27FC236}">
                      <a16:creationId xmlns:a16="http://schemas.microsoft.com/office/drawing/2014/main" id="{D672AD9A-34D3-F840-E792-20C8DCFECE36}"/>
                    </a:ext>
                  </a:extLst>
                </p:cNvPr>
                <p:cNvSpPr/>
                <p:nvPr/>
              </p:nvSpPr>
              <p:spPr>
                <a:xfrm>
                  <a:off x="8588062" y="532737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5" y="60773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C0504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98" name="object 255">
                  <a:extLst>
                    <a:ext uri="{FF2B5EF4-FFF2-40B4-BE49-F238E27FC236}">
                      <a16:creationId xmlns:a16="http://schemas.microsoft.com/office/drawing/2014/main" id="{82F4160B-D800-8881-4E0C-C008FDBC2DA6}"/>
                    </a:ext>
                  </a:extLst>
                </p:cNvPr>
                <p:cNvSpPr/>
                <p:nvPr/>
              </p:nvSpPr>
              <p:spPr>
                <a:xfrm>
                  <a:off x="8588062" y="532737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99" name="object 256">
                  <a:extLst>
                    <a:ext uri="{FF2B5EF4-FFF2-40B4-BE49-F238E27FC236}">
                      <a16:creationId xmlns:a16="http://schemas.microsoft.com/office/drawing/2014/main" id="{9C858666-EAEA-573D-1294-454E4606B60D}"/>
                    </a:ext>
                  </a:extLst>
                </p:cNvPr>
                <p:cNvSpPr/>
                <p:nvPr/>
              </p:nvSpPr>
              <p:spPr>
                <a:xfrm>
                  <a:off x="8588062" y="541853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4"/>
                      </a:lnTo>
                      <a:lnTo>
                        <a:pt x="60885" y="60774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4F81B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00" name="object 257">
                  <a:extLst>
                    <a:ext uri="{FF2B5EF4-FFF2-40B4-BE49-F238E27FC236}">
                      <a16:creationId xmlns:a16="http://schemas.microsoft.com/office/drawing/2014/main" id="{A6C43259-5228-08BB-EE8C-F0CE5A4562A2}"/>
                    </a:ext>
                  </a:extLst>
                </p:cNvPr>
                <p:cNvSpPr/>
                <p:nvPr/>
              </p:nvSpPr>
              <p:spPr>
                <a:xfrm>
                  <a:off x="8588062" y="541853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01" name="object 258">
                  <a:extLst>
                    <a:ext uri="{FF2B5EF4-FFF2-40B4-BE49-F238E27FC236}">
                      <a16:creationId xmlns:a16="http://schemas.microsoft.com/office/drawing/2014/main" id="{2E9F0E05-213A-331D-C7FA-1606651BA5B5}"/>
                    </a:ext>
                  </a:extLst>
                </p:cNvPr>
                <p:cNvSpPr/>
                <p:nvPr/>
              </p:nvSpPr>
              <p:spPr>
                <a:xfrm>
                  <a:off x="8310716" y="5600852"/>
                  <a:ext cx="61709" cy="29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29845">
                      <a:moveTo>
                        <a:pt x="0" y="29604"/>
                      </a:moveTo>
                      <a:lnTo>
                        <a:pt x="60884" y="29604"/>
                      </a:lnTo>
                      <a:lnTo>
                        <a:pt x="60884" y="0"/>
                      </a:lnTo>
                      <a:lnTo>
                        <a:pt x="0" y="0"/>
                      </a:lnTo>
                      <a:lnTo>
                        <a:pt x="0" y="296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02" name="object 259">
                  <a:extLst>
                    <a:ext uri="{FF2B5EF4-FFF2-40B4-BE49-F238E27FC236}">
                      <a16:creationId xmlns:a16="http://schemas.microsoft.com/office/drawing/2014/main" id="{06ADCFB7-02FB-3ED8-2D51-CF98EE454625}"/>
                    </a:ext>
                  </a:extLst>
                </p:cNvPr>
                <p:cNvSpPr/>
                <p:nvPr/>
              </p:nvSpPr>
              <p:spPr>
                <a:xfrm>
                  <a:off x="8310716" y="5600852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60774"/>
                      </a:moveTo>
                      <a:lnTo>
                        <a:pt x="60885" y="60774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60774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03" name="object 260">
                  <a:extLst>
                    <a:ext uri="{FF2B5EF4-FFF2-40B4-BE49-F238E27FC236}">
                      <a16:creationId xmlns:a16="http://schemas.microsoft.com/office/drawing/2014/main" id="{BA57A0E7-322C-8DFF-DCAF-785483B6B7C7}"/>
                    </a:ext>
                  </a:extLst>
                </p:cNvPr>
                <p:cNvSpPr/>
                <p:nvPr/>
              </p:nvSpPr>
              <p:spPr>
                <a:xfrm>
                  <a:off x="8588062" y="523621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5" y="60773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04" name="object 261">
                  <a:extLst>
                    <a:ext uri="{FF2B5EF4-FFF2-40B4-BE49-F238E27FC236}">
                      <a16:creationId xmlns:a16="http://schemas.microsoft.com/office/drawing/2014/main" id="{7461C453-4723-53AC-310E-BD70ED6B0471}"/>
                    </a:ext>
                  </a:extLst>
                </p:cNvPr>
                <p:cNvSpPr/>
                <p:nvPr/>
              </p:nvSpPr>
              <p:spPr>
                <a:xfrm>
                  <a:off x="8588062" y="523621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05" name="object 262">
                  <a:extLst>
                    <a:ext uri="{FF2B5EF4-FFF2-40B4-BE49-F238E27FC236}">
                      <a16:creationId xmlns:a16="http://schemas.microsoft.com/office/drawing/2014/main" id="{56D38036-6A38-6A95-74FD-70C955D9E906}"/>
                    </a:ext>
                  </a:extLst>
                </p:cNvPr>
                <p:cNvSpPr/>
                <p:nvPr/>
              </p:nvSpPr>
              <p:spPr>
                <a:xfrm>
                  <a:off x="8680511" y="541853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4"/>
                      </a:lnTo>
                      <a:lnTo>
                        <a:pt x="60885" y="60774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99CC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06" name="object 263">
                  <a:extLst>
                    <a:ext uri="{FF2B5EF4-FFF2-40B4-BE49-F238E27FC236}">
                      <a16:creationId xmlns:a16="http://schemas.microsoft.com/office/drawing/2014/main" id="{A60B4328-6B3D-7DE5-68D4-3789C6E1BF44}"/>
                    </a:ext>
                  </a:extLst>
                </p:cNvPr>
                <p:cNvSpPr/>
                <p:nvPr/>
              </p:nvSpPr>
              <p:spPr>
                <a:xfrm>
                  <a:off x="8680511" y="541853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07" name="object 264">
                  <a:extLst>
                    <a:ext uri="{FF2B5EF4-FFF2-40B4-BE49-F238E27FC236}">
                      <a16:creationId xmlns:a16="http://schemas.microsoft.com/office/drawing/2014/main" id="{A9226ACB-7C29-0EA6-B2ED-000BE348F3A4}"/>
                    </a:ext>
                  </a:extLst>
                </p:cNvPr>
                <p:cNvSpPr/>
                <p:nvPr/>
              </p:nvSpPr>
              <p:spPr>
                <a:xfrm>
                  <a:off x="8680511" y="55096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4"/>
                      </a:lnTo>
                      <a:lnTo>
                        <a:pt x="60885" y="60774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99CC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08" name="object 265">
                  <a:extLst>
                    <a:ext uri="{FF2B5EF4-FFF2-40B4-BE49-F238E27FC236}">
                      <a16:creationId xmlns:a16="http://schemas.microsoft.com/office/drawing/2014/main" id="{E764B0C5-12BD-F297-A4C7-AFDD6DB615C5}"/>
                    </a:ext>
                  </a:extLst>
                </p:cNvPr>
                <p:cNvSpPr/>
                <p:nvPr/>
              </p:nvSpPr>
              <p:spPr>
                <a:xfrm>
                  <a:off x="8680511" y="55096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09" name="object 266">
                  <a:extLst>
                    <a:ext uri="{FF2B5EF4-FFF2-40B4-BE49-F238E27FC236}">
                      <a16:creationId xmlns:a16="http://schemas.microsoft.com/office/drawing/2014/main" id="{8C9B9F78-E315-BD95-7A72-65D69E23864D}"/>
                    </a:ext>
                  </a:extLst>
                </p:cNvPr>
                <p:cNvSpPr/>
                <p:nvPr/>
              </p:nvSpPr>
              <p:spPr>
                <a:xfrm>
                  <a:off x="8680511" y="5600852"/>
                  <a:ext cx="61709" cy="29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29845">
                      <a:moveTo>
                        <a:pt x="0" y="29604"/>
                      </a:moveTo>
                      <a:lnTo>
                        <a:pt x="60885" y="29604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29604"/>
                      </a:lnTo>
                      <a:close/>
                    </a:path>
                  </a:pathLst>
                </a:custGeom>
                <a:solidFill>
                  <a:srgbClr val="99CC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10" name="object 267">
                  <a:extLst>
                    <a:ext uri="{FF2B5EF4-FFF2-40B4-BE49-F238E27FC236}">
                      <a16:creationId xmlns:a16="http://schemas.microsoft.com/office/drawing/2014/main" id="{4C709D70-5060-B118-2F4B-1CFDE2CA4471}"/>
                    </a:ext>
                  </a:extLst>
                </p:cNvPr>
                <p:cNvSpPr/>
                <p:nvPr/>
              </p:nvSpPr>
              <p:spPr>
                <a:xfrm>
                  <a:off x="8680511" y="5600852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11" name="object 268">
                  <a:extLst>
                    <a:ext uri="{FF2B5EF4-FFF2-40B4-BE49-F238E27FC236}">
                      <a16:creationId xmlns:a16="http://schemas.microsoft.com/office/drawing/2014/main" id="{84AB3B4E-1056-AEC3-02FA-DC514CAAF79F}"/>
                    </a:ext>
                  </a:extLst>
                </p:cNvPr>
                <p:cNvSpPr/>
                <p:nvPr/>
              </p:nvSpPr>
              <p:spPr>
                <a:xfrm>
                  <a:off x="8772959" y="523621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5" y="60773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99CC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12" name="object 269">
                  <a:extLst>
                    <a:ext uri="{FF2B5EF4-FFF2-40B4-BE49-F238E27FC236}">
                      <a16:creationId xmlns:a16="http://schemas.microsoft.com/office/drawing/2014/main" id="{04DBB8B9-931B-E4F0-7191-CD47743B2810}"/>
                    </a:ext>
                  </a:extLst>
                </p:cNvPr>
                <p:cNvSpPr/>
                <p:nvPr/>
              </p:nvSpPr>
              <p:spPr>
                <a:xfrm>
                  <a:off x="8772959" y="523621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13" name="object 270">
                  <a:extLst>
                    <a:ext uri="{FF2B5EF4-FFF2-40B4-BE49-F238E27FC236}">
                      <a16:creationId xmlns:a16="http://schemas.microsoft.com/office/drawing/2014/main" id="{2D9FF88D-4571-F6B4-828F-C5CA661049A9}"/>
                    </a:ext>
                  </a:extLst>
                </p:cNvPr>
                <p:cNvSpPr/>
                <p:nvPr/>
              </p:nvSpPr>
              <p:spPr>
                <a:xfrm>
                  <a:off x="8772959" y="532737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5" y="60773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99CC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14" name="object 271">
                  <a:extLst>
                    <a:ext uri="{FF2B5EF4-FFF2-40B4-BE49-F238E27FC236}">
                      <a16:creationId xmlns:a16="http://schemas.microsoft.com/office/drawing/2014/main" id="{69DF4308-1BAE-227D-7D3E-FCE7DA54E94F}"/>
                    </a:ext>
                  </a:extLst>
                </p:cNvPr>
                <p:cNvSpPr/>
                <p:nvPr/>
              </p:nvSpPr>
              <p:spPr>
                <a:xfrm>
                  <a:off x="8772959" y="532737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15" name="object 272">
                  <a:extLst>
                    <a:ext uri="{FF2B5EF4-FFF2-40B4-BE49-F238E27FC236}">
                      <a16:creationId xmlns:a16="http://schemas.microsoft.com/office/drawing/2014/main" id="{66AFB320-DC4D-CEE3-9788-EB376D1FB552}"/>
                    </a:ext>
                  </a:extLst>
                </p:cNvPr>
                <p:cNvSpPr/>
                <p:nvPr/>
              </p:nvSpPr>
              <p:spPr>
                <a:xfrm>
                  <a:off x="8772959" y="541853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4"/>
                      </a:lnTo>
                      <a:lnTo>
                        <a:pt x="60885" y="60774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99CC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16" name="object 273">
                  <a:extLst>
                    <a:ext uri="{FF2B5EF4-FFF2-40B4-BE49-F238E27FC236}">
                      <a16:creationId xmlns:a16="http://schemas.microsoft.com/office/drawing/2014/main" id="{0B5CF91C-A413-64B3-1D50-F34B2923B674}"/>
                    </a:ext>
                  </a:extLst>
                </p:cNvPr>
                <p:cNvSpPr/>
                <p:nvPr/>
              </p:nvSpPr>
              <p:spPr>
                <a:xfrm>
                  <a:off x="8772959" y="541853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17" name="object 274">
                  <a:extLst>
                    <a:ext uri="{FF2B5EF4-FFF2-40B4-BE49-F238E27FC236}">
                      <a16:creationId xmlns:a16="http://schemas.microsoft.com/office/drawing/2014/main" id="{C88FF6D3-1EA8-5262-8B55-2ABBC105969A}"/>
                    </a:ext>
                  </a:extLst>
                </p:cNvPr>
                <p:cNvSpPr/>
                <p:nvPr/>
              </p:nvSpPr>
              <p:spPr>
                <a:xfrm>
                  <a:off x="8772959" y="55096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4"/>
                      </a:lnTo>
                      <a:lnTo>
                        <a:pt x="60885" y="60774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99CC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18" name="object 275">
                  <a:extLst>
                    <a:ext uri="{FF2B5EF4-FFF2-40B4-BE49-F238E27FC236}">
                      <a16:creationId xmlns:a16="http://schemas.microsoft.com/office/drawing/2014/main" id="{D1E92F93-1157-FA74-5CC9-C8EE80DFE38F}"/>
                    </a:ext>
                  </a:extLst>
                </p:cNvPr>
                <p:cNvSpPr/>
                <p:nvPr/>
              </p:nvSpPr>
              <p:spPr>
                <a:xfrm>
                  <a:off x="8772959" y="55096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19" name="object 276">
                  <a:extLst>
                    <a:ext uri="{FF2B5EF4-FFF2-40B4-BE49-F238E27FC236}">
                      <a16:creationId xmlns:a16="http://schemas.microsoft.com/office/drawing/2014/main" id="{4C51E963-908F-D979-A9BE-32A436681398}"/>
                    </a:ext>
                  </a:extLst>
                </p:cNvPr>
                <p:cNvSpPr/>
                <p:nvPr/>
              </p:nvSpPr>
              <p:spPr>
                <a:xfrm>
                  <a:off x="8680511" y="523621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5" y="60773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99CC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20" name="object 277">
                  <a:extLst>
                    <a:ext uri="{FF2B5EF4-FFF2-40B4-BE49-F238E27FC236}">
                      <a16:creationId xmlns:a16="http://schemas.microsoft.com/office/drawing/2014/main" id="{E2C17018-FC5F-B899-90BF-B06B48E89FFB}"/>
                    </a:ext>
                  </a:extLst>
                </p:cNvPr>
                <p:cNvSpPr/>
                <p:nvPr/>
              </p:nvSpPr>
              <p:spPr>
                <a:xfrm>
                  <a:off x="8680511" y="523621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21" name="object 278">
                  <a:extLst>
                    <a:ext uri="{FF2B5EF4-FFF2-40B4-BE49-F238E27FC236}">
                      <a16:creationId xmlns:a16="http://schemas.microsoft.com/office/drawing/2014/main" id="{EAF9BDC4-DB19-5318-395E-D6DCC113C99D}"/>
                    </a:ext>
                  </a:extLst>
                </p:cNvPr>
                <p:cNvSpPr/>
                <p:nvPr/>
              </p:nvSpPr>
              <p:spPr>
                <a:xfrm>
                  <a:off x="8680511" y="532737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5" y="60773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99CC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22" name="object 279">
                  <a:extLst>
                    <a:ext uri="{FF2B5EF4-FFF2-40B4-BE49-F238E27FC236}">
                      <a16:creationId xmlns:a16="http://schemas.microsoft.com/office/drawing/2014/main" id="{EE22AB27-2C99-99D9-B0A9-A52F51B48BF3}"/>
                    </a:ext>
                  </a:extLst>
                </p:cNvPr>
                <p:cNvSpPr/>
                <p:nvPr/>
              </p:nvSpPr>
              <p:spPr>
                <a:xfrm>
                  <a:off x="8680511" y="532737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23" name="object 280">
                  <a:extLst>
                    <a:ext uri="{FF2B5EF4-FFF2-40B4-BE49-F238E27FC236}">
                      <a16:creationId xmlns:a16="http://schemas.microsoft.com/office/drawing/2014/main" id="{5BD721FA-412C-CDC7-3EEA-2E6F39F16C7F}"/>
                    </a:ext>
                  </a:extLst>
                </p:cNvPr>
                <p:cNvSpPr/>
                <p:nvPr/>
              </p:nvSpPr>
              <p:spPr>
                <a:xfrm>
                  <a:off x="8865409" y="541853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60884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4" y="60773"/>
                      </a:lnTo>
                      <a:lnTo>
                        <a:pt x="60884" y="0"/>
                      </a:lnTo>
                      <a:close/>
                    </a:path>
                  </a:pathLst>
                </a:custGeom>
                <a:solidFill>
                  <a:srgbClr val="00FF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24" name="object 281">
                  <a:extLst>
                    <a:ext uri="{FF2B5EF4-FFF2-40B4-BE49-F238E27FC236}">
                      <a16:creationId xmlns:a16="http://schemas.microsoft.com/office/drawing/2014/main" id="{1F86495D-15AD-1A55-EE17-B7C1239657BF}"/>
                    </a:ext>
                  </a:extLst>
                </p:cNvPr>
                <p:cNvSpPr/>
                <p:nvPr/>
              </p:nvSpPr>
              <p:spPr>
                <a:xfrm>
                  <a:off x="8865409" y="541853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60774"/>
                      </a:moveTo>
                      <a:lnTo>
                        <a:pt x="60885" y="60774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60774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25" name="object 282">
                  <a:extLst>
                    <a:ext uri="{FF2B5EF4-FFF2-40B4-BE49-F238E27FC236}">
                      <a16:creationId xmlns:a16="http://schemas.microsoft.com/office/drawing/2014/main" id="{1790EE42-6395-A098-8E47-CC6B6E231F42}"/>
                    </a:ext>
                  </a:extLst>
                </p:cNvPr>
                <p:cNvSpPr/>
                <p:nvPr/>
              </p:nvSpPr>
              <p:spPr>
                <a:xfrm>
                  <a:off x="8865409" y="55096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60884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4" y="60773"/>
                      </a:lnTo>
                      <a:lnTo>
                        <a:pt x="60884" y="0"/>
                      </a:lnTo>
                      <a:close/>
                    </a:path>
                  </a:pathLst>
                </a:custGeom>
                <a:solidFill>
                  <a:srgbClr val="00FF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26" name="object 283">
                  <a:extLst>
                    <a:ext uri="{FF2B5EF4-FFF2-40B4-BE49-F238E27FC236}">
                      <a16:creationId xmlns:a16="http://schemas.microsoft.com/office/drawing/2014/main" id="{043501D9-678F-AB5B-CE2D-011F0672D227}"/>
                    </a:ext>
                  </a:extLst>
                </p:cNvPr>
                <p:cNvSpPr/>
                <p:nvPr/>
              </p:nvSpPr>
              <p:spPr>
                <a:xfrm>
                  <a:off x="8865409" y="55096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60774"/>
                      </a:moveTo>
                      <a:lnTo>
                        <a:pt x="60885" y="60774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60774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27" name="object 284">
                  <a:extLst>
                    <a:ext uri="{FF2B5EF4-FFF2-40B4-BE49-F238E27FC236}">
                      <a16:creationId xmlns:a16="http://schemas.microsoft.com/office/drawing/2014/main" id="{3C073487-D927-6618-E2F7-DD70EAEDF670}"/>
                    </a:ext>
                  </a:extLst>
                </p:cNvPr>
                <p:cNvSpPr/>
                <p:nvPr/>
              </p:nvSpPr>
              <p:spPr>
                <a:xfrm>
                  <a:off x="8865409" y="5600852"/>
                  <a:ext cx="61709" cy="29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29845">
                      <a:moveTo>
                        <a:pt x="0" y="29604"/>
                      </a:moveTo>
                      <a:lnTo>
                        <a:pt x="60885" y="29604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29604"/>
                      </a:lnTo>
                      <a:close/>
                    </a:path>
                  </a:pathLst>
                </a:custGeom>
                <a:solidFill>
                  <a:srgbClr val="00FF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28" name="object 285">
                  <a:extLst>
                    <a:ext uri="{FF2B5EF4-FFF2-40B4-BE49-F238E27FC236}">
                      <a16:creationId xmlns:a16="http://schemas.microsoft.com/office/drawing/2014/main" id="{10288712-997D-0FE2-DA9F-3AE8CB8E4198}"/>
                    </a:ext>
                  </a:extLst>
                </p:cNvPr>
                <p:cNvSpPr/>
                <p:nvPr/>
              </p:nvSpPr>
              <p:spPr>
                <a:xfrm>
                  <a:off x="8865409" y="5600852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29" name="object 286">
                  <a:extLst>
                    <a:ext uri="{FF2B5EF4-FFF2-40B4-BE49-F238E27FC236}">
                      <a16:creationId xmlns:a16="http://schemas.microsoft.com/office/drawing/2014/main" id="{F34DCFB4-6674-C9DC-E1DE-6D0B1AF63A9E}"/>
                    </a:ext>
                  </a:extLst>
                </p:cNvPr>
                <p:cNvSpPr/>
                <p:nvPr/>
              </p:nvSpPr>
              <p:spPr>
                <a:xfrm>
                  <a:off x="8865409" y="523621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60884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4" y="60773"/>
                      </a:lnTo>
                      <a:lnTo>
                        <a:pt x="60884" y="0"/>
                      </a:lnTo>
                      <a:close/>
                    </a:path>
                  </a:pathLst>
                </a:custGeom>
                <a:solidFill>
                  <a:srgbClr val="00FF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30" name="object 287">
                  <a:extLst>
                    <a:ext uri="{FF2B5EF4-FFF2-40B4-BE49-F238E27FC236}">
                      <a16:creationId xmlns:a16="http://schemas.microsoft.com/office/drawing/2014/main" id="{CD17436F-1331-1B7D-FA1F-C90520DA174F}"/>
                    </a:ext>
                  </a:extLst>
                </p:cNvPr>
                <p:cNvSpPr/>
                <p:nvPr/>
              </p:nvSpPr>
              <p:spPr>
                <a:xfrm>
                  <a:off x="8865409" y="523621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60774"/>
                      </a:moveTo>
                      <a:lnTo>
                        <a:pt x="60885" y="60774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60774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31" name="object 288">
                  <a:extLst>
                    <a:ext uri="{FF2B5EF4-FFF2-40B4-BE49-F238E27FC236}">
                      <a16:creationId xmlns:a16="http://schemas.microsoft.com/office/drawing/2014/main" id="{D415D1F6-F17A-741B-2494-B4B071229E3B}"/>
                    </a:ext>
                  </a:extLst>
                </p:cNvPr>
                <p:cNvSpPr/>
                <p:nvPr/>
              </p:nvSpPr>
              <p:spPr>
                <a:xfrm>
                  <a:off x="8865409" y="532737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5" y="60773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00FF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32" name="object 289">
                  <a:extLst>
                    <a:ext uri="{FF2B5EF4-FFF2-40B4-BE49-F238E27FC236}">
                      <a16:creationId xmlns:a16="http://schemas.microsoft.com/office/drawing/2014/main" id="{01E3C564-5880-F017-1195-04AA307CF634}"/>
                    </a:ext>
                  </a:extLst>
                </p:cNvPr>
                <p:cNvSpPr/>
                <p:nvPr/>
              </p:nvSpPr>
              <p:spPr>
                <a:xfrm>
                  <a:off x="8865409" y="532737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33" name="object 290">
                  <a:extLst>
                    <a:ext uri="{FF2B5EF4-FFF2-40B4-BE49-F238E27FC236}">
                      <a16:creationId xmlns:a16="http://schemas.microsoft.com/office/drawing/2014/main" id="{459C5AA9-95EB-D878-6DC0-8083F522EE71}"/>
                    </a:ext>
                  </a:extLst>
                </p:cNvPr>
                <p:cNvSpPr/>
                <p:nvPr/>
              </p:nvSpPr>
              <p:spPr>
                <a:xfrm>
                  <a:off x="8772959" y="5600852"/>
                  <a:ext cx="61709" cy="29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29845">
                      <a:moveTo>
                        <a:pt x="0" y="29604"/>
                      </a:moveTo>
                      <a:lnTo>
                        <a:pt x="60884" y="29604"/>
                      </a:lnTo>
                      <a:lnTo>
                        <a:pt x="60884" y="0"/>
                      </a:lnTo>
                      <a:lnTo>
                        <a:pt x="0" y="0"/>
                      </a:lnTo>
                      <a:lnTo>
                        <a:pt x="0" y="29604"/>
                      </a:lnTo>
                      <a:close/>
                    </a:path>
                  </a:pathLst>
                </a:custGeom>
                <a:solidFill>
                  <a:srgbClr val="00FF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34" name="object 291">
                  <a:extLst>
                    <a:ext uri="{FF2B5EF4-FFF2-40B4-BE49-F238E27FC236}">
                      <a16:creationId xmlns:a16="http://schemas.microsoft.com/office/drawing/2014/main" id="{7BB8E6B5-E9A7-2A32-CEF9-2152A1443AB9}"/>
                    </a:ext>
                  </a:extLst>
                </p:cNvPr>
                <p:cNvSpPr/>
                <p:nvPr/>
              </p:nvSpPr>
              <p:spPr>
                <a:xfrm>
                  <a:off x="8772959" y="5600852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60774"/>
                      </a:moveTo>
                      <a:lnTo>
                        <a:pt x="60885" y="60774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60774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35" name="object 292">
                  <a:extLst>
                    <a:ext uri="{FF2B5EF4-FFF2-40B4-BE49-F238E27FC236}">
                      <a16:creationId xmlns:a16="http://schemas.microsoft.com/office/drawing/2014/main" id="{983DCF81-8224-D138-2204-14767680ACC2}"/>
                    </a:ext>
                  </a:extLst>
                </p:cNvPr>
                <p:cNvSpPr/>
                <p:nvPr/>
              </p:nvSpPr>
              <p:spPr>
                <a:xfrm>
                  <a:off x="9050305" y="55096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60884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4" y="60773"/>
                      </a:lnTo>
                      <a:lnTo>
                        <a:pt x="60884" y="0"/>
                      </a:lnTo>
                      <a:close/>
                    </a:path>
                  </a:pathLst>
                </a:custGeom>
                <a:solidFill>
                  <a:srgbClr val="EEECE1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36" name="object 293">
                  <a:extLst>
                    <a:ext uri="{FF2B5EF4-FFF2-40B4-BE49-F238E27FC236}">
                      <a16:creationId xmlns:a16="http://schemas.microsoft.com/office/drawing/2014/main" id="{B7881A2C-8C60-D2B4-6BDD-C675708DFED0}"/>
                    </a:ext>
                  </a:extLst>
                </p:cNvPr>
                <p:cNvSpPr/>
                <p:nvPr/>
              </p:nvSpPr>
              <p:spPr>
                <a:xfrm>
                  <a:off x="9050305" y="55096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60774"/>
                      </a:moveTo>
                      <a:lnTo>
                        <a:pt x="60885" y="60774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60774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37" name="object 294">
                  <a:extLst>
                    <a:ext uri="{FF2B5EF4-FFF2-40B4-BE49-F238E27FC236}">
                      <a16:creationId xmlns:a16="http://schemas.microsoft.com/office/drawing/2014/main" id="{42F421CE-B7B4-DFDB-2584-6582125CCACD}"/>
                    </a:ext>
                  </a:extLst>
                </p:cNvPr>
                <p:cNvSpPr/>
                <p:nvPr/>
              </p:nvSpPr>
              <p:spPr>
                <a:xfrm>
                  <a:off x="9050305" y="5600852"/>
                  <a:ext cx="61709" cy="29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29845">
                      <a:moveTo>
                        <a:pt x="0" y="29604"/>
                      </a:moveTo>
                      <a:lnTo>
                        <a:pt x="60885" y="29604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29604"/>
                      </a:lnTo>
                      <a:close/>
                    </a:path>
                  </a:pathLst>
                </a:custGeom>
                <a:solidFill>
                  <a:srgbClr val="EEECE1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38" name="object 295">
                  <a:extLst>
                    <a:ext uri="{FF2B5EF4-FFF2-40B4-BE49-F238E27FC236}">
                      <a16:creationId xmlns:a16="http://schemas.microsoft.com/office/drawing/2014/main" id="{5B1255D1-CE0D-3A9B-BF6C-DD9BB931F6E2}"/>
                    </a:ext>
                  </a:extLst>
                </p:cNvPr>
                <p:cNvSpPr/>
                <p:nvPr/>
              </p:nvSpPr>
              <p:spPr>
                <a:xfrm>
                  <a:off x="9050305" y="5600852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39" name="object 296">
                  <a:extLst>
                    <a:ext uri="{FF2B5EF4-FFF2-40B4-BE49-F238E27FC236}">
                      <a16:creationId xmlns:a16="http://schemas.microsoft.com/office/drawing/2014/main" id="{B21B8D78-C2A3-6E9A-E87A-2A5312328FAD}"/>
                    </a:ext>
                  </a:extLst>
                </p:cNvPr>
                <p:cNvSpPr/>
                <p:nvPr/>
              </p:nvSpPr>
              <p:spPr>
                <a:xfrm>
                  <a:off x="9050305" y="532737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60884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4" y="60773"/>
                      </a:lnTo>
                      <a:lnTo>
                        <a:pt x="60884" y="0"/>
                      </a:lnTo>
                      <a:close/>
                    </a:path>
                  </a:pathLst>
                </a:custGeom>
                <a:solidFill>
                  <a:srgbClr val="EEECE1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40" name="object 297">
                  <a:extLst>
                    <a:ext uri="{FF2B5EF4-FFF2-40B4-BE49-F238E27FC236}">
                      <a16:creationId xmlns:a16="http://schemas.microsoft.com/office/drawing/2014/main" id="{68E715A8-4F5A-9829-F28F-875DF0D22F59}"/>
                    </a:ext>
                  </a:extLst>
                </p:cNvPr>
                <p:cNvSpPr/>
                <p:nvPr/>
              </p:nvSpPr>
              <p:spPr>
                <a:xfrm>
                  <a:off x="9050305" y="532737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60774"/>
                      </a:moveTo>
                      <a:lnTo>
                        <a:pt x="60885" y="60774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60774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41" name="object 298">
                  <a:extLst>
                    <a:ext uri="{FF2B5EF4-FFF2-40B4-BE49-F238E27FC236}">
                      <a16:creationId xmlns:a16="http://schemas.microsoft.com/office/drawing/2014/main" id="{103E4147-1ACF-781A-31C2-C24A1D23A4AB}"/>
                    </a:ext>
                  </a:extLst>
                </p:cNvPr>
                <p:cNvSpPr/>
                <p:nvPr/>
              </p:nvSpPr>
              <p:spPr>
                <a:xfrm>
                  <a:off x="9050305" y="541853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4"/>
                      </a:lnTo>
                      <a:lnTo>
                        <a:pt x="60885" y="60774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EEECE1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42" name="object 299">
                  <a:extLst>
                    <a:ext uri="{FF2B5EF4-FFF2-40B4-BE49-F238E27FC236}">
                      <a16:creationId xmlns:a16="http://schemas.microsoft.com/office/drawing/2014/main" id="{2164A750-A4CC-579E-48F6-5B7F3C118098}"/>
                    </a:ext>
                  </a:extLst>
                </p:cNvPr>
                <p:cNvSpPr/>
                <p:nvPr/>
              </p:nvSpPr>
              <p:spPr>
                <a:xfrm>
                  <a:off x="9050305" y="541853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43" name="object 300">
                  <a:extLst>
                    <a:ext uri="{FF2B5EF4-FFF2-40B4-BE49-F238E27FC236}">
                      <a16:creationId xmlns:a16="http://schemas.microsoft.com/office/drawing/2014/main" id="{93B91004-2B36-B030-9D32-F204A7954A10}"/>
                    </a:ext>
                  </a:extLst>
                </p:cNvPr>
                <p:cNvSpPr/>
                <p:nvPr/>
              </p:nvSpPr>
              <p:spPr>
                <a:xfrm>
                  <a:off x="9050305" y="523621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5" y="60773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EEECE1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44" name="object 301">
                  <a:extLst>
                    <a:ext uri="{FF2B5EF4-FFF2-40B4-BE49-F238E27FC236}">
                      <a16:creationId xmlns:a16="http://schemas.microsoft.com/office/drawing/2014/main" id="{1DECD18A-1360-7D76-B115-99933ECDC049}"/>
                    </a:ext>
                  </a:extLst>
                </p:cNvPr>
                <p:cNvSpPr/>
                <p:nvPr/>
              </p:nvSpPr>
              <p:spPr>
                <a:xfrm>
                  <a:off x="9050305" y="523621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45" name="object 302">
                  <a:extLst>
                    <a:ext uri="{FF2B5EF4-FFF2-40B4-BE49-F238E27FC236}">
                      <a16:creationId xmlns:a16="http://schemas.microsoft.com/office/drawing/2014/main" id="{DE3A15A7-A85F-D9D0-8844-C9E6D1D25CE9}"/>
                    </a:ext>
                  </a:extLst>
                </p:cNvPr>
                <p:cNvSpPr/>
                <p:nvPr/>
              </p:nvSpPr>
              <p:spPr>
                <a:xfrm>
                  <a:off x="8957857" y="523621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5" y="60773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FF99CC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46" name="object 303">
                  <a:extLst>
                    <a:ext uri="{FF2B5EF4-FFF2-40B4-BE49-F238E27FC236}">
                      <a16:creationId xmlns:a16="http://schemas.microsoft.com/office/drawing/2014/main" id="{0622D588-CD61-09FC-933C-82A4805C0496}"/>
                    </a:ext>
                  </a:extLst>
                </p:cNvPr>
                <p:cNvSpPr/>
                <p:nvPr/>
              </p:nvSpPr>
              <p:spPr>
                <a:xfrm>
                  <a:off x="8957857" y="523621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47" name="object 304">
                  <a:extLst>
                    <a:ext uri="{FF2B5EF4-FFF2-40B4-BE49-F238E27FC236}">
                      <a16:creationId xmlns:a16="http://schemas.microsoft.com/office/drawing/2014/main" id="{2D97BDF9-723F-0D97-0CCA-94D391232BFE}"/>
                    </a:ext>
                  </a:extLst>
                </p:cNvPr>
                <p:cNvSpPr/>
                <p:nvPr/>
              </p:nvSpPr>
              <p:spPr>
                <a:xfrm>
                  <a:off x="8957857" y="541853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4"/>
                      </a:lnTo>
                      <a:lnTo>
                        <a:pt x="60885" y="60774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FF99CC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48" name="object 305">
                  <a:extLst>
                    <a:ext uri="{FF2B5EF4-FFF2-40B4-BE49-F238E27FC236}">
                      <a16:creationId xmlns:a16="http://schemas.microsoft.com/office/drawing/2014/main" id="{788A5369-843C-2770-6288-3B46F15ECB9A}"/>
                    </a:ext>
                  </a:extLst>
                </p:cNvPr>
                <p:cNvSpPr/>
                <p:nvPr/>
              </p:nvSpPr>
              <p:spPr>
                <a:xfrm>
                  <a:off x="8957857" y="541853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49" name="object 306">
                  <a:extLst>
                    <a:ext uri="{FF2B5EF4-FFF2-40B4-BE49-F238E27FC236}">
                      <a16:creationId xmlns:a16="http://schemas.microsoft.com/office/drawing/2014/main" id="{CB94ADC5-D042-309D-19F5-A5033FC8AD6B}"/>
                    </a:ext>
                  </a:extLst>
                </p:cNvPr>
                <p:cNvSpPr/>
                <p:nvPr/>
              </p:nvSpPr>
              <p:spPr>
                <a:xfrm>
                  <a:off x="8957857" y="532737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5" y="60773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FF99CC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50" name="object 307">
                  <a:extLst>
                    <a:ext uri="{FF2B5EF4-FFF2-40B4-BE49-F238E27FC236}">
                      <a16:creationId xmlns:a16="http://schemas.microsoft.com/office/drawing/2014/main" id="{2C011D7E-6123-7DEB-2728-9230D0ACDA5D}"/>
                    </a:ext>
                  </a:extLst>
                </p:cNvPr>
                <p:cNvSpPr/>
                <p:nvPr/>
              </p:nvSpPr>
              <p:spPr>
                <a:xfrm>
                  <a:off x="8957857" y="532737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51" name="object 308">
                  <a:extLst>
                    <a:ext uri="{FF2B5EF4-FFF2-40B4-BE49-F238E27FC236}">
                      <a16:creationId xmlns:a16="http://schemas.microsoft.com/office/drawing/2014/main" id="{33244267-9200-AD7B-A2B2-034621F753C0}"/>
                    </a:ext>
                  </a:extLst>
                </p:cNvPr>
                <p:cNvSpPr/>
                <p:nvPr/>
              </p:nvSpPr>
              <p:spPr>
                <a:xfrm>
                  <a:off x="8957857" y="55096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4"/>
                      </a:lnTo>
                      <a:lnTo>
                        <a:pt x="60885" y="60774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FF99CC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52" name="object 309">
                  <a:extLst>
                    <a:ext uri="{FF2B5EF4-FFF2-40B4-BE49-F238E27FC236}">
                      <a16:creationId xmlns:a16="http://schemas.microsoft.com/office/drawing/2014/main" id="{E38BC345-B913-D2C3-6CD7-0BEE2EB9FF0C}"/>
                    </a:ext>
                  </a:extLst>
                </p:cNvPr>
                <p:cNvSpPr/>
                <p:nvPr/>
              </p:nvSpPr>
              <p:spPr>
                <a:xfrm>
                  <a:off x="8957857" y="55096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53" name="object 310">
                  <a:extLst>
                    <a:ext uri="{FF2B5EF4-FFF2-40B4-BE49-F238E27FC236}">
                      <a16:creationId xmlns:a16="http://schemas.microsoft.com/office/drawing/2014/main" id="{FE7F779A-E830-DF63-0917-F18A2F7632AF}"/>
                    </a:ext>
                  </a:extLst>
                </p:cNvPr>
                <p:cNvSpPr/>
                <p:nvPr/>
              </p:nvSpPr>
              <p:spPr>
                <a:xfrm>
                  <a:off x="8957857" y="5600852"/>
                  <a:ext cx="61709" cy="29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29845">
                      <a:moveTo>
                        <a:pt x="0" y="29604"/>
                      </a:moveTo>
                      <a:lnTo>
                        <a:pt x="60885" y="29604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29604"/>
                      </a:lnTo>
                      <a:close/>
                    </a:path>
                  </a:pathLst>
                </a:custGeom>
                <a:solidFill>
                  <a:srgbClr val="FF99CC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54" name="object 311">
                  <a:extLst>
                    <a:ext uri="{FF2B5EF4-FFF2-40B4-BE49-F238E27FC236}">
                      <a16:creationId xmlns:a16="http://schemas.microsoft.com/office/drawing/2014/main" id="{8488DC8C-FF3F-AD72-BC0C-BAFE4105ED8D}"/>
                    </a:ext>
                  </a:extLst>
                </p:cNvPr>
                <p:cNvSpPr/>
                <p:nvPr/>
              </p:nvSpPr>
              <p:spPr>
                <a:xfrm>
                  <a:off x="8957857" y="5600852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55" name="object 312">
                  <a:extLst>
                    <a:ext uri="{FF2B5EF4-FFF2-40B4-BE49-F238E27FC236}">
                      <a16:creationId xmlns:a16="http://schemas.microsoft.com/office/drawing/2014/main" id="{4B5D2C6A-696D-A74C-12FC-D2256F21A280}"/>
                    </a:ext>
                  </a:extLst>
                </p:cNvPr>
                <p:cNvSpPr/>
                <p:nvPr/>
              </p:nvSpPr>
              <p:spPr>
                <a:xfrm>
                  <a:off x="9142754" y="523621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5" y="60773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4F81B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56" name="object 313">
                  <a:extLst>
                    <a:ext uri="{FF2B5EF4-FFF2-40B4-BE49-F238E27FC236}">
                      <a16:creationId xmlns:a16="http://schemas.microsoft.com/office/drawing/2014/main" id="{FF98C6EF-D966-5EFA-E57D-F1555A206B88}"/>
                    </a:ext>
                  </a:extLst>
                </p:cNvPr>
                <p:cNvSpPr/>
                <p:nvPr/>
              </p:nvSpPr>
              <p:spPr>
                <a:xfrm>
                  <a:off x="9142754" y="523621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57" name="object 314">
                  <a:extLst>
                    <a:ext uri="{FF2B5EF4-FFF2-40B4-BE49-F238E27FC236}">
                      <a16:creationId xmlns:a16="http://schemas.microsoft.com/office/drawing/2014/main" id="{8CD57C31-53B3-D418-8109-0A435C9CF8DC}"/>
                    </a:ext>
                  </a:extLst>
                </p:cNvPr>
                <p:cNvSpPr/>
                <p:nvPr/>
              </p:nvSpPr>
              <p:spPr>
                <a:xfrm>
                  <a:off x="9142754" y="541853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4"/>
                      </a:lnTo>
                      <a:lnTo>
                        <a:pt x="60885" y="60774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4F81B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58" name="object 315">
                  <a:extLst>
                    <a:ext uri="{FF2B5EF4-FFF2-40B4-BE49-F238E27FC236}">
                      <a16:creationId xmlns:a16="http://schemas.microsoft.com/office/drawing/2014/main" id="{D08E141A-94B8-19E8-B319-F02DFD05D067}"/>
                    </a:ext>
                  </a:extLst>
                </p:cNvPr>
                <p:cNvSpPr/>
                <p:nvPr/>
              </p:nvSpPr>
              <p:spPr>
                <a:xfrm>
                  <a:off x="9142754" y="541853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59" name="object 316">
                  <a:extLst>
                    <a:ext uri="{FF2B5EF4-FFF2-40B4-BE49-F238E27FC236}">
                      <a16:creationId xmlns:a16="http://schemas.microsoft.com/office/drawing/2014/main" id="{B015BA5A-6300-76AB-0858-F53EBF3172A6}"/>
                    </a:ext>
                  </a:extLst>
                </p:cNvPr>
                <p:cNvSpPr/>
                <p:nvPr/>
              </p:nvSpPr>
              <p:spPr>
                <a:xfrm>
                  <a:off x="9142754" y="5600852"/>
                  <a:ext cx="61709" cy="29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29845">
                      <a:moveTo>
                        <a:pt x="0" y="29604"/>
                      </a:moveTo>
                      <a:lnTo>
                        <a:pt x="60885" y="29604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29604"/>
                      </a:lnTo>
                      <a:close/>
                    </a:path>
                  </a:pathLst>
                </a:custGeom>
                <a:solidFill>
                  <a:srgbClr val="4F81B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60" name="object 317">
                  <a:extLst>
                    <a:ext uri="{FF2B5EF4-FFF2-40B4-BE49-F238E27FC236}">
                      <a16:creationId xmlns:a16="http://schemas.microsoft.com/office/drawing/2014/main" id="{E131BFDF-D86A-F147-3106-C7DEE2427950}"/>
                    </a:ext>
                  </a:extLst>
                </p:cNvPr>
                <p:cNvSpPr/>
                <p:nvPr/>
              </p:nvSpPr>
              <p:spPr>
                <a:xfrm>
                  <a:off x="9142754" y="5600852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61" name="object 318">
                  <a:extLst>
                    <a:ext uri="{FF2B5EF4-FFF2-40B4-BE49-F238E27FC236}">
                      <a16:creationId xmlns:a16="http://schemas.microsoft.com/office/drawing/2014/main" id="{7CFB5E45-0EA8-2533-6B18-319C3B11DEF7}"/>
                    </a:ext>
                  </a:extLst>
                </p:cNvPr>
                <p:cNvSpPr/>
                <p:nvPr/>
              </p:nvSpPr>
              <p:spPr>
                <a:xfrm>
                  <a:off x="9142754" y="55096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4"/>
                      </a:lnTo>
                      <a:lnTo>
                        <a:pt x="60885" y="60774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C0504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62" name="object 319">
                  <a:extLst>
                    <a:ext uri="{FF2B5EF4-FFF2-40B4-BE49-F238E27FC236}">
                      <a16:creationId xmlns:a16="http://schemas.microsoft.com/office/drawing/2014/main" id="{4B98A3E0-1CD1-69CF-49B3-D9516AAE1FE7}"/>
                    </a:ext>
                  </a:extLst>
                </p:cNvPr>
                <p:cNvSpPr/>
                <p:nvPr/>
              </p:nvSpPr>
              <p:spPr>
                <a:xfrm>
                  <a:off x="9142754" y="55096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63" name="object 320">
                  <a:extLst>
                    <a:ext uri="{FF2B5EF4-FFF2-40B4-BE49-F238E27FC236}">
                      <a16:creationId xmlns:a16="http://schemas.microsoft.com/office/drawing/2014/main" id="{186C90C4-6846-92C8-D3BA-B433AAB8E1F7}"/>
                    </a:ext>
                  </a:extLst>
                </p:cNvPr>
                <p:cNvSpPr/>
                <p:nvPr/>
              </p:nvSpPr>
              <p:spPr>
                <a:xfrm>
                  <a:off x="9142754" y="532737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5" y="60773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64" name="object 321">
                  <a:extLst>
                    <a:ext uri="{FF2B5EF4-FFF2-40B4-BE49-F238E27FC236}">
                      <a16:creationId xmlns:a16="http://schemas.microsoft.com/office/drawing/2014/main" id="{4D0FCCE1-168C-D4F5-60C4-94B60BAE56FA}"/>
                    </a:ext>
                  </a:extLst>
                </p:cNvPr>
                <p:cNvSpPr/>
                <p:nvPr/>
              </p:nvSpPr>
              <p:spPr>
                <a:xfrm>
                  <a:off x="9142754" y="532737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65" name="object 322">
                  <a:extLst>
                    <a:ext uri="{FF2B5EF4-FFF2-40B4-BE49-F238E27FC236}">
                      <a16:creationId xmlns:a16="http://schemas.microsoft.com/office/drawing/2014/main" id="{7A7CBBAC-9954-4A5E-1443-DCDD2511D787}"/>
                    </a:ext>
                  </a:extLst>
                </p:cNvPr>
                <p:cNvSpPr/>
                <p:nvPr/>
              </p:nvSpPr>
              <p:spPr>
                <a:xfrm>
                  <a:off x="9235202" y="523621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5" y="60773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4F81B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66" name="object 323">
                  <a:extLst>
                    <a:ext uri="{FF2B5EF4-FFF2-40B4-BE49-F238E27FC236}">
                      <a16:creationId xmlns:a16="http://schemas.microsoft.com/office/drawing/2014/main" id="{F002FCE0-5A0E-22B6-2730-CA8BA58BE04F}"/>
                    </a:ext>
                  </a:extLst>
                </p:cNvPr>
                <p:cNvSpPr/>
                <p:nvPr/>
              </p:nvSpPr>
              <p:spPr>
                <a:xfrm>
                  <a:off x="9235202" y="523621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67" name="object 324">
                  <a:extLst>
                    <a:ext uri="{FF2B5EF4-FFF2-40B4-BE49-F238E27FC236}">
                      <a16:creationId xmlns:a16="http://schemas.microsoft.com/office/drawing/2014/main" id="{1F154BB8-16C7-CB25-5A28-3F3A25232033}"/>
                    </a:ext>
                  </a:extLst>
                </p:cNvPr>
                <p:cNvSpPr/>
                <p:nvPr/>
              </p:nvSpPr>
              <p:spPr>
                <a:xfrm>
                  <a:off x="9235202" y="541853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4"/>
                      </a:lnTo>
                      <a:lnTo>
                        <a:pt x="60885" y="60774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C0504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68" name="object 325">
                  <a:extLst>
                    <a:ext uri="{FF2B5EF4-FFF2-40B4-BE49-F238E27FC236}">
                      <a16:creationId xmlns:a16="http://schemas.microsoft.com/office/drawing/2014/main" id="{429D9FB1-852F-034E-F769-85A5A30531DE}"/>
                    </a:ext>
                  </a:extLst>
                </p:cNvPr>
                <p:cNvSpPr/>
                <p:nvPr/>
              </p:nvSpPr>
              <p:spPr>
                <a:xfrm>
                  <a:off x="9235202" y="541853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69" name="object 326">
                  <a:extLst>
                    <a:ext uri="{FF2B5EF4-FFF2-40B4-BE49-F238E27FC236}">
                      <a16:creationId xmlns:a16="http://schemas.microsoft.com/office/drawing/2014/main" id="{DDB8F5A3-04DC-06EA-7BEC-36C39DDEC62A}"/>
                    </a:ext>
                  </a:extLst>
                </p:cNvPr>
                <p:cNvSpPr/>
                <p:nvPr/>
              </p:nvSpPr>
              <p:spPr>
                <a:xfrm>
                  <a:off x="9235191" y="5600858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60896" y="0"/>
                      </a:moveTo>
                      <a:lnTo>
                        <a:pt x="0" y="0"/>
                      </a:lnTo>
                      <a:lnTo>
                        <a:pt x="0" y="29603"/>
                      </a:lnTo>
                      <a:lnTo>
                        <a:pt x="0" y="60769"/>
                      </a:lnTo>
                      <a:lnTo>
                        <a:pt x="60896" y="60769"/>
                      </a:lnTo>
                      <a:lnTo>
                        <a:pt x="60896" y="29603"/>
                      </a:lnTo>
                      <a:lnTo>
                        <a:pt x="60896" y="0"/>
                      </a:lnTo>
                      <a:close/>
                    </a:path>
                  </a:pathLst>
                </a:custGeom>
                <a:solidFill>
                  <a:srgbClr val="C0504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70" name="object 327">
                  <a:extLst>
                    <a:ext uri="{FF2B5EF4-FFF2-40B4-BE49-F238E27FC236}">
                      <a16:creationId xmlns:a16="http://schemas.microsoft.com/office/drawing/2014/main" id="{F283DE57-7810-6EA8-2D8B-490F18D51966}"/>
                    </a:ext>
                  </a:extLst>
                </p:cNvPr>
                <p:cNvSpPr/>
                <p:nvPr/>
              </p:nvSpPr>
              <p:spPr>
                <a:xfrm>
                  <a:off x="9235202" y="5600852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73" name="object 330">
                  <a:extLst>
                    <a:ext uri="{FF2B5EF4-FFF2-40B4-BE49-F238E27FC236}">
                      <a16:creationId xmlns:a16="http://schemas.microsoft.com/office/drawing/2014/main" id="{3AF986A5-4F0E-E127-DB03-34A83588B737}"/>
                    </a:ext>
                  </a:extLst>
                </p:cNvPr>
                <p:cNvSpPr/>
                <p:nvPr/>
              </p:nvSpPr>
              <p:spPr>
                <a:xfrm>
                  <a:off x="9235202" y="532737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3"/>
                      </a:lnTo>
                      <a:lnTo>
                        <a:pt x="60885" y="60773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74" name="object 331">
                  <a:extLst>
                    <a:ext uri="{FF2B5EF4-FFF2-40B4-BE49-F238E27FC236}">
                      <a16:creationId xmlns:a16="http://schemas.microsoft.com/office/drawing/2014/main" id="{6339EE2E-706E-531D-50A9-FE6A5087E887}"/>
                    </a:ext>
                  </a:extLst>
                </p:cNvPr>
                <p:cNvSpPr/>
                <p:nvPr/>
              </p:nvSpPr>
              <p:spPr>
                <a:xfrm>
                  <a:off x="9235202" y="532737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79" name="object 336">
                  <a:extLst>
                    <a:ext uri="{FF2B5EF4-FFF2-40B4-BE49-F238E27FC236}">
                      <a16:creationId xmlns:a16="http://schemas.microsoft.com/office/drawing/2014/main" id="{FF3631D9-9034-8C01-ADAD-4517DCD38F32}"/>
                    </a:ext>
                  </a:extLst>
                </p:cNvPr>
                <p:cNvSpPr/>
                <p:nvPr/>
              </p:nvSpPr>
              <p:spPr>
                <a:xfrm>
                  <a:off x="9235202" y="55096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774"/>
                      </a:lnTo>
                      <a:lnTo>
                        <a:pt x="60885" y="60774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FFFF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80" name="object 337">
                  <a:extLst>
                    <a:ext uri="{FF2B5EF4-FFF2-40B4-BE49-F238E27FC236}">
                      <a16:creationId xmlns:a16="http://schemas.microsoft.com/office/drawing/2014/main" id="{AA4BAD98-9914-862D-B046-92346F23570D}"/>
                    </a:ext>
                  </a:extLst>
                </p:cNvPr>
                <p:cNvSpPr/>
                <p:nvPr/>
              </p:nvSpPr>
              <p:spPr>
                <a:xfrm>
                  <a:off x="9235202" y="55096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9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774"/>
                      </a:lnTo>
                      <a:lnTo>
                        <a:pt x="0" y="60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81" name="object 338">
                  <a:extLst>
                    <a:ext uri="{FF2B5EF4-FFF2-40B4-BE49-F238E27FC236}">
                      <a16:creationId xmlns:a16="http://schemas.microsoft.com/office/drawing/2014/main" id="{DDB22F48-48F0-C22B-8344-A05F8CB7D529}"/>
                    </a:ext>
                  </a:extLst>
                </p:cNvPr>
                <p:cNvSpPr/>
                <p:nvPr/>
              </p:nvSpPr>
              <p:spPr>
                <a:xfrm>
                  <a:off x="3417650" y="523859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5" y="60876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4F81B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82" name="object 339">
                  <a:extLst>
                    <a:ext uri="{FF2B5EF4-FFF2-40B4-BE49-F238E27FC236}">
                      <a16:creationId xmlns:a16="http://schemas.microsoft.com/office/drawing/2014/main" id="{4E192A3D-4E07-F0AD-375C-946668163DB1}"/>
                    </a:ext>
                  </a:extLst>
                </p:cNvPr>
                <p:cNvSpPr/>
                <p:nvPr/>
              </p:nvSpPr>
              <p:spPr>
                <a:xfrm>
                  <a:off x="3417650" y="523859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83" name="object 340">
                  <a:extLst>
                    <a:ext uri="{FF2B5EF4-FFF2-40B4-BE49-F238E27FC236}">
                      <a16:creationId xmlns:a16="http://schemas.microsoft.com/office/drawing/2014/main" id="{44FB9369-7AF1-E488-9916-8188E39CA019}"/>
                    </a:ext>
                  </a:extLst>
                </p:cNvPr>
                <p:cNvSpPr/>
                <p:nvPr/>
              </p:nvSpPr>
              <p:spPr>
                <a:xfrm>
                  <a:off x="3417650" y="542122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5" y="60876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4F81B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84" name="object 341">
                  <a:extLst>
                    <a:ext uri="{FF2B5EF4-FFF2-40B4-BE49-F238E27FC236}">
                      <a16:creationId xmlns:a16="http://schemas.microsoft.com/office/drawing/2014/main" id="{D1EC6510-A747-EA55-2C79-5DB7EB24E0AC}"/>
                    </a:ext>
                  </a:extLst>
                </p:cNvPr>
                <p:cNvSpPr/>
                <p:nvPr/>
              </p:nvSpPr>
              <p:spPr>
                <a:xfrm>
                  <a:off x="3417650" y="542122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85" name="object 342">
                  <a:extLst>
                    <a:ext uri="{FF2B5EF4-FFF2-40B4-BE49-F238E27FC236}">
                      <a16:creationId xmlns:a16="http://schemas.microsoft.com/office/drawing/2014/main" id="{CB83290A-88EC-2E34-ECA6-CB9A2E1B9E20}"/>
                    </a:ext>
                  </a:extLst>
                </p:cNvPr>
                <p:cNvSpPr/>
                <p:nvPr/>
              </p:nvSpPr>
              <p:spPr>
                <a:xfrm>
                  <a:off x="3417650" y="5603855"/>
                  <a:ext cx="61709" cy="26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26670">
                      <a:moveTo>
                        <a:pt x="0" y="26602"/>
                      </a:moveTo>
                      <a:lnTo>
                        <a:pt x="60885" y="26602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26602"/>
                      </a:lnTo>
                      <a:close/>
                    </a:path>
                  </a:pathLst>
                </a:custGeom>
                <a:solidFill>
                  <a:srgbClr val="4F81B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86" name="object 343">
                  <a:extLst>
                    <a:ext uri="{FF2B5EF4-FFF2-40B4-BE49-F238E27FC236}">
                      <a16:creationId xmlns:a16="http://schemas.microsoft.com/office/drawing/2014/main" id="{B9AE2926-1A17-9E03-50AB-30058CB91372}"/>
                    </a:ext>
                  </a:extLst>
                </p:cNvPr>
                <p:cNvSpPr/>
                <p:nvPr/>
              </p:nvSpPr>
              <p:spPr>
                <a:xfrm>
                  <a:off x="3417650" y="5603855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87" name="object 344">
                  <a:extLst>
                    <a:ext uri="{FF2B5EF4-FFF2-40B4-BE49-F238E27FC236}">
                      <a16:creationId xmlns:a16="http://schemas.microsoft.com/office/drawing/2014/main" id="{F4F6B340-E245-8863-DDE2-C90C29A5F082}"/>
                    </a:ext>
                  </a:extLst>
                </p:cNvPr>
                <p:cNvSpPr/>
                <p:nvPr/>
              </p:nvSpPr>
              <p:spPr>
                <a:xfrm>
                  <a:off x="3417650" y="5512537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7"/>
                      </a:lnTo>
                      <a:lnTo>
                        <a:pt x="60885" y="60877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C0504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88" name="object 345">
                  <a:extLst>
                    <a:ext uri="{FF2B5EF4-FFF2-40B4-BE49-F238E27FC236}">
                      <a16:creationId xmlns:a16="http://schemas.microsoft.com/office/drawing/2014/main" id="{D0A2CDC6-1490-885B-EBDE-A5D6415A7CE5}"/>
                    </a:ext>
                  </a:extLst>
                </p:cNvPr>
                <p:cNvSpPr/>
                <p:nvPr/>
              </p:nvSpPr>
              <p:spPr>
                <a:xfrm>
                  <a:off x="3417650" y="5512537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89" name="object 346">
                  <a:extLst>
                    <a:ext uri="{FF2B5EF4-FFF2-40B4-BE49-F238E27FC236}">
                      <a16:creationId xmlns:a16="http://schemas.microsoft.com/office/drawing/2014/main" id="{1286B9FA-DE00-7CC6-2B41-3817AC67EC31}"/>
                    </a:ext>
                  </a:extLst>
                </p:cNvPr>
                <p:cNvSpPr/>
                <p:nvPr/>
              </p:nvSpPr>
              <p:spPr>
                <a:xfrm>
                  <a:off x="3417650" y="5329906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7"/>
                      </a:lnTo>
                      <a:lnTo>
                        <a:pt x="60885" y="60877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90" name="object 347">
                  <a:extLst>
                    <a:ext uri="{FF2B5EF4-FFF2-40B4-BE49-F238E27FC236}">
                      <a16:creationId xmlns:a16="http://schemas.microsoft.com/office/drawing/2014/main" id="{2F3316E9-16B7-72F7-A3AC-627B58C27951}"/>
                    </a:ext>
                  </a:extLst>
                </p:cNvPr>
                <p:cNvSpPr/>
                <p:nvPr/>
              </p:nvSpPr>
              <p:spPr>
                <a:xfrm>
                  <a:off x="3417650" y="5329906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91" name="object 348">
                  <a:extLst>
                    <a:ext uri="{FF2B5EF4-FFF2-40B4-BE49-F238E27FC236}">
                      <a16:creationId xmlns:a16="http://schemas.microsoft.com/office/drawing/2014/main" id="{46A23BFD-9E26-C44E-6D35-3D7566F6852D}"/>
                    </a:ext>
                  </a:extLst>
                </p:cNvPr>
                <p:cNvSpPr/>
                <p:nvPr/>
              </p:nvSpPr>
              <p:spPr>
                <a:xfrm>
                  <a:off x="3510100" y="523859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5" y="60876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4F81B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92" name="object 349">
                  <a:extLst>
                    <a:ext uri="{FF2B5EF4-FFF2-40B4-BE49-F238E27FC236}">
                      <a16:creationId xmlns:a16="http://schemas.microsoft.com/office/drawing/2014/main" id="{9017AF37-9871-DBF2-8945-BF7E0002ECEE}"/>
                    </a:ext>
                  </a:extLst>
                </p:cNvPr>
                <p:cNvSpPr/>
                <p:nvPr/>
              </p:nvSpPr>
              <p:spPr>
                <a:xfrm>
                  <a:off x="3510100" y="523859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93" name="object 350">
                  <a:extLst>
                    <a:ext uri="{FF2B5EF4-FFF2-40B4-BE49-F238E27FC236}">
                      <a16:creationId xmlns:a16="http://schemas.microsoft.com/office/drawing/2014/main" id="{24107F95-ED8B-5071-5C0E-EDDF3DBA1BB0}"/>
                    </a:ext>
                  </a:extLst>
                </p:cNvPr>
                <p:cNvSpPr/>
                <p:nvPr/>
              </p:nvSpPr>
              <p:spPr>
                <a:xfrm>
                  <a:off x="3510100" y="542122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5" y="60876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C0504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94" name="object 351">
                  <a:extLst>
                    <a:ext uri="{FF2B5EF4-FFF2-40B4-BE49-F238E27FC236}">
                      <a16:creationId xmlns:a16="http://schemas.microsoft.com/office/drawing/2014/main" id="{E56B2C63-357C-DCFD-ABFE-B75B257D03EF}"/>
                    </a:ext>
                  </a:extLst>
                </p:cNvPr>
                <p:cNvSpPr/>
                <p:nvPr/>
              </p:nvSpPr>
              <p:spPr>
                <a:xfrm>
                  <a:off x="3510100" y="542122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95" name="object 352">
                  <a:extLst>
                    <a:ext uri="{FF2B5EF4-FFF2-40B4-BE49-F238E27FC236}">
                      <a16:creationId xmlns:a16="http://schemas.microsoft.com/office/drawing/2014/main" id="{CC7C6C06-4B96-52F3-48AE-D44F44CB8722}"/>
                    </a:ext>
                  </a:extLst>
                </p:cNvPr>
                <p:cNvSpPr/>
                <p:nvPr/>
              </p:nvSpPr>
              <p:spPr>
                <a:xfrm>
                  <a:off x="3510100" y="5603855"/>
                  <a:ext cx="61709" cy="26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26670">
                      <a:moveTo>
                        <a:pt x="0" y="26602"/>
                      </a:moveTo>
                      <a:lnTo>
                        <a:pt x="60885" y="26602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26602"/>
                      </a:lnTo>
                      <a:close/>
                    </a:path>
                  </a:pathLst>
                </a:custGeom>
                <a:solidFill>
                  <a:srgbClr val="C0504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96" name="object 353">
                  <a:extLst>
                    <a:ext uri="{FF2B5EF4-FFF2-40B4-BE49-F238E27FC236}">
                      <a16:creationId xmlns:a16="http://schemas.microsoft.com/office/drawing/2014/main" id="{132637B2-5F16-F906-C906-AE5CF8F59BFA}"/>
                    </a:ext>
                  </a:extLst>
                </p:cNvPr>
                <p:cNvSpPr/>
                <p:nvPr/>
              </p:nvSpPr>
              <p:spPr>
                <a:xfrm>
                  <a:off x="3510100" y="5603855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97" name="object 354">
                  <a:extLst>
                    <a:ext uri="{FF2B5EF4-FFF2-40B4-BE49-F238E27FC236}">
                      <a16:creationId xmlns:a16="http://schemas.microsoft.com/office/drawing/2014/main" id="{215D722D-15E7-5FE1-7480-73DF2BACED3B}"/>
                    </a:ext>
                  </a:extLst>
                </p:cNvPr>
                <p:cNvSpPr/>
                <p:nvPr/>
              </p:nvSpPr>
              <p:spPr>
                <a:xfrm>
                  <a:off x="3510100" y="5329906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7"/>
                      </a:lnTo>
                      <a:lnTo>
                        <a:pt x="60885" y="60877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98" name="object 355">
                  <a:extLst>
                    <a:ext uri="{FF2B5EF4-FFF2-40B4-BE49-F238E27FC236}">
                      <a16:creationId xmlns:a16="http://schemas.microsoft.com/office/drawing/2014/main" id="{FC2CA567-6BA4-D4D4-7AB8-CA09991E16A6}"/>
                    </a:ext>
                  </a:extLst>
                </p:cNvPr>
                <p:cNvSpPr/>
                <p:nvPr/>
              </p:nvSpPr>
              <p:spPr>
                <a:xfrm>
                  <a:off x="3510100" y="5329906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99" name="object 356">
                  <a:extLst>
                    <a:ext uri="{FF2B5EF4-FFF2-40B4-BE49-F238E27FC236}">
                      <a16:creationId xmlns:a16="http://schemas.microsoft.com/office/drawing/2014/main" id="{06F7915E-7248-AE0A-9ECA-69DFDAFEC56F}"/>
                    </a:ext>
                  </a:extLst>
                </p:cNvPr>
                <p:cNvSpPr/>
                <p:nvPr/>
              </p:nvSpPr>
              <p:spPr>
                <a:xfrm>
                  <a:off x="3510100" y="5512537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7"/>
                      </a:lnTo>
                      <a:lnTo>
                        <a:pt x="60885" y="60877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FFFF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00" name="object 357">
                  <a:extLst>
                    <a:ext uri="{FF2B5EF4-FFF2-40B4-BE49-F238E27FC236}">
                      <a16:creationId xmlns:a16="http://schemas.microsoft.com/office/drawing/2014/main" id="{AA85F7BC-51A6-A56A-EFE3-1834C92EA4DB}"/>
                    </a:ext>
                  </a:extLst>
                </p:cNvPr>
                <p:cNvSpPr/>
                <p:nvPr/>
              </p:nvSpPr>
              <p:spPr>
                <a:xfrm>
                  <a:off x="3510100" y="5512537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01" name="object 358">
                  <a:extLst>
                    <a:ext uri="{FF2B5EF4-FFF2-40B4-BE49-F238E27FC236}">
                      <a16:creationId xmlns:a16="http://schemas.microsoft.com/office/drawing/2014/main" id="{657A0C66-48BC-3A8A-581C-39F1E5CF8B1A}"/>
                    </a:ext>
                  </a:extLst>
                </p:cNvPr>
                <p:cNvSpPr/>
                <p:nvPr/>
              </p:nvSpPr>
              <p:spPr>
                <a:xfrm>
                  <a:off x="3602547" y="5329906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7"/>
                      </a:lnTo>
                      <a:lnTo>
                        <a:pt x="60885" y="60877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C0504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02" name="object 359">
                  <a:extLst>
                    <a:ext uri="{FF2B5EF4-FFF2-40B4-BE49-F238E27FC236}">
                      <a16:creationId xmlns:a16="http://schemas.microsoft.com/office/drawing/2014/main" id="{EC2B4F9E-3F47-7A1D-3684-17CD3D2617D7}"/>
                    </a:ext>
                  </a:extLst>
                </p:cNvPr>
                <p:cNvSpPr/>
                <p:nvPr/>
              </p:nvSpPr>
              <p:spPr>
                <a:xfrm>
                  <a:off x="3602547" y="5329906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03" name="object 360">
                  <a:extLst>
                    <a:ext uri="{FF2B5EF4-FFF2-40B4-BE49-F238E27FC236}">
                      <a16:creationId xmlns:a16="http://schemas.microsoft.com/office/drawing/2014/main" id="{125CD83D-51CF-F4D7-19AD-5A41A58A87D6}"/>
                    </a:ext>
                  </a:extLst>
                </p:cNvPr>
                <p:cNvSpPr/>
                <p:nvPr/>
              </p:nvSpPr>
              <p:spPr>
                <a:xfrm>
                  <a:off x="3602547" y="5512537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7"/>
                      </a:lnTo>
                      <a:lnTo>
                        <a:pt x="60885" y="60877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04" name="object 361">
                  <a:extLst>
                    <a:ext uri="{FF2B5EF4-FFF2-40B4-BE49-F238E27FC236}">
                      <a16:creationId xmlns:a16="http://schemas.microsoft.com/office/drawing/2014/main" id="{CB204A98-323F-FAE0-41F8-39FEF1478D9C}"/>
                    </a:ext>
                  </a:extLst>
                </p:cNvPr>
                <p:cNvSpPr/>
                <p:nvPr/>
              </p:nvSpPr>
              <p:spPr>
                <a:xfrm>
                  <a:off x="3602547" y="5512537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05" name="object 362">
                  <a:extLst>
                    <a:ext uri="{FF2B5EF4-FFF2-40B4-BE49-F238E27FC236}">
                      <a16:creationId xmlns:a16="http://schemas.microsoft.com/office/drawing/2014/main" id="{681C478A-0A39-AE4E-88B9-CAF1AE5A258E}"/>
                    </a:ext>
                  </a:extLst>
                </p:cNvPr>
                <p:cNvSpPr/>
                <p:nvPr/>
              </p:nvSpPr>
              <p:spPr>
                <a:xfrm>
                  <a:off x="3602547" y="5603855"/>
                  <a:ext cx="61709" cy="26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26670">
                      <a:moveTo>
                        <a:pt x="0" y="26602"/>
                      </a:moveTo>
                      <a:lnTo>
                        <a:pt x="60885" y="26602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26602"/>
                      </a:lnTo>
                      <a:close/>
                    </a:path>
                  </a:pathLst>
                </a:custGeom>
                <a:solidFill>
                  <a:srgbClr val="0000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06" name="object 363">
                  <a:extLst>
                    <a:ext uri="{FF2B5EF4-FFF2-40B4-BE49-F238E27FC236}">
                      <a16:creationId xmlns:a16="http://schemas.microsoft.com/office/drawing/2014/main" id="{32564757-1B64-9FA4-4A9E-2A7B6ED6FCB8}"/>
                    </a:ext>
                  </a:extLst>
                </p:cNvPr>
                <p:cNvSpPr/>
                <p:nvPr/>
              </p:nvSpPr>
              <p:spPr>
                <a:xfrm>
                  <a:off x="3602547" y="5603855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07" name="object 364">
                  <a:extLst>
                    <a:ext uri="{FF2B5EF4-FFF2-40B4-BE49-F238E27FC236}">
                      <a16:creationId xmlns:a16="http://schemas.microsoft.com/office/drawing/2014/main" id="{88B805F5-3312-FCD0-F6E4-7513D785CC08}"/>
                    </a:ext>
                  </a:extLst>
                </p:cNvPr>
                <p:cNvSpPr/>
                <p:nvPr/>
              </p:nvSpPr>
              <p:spPr>
                <a:xfrm>
                  <a:off x="3602547" y="542122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5" y="60876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08" name="object 365">
                  <a:extLst>
                    <a:ext uri="{FF2B5EF4-FFF2-40B4-BE49-F238E27FC236}">
                      <a16:creationId xmlns:a16="http://schemas.microsoft.com/office/drawing/2014/main" id="{33857958-5377-D0E2-853A-D46313A23C32}"/>
                    </a:ext>
                  </a:extLst>
                </p:cNvPr>
                <p:cNvSpPr/>
                <p:nvPr/>
              </p:nvSpPr>
              <p:spPr>
                <a:xfrm>
                  <a:off x="3602547" y="542122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09" name="object 366">
                  <a:extLst>
                    <a:ext uri="{FF2B5EF4-FFF2-40B4-BE49-F238E27FC236}">
                      <a16:creationId xmlns:a16="http://schemas.microsoft.com/office/drawing/2014/main" id="{060A50A1-FB8E-ACB8-79E9-D7447943F46A}"/>
                    </a:ext>
                  </a:extLst>
                </p:cNvPr>
                <p:cNvSpPr/>
                <p:nvPr/>
              </p:nvSpPr>
              <p:spPr>
                <a:xfrm>
                  <a:off x="3602547" y="523859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5" y="60876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FFFF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10" name="object 367">
                  <a:extLst>
                    <a:ext uri="{FF2B5EF4-FFF2-40B4-BE49-F238E27FC236}">
                      <a16:creationId xmlns:a16="http://schemas.microsoft.com/office/drawing/2014/main" id="{B4B08711-5A2B-EEBB-A151-C97CD4F76EEE}"/>
                    </a:ext>
                  </a:extLst>
                </p:cNvPr>
                <p:cNvSpPr/>
                <p:nvPr/>
              </p:nvSpPr>
              <p:spPr>
                <a:xfrm>
                  <a:off x="3602547" y="523859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11" name="object 368">
                  <a:extLst>
                    <a:ext uri="{FF2B5EF4-FFF2-40B4-BE49-F238E27FC236}">
                      <a16:creationId xmlns:a16="http://schemas.microsoft.com/office/drawing/2014/main" id="{DFB659C2-498F-4F32-94D4-B09F7AAB5738}"/>
                    </a:ext>
                  </a:extLst>
                </p:cNvPr>
                <p:cNvSpPr/>
                <p:nvPr/>
              </p:nvSpPr>
              <p:spPr>
                <a:xfrm>
                  <a:off x="3694996" y="523859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5" y="60876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4F81B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12" name="object 369">
                  <a:extLst>
                    <a:ext uri="{FF2B5EF4-FFF2-40B4-BE49-F238E27FC236}">
                      <a16:creationId xmlns:a16="http://schemas.microsoft.com/office/drawing/2014/main" id="{CEB6BE42-D6C4-13D5-3567-1AAC2A1D7DBE}"/>
                    </a:ext>
                  </a:extLst>
                </p:cNvPr>
                <p:cNvSpPr/>
                <p:nvPr/>
              </p:nvSpPr>
              <p:spPr>
                <a:xfrm>
                  <a:off x="3694996" y="523859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13" name="object 370">
                  <a:extLst>
                    <a:ext uri="{FF2B5EF4-FFF2-40B4-BE49-F238E27FC236}">
                      <a16:creationId xmlns:a16="http://schemas.microsoft.com/office/drawing/2014/main" id="{1C639CFF-E265-A26C-D93B-594F74A078BB}"/>
                    </a:ext>
                  </a:extLst>
                </p:cNvPr>
                <p:cNvSpPr/>
                <p:nvPr/>
              </p:nvSpPr>
              <p:spPr>
                <a:xfrm>
                  <a:off x="3694996" y="5329906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7"/>
                      </a:lnTo>
                      <a:lnTo>
                        <a:pt x="60885" y="60877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4F81B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14" name="object 371">
                  <a:extLst>
                    <a:ext uri="{FF2B5EF4-FFF2-40B4-BE49-F238E27FC236}">
                      <a16:creationId xmlns:a16="http://schemas.microsoft.com/office/drawing/2014/main" id="{E4A4F475-87FF-1717-29B3-CCC7059B571B}"/>
                    </a:ext>
                  </a:extLst>
                </p:cNvPr>
                <p:cNvSpPr/>
                <p:nvPr/>
              </p:nvSpPr>
              <p:spPr>
                <a:xfrm>
                  <a:off x="3694996" y="5329906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15" name="object 372">
                  <a:extLst>
                    <a:ext uri="{FF2B5EF4-FFF2-40B4-BE49-F238E27FC236}">
                      <a16:creationId xmlns:a16="http://schemas.microsoft.com/office/drawing/2014/main" id="{04011A4D-8525-A9AC-F60E-700083DC9D7E}"/>
                    </a:ext>
                  </a:extLst>
                </p:cNvPr>
                <p:cNvSpPr/>
                <p:nvPr/>
              </p:nvSpPr>
              <p:spPr>
                <a:xfrm>
                  <a:off x="3694996" y="542122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5" y="60876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4F81B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16" name="object 373">
                  <a:extLst>
                    <a:ext uri="{FF2B5EF4-FFF2-40B4-BE49-F238E27FC236}">
                      <a16:creationId xmlns:a16="http://schemas.microsoft.com/office/drawing/2014/main" id="{50C2B6D9-4D9B-D4F0-241C-EFB6F53974A6}"/>
                    </a:ext>
                  </a:extLst>
                </p:cNvPr>
                <p:cNvSpPr/>
                <p:nvPr/>
              </p:nvSpPr>
              <p:spPr>
                <a:xfrm>
                  <a:off x="3694996" y="542122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17" name="object 374">
                  <a:extLst>
                    <a:ext uri="{FF2B5EF4-FFF2-40B4-BE49-F238E27FC236}">
                      <a16:creationId xmlns:a16="http://schemas.microsoft.com/office/drawing/2014/main" id="{4663344D-C289-E724-6316-CA53BCF203A1}"/>
                    </a:ext>
                  </a:extLst>
                </p:cNvPr>
                <p:cNvSpPr/>
                <p:nvPr/>
              </p:nvSpPr>
              <p:spPr>
                <a:xfrm>
                  <a:off x="3694996" y="5512537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7"/>
                      </a:lnTo>
                      <a:lnTo>
                        <a:pt x="60885" y="60877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4F81B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18" name="object 375">
                  <a:extLst>
                    <a:ext uri="{FF2B5EF4-FFF2-40B4-BE49-F238E27FC236}">
                      <a16:creationId xmlns:a16="http://schemas.microsoft.com/office/drawing/2014/main" id="{893D587D-A6FC-3566-C253-2CB092664933}"/>
                    </a:ext>
                  </a:extLst>
                </p:cNvPr>
                <p:cNvSpPr/>
                <p:nvPr/>
              </p:nvSpPr>
              <p:spPr>
                <a:xfrm>
                  <a:off x="3694996" y="5512537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19" name="object 376">
                  <a:extLst>
                    <a:ext uri="{FF2B5EF4-FFF2-40B4-BE49-F238E27FC236}">
                      <a16:creationId xmlns:a16="http://schemas.microsoft.com/office/drawing/2014/main" id="{3B6E84FD-6BCB-D668-B3A0-F71EA2A92BEB}"/>
                    </a:ext>
                  </a:extLst>
                </p:cNvPr>
                <p:cNvSpPr/>
                <p:nvPr/>
              </p:nvSpPr>
              <p:spPr>
                <a:xfrm>
                  <a:off x="3694996" y="5603855"/>
                  <a:ext cx="61709" cy="26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26670">
                      <a:moveTo>
                        <a:pt x="0" y="26602"/>
                      </a:moveTo>
                      <a:lnTo>
                        <a:pt x="60885" y="26602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26602"/>
                      </a:lnTo>
                      <a:close/>
                    </a:path>
                  </a:pathLst>
                </a:custGeom>
                <a:solidFill>
                  <a:srgbClr val="4F81B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20" name="object 377">
                  <a:extLst>
                    <a:ext uri="{FF2B5EF4-FFF2-40B4-BE49-F238E27FC236}">
                      <a16:creationId xmlns:a16="http://schemas.microsoft.com/office/drawing/2014/main" id="{B43BB091-0164-4353-4D09-473BA0FEA447}"/>
                    </a:ext>
                  </a:extLst>
                </p:cNvPr>
                <p:cNvSpPr/>
                <p:nvPr/>
              </p:nvSpPr>
              <p:spPr>
                <a:xfrm>
                  <a:off x="3694996" y="5603855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21" name="object 378">
                  <a:extLst>
                    <a:ext uri="{FF2B5EF4-FFF2-40B4-BE49-F238E27FC236}">
                      <a16:creationId xmlns:a16="http://schemas.microsoft.com/office/drawing/2014/main" id="{BAF09FB8-A3FD-501A-5101-FE1484416C82}"/>
                    </a:ext>
                  </a:extLst>
                </p:cNvPr>
                <p:cNvSpPr/>
                <p:nvPr/>
              </p:nvSpPr>
              <p:spPr>
                <a:xfrm>
                  <a:off x="3787445" y="5603855"/>
                  <a:ext cx="61709" cy="26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26670">
                      <a:moveTo>
                        <a:pt x="0" y="26602"/>
                      </a:moveTo>
                      <a:lnTo>
                        <a:pt x="60885" y="26602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26602"/>
                      </a:lnTo>
                      <a:close/>
                    </a:path>
                  </a:pathLst>
                </a:custGeom>
                <a:solidFill>
                  <a:srgbClr val="4F81B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22" name="object 379">
                  <a:extLst>
                    <a:ext uri="{FF2B5EF4-FFF2-40B4-BE49-F238E27FC236}">
                      <a16:creationId xmlns:a16="http://schemas.microsoft.com/office/drawing/2014/main" id="{4F077B5C-9F85-BDC0-AA58-FE2034558929}"/>
                    </a:ext>
                  </a:extLst>
                </p:cNvPr>
                <p:cNvSpPr/>
                <p:nvPr/>
              </p:nvSpPr>
              <p:spPr>
                <a:xfrm>
                  <a:off x="3787445" y="5603855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23" name="object 380">
                  <a:extLst>
                    <a:ext uri="{FF2B5EF4-FFF2-40B4-BE49-F238E27FC236}">
                      <a16:creationId xmlns:a16="http://schemas.microsoft.com/office/drawing/2014/main" id="{9375967B-1BBF-22C7-008E-33B081C951C1}"/>
                    </a:ext>
                  </a:extLst>
                </p:cNvPr>
                <p:cNvSpPr/>
                <p:nvPr/>
              </p:nvSpPr>
              <p:spPr>
                <a:xfrm>
                  <a:off x="3787445" y="523859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5" y="60876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4F81B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24" name="object 381">
                  <a:extLst>
                    <a:ext uri="{FF2B5EF4-FFF2-40B4-BE49-F238E27FC236}">
                      <a16:creationId xmlns:a16="http://schemas.microsoft.com/office/drawing/2014/main" id="{9C89D156-19AE-C68E-CD99-247BEEC1CCF1}"/>
                    </a:ext>
                  </a:extLst>
                </p:cNvPr>
                <p:cNvSpPr/>
                <p:nvPr/>
              </p:nvSpPr>
              <p:spPr>
                <a:xfrm>
                  <a:off x="3787445" y="523859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25" name="object 382">
                  <a:extLst>
                    <a:ext uri="{FF2B5EF4-FFF2-40B4-BE49-F238E27FC236}">
                      <a16:creationId xmlns:a16="http://schemas.microsoft.com/office/drawing/2014/main" id="{29C94A3F-DC19-EAAE-2F6D-7944DE263296}"/>
                    </a:ext>
                  </a:extLst>
                </p:cNvPr>
                <p:cNvSpPr/>
                <p:nvPr/>
              </p:nvSpPr>
              <p:spPr>
                <a:xfrm>
                  <a:off x="3787445" y="5329906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7"/>
                      </a:lnTo>
                      <a:lnTo>
                        <a:pt x="60885" y="60877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FF99CC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26" name="object 383">
                  <a:extLst>
                    <a:ext uri="{FF2B5EF4-FFF2-40B4-BE49-F238E27FC236}">
                      <a16:creationId xmlns:a16="http://schemas.microsoft.com/office/drawing/2014/main" id="{82EFA43A-1387-0590-D7A2-C32F1C795511}"/>
                    </a:ext>
                  </a:extLst>
                </p:cNvPr>
                <p:cNvSpPr/>
                <p:nvPr/>
              </p:nvSpPr>
              <p:spPr>
                <a:xfrm>
                  <a:off x="3787445" y="5329906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27" name="object 384">
                  <a:extLst>
                    <a:ext uri="{FF2B5EF4-FFF2-40B4-BE49-F238E27FC236}">
                      <a16:creationId xmlns:a16="http://schemas.microsoft.com/office/drawing/2014/main" id="{FD4E63B6-33FC-7277-AA52-CB4F0056A786}"/>
                    </a:ext>
                  </a:extLst>
                </p:cNvPr>
                <p:cNvSpPr/>
                <p:nvPr/>
              </p:nvSpPr>
              <p:spPr>
                <a:xfrm>
                  <a:off x="3787445" y="542122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5" y="60876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FF99CC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28" name="object 385">
                  <a:extLst>
                    <a:ext uri="{FF2B5EF4-FFF2-40B4-BE49-F238E27FC236}">
                      <a16:creationId xmlns:a16="http://schemas.microsoft.com/office/drawing/2014/main" id="{4134E646-E6A9-E2BD-DDFD-000310FF3012}"/>
                    </a:ext>
                  </a:extLst>
                </p:cNvPr>
                <p:cNvSpPr/>
                <p:nvPr/>
              </p:nvSpPr>
              <p:spPr>
                <a:xfrm>
                  <a:off x="3787445" y="542122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29" name="object 386">
                  <a:extLst>
                    <a:ext uri="{FF2B5EF4-FFF2-40B4-BE49-F238E27FC236}">
                      <a16:creationId xmlns:a16="http://schemas.microsoft.com/office/drawing/2014/main" id="{161A06BF-8504-3367-4954-8CBC71D4058A}"/>
                    </a:ext>
                  </a:extLst>
                </p:cNvPr>
                <p:cNvSpPr/>
                <p:nvPr/>
              </p:nvSpPr>
              <p:spPr>
                <a:xfrm>
                  <a:off x="3787445" y="5512537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7"/>
                      </a:lnTo>
                      <a:lnTo>
                        <a:pt x="60885" y="60877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30" name="object 387">
                  <a:extLst>
                    <a:ext uri="{FF2B5EF4-FFF2-40B4-BE49-F238E27FC236}">
                      <a16:creationId xmlns:a16="http://schemas.microsoft.com/office/drawing/2014/main" id="{E8045679-959D-1DEB-131D-EA5FD364AFCE}"/>
                    </a:ext>
                  </a:extLst>
                </p:cNvPr>
                <p:cNvSpPr/>
                <p:nvPr/>
              </p:nvSpPr>
              <p:spPr>
                <a:xfrm>
                  <a:off x="3787445" y="5512537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31" name="object 388">
                  <a:extLst>
                    <a:ext uri="{FF2B5EF4-FFF2-40B4-BE49-F238E27FC236}">
                      <a16:creationId xmlns:a16="http://schemas.microsoft.com/office/drawing/2014/main" id="{C40B2084-06EC-D7E1-68FC-AC846518A5D8}"/>
                    </a:ext>
                  </a:extLst>
                </p:cNvPr>
                <p:cNvSpPr/>
                <p:nvPr/>
              </p:nvSpPr>
              <p:spPr>
                <a:xfrm>
                  <a:off x="3879893" y="5512537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7"/>
                      </a:lnTo>
                      <a:lnTo>
                        <a:pt x="60885" y="60877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4F81B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32" name="object 389">
                  <a:extLst>
                    <a:ext uri="{FF2B5EF4-FFF2-40B4-BE49-F238E27FC236}">
                      <a16:creationId xmlns:a16="http://schemas.microsoft.com/office/drawing/2014/main" id="{427183ED-3628-E1B2-E891-21EE102D7A5C}"/>
                    </a:ext>
                  </a:extLst>
                </p:cNvPr>
                <p:cNvSpPr/>
                <p:nvPr/>
              </p:nvSpPr>
              <p:spPr>
                <a:xfrm>
                  <a:off x="3879893" y="5512537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33" name="object 390">
                  <a:extLst>
                    <a:ext uri="{FF2B5EF4-FFF2-40B4-BE49-F238E27FC236}">
                      <a16:creationId xmlns:a16="http://schemas.microsoft.com/office/drawing/2014/main" id="{DD67E612-F3D9-9BA0-9A32-DDFC8E698F55}"/>
                    </a:ext>
                  </a:extLst>
                </p:cNvPr>
                <p:cNvSpPr/>
                <p:nvPr/>
              </p:nvSpPr>
              <p:spPr>
                <a:xfrm>
                  <a:off x="4064792" y="5329906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7"/>
                      </a:lnTo>
                      <a:lnTo>
                        <a:pt x="60885" y="60877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4F81B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34" name="object 391">
                  <a:extLst>
                    <a:ext uri="{FF2B5EF4-FFF2-40B4-BE49-F238E27FC236}">
                      <a16:creationId xmlns:a16="http://schemas.microsoft.com/office/drawing/2014/main" id="{3A2CFFA8-DC44-3D04-0084-4648C6742CC2}"/>
                    </a:ext>
                  </a:extLst>
                </p:cNvPr>
                <p:cNvSpPr/>
                <p:nvPr/>
              </p:nvSpPr>
              <p:spPr>
                <a:xfrm>
                  <a:off x="4064792" y="5329906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35" name="object 392">
                  <a:extLst>
                    <a:ext uri="{FF2B5EF4-FFF2-40B4-BE49-F238E27FC236}">
                      <a16:creationId xmlns:a16="http://schemas.microsoft.com/office/drawing/2014/main" id="{F2C5BA48-97EF-EABF-C0FF-B3C05663FCE0}"/>
                    </a:ext>
                  </a:extLst>
                </p:cNvPr>
                <p:cNvSpPr/>
                <p:nvPr/>
              </p:nvSpPr>
              <p:spPr>
                <a:xfrm>
                  <a:off x="4064792" y="542122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5" y="60876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4F81B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36" name="object 393">
                  <a:extLst>
                    <a:ext uri="{FF2B5EF4-FFF2-40B4-BE49-F238E27FC236}">
                      <a16:creationId xmlns:a16="http://schemas.microsoft.com/office/drawing/2014/main" id="{F0A7FF02-91B4-1D11-BBFE-1D16B7143A61}"/>
                    </a:ext>
                  </a:extLst>
                </p:cNvPr>
                <p:cNvSpPr/>
                <p:nvPr/>
              </p:nvSpPr>
              <p:spPr>
                <a:xfrm>
                  <a:off x="4064792" y="542122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37" name="object 394">
                  <a:extLst>
                    <a:ext uri="{FF2B5EF4-FFF2-40B4-BE49-F238E27FC236}">
                      <a16:creationId xmlns:a16="http://schemas.microsoft.com/office/drawing/2014/main" id="{EA93CACA-E70D-9D5E-A37E-892490EBC72C}"/>
                    </a:ext>
                  </a:extLst>
                </p:cNvPr>
                <p:cNvSpPr/>
                <p:nvPr/>
              </p:nvSpPr>
              <p:spPr>
                <a:xfrm>
                  <a:off x="4157241" y="523859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5" y="60876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C0504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38" name="object 395">
                  <a:extLst>
                    <a:ext uri="{FF2B5EF4-FFF2-40B4-BE49-F238E27FC236}">
                      <a16:creationId xmlns:a16="http://schemas.microsoft.com/office/drawing/2014/main" id="{9957F2F4-AE8F-3624-6B89-85C19B25CCC8}"/>
                    </a:ext>
                  </a:extLst>
                </p:cNvPr>
                <p:cNvSpPr/>
                <p:nvPr/>
              </p:nvSpPr>
              <p:spPr>
                <a:xfrm>
                  <a:off x="4157241" y="523859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39" name="object 396">
                  <a:extLst>
                    <a:ext uri="{FF2B5EF4-FFF2-40B4-BE49-F238E27FC236}">
                      <a16:creationId xmlns:a16="http://schemas.microsoft.com/office/drawing/2014/main" id="{69E62FB5-1EF3-53FE-768B-152E03AC4503}"/>
                    </a:ext>
                  </a:extLst>
                </p:cNvPr>
                <p:cNvSpPr/>
                <p:nvPr/>
              </p:nvSpPr>
              <p:spPr>
                <a:xfrm>
                  <a:off x="4249689" y="5512537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7"/>
                      </a:lnTo>
                      <a:lnTo>
                        <a:pt x="60885" y="60877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C0504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40" name="object 397">
                  <a:extLst>
                    <a:ext uri="{FF2B5EF4-FFF2-40B4-BE49-F238E27FC236}">
                      <a16:creationId xmlns:a16="http://schemas.microsoft.com/office/drawing/2014/main" id="{DF9E1C39-84D8-4A32-0BAF-51CE814FA697}"/>
                    </a:ext>
                  </a:extLst>
                </p:cNvPr>
                <p:cNvSpPr/>
                <p:nvPr/>
              </p:nvSpPr>
              <p:spPr>
                <a:xfrm>
                  <a:off x="4249689" y="5512537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41" name="object 398">
                  <a:extLst>
                    <a:ext uri="{FF2B5EF4-FFF2-40B4-BE49-F238E27FC236}">
                      <a16:creationId xmlns:a16="http://schemas.microsoft.com/office/drawing/2014/main" id="{6D9EDA42-9F47-2A06-E56B-587AEF9BACBC}"/>
                    </a:ext>
                  </a:extLst>
                </p:cNvPr>
                <p:cNvSpPr/>
                <p:nvPr/>
              </p:nvSpPr>
              <p:spPr>
                <a:xfrm>
                  <a:off x="3972344" y="542122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5" y="60876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C0504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42" name="object 399">
                  <a:extLst>
                    <a:ext uri="{FF2B5EF4-FFF2-40B4-BE49-F238E27FC236}">
                      <a16:creationId xmlns:a16="http://schemas.microsoft.com/office/drawing/2014/main" id="{A1967A57-A67C-598F-9397-3A5706F9C0CB}"/>
                    </a:ext>
                  </a:extLst>
                </p:cNvPr>
                <p:cNvSpPr/>
                <p:nvPr/>
              </p:nvSpPr>
              <p:spPr>
                <a:xfrm>
                  <a:off x="3972344" y="542122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43" name="object 400">
                  <a:extLst>
                    <a:ext uri="{FF2B5EF4-FFF2-40B4-BE49-F238E27FC236}">
                      <a16:creationId xmlns:a16="http://schemas.microsoft.com/office/drawing/2014/main" id="{EF67872E-CB63-31A2-0C73-F750747DC87E}"/>
                    </a:ext>
                  </a:extLst>
                </p:cNvPr>
                <p:cNvSpPr/>
                <p:nvPr/>
              </p:nvSpPr>
              <p:spPr>
                <a:xfrm>
                  <a:off x="3879893" y="5603855"/>
                  <a:ext cx="61709" cy="26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26670">
                      <a:moveTo>
                        <a:pt x="0" y="26602"/>
                      </a:moveTo>
                      <a:lnTo>
                        <a:pt x="60885" y="26602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26602"/>
                      </a:lnTo>
                      <a:close/>
                    </a:path>
                  </a:pathLst>
                </a:custGeom>
                <a:solidFill>
                  <a:srgbClr val="C0504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44" name="object 401">
                  <a:extLst>
                    <a:ext uri="{FF2B5EF4-FFF2-40B4-BE49-F238E27FC236}">
                      <a16:creationId xmlns:a16="http://schemas.microsoft.com/office/drawing/2014/main" id="{8EAEE648-F7D1-F470-DD59-8D92A91955F6}"/>
                    </a:ext>
                  </a:extLst>
                </p:cNvPr>
                <p:cNvSpPr/>
                <p:nvPr/>
              </p:nvSpPr>
              <p:spPr>
                <a:xfrm>
                  <a:off x="3879893" y="5603855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45" name="object 402">
                  <a:extLst>
                    <a:ext uri="{FF2B5EF4-FFF2-40B4-BE49-F238E27FC236}">
                      <a16:creationId xmlns:a16="http://schemas.microsoft.com/office/drawing/2014/main" id="{15EAFD3C-EBC7-685B-3EDC-68A4BB35E0CA}"/>
                    </a:ext>
                  </a:extLst>
                </p:cNvPr>
                <p:cNvSpPr/>
                <p:nvPr/>
              </p:nvSpPr>
              <p:spPr>
                <a:xfrm>
                  <a:off x="3972344" y="5512537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7"/>
                      </a:lnTo>
                      <a:lnTo>
                        <a:pt x="60885" y="60877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C0504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46" name="object 403">
                  <a:extLst>
                    <a:ext uri="{FF2B5EF4-FFF2-40B4-BE49-F238E27FC236}">
                      <a16:creationId xmlns:a16="http://schemas.microsoft.com/office/drawing/2014/main" id="{A1FFC91B-E0AC-0C96-DB6F-73F3ACDE1107}"/>
                    </a:ext>
                  </a:extLst>
                </p:cNvPr>
                <p:cNvSpPr/>
                <p:nvPr/>
              </p:nvSpPr>
              <p:spPr>
                <a:xfrm>
                  <a:off x="3972344" y="5512537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47" name="object 404">
                  <a:extLst>
                    <a:ext uri="{FF2B5EF4-FFF2-40B4-BE49-F238E27FC236}">
                      <a16:creationId xmlns:a16="http://schemas.microsoft.com/office/drawing/2014/main" id="{D5C7FCBC-238F-1636-C826-3A8E8D52EBB3}"/>
                    </a:ext>
                  </a:extLst>
                </p:cNvPr>
                <p:cNvSpPr/>
                <p:nvPr/>
              </p:nvSpPr>
              <p:spPr>
                <a:xfrm>
                  <a:off x="3879893" y="523859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5" y="60876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C0504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48" name="object 405">
                  <a:extLst>
                    <a:ext uri="{FF2B5EF4-FFF2-40B4-BE49-F238E27FC236}">
                      <a16:creationId xmlns:a16="http://schemas.microsoft.com/office/drawing/2014/main" id="{B52A5FB0-0BD0-7A8D-3E03-A1698DE9FA94}"/>
                    </a:ext>
                  </a:extLst>
                </p:cNvPr>
                <p:cNvSpPr/>
                <p:nvPr/>
              </p:nvSpPr>
              <p:spPr>
                <a:xfrm>
                  <a:off x="3879893" y="523859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49" name="object 406">
                  <a:extLst>
                    <a:ext uri="{FF2B5EF4-FFF2-40B4-BE49-F238E27FC236}">
                      <a16:creationId xmlns:a16="http://schemas.microsoft.com/office/drawing/2014/main" id="{CE3B4D6B-49FA-A184-8504-61764FB9E797}"/>
                    </a:ext>
                  </a:extLst>
                </p:cNvPr>
                <p:cNvSpPr/>
                <p:nvPr/>
              </p:nvSpPr>
              <p:spPr>
                <a:xfrm>
                  <a:off x="4157241" y="5329906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7"/>
                      </a:lnTo>
                      <a:lnTo>
                        <a:pt x="60885" y="60877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C0504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50" name="object 407">
                  <a:extLst>
                    <a:ext uri="{FF2B5EF4-FFF2-40B4-BE49-F238E27FC236}">
                      <a16:creationId xmlns:a16="http://schemas.microsoft.com/office/drawing/2014/main" id="{ADCDF23B-5389-DEB6-46EA-46DA440FD082}"/>
                    </a:ext>
                  </a:extLst>
                </p:cNvPr>
                <p:cNvSpPr/>
                <p:nvPr/>
              </p:nvSpPr>
              <p:spPr>
                <a:xfrm>
                  <a:off x="4157241" y="5329906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51" name="object 408">
                  <a:extLst>
                    <a:ext uri="{FF2B5EF4-FFF2-40B4-BE49-F238E27FC236}">
                      <a16:creationId xmlns:a16="http://schemas.microsoft.com/office/drawing/2014/main" id="{A42EF9D7-2C71-0760-4616-13D71E658111}"/>
                    </a:ext>
                  </a:extLst>
                </p:cNvPr>
                <p:cNvSpPr/>
                <p:nvPr/>
              </p:nvSpPr>
              <p:spPr>
                <a:xfrm>
                  <a:off x="4064792" y="5512537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7"/>
                      </a:lnTo>
                      <a:lnTo>
                        <a:pt x="60885" y="60877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52" name="object 409">
                  <a:extLst>
                    <a:ext uri="{FF2B5EF4-FFF2-40B4-BE49-F238E27FC236}">
                      <a16:creationId xmlns:a16="http://schemas.microsoft.com/office/drawing/2014/main" id="{A638070E-FF7F-7ADD-0737-1201A59C956B}"/>
                    </a:ext>
                  </a:extLst>
                </p:cNvPr>
                <p:cNvSpPr/>
                <p:nvPr/>
              </p:nvSpPr>
              <p:spPr>
                <a:xfrm>
                  <a:off x="4064792" y="5512537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53" name="object 410">
                  <a:extLst>
                    <a:ext uri="{FF2B5EF4-FFF2-40B4-BE49-F238E27FC236}">
                      <a16:creationId xmlns:a16="http://schemas.microsoft.com/office/drawing/2014/main" id="{5B1B8118-A249-A3DE-F743-9F6F387FA2CD}"/>
                    </a:ext>
                  </a:extLst>
                </p:cNvPr>
                <p:cNvSpPr/>
                <p:nvPr/>
              </p:nvSpPr>
              <p:spPr>
                <a:xfrm>
                  <a:off x="4064792" y="5603855"/>
                  <a:ext cx="61709" cy="26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26670">
                      <a:moveTo>
                        <a:pt x="0" y="26602"/>
                      </a:moveTo>
                      <a:lnTo>
                        <a:pt x="60885" y="26602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26602"/>
                      </a:lnTo>
                      <a:close/>
                    </a:path>
                  </a:pathLst>
                </a:custGeom>
                <a:solidFill>
                  <a:srgbClr val="0000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54" name="object 411">
                  <a:extLst>
                    <a:ext uri="{FF2B5EF4-FFF2-40B4-BE49-F238E27FC236}">
                      <a16:creationId xmlns:a16="http://schemas.microsoft.com/office/drawing/2014/main" id="{07B24A32-B6A8-38E6-A0F2-1F7BD202DA58}"/>
                    </a:ext>
                  </a:extLst>
                </p:cNvPr>
                <p:cNvSpPr/>
                <p:nvPr/>
              </p:nvSpPr>
              <p:spPr>
                <a:xfrm>
                  <a:off x="4064792" y="5603855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55" name="object 412">
                  <a:extLst>
                    <a:ext uri="{FF2B5EF4-FFF2-40B4-BE49-F238E27FC236}">
                      <a16:creationId xmlns:a16="http://schemas.microsoft.com/office/drawing/2014/main" id="{342A500A-618F-EFDD-C404-EB298848B3C5}"/>
                    </a:ext>
                  </a:extLst>
                </p:cNvPr>
                <p:cNvSpPr/>
                <p:nvPr/>
              </p:nvSpPr>
              <p:spPr>
                <a:xfrm>
                  <a:off x="4249689" y="5603855"/>
                  <a:ext cx="61709" cy="26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26670">
                      <a:moveTo>
                        <a:pt x="0" y="26602"/>
                      </a:moveTo>
                      <a:lnTo>
                        <a:pt x="60885" y="26602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26602"/>
                      </a:lnTo>
                      <a:close/>
                    </a:path>
                  </a:pathLst>
                </a:custGeom>
                <a:solidFill>
                  <a:srgbClr val="0000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56" name="object 413">
                  <a:extLst>
                    <a:ext uri="{FF2B5EF4-FFF2-40B4-BE49-F238E27FC236}">
                      <a16:creationId xmlns:a16="http://schemas.microsoft.com/office/drawing/2014/main" id="{E6E835F1-3514-85C8-3197-1AED088A05F3}"/>
                    </a:ext>
                  </a:extLst>
                </p:cNvPr>
                <p:cNvSpPr/>
                <p:nvPr/>
              </p:nvSpPr>
              <p:spPr>
                <a:xfrm>
                  <a:off x="4249689" y="5603855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57" name="object 414">
                  <a:extLst>
                    <a:ext uri="{FF2B5EF4-FFF2-40B4-BE49-F238E27FC236}">
                      <a16:creationId xmlns:a16="http://schemas.microsoft.com/office/drawing/2014/main" id="{3F480C70-53B7-4E6F-C944-0DDA6FE1E742}"/>
                    </a:ext>
                  </a:extLst>
                </p:cNvPr>
                <p:cNvSpPr/>
                <p:nvPr/>
              </p:nvSpPr>
              <p:spPr>
                <a:xfrm>
                  <a:off x="3879893" y="5329906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7"/>
                      </a:lnTo>
                      <a:lnTo>
                        <a:pt x="60885" y="60877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58" name="object 415">
                  <a:extLst>
                    <a:ext uri="{FF2B5EF4-FFF2-40B4-BE49-F238E27FC236}">
                      <a16:creationId xmlns:a16="http://schemas.microsoft.com/office/drawing/2014/main" id="{AA175377-E322-8DFF-BF4D-CDC139DE9006}"/>
                    </a:ext>
                  </a:extLst>
                </p:cNvPr>
                <p:cNvSpPr/>
                <p:nvPr/>
              </p:nvSpPr>
              <p:spPr>
                <a:xfrm>
                  <a:off x="3879893" y="5329906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59" name="object 416">
                  <a:extLst>
                    <a:ext uri="{FF2B5EF4-FFF2-40B4-BE49-F238E27FC236}">
                      <a16:creationId xmlns:a16="http://schemas.microsoft.com/office/drawing/2014/main" id="{D59D5B43-97DA-47B6-3051-0E58574FCC2E}"/>
                    </a:ext>
                  </a:extLst>
                </p:cNvPr>
                <p:cNvSpPr/>
                <p:nvPr/>
              </p:nvSpPr>
              <p:spPr>
                <a:xfrm>
                  <a:off x="3879893" y="542122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5" y="60876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60" name="object 417">
                  <a:extLst>
                    <a:ext uri="{FF2B5EF4-FFF2-40B4-BE49-F238E27FC236}">
                      <a16:creationId xmlns:a16="http://schemas.microsoft.com/office/drawing/2014/main" id="{931B6734-EAA9-3AF4-D8D7-C15095503D21}"/>
                    </a:ext>
                  </a:extLst>
                </p:cNvPr>
                <p:cNvSpPr/>
                <p:nvPr/>
              </p:nvSpPr>
              <p:spPr>
                <a:xfrm>
                  <a:off x="3879893" y="542122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61" name="object 418">
                  <a:extLst>
                    <a:ext uri="{FF2B5EF4-FFF2-40B4-BE49-F238E27FC236}">
                      <a16:creationId xmlns:a16="http://schemas.microsoft.com/office/drawing/2014/main" id="{DCD6F9FD-817D-B822-162E-245F4137E66E}"/>
                    </a:ext>
                  </a:extLst>
                </p:cNvPr>
                <p:cNvSpPr/>
                <p:nvPr/>
              </p:nvSpPr>
              <p:spPr>
                <a:xfrm>
                  <a:off x="3972344" y="523859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5" y="60876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99CC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62" name="object 419">
                  <a:extLst>
                    <a:ext uri="{FF2B5EF4-FFF2-40B4-BE49-F238E27FC236}">
                      <a16:creationId xmlns:a16="http://schemas.microsoft.com/office/drawing/2014/main" id="{4AE2743F-4D30-5430-0390-F2D8FFC5C65E}"/>
                    </a:ext>
                  </a:extLst>
                </p:cNvPr>
                <p:cNvSpPr/>
                <p:nvPr/>
              </p:nvSpPr>
              <p:spPr>
                <a:xfrm>
                  <a:off x="3972344" y="523859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63" name="object 420">
                  <a:extLst>
                    <a:ext uri="{FF2B5EF4-FFF2-40B4-BE49-F238E27FC236}">
                      <a16:creationId xmlns:a16="http://schemas.microsoft.com/office/drawing/2014/main" id="{41D6E137-2E13-4D02-6CAD-67746F011BF5}"/>
                    </a:ext>
                  </a:extLst>
                </p:cNvPr>
                <p:cNvSpPr/>
                <p:nvPr/>
              </p:nvSpPr>
              <p:spPr>
                <a:xfrm>
                  <a:off x="4157241" y="5603855"/>
                  <a:ext cx="61709" cy="26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26670">
                      <a:moveTo>
                        <a:pt x="0" y="26602"/>
                      </a:moveTo>
                      <a:lnTo>
                        <a:pt x="60885" y="26602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26602"/>
                      </a:lnTo>
                      <a:close/>
                    </a:path>
                  </a:pathLst>
                </a:custGeom>
                <a:solidFill>
                  <a:srgbClr val="99CC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64" name="object 421">
                  <a:extLst>
                    <a:ext uri="{FF2B5EF4-FFF2-40B4-BE49-F238E27FC236}">
                      <a16:creationId xmlns:a16="http://schemas.microsoft.com/office/drawing/2014/main" id="{3A5EA667-DB79-D085-F4AF-1506E930218E}"/>
                    </a:ext>
                  </a:extLst>
                </p:cNvPr>
                <p:cNvSpPr/>
                <p:nvPr/>
              </p:nvSpPr>
              <p:spPr>
                <a:xfrm>
                  <a:off x="4157241" y="5603855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65" name="object 422">
                  <a:extLst>
                    <a:ext uri="{FF2B5EF4-FFF2-40B4-BE49-F238E27FC236}">
                      <a16:creationId xmlns:a16="http://schemas.microsoft.com/office/drawing/2014/main" id="{9AA8A05F-27BC-8E3E-AF37-BA7CE38267F0}"/>
                    </a:ext>
                  </a:extLst>
                </p:cNvPr>
                <p:cNvSpPr/>
                <p:nvPr/>
              </p:nvSpPr>
              <p:spPr>
                <a:xfrm>
                  <a:off x="4157241" y="542122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5" y="60876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FFFF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66" name="object 423">
                  <a:extLst>
                    <a:ext uri="{FF2B5EF4-FFF2-40B4-BE49-F238E27FC236}">
                      <a16:creationId xmlns:a16="http://schemas.microsoft.com/office/drawing/2014/main" id="{F6378BD9-B94A-E21D-92F9-7FB8F5E232BE}"/>
                    </a:ext>
                  </a:extLst>
                </p:cNvPr>
                <p:cNvSpPr/>
                <p:nvPr/>
              </p:nvSpPr>
              <p:spPr>
                <a:xfrm>
                  <a:off x="4157241" y="542122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67" name="object 424">
                  <a:extLst>
                    <a:ext uri="{FF2B5EF4-FFF2-40B4-BE49-F238E27FC236}">
                      <a16:creationId xmlns:a16="http://schemas.microsoft.com/office/drawing/2014/main" id="{1A5AFE36-C532-CA7D-CD25-58DB380BD8D0}"/>
                    </a:ext>
                  </a:extLst>
                </p:cNvPr>
                <p:cNvSpPr/>
                <p:nvPr/>
              </p:nvSpPr>
              <p:spPr>
                <a:xfrm>
                  <a:off x="4157241" y="5512537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7"/>
                      </a:lnTo>
                      <a:lnTo>
                        <a:pt x="60885" y="60877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FFFF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68" name="object 425">
                  <a:extLst>
                    <a:ext uri="{FF2B5EF4-FFF2-40B4-BE49-F238E27FC236}">
                      <a16:creationId xmlns:a16="http://schemas.microsoft.com/office/drawing/2014/main" id="{244EBD0A-0288-BEFC-284D-3D22EF07DDA7}"/>
                    </a:ext>
                  </a:extLst>
                </p:cNvPr>
                <p:cNvSpPr/>
                <p:nvPr/>
              </p:nvSpPr>
              <p:spPr>
                <a:xfrm>
                  <a:off x="4157241" y="5512537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69" name="object 426">
                  <a:extLst>
                    <a:ext uri="{FF2B5EF4-FFF2-40B4-BE49-F238E27FC236}">
                      <a16:creationId xmlns:a16="http://schemas.microsoft.com/office/drawing/2014/main" id="{FE5F492A-7C1E-ACE6-357E-B5CB8B647467}"/>
                    </a:ext>
                  </a:extLst>
                </p:cNvPr>
                <p:cNvSpPr/>
                <p:nvPr/>
              </p:nvSpPr>
              <p:spPr>
                <a:xfrm>
                  <a:off x="4064792" y="523859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5" y="60876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FFFF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70" name="object 427">
                  <a:extLst>
                    <a:ext uri="{FF2B5EF4-FFF2-40B4-BE49-F238E27FC236}">
                      <a16:creationId xmlns:a16="http://schemas.microsoft.com/office/drawing/2014/main" id="{513AD7B1-3E85-1542-5DB8-2F4B811B456B}"/>
                    </a:ext>
                  </a:extLst>
                </p:cNvPr>
                <p:cNvSpPr/>
                <p:nvPr/>
              </p:nvSpPr>
              <p:spPr>
                <a:xfrm>
                  <a:off x="4064792" y="523859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71" name="object 428">
                  <a:extLst>
                    <a:ext uri="{FF2B5EF4-FFF2-40B4-BE49-F238E27FC236}">
                      <a16:creationId xmlns:a16="http://schemas.microsoft.com/office/drawing/2014/main" id="{A24F1045-0331-F1CA-F777-3CF4B7CEA5BA}"/>
                    </a:ext>
                  </a:extLst>
                </p:cNvPr>
                <p:cNvSpPr/>
                <p:nvPr/>
              </p:nvSpPr>
              <p:spPr>
                <a:xfrm>
                  <a:off x="3972344" y="5329906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7"/>
                      </a:lnTo>
                      <a:lnTo>
                        <a:pt x="60885" y="60877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00FF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72" name="object 429">
                  <a:extLst>
                    <a:ext uri="{FF2B5EF4-FFF2-40B4-BE49-F238E27FC236}">
                      <a16:creationId xmlns:a16="http://schemas.microsoft.com/office/drawing/2014/main" id="{4755B7A9-DCC0-CC0C-314C-26B29B342B5B}"/>
                    </a:ext>
                  </a:extLst>
                </p:cNvPr>
                <p:cNvSpPr/>
                <p:nvPr/>
              </p:nvSpPr>
              <p:spPr>
                <a:xfrm>
                  <a:off x="3972344" y="5329906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73" name="object 430">
                  <a:extLst>
                    <a:ext uri="{FF2B5EF4-FFF2-40B4-BE49-F238E27FC236}">
                      <a16:creationId xmlns:a16="http://schemas.microsoft.com/office/drawing/2014/main" id="{7BC5D379-CE68-D808-F5CE-C426EA289DA7}"/>
                    </a:ext>
                  </a:extLst>
                </p:cNvPr>
                <p:cNvSpPr/>
                <p:nvPr/>
              </p:nvSpPr>
              <p:spPr>
                <a:xfrm>
                  <a:off x="4249689" y="5329906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7"/>
                      </a:lnTo>
                      <a:lnTo>
                        <a:pt x="60885" y="60877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C0504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74" name="object 431">
                  <a:extLst>
                    <a:ext uri="{FF2B5EF4-FFF2-40B4-BE49-F238E27FC236}">
                      <a16:creationId xmlns:a16="http://schemas.microsoft.com/office/drawing/2014/main" id="{ABB80F3C-913D-A3F9-B58D-F8E4D7BA72A4}"/>
                    </a:ext>
                  </a:extLst>
                </p:cNvPr>
                <p:cNvSpPr/>
                <p:nvPr/>
              </p:nvSpPr>
              <p:spPr>
                <a:xfrm>
                  <a:off x="4249689" y="5329906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75" name="object 432">
                  <a:extLst>
                    <a:ext uri="{FF2B5EF4-FFF2-40B4-BE49-F238E27FC236}">
                      <a16:creationId xmlns:a16="http://schemas.microsoft.com/office/drawing/2014/main" id="{37B741FA-CB4F-8FF1-D72A-8642D5045D0E}"/>
                    </a:ext>
                  </a:extLst>
                </p:cNvPr>
                <p:cNvSpPr/>
                <p:nvPr/>
              </p:nvSpPr>
              <p:spPr>
                <a:xfrm>
                  <a:off x="4249689" y="542122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5" y="60876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4F81B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76" name="object 433">
                  <a:extLst>
                    <a:ext uri="{FF2B5EF4-FFF2-40B4-BE49-F238E27FC236}">
                      <a16:creationId xmlns:a16="http://schemas.microsoft.com/office/drawing/2014/main" id="{1E83E876-ADE4-ABC4-7AEF-6B1C629FE8D7}"/>
                    </a:ext>
                  </a:extLst>
                </p:cNvPr>
                <p:cNvSpPr/>
                <p:nvPr/>
              </p:nvSpPr>
              <p:spPr>
                <a:xfrm>
                  <a:off x="4249689" y="542122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77" name="object 434">
                  <a:extLst>
                    <a:ext uri="{FF2B5EF4-FFF2-40B4-BE49-F238E27FC236}">
                      <a16:creationId xmlns:a16="http://schemas.microsoft.com/office/drawing/2014/main" id="{0946C6C6-EACA-B485-37A8-295C92A6127F}"/>
                    </a:ext>
                  </a:extLst>
                </p:cNvPr>
                <p:cNvSpPr/>
                <p:nvPr/>
              </p:nvSpPr>
              <p:spPr>
                <a:xfrm>
                  <a:off x="3972344" y="5603854"/>
                  <a:ext cx="61709" cy="26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26670">
                      <a:moveTo>
                        <a:pt x="0" y="26602"/>
                      </a:moveTo>
                      <a:lnTo>
                        <a:pt x="60884" y="26602"/>
                      </a:lnTo>
                      <a:lnTo>
                        <a:pt x="60884" y="0"/>
                      </a:lnTo>
                      <a:lnTo>
                        <a:pt x="0" y="0"/>
                      </a:lnTo>
                      <a:lnTo>
                        <a:pt x="0" y="2660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78" name="object 435">
                  <a:extLst>
                    <a:ext uri="{FF2B5EF4-FFF2-40B4-BE49-F238E27FC236}">
                      <a16:creationId xmlns:a16="http://schemas.microsoft.com/office/drawing/2014/main" id="{6FDEFE88-7749-FC23-9DFF-EE9209252DB8}"/>
                    </a:ext>
                  </a:extLst>
                </p:cNvPr>
                <p:cNvSpPr/>
                <p:nvPr/>
              </p:nvSpPr>
              <p:spPr>
                <a:xfrm>
                  <a:off x="3972344" y="5603854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60877"/>
                      </a:moveTo>
                      <a:lnTo>
                        <a:pt x="60885" y="60877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60877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79" name="object 436">
                  <a:extLst>
                    <a:ext uri="{FF2B5EF4-FFF2-40B4-BE49-F238E27FC236}">
                      <a16:creationId xmlns:a16="http://schemas.microsoft.com/office/drawing/2014/main" id="{7FDFBC00-5B41-D946-A334-D46298DF4D2B}"/>
                    </a:ext>
                  </a:extLst>
                </p:cNvPr>
                <p:cNvSpPr/>
                <p:nvPr/>
              </p:nvSpPr>
              <p:spPr>
                <a:xfrm>
                  <a:off x="4249689" y="523859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5" y="60876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80" name="object 437">
                  <a:extLst>
                    <a:ext uri="{FF2B5EF4-FFF2-40B4-BE49-F238E27FC236}">
                      <a16:creationId xmlns:a16="http://schemas.microsoft.com/office/drawing/2014/main" id="{AA10D0C3-1487-2A10-D494-ED89E4A681D4}"/>
                    </a:ext>
                  </a:extLst>
                </p:cNvPr>
                <p:cNvSpPr/>
                <p:nvPr/>
              </p:nvSpPr>
              <p:spPr>
                <a:xfrm>
                  <a:off x="4249689" y="523859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81" name="object 438">
                  <a:extLst>
                    <a:ext uri="{FF2B5EF4-FFF2-40B4-BE49-F238E27FC236}">
                      <a16:creationId xmlns:a16="http://schemas.microsoft.com/office/drawing/2014/main" id="{9CC9453C-4EF4-1445-9C35-51E3D5226B6E}"/>
                    </a:ext>
                  </a:extLst>
                </p:cNvPr>
                <p:cNvSpPr/>
                <p:nvPr/>
              </p:nvSpPr>
              <p:spPr>
                <a:xfrm>
                  <a:off x="4342137" y="542122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5" y="60876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99CC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82" name="object 439">
                  <a:extLst>
                    <a:ext uri="{FF2B5EF4-FFF2-40B4-BE49-F238E27FC236}">
                      <a16:creationId xmlns:a16="http://schemas.microsoft.com/office/drawing/2014/main" id="{65F2DAA7-4190-344A-832B-43A9CD82BFF4}"/>
                    </a:ext>
                  </a:extLst>
                </p:cNvPr>
                <p:cNvSpPr/>
                <p:nvPr/>
              </p:nvSpPr>
              <p:spPr>
                <a:xfrm>
                  <a:off x="4342137" y="542122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83" name="object 440">
                  <a:extLst>
                    <a:ext uri="{FF2B5EF4-FFF2-40B4-BE49-F238E27FC236}">
                      <a16:creationId xmlns:a16="http://schemas.microsoft.com/office/drawing/2014/main" id="{0332B2E0-DB2D-56FE-44AF-7AE4B18F042F}"/>
                    </a:ext>
                  </a:extLst>
                </p:cNvPr>
                <p:cNvSpPr/>
                <p:nvPr/>
              </p:nvSpPr>
              <p:spPr>
                <a:xfrm>
                  <a:off x="4342137" y="5512537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7"/>
                      </a:lnTo>
                      <a:lnTo>
                        <a:pt x="60885" y="60877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99CC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84" name="object 441">
                  <a:extLst>
                    <a:ext uri="{FF2B5EF4-FFF2-40B4-BE49-F238E27FC236}">
                      <a16:creationId xmlns:a16="http://schemas.microsoft.com/office/drawing/2014/main" id="{9BA121DD-96EE-9B90-7C47-D32C3910FCA2}"/>
                    </a:ext>
                  </a:extLst>
                </p:cNvPr>
                <p:cNvSpPr/>
                <p:nvPr/>
              </p:nvSpPr>
              <p:spPr>
                <a:xfrm>
                  <a:off x="4342137" y="5512537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85" name="object 442">
                  <a:extLst>
                    <a:ext uri="{FF2B5EF4-FFF2-40B4-BE49-F238E27FC236}">
                      <a16:creationId xmlns:a16="http://schemas.microsoft.com/office/drawing/2014/main" id="{F3B0FEA1-B022-F7CC-A694-C215EAE7ADAD}"/>
                    </a:ext>
                  </a:extLst>
                </p:cNvPr>
                <p:cNvSpPr/>
                <p:nvPr/>
              </p:nvSpPr>
              <p:spPr>
                <a:xfrm>
                  <a:off x="4342137" y="5603855"/>
                  <a:ext cx="61709" cy="26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26670">
                      <a:moveTo>
                        <a:pt x="0" y="26602"/>
                      </a:moveTo>
                      <a:lnTo>
                        <a:pt x="60885" y="26602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26602"/>
                      </a:lnTo>
                      <a:close/>
                    </a:path>
                  </a:pathLst>
                </a:custGeom>
                <a:solidFill>
                  <a:srgbClr val="99CC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86" name="object 443">
                  <a:extLst>
                    <a:ext uri="{FF2B5EF4-FFF2-40B4-BE49-F238E27FC236}">
                      <a16:creationId xmlns:a16="http://schemas.microsoft.com/office/drawing/2014/main" id="{B2A05671-F85C-1F2F-DBE4-C66F1706422E}"/>
                    </a:ext>
                  </a:extLst>
                </p:cNvPr>
                <p:cNvSpPr/>
                <p:nvPr/>
              </p:nvSpPr>
              <p:spPr>
                <a:xfrm>
                  <a:off x="4342137" y="5603855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87" name="object 444">
                  <a:extLst>
                    <a:ext uri="{FF2B5EF4-FFF2-40B4-BE49-F238E27FC236}">
                      <a16:creationId xmlns:a16="http://schemas.microsoft.com/office/drawing/2014/main" id="{A29F14E1-9FFA-8034-EED4-8148B1C72CA3}"/>
                    </a:ext>
                  </a:extLst>
                </p:cNvPr>
                <p:cNvSpPr/>
                <p:nvPr/>
              </p:nvSpPr>
              <p:spPr>
                <a:xfrm>
                  <a:off x="4434587" y="523859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5" y="60876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99CC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88" name="object 445">
                  <a:extLst>
                    <a:ext uri="{FF2B5EF4-FFF2-40B4-BE49-F238E27FC236}">
                      <a16:creationId xmlns:a16="http://schemas.microsoft.com/office/drawing/2014/main" id="{B6321D66-F2D4-F4A7-B7B9-B364331F5172}"/>
                    </a:ext>
                  </a:extLst>
                </p:cNvPr>
                <p:cNvSpPr/>
                <p:nvPr/>
              </p:nvSpPr>
              <p:spPr>
                <a:xfrm>
                  <a:off x="4434587" y="523859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89" name="object 446">
                  <a:extLst>
                    <a:ext uri="{FF2B5EF4-FFF2-40B4-BE49-F238E27FC236}">
                      <a16:creationId xmlns:a16="http://schemas.microsoft.com/office/drawing/2014/main" id="{F55E180B-9A4B-D167-B6B7-11CA226E37B2}"/>
                    </a:ext>
                  </a:extLst>
                </p:cNvPr>
                <p:cNvSpPr/>
                <p:nvPr/>
              </p:nvSpPr>
              <p:spPr>
                <a:xfrm>
                  <a:off x="4434587" y="5329906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7"/>
                      </a:lnTo>
                      <a:lnTo>
                        <a:pt x="60885" y="60877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99CC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90" name="object 447">
                  <a:extLst>
                    <a:ext uri="{FF2B5EF4-FFF2-40B4-BE49-F238E27FC236}">
                      <a16:creationId xmlns:a16="http://schemas.microsoft.com/office/drawing/2014/main" id="{3ACE9307-A9E9-FE32-0A57-B67DD0DD7C73}"/>
                    </a:ext>
                  </a:extLst>
                </p:cNvPr>
                <p:cNvSpPr/>
                <p:nvPr/>
              </p:nvSpPr>
              <p:spPr>
                <a:xfrm>
                  <a:off x="4434587" y="5329906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91" name="object 448">
                  <a:extLst>
                    <a:ext uri="{FF2B5EF4-FFF2-40B4-BE49-F238E27FC236}">
                      <a16:creationId xmlns:a16="http://schemas.microsoft.com/office/drawing/2014/main" id="{F8683808-C849-DD70-36FE-908652D2E3F7}"/>
                    </a:ext>
                  </a:extLst>
                </p:cNvPr>
                <p:cNvSpPr/>
                <p:nvPr/>
              </p:nvSpPr>
              <p:spPr>
                <a:xfrm>
                  <a:off x="4434587" y="542122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5" y="60876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99CC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92" name="object 449">
                  <a:extLst>
                    <a:ext uri="{FF2B5EF4-FFF2-40B4-BE49-F238E27FC236}">
                      <a16:creationId xmlns:a16="http://schemas.microsoft.com/office/drawing/2014/main" id="{EF4D7B9C-FD3B-9490-CCB3-8D19F9FFC780}"/>
                    </a:ext>
                  </a:extLst>
                </p:cNvPr>
                <p:cNvSpPr/>
                <p:nvPr/>
              </p:nvSpPr>
              <p:spPr>
                <a:xfrm>
                  <a:off x="4434587" y="542122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93" name="object 450">
                  <a:extLst>
                    <a:ext uri="{FF2B5EF4-FFF2-40B4-BE49-F238E27FC236}">
                      <a16:creationId xmlns:a16="http://schemas.microsoft.com/office/drawing/2014/main" id="{ACA0C56A-CB56-2981-4118-F2CE641CD6D0}"/>
                    </a:ext>
                  </a:extLst>
                </p:cNvPr>
                <p:cNvSpPr/>
                <p:nvPr/>
              </p:nvSpPr>
              <p:spPr>
                <a:xfrm>
                  <a:off x="4434587" y="5512537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7"/>
                      </a:lnTo>
                      <a:lnTo>
                        <a:pt x="60885" y="60877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99CC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94" name="object 451">
                  <a:extLst>
                    <a:ext uri="{FF2B5EF4-FFF2-40B4-BE49-F238E27FC236}">
                      <a16:creationId xmlns:a16="http://schemas.microsoft.com/office/drawing/2014/main" id="{EA1BFE51-0F14-97E8-9A17-380C8A194BD4}"/>
                    </a:ext>
                  </a:extLst>
                </p:cNvPr>
                <p:cNvSpPr/>
                <p:nvPr/>
              </p:nvSpPr>
              <p:spPr>
                <a:xfrm>
                  <a:off x="4434587" y="5512537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95" name="object 452">
                  <a:extLst>
                    <a:ext uri="{FF2B5EF4-FFF2-40B4-BE49-F238E27FC236}">
                      <a16:creationId xmlns:a16="http://schemas.microsoft.com/office/drawing/2014/main" id="{6C451F28-72AD-4BE9-8BC2-10E05B22A862}"/>
                    </a:ext>
                  </a:extLst>
                </p:cNvPr>
                <p:cNvSpPr/>
                <p:nvPr/>
              </p:nvSpPr>
              <p:spPr>
                <a:xfrm>
                  <a:off x="4342137" y="523859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5" y="60876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99CC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96" name="object 453">
                  <a:extLst>
                    <a:ext uri="{FF2B5EF4-FFF2-40B4-BE49-F238E27FC236}">
                      <a16:creationId xmlns:a16="http://schemas.microsoft.com/office/drawing/2014/main" id="{91D9C1F0-6DB8-344A-5F8F-2C108D87519E}"/>
                    </a:ext>
                  </a:extLst>
                </p:cNvPr>
                <p:cNvSpPr/>
                <p:nvPr/>
              </p:nvSpPr>
              <p:spPr>
                <a:xfrm>
                  <a:off x="4342137" y="523859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97" name="object 454">
                  <a:extLst>
                    <a:ext uri="{FF2B5EF4-FFF2-40B4-BE49-F238E27FC236}">
                      <a16:creationId xmlns:a16="http://schemas.microsoft.com/office/drawing/2014/main" id="{62DB2F54-9064-39EC-8CD6-D67DA18AFC77}"/>
                    </a:ext>
                  </a:extLst>
                </p:cNvPr>
                <p:cNvSpPr/>
                <p:nvPr/>
              </p:nvSpPr>
              <p:spPr>
                <a:xfrm>
                  <a:off x="4342137" y="5329906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7"/>
                      </a:lnTo>
                      <a:lnTo>
                        <a:pt x="60885" y="60877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99CC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98" name="object 455">
                  <a:extLst>
                    <a:ext uri="{FF2B5EF4-FFF2-40B4-BE49-F238E27FC236}">
                      <a16:creationId xmlns:a16="http://schemas.microsoft.com/office/drawing/2014/main" id="{04A94D08-BAF4-B561-47A0-388285E3E21A}"/>
                    </a:ext>
                  </a:extLst>
                </p:cNvPr>
                <p:cNvSpPr/>
                <p:nvPr/>
              </p:nvSpPr>
              <p:spPr>
                <a:xfrm>
                  <a:off x="4342137" y="5329906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99" name="object 456">
                  <a:extLst>
                    <a:ext uri="{FF2B5EF4-FFF2-40B4-BE49-F238E27FC236}">
                      <a16:creationId xmlns:a16="http://schemas.microsoft.com/office/drawing/2014/main" id="{B73C9139-37BF-856C-83C8-B43609315727}"/>
                    </a:ext>
                  </a:extLst>
                </p:cNvPr>
                <p:cNvSpPr/>
                <p:nvPr/>
              </p:nvSpPr>
              <p:spPr>
                <a:xfrm>
                  <a:off x="4619484" y="523859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5" y="60876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00FF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00" name="object 457">
                  <a:extLst>
                    <a:ext uri="{FF2B5EF4-FFF2-40B4-BE49-F238E27FC236}">
                      <a16:creationId xmlns:a16="http://schemas.microsoft.com/office/drawing/2014/main" id="{7DC95CA2-8ADA-CAE7-470F-DD3A5E605A1B}"/>
                    </a:ext>
                  </a:extLst>
                </p:cNvPr>
                <p:cNvSpPr/>
                <p:nvPr/>
              </p:nvSpPr>
              <p:spPr>
                <a:xfrm>
                  <a:off x="4619484" y="523859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01" name="object 458">
                  <a:extLst>
                    <a:ext uri="{FF2B5EF4-FFF2-40B4-BE49-F238E27FC236}">
                      <a16:creationId xmlns:a16="http://schemas.microsoft.com/office/drawing/2014/main" id="{9D3C4649-34C0-46F2-3D1C-5D32E57B5F70}"/>
                    </a:ext>
                  </a:extLst>
                </p:cNvPr>
                <p:cNvSpPr/>
                <p:nvPr/>
              </p:nvSpPr>
              <p:spPr>
                <a:xfrm>
                  <a:off x="4619484" y="5329906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7"/>
                      </a:lnTo>
                      <a:lnTo>
                        <a:pt x="60885" y="60877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00FF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02" name="object 459">
                  <a:extLst>
                    <a:ext uri="{FF2B5EF4-FFF2-40B4-BE49-F238E27FC236}">
                      <a16:creationId xmlns:a16="http://schemas.microsoft.com/office/drawing/2014/main" id="{B7FA04D1-49FB-01CA-940C-CD132D60CAAE}"/>
                    </a:ext>
                  </a:extLst>
                </p:cNvPr>
                <p:cNvSpPr/>
                <p:nvPr/>
              </p:nvSpPr>
              <p:spPr>
                <a:xfrm>
                  <a:off x="4619484" y="5329906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03" name="object 460">
                  <a:extLst>
                    <a:ext uri="{FF2B5EF4-FFF2-40B4-BE49-F238E27FC236}">
                      <a16:creationId xmlns:a16="http://schemas.microsoft.com/office/drawing/2014/main" id="{9A7CA4B3-C0F5-713F-F6FD-4552B7BB76B7}"/>
                    </a:ext>
                  </a:extLst>
                </p:cNvPr>
                <p:cNvSpPr/>
                <p:nvPr/>
              </p:nvSpPr>
              <p:spPr>
                <a:xfrm>
                  <a:off x="4619484" y="542122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5" y="60876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00FF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04" name="object 461">
                  <a:extLst>
                    <a:ext uri="{FF2B5EF4-FFF2-40B4-BE49-F238E27FC236}">
                      <a16:creationId xmlns:a16="http://schemas.microsoft.com/office/drawing/2014/main" id="{F94A6D96-FAC8-0CD5-E7C4-74E3B022510F}"/>
                    </a:ext>
                  </a:extLst>
                </p:cNvPr>
                <p:cNvSpPr/>
                <p:nvPr/>
              </p:nvSpPr>
              <p:spPr>
                <a:xfrm>
                  <a:off x="4619484" y="542122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05" name="object 462">
                  <a:extLst>
                    <a:ext uri="{FF2B5EF4-FFF2-40B4-BE49-F238E27FC236}">
                      <a16:creationId xmlns:a16="http://schemas.microsoft.com/office/drawing/2014/main" id="{FC9CF92B-676A-94F1-CFBC-6EC7987D32B7}"/>
                    </a:ext>
                  </a:extLst>
                </p:cNvPr>
                <p:cNvSpPr/>
                <p:nvPr/>
              </p:nvSpPr>
              <p:spPr>
                <a:xfrm>
                  <a:off x="4619484" y="5512537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7"/>
                      </a:lnTo>
                      <a:lnTo>
                        <a:pt x="60885" y="60877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00FF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06" name="object 463">
                  <a:extLst>
                    <a:ext uri="{FF2B5EF4-FFF2-40B4-BE49-F238E27FC236}">
                      <a16:creationId xmlns:a16="http://schemas.microsoft.com/office/drawing/2014/main" id="{EFD35C2C-E05D-7D74-9F6E-B00699F1AAD8}"/>
                    </a:ext>
                  </a:extLst>
                </p:cNvPr>
                <p:cNvSpPr/>
                <p:nvPr/>
              </p:nvSpPr>
              <p:spPr>
                <a:xfrm>
                  <a:off x="4619484" y="5512537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07" name="object 464">
                  <a:extLst>
                    <a:ext uri="{FF2B5EF4-FFF2-40B4-BE49-F238E27FC236}">
                      <a16:creationId xmlns:a16="http://schemas.microsoft.com/office/drawing/2014/main" id="{6599CD1F-2BD0-1F5B-2243-A23F98CED9D7}"/>
                    </a:ext>
                  </a:extLst>
                </p:cNvPr>
                <p:cNvSpPr/>
                <p:nvPr/>
              </p:nvSpPr>
              <p:spPr>
                <a:xfrm>
                  <a:off x="4527035" y="542122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4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4" y="60876"/>
                      </a:lnTo>
                      <a:lnTo>
                        <a:pt x="60884" y="0"/>
                      </a:lnTo>
                      <a:close/>
                    </a:path>
                  </a:pathLst>
                </a:custGeom>
                <a:solidFill>
                  <a:srgbClr val="00FF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08" name="object 465">
                  <a:extLst>
                    <a:ext uri="{FF2B5EF4-FFF2-40B4-BE49-F238E27FC236}">
                      <a16:creationId xmlns:a16="http://schemas.microsoft.com/office/drawing/2014/main" id="{BFFA9600-B7E6-921F-51F5-51A0695983FD}"/>
                    </a:ext>
                  </a:extLst>
                </p:cNvPr>
                <p:cNvSpPr/>
                <p:nvPr/>
              </p:nvSpPr>
              <p:spPr>
                <a:xfrm>
                  <a:off x="4527035" y="542122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60877"/>
                      </a:moveTo>
                      <a:lnTo>
                        <a:pt x="60885" y="60877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60877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09" name="object 466">
                  <a:extLst>
                    <a:ext uri="{FF2B5EF4-FFF2-40B4-BE49-F238E27FC236}">
                      <a16:creationId xmlns:a16="http://schemas.microsoft.com/office/drawing/2014/main" id="{73B8E318-1CBB-820D-18C7-FEDEB33F60C0}"/>
                    </a:ext>
                  </a:extLst>
                </p:cNvPr>
                <p:cNvSpPr/>
                <p:nvPr/>
              </p:nvSpPr>
              <p:spPr>
                <a:xfrm>
                  <a:off x="4527035" y="5512537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4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4" y="60876"/>
                      </a:lnTo>
                      <a:lnTo>
                        <a:pt x="60884" y="0"/>
                      </a:lnTo>
                      <a:close/>
                    </a:path>
                  </a:pathLst>
                </a:custGeom>
                <a:solidFill>
                  <a:srgbClr val="00FF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10" name="object 467">
                  <a:extLst>
                    <a:ext uri="{FF2B5EF4-FFF2-40B4-BE49-F238E27FC236}">
                      <a16:creationId xmlns:a16="http://schemas.microsoft.com/office/drawing/2014/main" id="{AA10573D-D818-CEDE-C5C1-2B6D4C51A108}"/>
                    </a:ext>
                  </a:extLst>
                </p:cNvPr>
                <p:cNvSpPr/>
                <p:nvPr/>
              </p:nvSpPr>
              <p:spPr>
                <a:xfrm>
                  <a:off x="4527035" y="5512537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60877"/>
                      </a:moveTo>
                      <a:lnTo>
                        <a:pt x="60885" y="60877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60877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11" name="object 468">
                  <a:extLst>
                    <a:ext uri="{FF2B5EF4-FFF2-40B4-BE49-F238E27FC236}">
                      <a16:creationId xmlns:a16="http://schemas.microsoft.com/office/drawing/2014/main" id="{CA99F82E-C0AA-0354-8B25-E3CE16D2E380}"/>
                    </a:ext>
                  </a:extLst>
                </p:cNvPr>
                <p:cNvSpPr/>
                <p:nvPr/>
              </p:nvSpPr>
              <p:spPr>
                <a:xfrm>
                  <a:off x="4527035" y="5603855"/>
                  <a:ext cx="61709" cy="26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26670">
                      <a:moveTo>
                        <a:pt x="0" y="26602"/>
                      </a:moveTo>
                      <a:lnTo>
                        <a:pt x="60885" y="26602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26602"/>
                      </a:lnTo>
                      <a:close/>
                    </a:path>
                  </a:pathLst>
                </a:custGeom>
                <a:solidFill>
                  <a:srgbClr val="00FF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12" name="object 469">
                  <a:extLst>
                    <a:ext uri="{FF2B5EF4-FFF2-40B4-BE49-F238E27FC236}">
                      <a16:creationId xmlns:a16="http://schemas.microsoft.com/office/drawing/2014/main" id="{B419BE10-F87F-4493-A471-92F7EB85B81B}"/>
                    </a:ext>
                  </a:extLst>
                </p:cNvPr>
                <p:cNvSpPr/>
                <p:nvPr/>
              </p:nvSpPr>
              <p:spPr>
                <a:xfrm>
                  <a:off x="4527035" y="5603855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13" name="object 470">
                  <a:extLst>
                    <a:ext uri="{FF2B5EF4-FFF2-40B4-BE49-F238E27FC236}">
                      <a16:creationId xmlns:a16="http://schemas.microsoft.com/office/drawing/2014/main" id="{BB0FBE6F-5EE3-0625-A7E1-AF48FB7A654E}"/>
                    </a:ext>
                  </a:extLst>
                </p:cNvPr>
                <p:cNvSpPr/>
                <p:nvPr/>
              </p:nvSpPr>
              <p:spPr>
                <a:xfrm>
                  <a:off x="4527035" y="52385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4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4" y="60876"/>
                      </a:lnTo>
                      <a:lnTo>
                        <a:pt x="60884" y="0"/>
                      </a:lnTo>
                      <a:close/>
                    </a:path>
                  </a:pathLst>
                </a:custGeom>
                <a:solidFill>
                  <a:srgbClr val="00FF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14" name="object 471">
                  <a:extLst>
                    <a:ext uri="{FF2B5EF4-FFF2-40B4-BE49-F238E27FC236}">
                      <a16:creationId xmlns:a16="http://schemas.microsoft.com/office/drawing/2014/main" id="{6A7B5990-DA4F-27D0-E226-DC288B1C0D4E}"/>
                    </a:ext>
                  </a:extLst>
                </p:cNvPr>
                <p:cNvSpPr/>
                <p:nvPr/>
              </p:nvSpPr>
              <p:spPr>
                <a:xfrm>
                  <a:off x="4527035" y="52385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60877"/>
                      </a:moveTo>
                      <a:lnTo>
                        <a:pt x="60885" y="60877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60877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15" name="object 472">
                  <a:extLst>
                    <a:ext uri="{FF2B5EF4-FFF2-40B4-BE49-F238E27FC236}">
                      <a16:creationId xmlns:a16="http://schemas.microsoft.com/office/drawing/2014/main" id="{B7E5878D-5124-A7A8-27BE-E150195B360E}"/>
                    </a:ext>
                  </a:extLst>
                </p:cNvPr>
                <p:cNvSpPr/>
                <p:nvPr/>
              </p:nvSpPr>
              <p:spPr>
                <a:xfrm>
                  <a:off x="4527035" y="5329906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7"/>
                      </a:lnTo>
                      <a:lnTo>
                        <a:pt x="60885" y="60877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00FF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16" name="object 473">
                  <a:extLst>
                    <a:ext uri="{FF2B5EF4-FFF2-40B4-BE49-F238E27FC236}">
                      <a16:creationId xmlns:a16="http://schemas.microsoft.com/office/drawing/2014/main" id="{6D72B0F7-2F51-0214-2B45-4A7141D3440E}"/>
                    </a:ext>
                  </a:extLst>
                </p:cNvPr>
                <p:cNvSpPr/>
                <p:nvPr/>
              </p:nvSpPr>
              <p:spPr>
                <a:xfrm>
                  <a:off x="4527035" y="5329906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17" name="object 474">
                  <a:extLst>
                    <a:ext uri="{FF2B5EF4-FFF2-40B4-BE49-F238E27FC236}">
                      <a16:creationId xmlns:a16="http://schemas.microsoft.com/office/drawing/2014/main" id="{C3630A17-87DC-461E-DD80-B275BF00B959}"/>
                    </a:ext>
                  </a:extLst>
                </p:cNvPr>
                <p:cNvSpPr/>
                <p:nvPr/>
              </p:nvSpPr>
              <p:spPr>
                <a:xfrm>
                  <a:off x="4434587" y="5603854"/>
                  <a:ext cx="61709" cy="26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26670">
                      <a:moveTo>
                        <a:pt x="0" y="26602"/>
                      </a:moveTo>
                      <a:lnTo>
                        <a:pt x="60884" y="26602"/>
                      </a:lnTo>
                      <a:lnTo>
                        <a:pt x="60884" y="0"/>
                      </a:lnTo>
                      <a:lnTo>
                        <a:pt x="0" y="0"/>
                      </a:lnTo>
                      <a:lnTo>
                        <a:pt x="0" y="26602"/>
                      </a:lnTo>
                      <a:close/>
                    </a:path>
                  </a:pathLst>
                </a:custGeom>
                <a:solidFill>
                  <a:srgbClr val="00FF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18" name="object 475">
                  <a:extLst>
                    <a:ext uri="{FF2B5EF4-FFF2-40B4-BE49-F238E27FC236}">
                      <a16:creationId xmlns:a16="http://schemas.microsoft.com/office/drawing/2014/main" id="{9F78AD80-326E-8193-FBFC-E07D97EB5F91}"/>
                    </a:ext>
                  </a:extLst>
                </p:cNvPr>
                <p:cNvSpPr/>
                <p:nvPr/>
              </p:nvSpPr>
              <p:spPr>
                <a:xfrm>
                  <a:off x="4434587" y="5603854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60877"/>
                      </a:moveTo>
                      <a:lnTo>
                        <a:pt x="60885" y="60877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60877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19" name="object 476">
                  <a:extLst>
                    <a:ext uri="{FF2B5EF4-FFF2-40B4-BE49-F238E27FC236}">
                      <a16:creationId xmlns:a16="http://schemas.microsoft.com/office/drawing/2014/main" id="{75CF8D4D-4741-FF38-BF9D-061D22D704C1}"/>
                    </a:ext>
                  </a:extLst>
                </p:cNvPr>
                <p:cNvSpPr/>
                <p:nvPr/>
              </p:nvSpPr>
              <p:spPr>
                <a:xfrm>
                  <a:off x="4804382" y="542122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5" y="60876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00CC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20" name="object 477">
                  <a:extLst>
                    <a:ext uri="{FF2B5EF4-FFF2-40B4-BE49-F238E27FC236}">
                      <a16:creationId xmlns:a16="http://schemas.microsoft.com/office/drawing/2014/main" id="{51B2DE9D-6C88-D9A4-E72F-DFAB7CFC5FF4}"/>
                    </a:ext>
                  </a:extLst>
                </p:cNvPr>
                <p:cNvSpPr/>
                <p:nvPr/>
              </p:nvSpPr>
              <p:spPr>
                <a:xfrm>
                  <a:off x="4804382" y="542122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21" name="object 478">
                  <a:extLst>
                    <a:ext uri="{FF2B5EF4-FFF2-40B4-BE49-F238E27FC236}">
                      <a16:creationId xmlns:a16="http://schemas.microsoft.com/office/drawing/2014/main" id="{D5E582FB-02C0-CFBC-2731-489780091036}"/>
                    </a:ext>
                  </a:extLst>
                </p:cNvPr>
                <p:cNvSpPr/>
                <p:nvPr/>
              </p:nvSpPr>
              <p:spPr>
                <a:xfrm>
                  <a:off x="4804382" y="5512537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7"/>
                      </a:lnTo>
                      <a:lnTo>
                        <a:pt x="60885" y="60877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00CC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22" name="object 479">
                  <a:extLst>
                    <a:ext uri="{FF2B5EF4-FFF2-40B4-BE49-F238E27FC236}">
                      <a16:creationId xmlns:a16="http://schemas.microsoft.com/office/drawing/2014/main" id="{AE92C538-EF09-8BED-ADE2-8C47349F6869}"/>
                    </a:ext>
                  </a:extLst>
                </p:cNvPr>
                <p:cNvSpPr/>
                <p:nvPr/>
              </p:nvSpPr>
              <p:spPr>
                <a:xfrm>
                  <a:off x="4804382" y="5512537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23" name="object 480">
                  <a:extLst>
                    <a:ext uri="{FF2B5EF4-FFF2-40B4-BE49-F238E27FC236}">
                      <a16:creationId xmlns:a16="http://schemas.microsoft.com/office/drawing/2014/main" id="{CFC7F7E6-F099-276E-E559-0F56AB1A93CD}"/>
                    </a:ext>
                  </a:extLst>
                </p:cNvPr>
                <p:cNvSpPr/>
                <p:nvPr/>
              </p:nvSpPr>
              <p:spPr>
                <a:xfrm>
                  <a:off x="4804382" y="5603855"/>
                  <a:ext cx="61709" cy="26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26670">
                      <a:moveTo>
                        <a:pt x="0" y="26602"/>
                      </a:moveTo>
                      <a:lnTo>
                        <a:pt x="60885" y="26602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26602"/>
                      </a:lnTo>
                      <a:close/>
                    </a:path>
                  </a:pathLst>
                </a:custGeom>
                <a:solidFill>
                  <a:srgbClr val="00CC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24" name="object 481">
                  <a:extLst>
                    <a:ext uri="{FF2B5EF4-FFF2-40B4-BE49-F238E27FC236}">
                      <a16:creationId xmlns:a16="http://schemas.microsoft.com/office/drawing/2014/main" id="{42DA0258-B150-C012-5398-FAA64F1E66DF}"/>
                    </a:ext>
                  </a:extLst>
                </p:cNvPr>
                <p:cNvSpPr/>
                <p:nvPr/>
              </p:nvSpPr>
              <p:spPr>
                <a:xfrm>
                  <a:off x="4804382" y="5603855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25" name="object 482">
                  <a:extLst>
                    <a:ext uri="{FF2B5EF4-FFF2-40B4-BE49-F238E27FC236}">
                      <a16:creationId xmlns:a16="http://schemas.microsoft.com/office/drawing/2014/main" id="{C0F7CE39-73B8-6718-1E8F-EEAA46975664}"/>
                    </a:ext>
                  </a:extLst>
                </p:cNvPr>
                <p:cNvSpPr/>
                <p:nvPr/>
              </p:nvSpPr>
              <p:spPr>
                <a:xfrm>
                  <a:off x="4804382" y="523859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5" y="60876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00CC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26" name="object 483">
                  <a:extLst>
                    <a:ext uri="{FF2B5EF4-FFF2-40B4-BE49-F238E27FC236}">
                      <a16:creationId xmlns:a16="http://schemas.microsoft.com/office/drawing/2014/main" id="{4F7C3568-FA43-5064-2963-634B6659BA82}"/>
                    </a:ext>
                  </a:extLst>
                </p:cNvPr>
                <p:cNvSpPr/>
                <p:nvPr/>
              </p:nvSpPr>
              <p:spPr>
                <a:xfrm>
                  <a:off x="4804382" y="523859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27" name="object 484">
                  <a:extLst>
                    <a:ext uri="{FF2B5EF4-FFF2-40B4-BE49-F238E27FC236}">
                      <a16:creationId xmlns:a16="http://schemas.microsoft.com/office/drawing/2014/main" id="{53A10B59-50A9-7E54-BAD7-315AADCC55B0}"/>
                    </a:ext>
                  </a:extLst>
                </p:cNvPr>
                <p:cNvSpPr/>
                <p:nvPr/>
              </p:nvSpPr>
              <p:spPr>
                <a:xfrm>
                  <a:off x="4804382" y="5329906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7"/>
                      </a:lnTo>
                      <a:lnTo>
                        <a:pt x="60885" y="60877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00CC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28" name="object 485">
                  <a:extLst>
                    <a:ext uri="{FF2B5EF4-FFF2-40B4-BE49-F238E27FC236}">
                      <a16:creationId xmlns:a16="http://schemas.microsoft.com/office/drawing/2014/main" id="{9B6160F3-2C4E-BBBB-3E7D-5864BE790018}"/>
                    </a:ext>
                  </a:extLst>
                </p:cNvPr>
                <p:cNvSpPr/>
                <p:nvPr/>
              </p:nvSpPr>
              <p:spPr>
                <a:xfrm>
                  <a:off x="4804382" y="5329906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29" name="object 486">
                  <a:extLst>
                    <a:ext uri="{FF2B5EF4-FFF2-40B4-BE49-F238E27FC236}">
                      <a16:creationId xmlns:a16="http://schemas.microsoft.com/office/drawing/2014/main" id="{D772D083-AEB6-09E5-2CD2-A5C63A419861}"/>
                    </a:ext>
                  </a:extLst>
                </p:cNvPr>
                <p:cNvSpPr/>
                <p:nvPr/>
              </p:nvSpPr>
              <p:spPr>
                <a:xfrm>
                  <a:off x="4711932" y="5512537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4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4" y="60876"/>
                      </a:lnTo>
                      <a:lnTo>
                        <a:pt x="60884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30" name="object 487">
                  <a:extLst>
                    <a:ext uri="{FF2B5EF4-FFF2-40B4-BE49-F238E27FC236}">
                      <a16:creationId xmlns:a16="http://schemas.microsoft.com/office/drawing/2014/main" id="{54898333-5205-1F1C-FCFA-93332B6F1909}"/>
                    </a:ext>
                  </a:extLst>
                </p:cNvPr>
                <p:cNvSpPr/>
                <p:nvPr/>
              </p:nvSpPr>
              <p:spPr>
                <a:xfrm>
                  <a:off x="4711932" y="5512537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60877"/>
                      </a:moveTo>
                      <a:lnTo>
                        <a:pt x="60885" y="60877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60877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31" name="object 488">
                  <a:extLst>
                    <a:ext uri="{FF2B5EF4-FFF2-40B4-BE49-F238E27FC236}">
                      <a16:creationId xmlns:a16="http://schemas.microsoft.com/office/drawing/2014/main" id="{5DA98AD9-5740-75B6-926A-8D634D50A9D8}"/>
                    </a:ext>
                  </a:extLst>
                </p:cNvPr>
                <p:cNvSpPr/>
                <p:nvPr/>
              </p:nvSpPr>
              <p:spPr>
                <a:xfrm>
                  <a:off x="4711932" y="5603855"/>
                  <a:ext cx="61709" cy="26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26670">
                      <a:moveTo>
                        <a:pt x="0" y="26602"/>
                      </a:moveTo>
                      <a:lnTo>
                        <a:pt x="60885" y="26602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2660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32" name="object 489">
                  <a:extLst>
                    <a:ext uri="{FF2B5EF4-FFF2-40B4-BE49-F238E27FC236}">
                      <a16:creationId xmlns:a16="http://schemas.microsoft.com/office/drawing/2014/main" id="{A240B1F7-5C1C-9A4E-38A1-207F97885EF4}"/>
                    </a:ext>
                  </a:extLst>
                </p:cNvPr>
                <p:cNvSpPr/>
                <p:nvPr/>
              </p:nvSpPr>
              <p:spPr>
                <a:xfrm>
                  <a:off x="4711932" y="5603855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33" name="object 490">
                  <a:extLst>
                    <a:ext uri="{FF2B5EF4-FFF2-40B4-BE49-F238E27FC236}">
                      <a16:creationId xmlns:a16="http://schemas.microsoft.com/office/drawing/2014/main" id="{16ECEA3D-3EC6-A907-DF60-2BC1F7DAC6EA}"/>
                    </a:ext>
                  </a:extLst>
                </p:cNvPr>
                <p:cNvSpPr/>
                <p:nvPr/>
              </p:nvSpPr>
              <p:spPr>
                <a:xfrm>
                  <a:off x="4711932" y="5329906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4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4" y="60876"/>
                      </a:lnTo>
                      <a:lnTo>
                        <a:pt x="60884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34" name="object 491">
                  <a:extLst>
                    <a:ext uri="{FF2B5EF4-FFF2-40B4-BE49-F238E27FC236}">
                      <a16:creationId xmlns:a16="http://schemas.microsoft.com/office/drawing/2014/main" id="{AFFF6D80-504B-B38C-8FCE-B2791AC51250}"/>
                    </a:ext>
                  </a:extLst>
                </p:cNvPr>
                <p:cNvSpPr/>
                <p:nvPr/>
              </p:nvSpPr>
              <p:spPr>
                <a:xfrm>
                  <a:off x="4711932" y="5329906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60877"/>
                      </a:moveTo>
                      <a:lnTo>
                        <a:pt x="60885" y="60877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60877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35" name="object 492">
                  <a:extLst>
                    <a:ext uri="{FF2B5EF4-FFF2-40B4-BE49-F238E27FC236}">
                      <a16:creationId xmlns:a16="http://schemas.microsoft.com/office/drawing/2014/main" id="{F0070459-8B66-49FA-80DA-30C1DDEC40AB}"/>
                    </a:ext>
                  </a:extLst>
                </p:cNvPr>
                <p:cNvSpPr/>
                <p:nvPr/>
              </p:nvSpPr>
              <p:spPr>
                <a:xfrm>
                  <a:off x="4711932" y="542122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5" y="60876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36" name="object 493">
                  <a:extLst>
                    <a:ext uri="{FF2B5EF4-FFF2-40B4-BE49-F238E27FC236}">
                      <a16:creationId xmlns:a16="http://schemas.microsoft.com/office/drawing/2014/main" id="{56703E6E-6C8C-C036-A388-89389FC90545}"/>
                    </a:ext>
                  </a:extLst>
                </p:cNvPr>
                <p:cNvSpPr/>
                <p:nvPr/>
              </p:nvSpPr>
              <p:spPr>
                <a:xfrm>
                  <a:off x="4711932" y="542122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37" name="object 494">
                  <a:extLst>
                    <a:ext uri="{FF2B5EF4-FFF2-40B4-BE49-F238E27FC236}">
                      <a16:creationId xmlns:a16="http://schemas.microsoft.com/office/drawing/2014/main" id="{70737B92-89C3-AE18-6501-99B82EDFDE60}"/>
                    </a:ext>
                  </a:extLst>
                </p:cNvPr>
                <p:cNvSpPr/>
                <p:nvPr/>
              </p:nvSpPr>
              <p:spPr>
                <a:xfrm>
                  <a:off x="4711932" y="523859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5" y="60876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38" name="object 495">
                  <a:extLst>
                    <a:ext uri="{FF2B5EF4-FFF2-40B4-BE49-F238E27FC236}">
                      <a16:creationId xmlns:a16="http://schemas.microsoft.com/office/drawing/2014/main" id="{3B55F2D1-C675-61F3-BD02-40352F34EF8A}"/>
                    </a:ext>
                  </a:extLst>
                </p:cNvPr>
                <p:cNvSpPr/>
                <p:nvPr/>
              </p:nvSpPr>
              <p:spPr>
                <a:xfrm>
                  <a:off x="4711932" y="523859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39" name="object 496">
                  <a:extLst>
                    <a:ext uri="{FF2B5EF4-FFF2-40B4-BE49-F238E27FC236}">
                      <a16:creationId xmlns:a16="http://schemas.microsoft.com/office/drawing/2014/main" id="{3C2D9221-1CAE-DE39-CB8E-7D458FC18E52}"/>
                    </a:ext>
                  </a:extLst>
                </p:cNvPr>
                <p:cNvSpPr/>
                <p:nvPr/>
              </p:nvSpPr>
              <p:spPr>
                <a:xfrm>
                  <a:off x="4619484" y="5603855"/>
                  <a:ext cx="61709" cy="26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26670">
                      <a:moveTo>
                        <a:pt x="0" y="26602"/>
                      </a:moveTo>
                      <a:lnTo>
                        <a:pt x="60885" y="26602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2660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40" name="object 497">
                  <a:extLst>
                    <a:ext uri="{FF2B5EF4-FFF2-40B4-BE49-F238E27FC236}">
                      <a16:creationId xmlns:a16="http://schemas.microsoft.com/office/drawing/2014/main" id="{7FA9DB0C-E8B8-1597-8A03-82FAE8822B19}"/>
                    </a:ext>
                  </a:extLst>
                </p:cNvPr>
                <p:cNvSpPr/>
                <p:nvPr/>
              </p:nvSpPr>
              <p:spPr>
                <a:xfrm>
                  <a:off x="4619484" y="5603855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41" name="object 498">
                  <a:extLst>
                    <a:ext uri="{FF2B5EF4-FFF2-40B4-BE49-F238E27FC236}">
                      <a16:creationId xmlns:a16="http://schemas.microsoft.com/office/drawing/2014/main" id="{46388DE4-D946-B55B-F89A-1CED7644AD5A}"/>
                    </a:ext>
                  </a:extLst>
                </p:cNvPr>
                <p:cNvSpPr/>
                <p:nvPr/>
              </p:nvSpPr>
              <p:spPr>
                <a:xfrm>
                  <a:off x="4989278" y="5512537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4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4" y="60876"/>
                      </a:lnTo>
                      <a:lnTo>
                        <a:pt x="60884" y="0"/>
                      </a:lnTo>
                      <a:close/>
                    </a:path>
                  </a:pathLst>
                </a:custGeom>
                <a:solidFill>
                  <a:srgbClr val="EEECE1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42" name="object 499">
                  <a:extLst>
                    <a:ext uri="{FF2B5EF4-FFF2-40B4-BE49-F238E27FC236}">
                      <a16:creationId xmlns:a16="http://schemas.microsoft.com/office/drawing/2014/main" id="{0833385D-C041-C3AE-F6D6-D76EA0B1F1F2}"/>
                    </a:ext>
                  </a:extLst>
                </p:cNvPr>
                <p:cNvSpPr/>
                <p:nvPr/>
              </p:nvSpPr>
              <p:spPr>
                <a:xfrm>
                  <a:off x="4989278" y="5512537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60877"/>
                      </a:moveTo>
                      <a:lnTo>
                        <a:pt x="60885" y="60877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60877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43" name="object 500">
                  <a:extLst>
                    <a:ext uri="{FF2B5EF4-FFF2-40B4-BE49-F238E27FC236}">
                      <a16:creationId xmlns:a16="http://schemas.microsoft.com/office/drawing/2014/main" id="{AC754B36-700B-0F07-1151-AF67B7264BA0}"/>
                    </a:ext>
                  </a:extLst>
                </p:cNvPr>
                <p:cNvSpPr/>
                <p:nvPr/>
              </p:nvSpPr>
              <p:spPr>
                <a:xfrm>
                  <a:off x="4989278" y="5603855"/>
                  <a:ext cx="61709" cy="26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26670">
                      <a:moveTo>
                        <a:pt x="0" y="26602"/>
                      </a:moveTo>
                      <a:lnTo>
                        <a:pt x="60885" y="26602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26602"/>
                      </a:lnTo>
                      <a:close/>
                    </a:path>
                  </a:pathLst>
                </a:custGeom>
                <a:solidFill>
                  <a:srgbClr val="EEECE1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44" name="object 501">
                  <a:extLst>
                    <a:ext uri="{FF2B5EF4-FFF2-40B4-BE49-F238E27FC236}">
                      <a16:creationId xmlns:a16="http://schemas.microsoft.com/office/drawing/2014/main" id="{E1EFCDF9-F62E-8804-B18A-47883610E34E}"/>
                    </a:ext>
                  </a:extLst>
                </p:cNvPr>
                <p:cNvSpPr/>
                <p:nvPr/>
              </p:nvSpPr>
              <p:spPr>
                <a:xfrm>
                  <a:off x="4989278" y="5603855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45" name="object 502">
                  <a:extLst>
                    <a:ext uri="{FF2B5EF4-FFF2-40B4-BE49-F238E27FC236}">
                      <a16:creationId xmlns:a16="http://schemas.microsoft.com/office/drawing/2014/main" id="{F3B56B33-97DC-1465-647E-6A7FCBFCC2D3}"/>
                    </a:ext>
                  </a:extLst>
                </p:cNvPr>
                <p:cNvSpPr/>
                <p:nvPr/>
              </p:nvSpPr>
              <p:spPr>
                <a:xfrm>
                  <a:off x="4989278" y="5329906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4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4" y="60876"/>
                      </a:lnTo>
                      <a:lnTo>
                        <a:pt x="60884" y="0"/>
                      </a:lnTo>
                      <a:close/>
                    </a:path>
                  </a:pathLst>
                </a:custGeom>
                <a:solidFill>
                  <a:srgbClr val="EEECE1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46" name="object 503">
                  <a:extLst>
                    <a:ext uri="{FF2B5EF4-FFF2-40B4-BE49-F238E27FC236}">
                      <a16:creationId xmlns:a16="http://schemas.microsoft.com/office/drawing/2014/main" id="{488E5D90-EEF4-032E-DE4D-AF2FF5F6BFBB}"/>
                    </a:ext>
                  </a:extLst>
                </p:cNvPr>
                <p:cNvSpPr/>
                <p:nvPr/>
              </p:nvSpPr>
              <p:spPr>
                <a:xfrm>
                  <a:off x="4989278" y="5329906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60877"/>
                      </a:moveTo>
                      <a:lnTo>
                        <a:pt x="60885" y="60877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60877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47" name="object 504">
                  <a:extLst>
                    <a:ext uri="{FF2B5EF4-FFF2-40B4-BE49-F238E27FC236}">
                      <a16:creationId xmlns:a16="http://schemas.microsoft.com/office/drawing/2014/main" id="{331AFEB1-BD41-8D88-4BA9-5C1B234DBD00}"/>
                    </a:ext>
                  </a:extLst>
                </p:cNvPr>
                <p:cNvSpPr/>
                <p:nvPr/>
              </p:nvSpPr>
              <p:spPr>
                <a:xfrm>
                  <a:off x="4989278" y="542122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5" y="60876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EEECE1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48" name="object 505">
                  <a:extLst>
                    <a:ext uri="{FF2B5EF4-FFF2-40B4-BE49-F238E27FC236}">
                      <a16:creationId xmlns:a16="http://schemas.microsoft.com/office/drawing/2014/main" id="{6699F842-AA39-CDA7-0E54-E0E4A077413B}"/>
                    </a:ext>
                  </a:extLst>
                </p:cNvPr>
                <p:cNvSpPr/>
                <p:nvPr/>
              </p:nvSpPr>
              <p:spPr>
                <a:xfrm>
                  <a:off x="4989278" y="542122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49" name="object 506">
                  <a:extLst>
                    <a:ext uri="{FF2B5EF4-FFF2-40B4-BE49-F238E27FC236}">
                      <a16:creationId xmlns:a16="http://schemas.microsoft.com/office/drawing/2014/main" id="{23ECF4AC-065D-A204-E159-6DC729FA3D64}"/>
                    </a:ext>
                  </a:extLst>
                </p:cNvPr>
                <p:cNvSpPr/>
                <p:nvPr/>
              </p:nvSpPr>
              <p:spPr>
                <a:xfrm>
                  <a:off x="4989278" y="523859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5" y="60876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EEECE1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50" name="object 507">
                  <a:extLst>
                    <a:ext uri="{FF2B5EF4-FFF2-40B4-BE49-F238E27FC236}">
                      <a16:creationId xmlns:a16="http://schemas.microsoft.com/office/drawing/2014/main" id="{B8A12EAF-7E21-766A-1D51-500D1BB39081}"/>
                    </a:ext>
                  </a:extLst>
                </p:cNvPr>
                <p:cNvSpPr/>
                <p:nvPr/>
              </p:nvSpPr>
              <p:spPr>
                <a:xfrm>
                  <a:off x="4989278" y="523859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51" name="object 508">
                  <a:extLst>
                    <a:ext uri="{FF2B5EF4-FFF2-40B4-BE49-F238E27FC236}">
                      <a16:creationId xmlns:a16="http://schemas.microsoft.com/office/drawing/2014/main" id="{96CBB741-16BE-ADE3-C3CD-C70E4EF52C0E}"/>
                    </a:ext>
                  </a:extLst>
                </p:cNvPr>
                <p:cNvSpPr/>
                <p:nvPr/>
              </p:nvSpPr>
              <p:spPr>
                <a:xfrm>
                  <a:off x="5174175" y="5512537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4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4" y="60876"/>
                      </a:lnTo>
                      <a:lnTo>
                        <a:pt x="6088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52" name="object 509">
                  <a:extLst>
                    <a:ext uri="{FF2B5EF4-FFF2-40B4-BE49-F238E27FC236}">
                      <a16:creationId xmlns:a16="http://schemas.microsoft.com/office/drawing/2014/main" id="{DDA3D9EF-68E5-895B-4F9C-9F763DCF1EEF}"/>
                    </a:ext>
                  </a:extLst>
                </p:cNvPr>
                <p:cNvSpPr/>
                <p:nvPr/>
              </p:nvSpPr>
              <p:spPr>
                <a:xfrm>
                  <a:off x="5174175" y="5512537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60877"/>
                      </a:moveTo>
                      <a:lnTo>
                        <a:pt x="60885" y="60877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60877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53" name="object 510">
                  <a:extLst>
                    <a:ext uri="{FF2B5EF4-FFF2-40B4-BE49-F238E27FC236}">
                      <a16:creationId xmlns:a16="http://schemas.microsoft.com/office/drawing/2014/main" id="{C1DA01DF-E67A-E0F6-CB16-499BB16C6868}"/>
                    </a:ext>
                  </a:extLst>
                </p:cNvPr>
                <p:cNvSpPr/>
                <p:nvPr/>
              </p:nvSpPr>
              <p:spPr>
                <a:xfrm>
                  <a:off x="5174175" y="5603855"/>
                  <a:ext cx="61709" cy="26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26670">
                      <a:moveTo>
                        <a:pt x="0" y="26602"/>
                      </a:moveTo>
                      <a:lnTo>
                        <a:pt x="60885" y="26602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2660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54" name="object 511">
                  <a:extLst>
                    <a:ext uri="{FF2B5EF4-FFF2-40B4-BE49-F238E27FC236}">
                      <a16:creationId xmlns:a16="http://schemas.microsoft.com/office/drawing/2014/main" id="{760090BD-7793-8471-23DF-FAABA21A33EF}"/>
                    </a:ext>
                  </a:extLst>
                </p:cNvPr>
                <p:cNvSpPr/>
                <p:nvPr/>
              </p:nvSpPr>
              <p:spPr>
                <a:xfrm>
                  <a:off x="5174175" y="5603855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55" name="object 512">
                  <a:extLst>
                    <a:ext uri="{FF2B5EF4-FFF2-40B4-BE49-F238E27FC236}">
                      <a16:creationId xmlns:a16="http://schemas.microsoft.com/office/drawing/2014/main" id="{22BBB567-3D48-22BA-040B-94555F2AA2BF}"/>
                    </a:ext>
                  </a:extLst>
                </p:cNvPr>
                <p:cNvSpPr/>
                <p:nvPr/>
              </p:nvSpPr>
              <p:spPr>
                <a:xfrm>
                  <a:off x="5174175" y="52385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4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4" y="60876"/>
                      </a:lnTo>
                      <a:lnTo>
                        <a:pt x="6088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56" name="object 513">
                  <a:extLst>
                    <a:ext uri="{FF2B5EF4-FFF2-40B4-BE49-F238E27FC236}">
                      <a16:creationId xmlns:a16="http://schemas.microsoft.com/office/drawing/2014/main" id="{3BB811ED-F20F-8A5F-40B4-CE75432E6436}"/>
                    </a:ext>
                  </a:extLst>
                </p:cNvPr>
                <p:cNvSpPr/>
                <p:nvPr/>
              </p:nvSpPr>
              <p:spPr>
                <a:xfrm>
                  <a:off x="5174175" y="52385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60877"/>
                      </a:moveTo>
                      <a:lnTo>
                        <a:pt x="60885" y="60877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60877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57" name="object 514">
                  <a:extLst>
                    <a:ext uri="{FF2B5EF4-FFF2-40B4-BE49-F238E27FC236}">
                      <a16:creationId xmlns:a16="http://schemas.microsoft.com/office/drawing/2014/main" id="{ECC3B2B9-2BDB-2459-4B56-1397813D8ED7}"/>
                    </a:ext>
                  </a:extLst>
                </p:cNvPr>
                <p:cNvSpPr/>
                <p:nvPr/>
              </p:nvSpPr>
              <p:spPr>
                <a:xfrm>
                  <a:off x="5174175" y="5329906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7"/>
                      </a:lnTo>
                      <a:lnTo>
                        <a:pt x="60885" y="60877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58" name="object 515">
                  <a:extLst>
                    <a:ext uri="{FF2B5EF4-FFF2-40B4-BE49-F238E27FC236}">
                      <a16:creationId xmlns:a16="http://schemas.microsoft.com/office/drawing/2014/main" id="{D4BF537E-6A72-DA61-4857-1C453B4C04BF}"/>
                    </a:ext>
                  </a:extLst>
                </p:cNvPr>
                <p:cNvSpPr/>
                <p:nvPr/>
              </p:nvSpPr>
              <p:spPr>
                <a:xfrm>
                  <a:off x="5174175" y="5329906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59" name="object 516">
                  <a:extLst>
                    <a:ext uri="{FF2B5EF4-FFF2-40B4-BE49-F238E27FC236}">
                      <a16:creationId xmlns:a16="http://schemas.microsoft.com/office/drawing/2014/main" id="{5FA60A2B-CF38-14BC-3C60-F623AE880DC8}"/>
                    </a:ext>
                  </a:extLst>
                </p:cNvPr>
                <p:cNvSpPr/>
                <p:nvPr/>
              </p:nvSpPr>
              <p:spPr>
                <a:xfrm>
                  <a:off x="5174175" y="542122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4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4" y="60876"/>
                      </a:lnTo>
                      <a:lnTo>
                        <a:pt x="6088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60" name="object 517">
                  <a:extLst>
                    <a:ext uri="{FF2B5EF4-FFF2-40B4-BE49-F238E27FC236}">
                      <a16:creationId xmlns:a16="http://schemas.microsoft.com/office/drawing/2014/main" id="{D79F90F0-339A-30EC-C30F-DA6474D66236}"/>
                    </a:ext>
                  </a:extLst>
                </p:cNvPr>
                <p:cNvSpPr/>
                <p:nvPr/>
              </p:nvSpPr>
              <p:spPr>
                <a:xfrm>
                  <a:off x="5174175" y="542122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60877"/>
                      </a:moveTo>
                      <a:lnTo>
                        <a:pt x="60885" y="60877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60877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61" name="object 518">
                  <a:extLst>
                    <a:ext uri="{FF2B5EF4-FFF2-40B4-BE49-F238E27FC236}">
                      <a16:creationId xmlns:a16="http://schemas.microsoft.com/office/drawing/2014/main" id="{357EEB10-07B5-BE0C-84ED-8A774EC79D43}"/>
                    </a:ext>
                  </a:extLst>
                </p:cNvPr>
                <p:cNvSpPr/>
                <p:nvPr/>
              </p:nvSpPr>
              <p:spPr>
                <a:xfrm>
                  <a:off x="5081727" y="5512537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4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4" y="60876"/>
                      </a:lnTo>
                      <a:lnTo>
                        <a:pt x="6088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62" name="object 519">
                  <a:extLst>
                    <a:ext uri="{FF2B5EF4-FFF2-40B4-BE49-F238E27FC236}">
                      <a16:creationId xmlns:a16="http://schemas.microsoft.com/office/drawing/2014/main" id="{C9508844-5479-2441-4209-454323DB2FF9}"/>
                    </a:ext>
                  </a:extLst>
                </p:cNvPr>
                <p:cNvSpPr/>
                <p:nvPr/>
              </p:nvSpPr>
              <p:spPr>
                <a:xfrm>
                  <a:off x="5081727" y="5512537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60877"/>
                      </a:moveTo>
                      <a:lnTo>
                        <a:pt x="60885" y="60877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60877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63" name="object 520">
                  <a:extLst>
                    <a:ext uri="{FF2B5EF4-FFF2-40B4-BE49-F238E27FC236}">
                      <a16:creationId xmlns:a16="http://schemas.microsoft.com/office/drawing/2014/main" id="{9819A5A2-790B-293C-7751-39DF6C4F6774}"/>
                    </a:ext>
                  </a:extLst>
                </p:cNvPr>
                <p:cNvSpPr/>
                <p:nvPr/>
              </p:nvSpPr>
              <p:spPr>
                <a:xfrm>
                  <a:off x="5081727" y="5603855"/>
                  <a:ext cx="61709" cy="26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26670">
                      <a:moveTo>
                        <a:pt x="0" y="26602"/>
                      </a:moveTo>
                      <a:lnTo>
                        <a:pt x="60885" y="26602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2660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64" name="object 521">
                  <a:extLst>
                    <a:ext uri="{FF2B5EF4-FFF2-40B4-BE49-F238E27FC236}">
                      <a16:creationId xmlns:a16="http://schemas.microsoft.com/office/drawing/2014/main" id="{1B0DE525-F295-AEDB-F45D-D3F3E29BD48C}"/>
                    </a:ext>
                  </a:extLst>
                </p:cNvPr>
                <p:cNvSpPr/>
                <p:nvPr/>
              </p:nvSpPr>
              <p:spPr>
                <a:xfrm>
                  <a:off x="5081727" y="5603855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65" name="object 522">
                  <a:extLst>
                    <a:ext uri="{FF2B5EF4-FFF2-40B4-BE49-F238E27FC236}">
                      <a16:creationId xmlns:a16="http://schemas.microsoft.com/office/drawing/2014/main" id="{21FFA6AA-2691-15E7-67CA-16A5753DBA79}"/>
                    </a:ext>
                  </a:extLst>
                </p:cNvPr>
                <p:cNvSpPr/>
                <p:nvPr/>
              </p:nvSpPr>
              <p:spPr>
                <a:xfrm>
                  <a:off x="5081727" y="523859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5" y="60876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66" name="object 523">
                  <a:extLst>
                    <a:ext uri="{FF2B5EF4-FFF2-40B4-BE49-F238E27FC236}">
                      <a16:creationId xmlns:a16="http://schemas.microsoft.com/office/drawing/2014/main" id="{9D4E83D8-A348-36B9-FD4E-3C06999A0CC3}"/>
                    </a:ext>
                  </a:extLst>
                </p:cNvPr>
                <p:cNvSpPr/>
                <p:nvPr/>
              </p:nvSpPr>
              <p:spPr>
                <a:xfrm>
                  <a:off x="5081727" y="523859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67" name="object 524">
                  <a:extLst>
                    <a:ext uri="{FF2B5EF4-FFF2-40B4-BE49-F238E27FC236}">
                      <a16:creationId xmlns:a16="http://schemas.microsoft.com/office/drawing/2014/main" id="{91CF28BC-B56B-C824-7D7C-FC5647A4D6BF}"/>
                    </a:ext>
                  </a:extLst>
                </p:cNvPr>
                <p:cNvSpPr/>
                <p:nvPr/>
              </p:nvSpPr>
              <p:spPr>
                <a:xfrm>
                  <a:off x="5081727" y="5329906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4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4" y="60876"/>
                      </a:lnTo>
                      <a:lnTo>
                        <a:pt x="6088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68" name="object 525">
                  <a:extLst>
                    <a:ext uri="{FF2B5EF4-FFF2-40B4-BE49-F238E27FC236}">
                      <a16:creationId xmlns:a16="http://schemas.microsoft.com/office/drawing/2014/main" id="{365A749D-C179-3296-EFD7-4D47070AF8CC}"/>
                    </a:ext>
                  </a:extLst>
                </p:cNvPr>
                <p:cNvSpPr/>
                <p:nvPr/>
              </p:nvSpPr>
              <p:spPr>
                <a:xfrm>
                  <a:off x="5081727" y="5329906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60877"/>
                      </a:moveTo>
                      <a:lnTo>
                        <a:pt x="60885" y="60877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60877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69" name="object 526">
                  <a:extLst>
                    <a:ext uri="{FF2B5EF4-FFF2-40B4-BE49-F238E27FC236}">
                      <a16:creationId xmlns:a16="http://schemas.microsoft.com/office/drawing/2014/main" id="{944FEAE7-1BFB-EEAA-4995-6E517F19CD21}"/>
                    </a:ext>
                  </a:extLst>
                </p:cNvPr>
                <p:cNvSpPr/>
                <p:nvPr/>
              </p:nvSpPr>
              <p:spPr>
                <a:xfrm>
                  <a:off x="5081727" y="542122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5" y="60876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70" name="object 527">
                  <a:extLst>
                    <a:ext uri="{FF2B5EF4-FFF2-40B4-BE49-F238E27FC236}">
                      <a16:creationId xmlns:a16="http://schemas.microsoft.com/office/drawing/2014/main" id="{C373F61B-A31F-4D87-CD38-CFEF37B34452}"/>
                    </a:ext>
                  </a:extLst>
                </p:cNvPr>
                <p:cNvSpPr/>
                <p:nvPr/>
              </p:nvSpPr>
              <p:spPr>
                <a:xfrm>
                  <a:off x="5081727" y="542122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71" name="object 528">
                  <a:extLst>
                    <a:ext uri="{FF2B5EF4-FFF2-40B4-BE49-F238E27FC236}">
                      <a16:creationId xmlns:a16="http://schemas.microsoft.com/office/drawing/2014/main" id="{8FBCD1D3-D951-6973-E98F-CD86F75AD763}"/>
                    </a:ext>
                  </a:extLst>
                </p:cNvPr>
                <p:cNvSpPr/>
                <p:nvPr/>
              </p:nvSpPr>
              <p:spPr>
                <a:xfrm>
                  <a:off x="4896829" y="523859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5" y="60876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FF99CC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72" name="object 529">
                  <a:extLst>
                    <a:ext uri="{FF2B5EF4-FFF2-40B4-BE49-F238E27FC236}">
                      <a16:creationId xmlns:a16="http://schemas.microsoft.com/office/drawing/2014/main" id="{CD8D3D36-F67D-25C8-3A11-C93E9D081EBB}"/>
                    </a:ext>
                  </a:extLst>
                </p:cNvPr>
                <p:cNvSpPr/>
                <p:nvPr/>
              </p:nvSpPr>
              <p:spPr>
                <a:xfrm>
                  <a:off x="4896829" y="523859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73" name="object 530">
                  <a:extLst>
                    <a:ext uri="{FF2B5EF4-FFF2-40B4-BE49-F238E27FC236}">
                      <a16:creationId xmlns:a16="http://schemas.microsoft.com/office/drawing/2014/main" id="{C3D95A9D-4AB7-C2C4-B6F1-40861CBFF54C}"/>
                    </a:ext>
                  </a:extLst>
                </p:cNvPr>
                <p:cNvSpPr/>
                <p:nvPr/>
              </p:nvSpPr>
              <p:spPr>
                <a:xfrm>
                  <a:off x="4896829" y="542122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5" y="60876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FF99CC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74" name="object 531">
                  <a:extLst>
                    <a:ext uri="{FF2B5EF4-FFF2-40B4-BE49-F238E27FC236}">
                      <a16:creationId xmlns:a16="http://schemas.microsoft.com/office/drawing/2014/main" id="{DCF479BB-A41E-359F-6775-50DF39C9C374}"/>
                    </a:ext>
                  </a:extLst>
                </p:cNvPr>
                <p:cNvSpPr/>
                <p:nvPr/>
              </p:nvSpPr>
              <p:spPr>
                <a:xfrm>
                  <a:off x="4896829" y="542122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75" name="object 532">
                  <a:extLst>
                    <a:ext uri="{FF2B5EF4-FFF2-40B4-BE49-F238E27FC236}">
                      <a16:creationId xmlns:a16="http://schemas.microsoft.com/office/drawing/2014/main" id="{ECB5D21C-C527-61E0-CE62-2ED9D3B37557}"/>
                    </a:ext>
                  </a:extLst>
                </p:cNvPr>
                <p:cNvSpPr/>
                <p:nvPr/>
              </p:nvSpPr>
              <p:spPr>
                <a:xfrm>
                  <a:off x="4896829" y="5329906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7"/>
                      </a:lnTo>
                      <a:lnTo>
                        <a:pt x="60885" y="60877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FF99CC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76" name="object 533">
                  <a:extLst>
                    <a:ext uri="{FF2B5EF4-FFF2-40B4-BE49-F238E27FC236}">
                      <a16:creationId xmlns:a16="http://schemas.microsoft.com/office/drawing/2014/main" id="{2DA28E9F-1068-A1CF-00F8-45A73C1CE7DD}"/>
                    </a:ext>
                  </a:extLst>
                </p:cNvPr>
                <p:cNvSpPr/>
                <p:nvPr/>
              </p:nvSpPr>
              <p:spPr>
                <a:xfrm>
                  <a:off x="4896829" y="5329906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77" name="object 534">
                  <a:extLst>
                    <a:ext uri="{FF2B5EF4-FFF2-40B4-BE49-F238E27FC236}">
                      <a16:creationId xmlns:a16="http://schemas.microsoft.com/office/drawing/2014/main" id="{4D0B652C-5781-2A1C-9809-85047DB375A2}"/>
                    </a:ext>
                  </a:extLst>
                </p:cNvPr>
                <p:cNvSpPr/>
                <p:nvPr/>
              </p:nvSpPr>
              <p:spPr>
                <a:xfrm>
                  <a:off x="4896829" y="5512537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7"/>
                      </a:lnTo>
                      <a:lnTo>
                        <a:pt x="60885" y="60877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FF99CC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78" name="object 535">
                  <a:extLst>
                    <a:ext uri="{FF2B5EF4-FFF2-40B4-BE49-F238E27FC236}">
                      <a16:creationId xmlns:a16="http://schemas.microsoft.com/office/drawing/2014/main" id="{FA836FCA-6AF4-6666-842A-4987258352C6}"/>
                    </a:ext>
                  </a:extLst>
                </p:cNvPr>
                <p:cNvSpPr/>
                <p:nvPr/>
              </p:nvSpPr>
              <p:spPr>
                <a:xfrm>
                  <a:off x="4896829" y="5512537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79" name="object 536">
                  <a:extLst>
                    <a:ext uri="{FF2B5EF4-FFF2-40B4-BE49-F238E27FC236}">
                      <a16:creationId xmlns:a16="http://schemas.microsoft.com/office/drawing/2014/main" id="{1C5828B2-22F9-C2C5-27FE-A236EE3CCC2B}"/>
                    </a:ext>
                  </a:extLst>
                </p:cNvPr>
                <p:cNvSpPr/>
                <p:nvPr/>
              </p:nvSpPr>
              <p:spPr>
                <a:xfrm>
                  <a:off x="4896829" y="5603855"/>
                  <a:ext cx="61709" cy="26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26670">
                      <a:moveTo>
                        <a:pt x="0" y="26602"/>
                      </a:moveTo>
                      <a:lnTo>
                        <a:pt x="60885" y="26602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26602"/>
                      </a:lnTo>
                      <a:close/>
                    </a:path>
                  </a:pathLst>
                </a:custGeom>
                <a:solidFill>
                  <a:srgbClr val="FF99CC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80" name="object 537">
                  <a:extLst>
                    <a:ext uri="{FF2B5EF4-FFF2-40B4-BE49-F238E27FC236}">
                      <a16:creationId xmlns:a16="http://schemas.microsoft.com/office/drawing/2014/main" id="{C1625452-69D3-3D8A-DF9D-69AA54297AEE}"/>
                    </a:ext>
                  </a:extLst>
                </p:cNvPr>
                <p:cNvSpPr/>
                <p:nvPr/>
              </p:nvSpPr>
              <p:spPr>
                <a:xfrm>
                  <a:off x="4896829" y="5603855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81" name="object 538">
                  <a:extLst>
                    <a:ext uri="{FF2B5EF4-FFF2-40B4-BE49-F238E27FC236}">
                      <a16:creationId xmlns:a16="http://schemas.microsoft.com/office/drawing/2014/main" id="{6FB9243A-2677-5EB1-FD66-0D7DFC3F8A4F}"/>
                    </a:ext>
                  </a:extLst>
                </p:cNvPr>
                <p:cNvSpPr/>
                <p:nvPr/>
              </p:nvSpPr>
              <p:spPr>
                <a:xfrm>
                  <a:off x="5266625" y="5512537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3" y="0"/>
                      </a:moveTo>
                      <a:lnTo>
                        <a:pt x="0" y="0"/>
                      </a:lnTo>
                      <a:lnTo>
                        <a:pt x="0" y="60877"/>
                      </a:lnTo>
                      <a:lnTo>
                        <a:pt x="60883" y="60877"/>
                      </a:lnTo>
                      <a:lnTo>
                        <a:pt x="60883" y="0"/>
                      </a:lnTo>
                      <a:close/>
                    </a:path>
                  </a:pathLst>
                </a:custGeom>
                <a:solidFill>
                  <a:srgbClr val="4F81B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82" name="object 539">
                  <a:extLst>
                    <a:ext uri="{FF2B5EF4-FFF2-40B4-BE49-F238E27FC236}">
                      <a16:creationId xmlns:a16="http://schemas.microsoft.com/office/drawing/2014/main" id="{E706F2BE-C8C3-87D9-B382-AC016C63700B}"/>
                    </a:ext>
                  </a:extLst>
                </p:cNvPr>
                <p:cNvSpPr/>
                <p:nvPr/>
              </p:nvSpPr>
              <p:spPr>
                <a:xfrm>
                  <a:off x="5266625" y="5512537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83" name="object 540">
                  <a:extLst>
                    <a:ext uri="{FF2B5EF4-FFF2-40B4-BE49-F238E27FC236}">
                      <a16:creationId xmlns:a16="http://schemas.microsoft.com/office/drawing/2014/main" id="{A0633599-C3AA-D3E4-E3C3-E663297371F3}"/>
                    </a:ext>
                  </a:extLst>
                </p:cNvPr>
                <p:cNvSpPr/>
                <p:nvPr/>
              </p:nvSpPr>
              <p:spPr>
                <a:xfrm>
                  <a:off x="5451521" y="5329906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7"/>
                      </a:lnTo>
                      <a:lnTo>
                        <a:pt x="60885" y="60877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4F81B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84" name="object 541">
                  <a:extLst>
                    <a:ext uri="{FF2B5EF4-FFF2-40B4-BE49-F238E27FC236}">
                      <a16:creationId xmlns:a16="http://schemas.microsoft.com/office/drawing/2014/main" id="{87C80DA5-3C25-C5A8-AE9B-F6981C79D732}"/>
                    </a:ext>
                  </a:extLst>
                </p:cNvPr>
                <p:cNvSpPr/>
                <p:nvPr/>
              </p:nvSpPr>
              <p:spPr>
                <a:xfrm>
                  <a:off x="5451521" y="5329906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85" name="object 542">
                  <a:extLst>
                    <a:ext uri="{FF2B5EF4-FFF2-40B4-BE49-F238E27FC236}">
                      <a16:creationId xmlns:a16="http://schemas.microsoft.com/office/drawing/2014/main" id="{F2CE0906-840F-60FD-5629-B44321FF12A0}"/>
                    </a:ext>
                  </a:extLst>
                </p:cNvPr>
                <p:cNvSpPr/>
                <p:nvPr/>
              </p:nvSpPr>
              <p:spPr>
                <a:xfrm>
                  <a:off x="5451521" y="542122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5" y="60876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4F81B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86" name="object 543">
                  <a:extLst>
                    <a:ext uri="{FF2B5EF4-FFF2-40B4-BE49-F238E27FC236}">
                      <a16:creationId xmlns:a16="http://schemas.microsoft.com/office/drawing/2014/main" id="{734AD741-D5DB-F6DA-2F6C-9EA58DDC846F}"/>
                    </a:ext>
                  </a:extLst>
                </p:cNvPr>
                <p:cNvSpPr/>
                <p:nvPr/>
              </p:nvSpPr>
              <p:spPr>
                <a:xfrm>
                  <a:off x="5451521" y="542122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87" name="object 544">
                  <a:extLst>
                    <a:ext uri="{FF2B5EF4-FFF2-40B4-BE49-F238E27FC236}">
                      <a16:creationId xmlns:a16="http://schemas.microsoft.com/office/drawing/2014/main" id="{57D09B05-F475-CA8C-7F22-B75307D66A03}"/>
                    </a:ext>
                  </a:extLst>
                </p:cNvPr>
                <p:cNvSpPr/>
                <p:nvPr/>
              </p:nvSpPr>
              <p:spPr>
                <a:xfrm>
                  <a:off x="5543971" y="523859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3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3" y="60876"/>
                      </a:lnTo>
                      <a:lnTo>
                        <a:pt x="60883" y="0"/>
                      </a:lnTo>
                      <a:close/>
                    </a:path>
                  </a:pathLst>
                </a:custGeom>
                <a:solidFill>
                  <a:srgbClr val="C0504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88" name="object 545">
                  <a:extLst>
                    <a:ext uri="{FF2B5EF4-FFF2-40B4-BE49-F238E27FC236}">
                      <a16:creationId xmlns:a16="http://schemas.microsoft.com/office/drawing/2014/main" id="{B1DF90DA-B197-31B1-655C-F54611774CC2}"/>
                    </a:ext>
                  </a:extLst>
                </p:cNvPr>
                <p:cNvSpPr/>
                <p:nvPr/>
              </p:nvSpPr>
              <p:spPr>
                <a:xfrm>
                  <a:off x="5543971" y="523859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89" name="object 546">
                  <a:extLst>
                    <a:ext uri="{FF2B5EF4-FFF2-40B4-BE49-F238E27FC236}">
                      <a16:creationId xmlns:a16="http://schemas.microsoft.com/office/drawing/2014/main" id="{AFE858CA-3C73-FF70-EB8B-6E662512B523}"/>
                    </a:ext>
                  </a:extLst>
                </p:cNvPr>
                <p:cNvSpPr/>
                <p:nvPr/>
              </p:nvSpPr>
              <p:spPr>
                <a:xfrm>
                  <a:off x="5636418" y="5512537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7"/>
                      </a:lnTo>
                      <a:lnTo>
                        <a:pt x="60885" y="60877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C0504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90" name="object 547">
                  <a:extLst>
                    <a:ext uri="{FF2B5EF4-FFF2-40B4-BE49-F238E27FC236}">
                      <a16:creationId xmlns:a16="http://schemas.microsoft.com/office/drawing/2014/main" id="{714E458A-35FA-B08B-F7C3-6998EB588184}"/>
                    </a:ext>
                  </a:extLst>
                </p:cNvPr>
                <p:cNvSpPr/>
                <p:nvPr/>
              </p:nvSpPr>
              <p:spPr>
                <a:xfrm>
                  <a:off x="5636418" y="5512537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91" name="object 548">
                  <a:extLst>
                    <a:ext uri="{FF2B5EF4-FFF2-40B4-BE49-F238E27FC236}">
                      <a16:creationId xmlns:a16="http://schemas.microsoft.com/office/drawing/2014/main" id="{05B2C484-FC52-E625-0762-3D303F696EFB}"/>
                    </a:ext>
                  </a:extLst>
                </p:cNvPr>
                <p:cNvSpPr/>
                <p:nvPr/>
              </p:nvSpPr>
              <p:spPr>
                <a:xfrm>
                  <a:off x="5359072" y="542122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5" y="60876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C0504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92" name="object 549">
                  <a:extLst>
                    <a:ext uri="{FF2B5EF4-FFF2-40B4-BE49-F238E27FC236}">
                      <a16:creationId xmlns:a16="http://schemas.microsoft.com/office/drawing/2014/main" id="{26667D39-1361-7607-DF84-2702EBB9024B}"/>
                    </a:ext>
                  </a:extLst>
                </p:cNvPr>
                <p:cNvSpPr/>
                <p:nvPr/>
              </p:nvSpPr>
              <p:spPr>
                <a:xfrm>
                  <a:off x="5359072" y="542122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93" name="object 550">
                  <a:extLst>
                    <a:ext uri="{FF2B5EF4-FFF2-40B4-BE49-F238E27FC236}">
                      <a16:creationId xmlns:a16="http://schemas.microsoft.com/office/drawing/2014/main" id="{70B04B8C-4711-24E9-9EAC-1342210ABAFE}"/>
                    </a:ext>
                  </a:extLst>
                </p:cNvPr>
                <p:cNvSpPr/>
                <p:nvPr/>
              </p:nvSpPr>
              <p:spPr>
                <a:xfrm>
                  <a:off x="5266625" y="5603855"/>
                  <a:ext cx="61709" cy="26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26670">
                      <a:moveTo>
                        <a:pt x="0" y="26602"/>
                      </a:moveTo>
                      <a:lnTo>
                        <a:pt x="60883" y="26602"/>
                      </a:lnTo>
                      <a:lnTo>
                        <a:pt x="60883" y="0"/>
                      </a:lnTo>
                      <a:lnTo>
                        <a:pt x="0" y="0"/>
                      </a:lnTo>
                      <a:lnTo>
                        <a:pt x="0" y="26602"/>
                      </a:lnTo>
                      <a:close/>
                    </a:path>
                  </a:pathLst>
                </a:custGeom>
                <a:solidFill>
                  <a:srgbClr val="C0504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94" name="object 551">
                  <a:extLst>
                    <a:ext uri="{FF2B5EF4-FFF2-40B4-BE49-F238E27FC236}">
                      <a16:creationId xmlns:a16="http://schemas.microsoft.com/office/drawing/2014/main" id="{37ABE9D8-ABE5-5199-D594-28F2F7ECF4FC}"/>
                    </a:ext>
                  </a:extLst>
                </p:cNvPr>
                <p:cNvSpPr/>
                <p:nvPr/>
              </p:nvSpPr>
              <p:spPr>
                <a:xfrm>
                  <a:off x="5266625" y="5603855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95" name="object 552">
                  <a:extLst>
                    <a:ext uri="{FF2B5EF4-FFF2-40B4-BE49-F238E27FC236}">
                      <a16:creationId xmlns:a16="http://schemas.microsoft.com/office/drawing/2014/main" id="{51BE31BF-CD78-ACC2-F439-59C8F185698B}"/>
                    </a:ext>
                  </a:extLst>
                </p:cNvPr>
                <p:cNvSpPr/>
                <p:nvPr/>
              </p:nvSpPr>
              <p:spPr>
                <a:xfrm>
                  <a:off x="5359072" y="5512537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7"/>
                      </a:lnTo>
                      <a:lnTo>
                        <a:pt x="60885" y="60877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C0504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96" name="object 553">
                  <a:extLst>
                    <a:ext uri="{FF2B5EF4-FFF2-40B4-BE49-F238E27FC236}">
                      <a16:creationId xmlns:a16="http://schemas.microsoft.com/office/drawing/2014/main" id="{9CB39C3A-1786-07C6-5392-063645024EB0}"/>
                    </a:ext>
                  </a:extLst>
                </p:cNvPr>
                <p:cNvSpPr/>
                <p:nvPr/>
              </p:nvSpPr>
              <p:spPr>
                <a:xfrm>
                  <a:off x="5359072" y="5512537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97" name="object 554">
                  <a:extLst>
                    <a:ext uri="{FF2B5EF4-FFF2-40B4-BE49-F238E27FC236}">
                      <a16:creationId xmlns:a16="http://schemas.microsoft.com/office/drawing/2014/main" id="{DF6C8B9B-45DB-ACA7-8561-C7E2715C25AF}"/>
                    </a:ext>
                  </a:extLst>
                </p:cNvPr>
                <p:cNvSpPr/>
                <p:nvPr/>
              </p:nvSpPr>
              <p:spPr>
                <a:xfrm>
                  <a:off x="5266625" y="523859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3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3" y="60876"/>
                      </a:lnTo>
                      <a:lnTo>
                        <a:pt x="60883" y="0"/>
                      </a:lnTo>
                      <a:close/>
                    </a:path>
                  </a:pathLst>
                </a:custGeom>
                <a:solidFill>
                  <a:srgbClr val="C0504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98" name="object 555">
                  <a:extLst>
                    <a:ext uri="{FF2B5EF4-FFF2-40B4-BE49-F238E27FC236}">
                      <a16:creationId xmlns:a16="http://schemas.microsoft.com/office/drawing/2014/main" id="{924F5054-25B6-FC82-539E-9967C7A25BE0}"/>
                    </a:ext>
                  </a:extLst>
                </p:cNvPr>
                <p:cNvSpPr/>
                <p:nvPr/>
              </p:nvSpPr>
              <p:spPr>
                <a:xfrm>
                  <a:off x="5266625" y="523859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99" name="object 556">
                  <a:extLst>
                    <a:ext uri="{FF2B5EF4-FFF2-40B4-BE49-F238E27FC236}">
                      <a16:creationId xmlns:a16="http://schemas.microsoft.com/office/drawing/2014/main" id="{82F9EEFC-F5AD-C602-BA00-C7CCBD375D4B}"/>
                    </a:ext>
                  </a:extLst>
                </p:cNvPr>
                <p:cNvSpPr/>
                <p:nvPr/>
              </p:nvSpPr>
              <p:spPr>
                <a:xfrm>
                  <a:off x="5543971" y="5329906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3" y="0"/>
                      </a:moveTo>
                      <a:lnTo>
                        <a:pt x="0" y="0"/>
                      </a:lnTo>
                      <a:lnTo>
                        <a:pt x="0" y="60877"/>
                      </a:lnTo>
                      <a:lnTo>
                        <a:pt x="60883" y="60877"/>
                      </a:lnTo>
                      <a:lnTo>
                        <a:pt x="60883" y="0"/>
                      </a:lnTo>
                      <a:close/>
                    </a:path>
                  </a:pathLst>
                </a:custGeom>
                <a:solidFill>
                  <a:srgbClr val="C0504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00" name="object 557">
                  <a:extLst>
                    <a:ext uri="{FF2B5EF4-FFF2-40B4-BE49-F238E27FC236}">
                      <a16:creationId xmlns:a16="http://schemas.microsoft.com/office/drawing/2014/main" id="{7DE18858-115F-6F47-0461-E11A10D309B3}"/>
                    </a:ext>
                  </a:extLst>
                </p:cNvPr>
                <p:cNvSpPr/>
                <p:nvPr/>
              </p:nvSpPr>
              <p:spPr>
                <a:xfrm>
                  <a:off x="5543971" y="5329906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01" name="object 558">
                  <a:extLst>
                    <a:ext uri="{FF2B5EF4-FFF2-40B4-BE49-F238E27FC236}">
                      <a16:creationId xmlns:a16="http://schemas.microsoft.com/office/drawing/2014/main" id="{554F0A81-0E96-9FBB-FB8F-46F392831399}"/>
                    </a:ext>
                  </a:extLst>
                </p:cNvPr>
                <p:cNvSpPr/>
                <p:nvPr/>
              </p:nvSpPr>
              <p:spPr>
                <a:xfrm>
                  <a:off x="5451521" y="5512537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7"/>
                      </a:lnTo>
                      <a:lnTo>
                        <a:pt x="60885" y="60877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02" name="object 559">
                  <a:extLst>
                    <a:ext uri="{FF2B5EF4-FFF2-40B4-BE49-F238E27FC236}">
                      <a16:creationId xmlns:a16="http://schemas.microsoft.com/office/drawing/2014/main" id="{EE2EA5BF-04D0-E6D0-6610-868AA9B12B48}"/>
                    </a:ext>
                  </a:extLst>
                </p:cNvPr>
                <p:cNvSpPr/>
                <p:nvPr/>
              </p:nvSpPr>
              <p:spPr>
                <a:xfrm>
                  <a:off x="5451521" y="5512537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03" name="object 560">
                  <a:extLst>
                    <a:ext uri="{FF2B5EF4-FFF2-40B4-BE49-F238E27FC236}">
                      <a16:creationId xmlns:a16="http://schemas.microsoft.com/office/drawing/2014/main" id="{85626594-A3AF-F4EC-4AEA-481C61084DBF}"/>
                    </a:ext>
                  </a:extLst>
                </p:cNvPr>
                <p:cNvSpPr/>
                <p:nvPr/>
              </p:nvSpPr>
              <p:spPr>
                <a:xfrm>
                  <a:off x="5451521" y="5603855"/>
                  <a:ext cx="61709" cy="26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26670">
                      <a:moveTo>
                        <a:pt x="0" y="26602"/>
                      </a:moveTo>
                      <a:lnTo>
                        <a:pt x="60885" y="26602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26602"/>
                      </a:lnTo>
                      <a:close/>
                    </a:path>
                  </a:pathLst>
                </a:custGeom>
                <a:solidFill>
                  <a:srgbClr val="0000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04" name="object 561">
                  <a:extLst>
                    <a:ext uri="{FF2B5EF4-FFF2-40B4-BE49-F238E27FC236}">
                      <a16:creationId xmlns:a16="http://schemas.microsoft.com/office/drawing/2014/main" id="{912C44CC-4E65-ED87-1DE2-41F7265055CD}"/>
                    </a:ext>
                  </a:extLst>
                </p:cNvPr>
                <p:cNvSpPr/>
                <p:nvPr/>
              </p:nvSpPr>
              <p:spPr>
                <a:xfrm>
                  <a:off x="5451521" y="5603855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05" name="object 562">
                  <a:extLst>
                    <a:ext uri="{FF2B5EF4-FFF2-40B4-BE49-F238E27FC236}">
                      <a16:creationId xmlns:a16="http://schemas.microsoft.com/office/drawing/2014/main" id="{F43C867B-739E-1886-3889-3064A8430406}"/>
                    </a:ext>
                  </a:extLst>
                </p:cNvPr>
                <p:cNvSpPr/>
                <p:nvPr/>
              </p:nvSpPr>
              <p:spPr>
                <a:xfrm>
                  <a:off x="5636418" y="5603855"/>
                  <a:ext cx="61709" cy="26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26670">
                      <a:moveTo>
                        <a:pt x="0" y="26602"/>
                      </a:moveTo>
                      <a:lnTo>
                        <a:pt x="60885" y="26602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26602"/>
                      </a:lnTo>
                      <a:close/>
                    </a:path>
                  </a:pathLst>
                </a:custGeom>
                <a:solidFill>
                  <a:srgbClr val="0000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06" name="object 563">
                  <a:extLst>
                    <a:ext uri="{FF2B5EF4-FFF2-40B4-BE49-F238E27FC236}">
                      <a16:creationId xmlns:a16="http://schemas.microsoft.com/office/drawing/2014/main" id="{18B86886-8192-E31E-A946-0BC1D84913D6}"/>
                    </a:ext>
                  </a:extLst>
                </p:cNvPr>
                <p:cNvSpPr/>
                <p:nvPr/>
              </p:nvSpPr>
              <p:spPr>
                <a:xfrm>
                  <a:off x="5636418" y="5603855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07" name="object 564">
                  <a:extLst>
                    <a:ext uri="{FF2B5EF4-FFF2-40B4-BE49-F238E27FC236}">
                      <a16:creationId xmlns:a16="http://schemas.microsoft.com/office/drawing/2014/main" id="{7F56B487-245B-291E-067D-BA4583358B69}"/>
                    </a:ext>
                  </a:extLst>
                </p:cNvPr>
                <p:cNvSpPr/>
                <p:nvPr/>
              </p:nvSpPr>
              <p:spPr>
                <a:xfrm>
                  <a:off x="5266625" y="5329906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3" y="0"/>
                      </a:moveTo>
                      <a:lnTo>
                        <a:pt x="0" y="0"/>
                      </a:lnTo>
                      <a:lnTo>
                        <a:pt x="0" y="60877"/>
                      </a:lnTo>
                      <a:lnTo>
                        <a:pt x="60883" y="60877"/>
                      </a:lnTo>
                      <a:lnTo>
                        <a:pt x="60883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08" name="object 565">
                  <a:extLst>
                    <a:ext uri="{FF2B5EF4-FFF2-40B4-BE49-F238E27FC236}">
                      <a16:creationId xmlns:a16="http://schemas.microsoft.com/office/drawing/2014/main" id="{42AC1371-5ECD-ECFC-4513-CA91D58BCE57}"/>
                    </a:ext>
                  </a:extLst>
                </p:cNvPr>
                <p:cNvSpPr/>
                <p:nvPr/>
              </p:nvSpPr>
              <p:spPr>
                <a:xfrm>
                  <a:off x="5266625" y="5329906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09" name="object 566">
                  <a:extLst>
                    <a:ext uri="{FF2B5EF4-FFF2-40B4-BE49-F238E27FC236}">
                      <a16:creationId xmlns:a16="http://schemas.microsoft.com/office/drawing/2014/main" id="{ECB7C331-A246-FEAE-E0D4-3B5AF4688145}"/>
                    </a:ext>
                  </a:extLst>
                </p:cNvPr>
                <p:cNvSpPr/>
                <p:nvPr/>
              </p:nvSpPr>
              <p:spPr>
                <a:xfrm>
                  <a:off x="5266625" y="542122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3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3" y="60876"/>
                      </a:lnTo>
                      <a:lnTo>
                        <a:pt x="60883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10" name="object 567">
                  <a:extLst>
                    <a:ext uri="{FF2B5EF4-FFF2-40B4-BE49-F238E27FC236}">
                      <a16:creationId xmlns:a16="http://schemas.microsoft.com/office/drawing/2014/main" id="{62F1D000-C36A-6BE1-9FBB-70F8429162A7}"/>
                    </a:ext>
                  </a:extLst>
                </p:cNvPr>
                <p:cNvSpPr/>
                <p:nvPr/>
              </p:nvSpPr>
              <p:spPr>
                <a:xfrm>
                  <a:off x="5266625" y="542122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11" name="object 568">
                  <a:extLst>
                    <a:ext uri="{FF2B5EF4-FFF2-40B4-BE49-F238E27FC236}">
                      <a16:creationId xmlns:a16="http://schemas.microsoft.com/office/drawing/2014/main" id="{7FD5F4A6-B742-1195-3A2C-82373ED2D7EB}"/>
                    </a:ext>
                  </a:extLst>
                </p:cNvPr>
                <p:cNvSpPr/>
                <p:nvPr/>
              </p:nvSpPr>
              <p:spPr>
                <a:xfrm>
                  <a:off x="5359072" y="523859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5" y="60876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99CC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12" name="object 569">
                  <a:extLst>
                    <a:ext uri="{FF2B5EF4-FFF2-40B4-BE49-F238E27FC236}">
                      <a16:creationId xmlns:a16="http://schemas.microsoft.com/office/drawing/2014/main" id="{53C7059D-7C76-6BBD-CF48-8FED4CE21DC1}"/>
                    </a:ext>
                  </a:extLst>
                </p:cNvPr>
                <p:cNvSpPr/>
                <p:nvPr/>
              </p:nvSpPr>
              <p:spPr>
                <a:xfrm>
                  <a:off x="5359072" y="523859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13" name="object 570">
                  <a:extLst>
                    <a:ext uri="{FF2B5EF4-FFF2-40B4-BE49-F238E27FC236}">
                      <a16:creationId xmlns:a16="http://schemas.microsoft.com/office/drawing/2014/main" id="{5513F490-EF57-F202-5456-271F926D4426}"/>
                    </a:ext>
                  </a:extLst>
                </p:cNvPr>
                <p:cNvSpPr/>
                <p:nvPr/>
              </p:nvSpPr>
              <p:spPr>
                <a:xfrm>
                  <a:off x="5543971" y="5603855"/>
                  <a:ext cx="61709" cy="26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26670">
                      <a:moveTo>
                        <a:pt x="0" y="26602"/>
                      </a:moveTo>
                      <a:lnTo>
                        <a:pt x="60883" y="26602"/>
                      </a:lnTo>
                      <a:lnTo>
                        <a:pt x="60883" y="0"/>
                      </a:lnTo>
                      <a:lnTo>
                        <a:pt x="0" y="0"/>
                      </a:lnTo>
                      <a:lnTo>
                        <a:pt x="0" y="26602"/>
                      </a:lnTo>
                      <a:close/>
                    </a:path>
                  </a:pathLst>
                </a:custGeom>
                <a:solidFill>
                  <a:srgbClr val="99CC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14" name="object 571">
                  <a:extLst>
                    <a:ext uri="{FF2B5EF4-FFF2-40B4-BE49-F238E27FC236}">
                      <a16:creationId xmlns:a16="http://schemas.microsoft.com/office/drawing/2014/main" id="{EA6567FE-42E7-56E1-9C68-01E1B8CFEA17}"/>
                    </a:ext>
                  </a:extLst>
                </p:cNvPr>
                <p:cNvSpPr/>
                <p:nvPr/>
              </p:nvSpPr>
              <p:spPr>
                <a:xfrm>
                  <a:off x="5543971" y="5603855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15" name="object 572">
                  <a:extLst>
                    <a:ext uri="{FF2B5EF4-FFF2-40B4-BE49-F238E27FC236}">
                      <a16:creationId xmlns:a16="http://schemas.microsoft.com/office/drawing/2014/main" id="{421A6BF2-7DE0-545B-FB48-D4047F4A0476}"/>
                    </a:ext>
                  </a:extLst>
                </p:cNvPr>
                <p:cNvSpPr/>
                <p:nvPr/>
              </p:nvSpPr>
              <p:spPr>
                <a:xfrm>
                  <a:off x="5543971" y="542122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3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3" y="60876"/>
                      </a:lnTo>
                      <a:lnTo>
                        <a:pt x="60883" y="0"/>
                      </a:lnTo>
                      <a:close/>
                    </a:path>
                  </a:pathLst>
                </a:custGeom>
                <a:solidFill>
                  <a:srgbClr val="FFFF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16" name="object 573">
                  <a:extLst>
                    <a:ext uri="{FF2B5EF4-FFF2-40B4-BE49-F238E27FC236}">
                      <a16:creationId xmlns:a16="http://schemas.microsoft.com/office/drawing/2014/main" id="{8826DAA1-8E92-0879-9011-53AEF943A203}"/>
                    </a:ext>
                  </a:extLst>
                </p:cNvPr>
                <p:cNvSpPr/>
                <p:nvPr/>
              </p:nvSpPr>
              <p:spPr>
                <a:xfrm>
                  <a:off x="5543971" y="542122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17" name="object 574">
                  <a:extLst>
                    <a:ext uri="{FF2B5EF4-FFF2-40B4-BE49-F238E27FC236}">
                      <a16:creationId xmlns:a16="http://schemas.microsoft.com/office/drawing/2014/main" id="{E38709B6-1C51-1511-F588-81A18A60CF3D}"/>
                    </a:ext>
                  </a:extLst>
                </p:cNvPr>
                <p:cNvSpPr/>
                <p:nvPr/>
              </p:nvSpPr>
              <p:spPr>
                <a:xfrm>
                  <a:off x="5543971" y="5512537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3" y="0"/>
                      </a:moveTo>
                      <a:lnTo>
                        <a:pt x="0" y="0"/>
                      </a:lnTo>
                      <a:lnTo>
                        <a:pt x="0" y="60877"/>
                      </a:lnTo>
                      <a:lnTo>
                        <a:pt x="60883" y="60877"/>
                      </a:lnTo>
                      <a:lnTo>
                        <a:pt x="60883" y="0"/>
                      </a:lnTo>
                      <a:close/>
                    </a:path>
                  </a:pathLst>
                </a:custGeom>
                <a:solidFill>
                  <a:srgbClr val="FFFF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18" name="object 575">
                  <a:extLst>
                    <a:ext uri="{FF2B5EF4-FFF2-40B4-BE49-F238E27FC236}">
                      <a16:creationId xmlns:a16="http://schemas.microsoft.com/office/drawing/2014/main" id="{E3D28E7E-E17F-74F7-5257-57B26F363DC1}"/>
                    </a:ext>
                  </a:extLst>
                </p:cNvPr>
                <p:cNvSpPr/>
                <p:nvPr/>
              </p:nvSpPr>
              <p:spPr>
                <a:xfrm>
                  <a:off x="5543971" y="5512537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19" name="object 576">
                  <a:extLst>
                    <a:ext uri="{FF2B5EF4-FFF2-40B4-BE49-F238E27FC236}">
                      <a16:creationId xmlns:a16="http://schemas.microsoft.com/office/drawing/2014/main" id="{E019BF56-3275-9DFF-49E3-F74ACC94DFB5}"/>
                    </a:ext>
                  </a:extLst>
                </p:cNvPr>
                <p:cNvSpPr/>
                <p:nvPr/>
              </p:nvSpPr>
              <p:spPr>
                <a:xfrm>
                  <a:off x="5451521" y="523859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5" y="60876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FFFF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20" name="object 577">
                  <a:extLst>
                    <a:ext uri="{FF2B5EF4-FFF2-40B4-BE49-F238E27FC236}">
                      <a16:creationId xmlns:a16="http://schemas.microsoft.com/office/drawing/2014/main" id="{11DA20C5-3005-669F-31C3-DE7ED264FF4F}"/>
                    </a:ext>
                  </a:extLst>
                </p:cNvPr>
                <p:cNvSpPr/>
                <p:nvPr/>
              </p:nvSpPr>
              <p:spPr>
                <a:xfrm>
                  <a:off x="5451521" y="523859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21" name="object 578">
                  <a:extLst>
                    <a:ext uri="{FF2B5EF4-FFF2-40B4-BE49-F238E27FC236}">
                      <a16:creationId xmlns:a16="http://schemas.microsoft.com/office/drawing/2014/main" id="{1A62EA6D-69AC-FA9E-4529-AB1FDB8682E3}"/>
                    </a:ext>
                  </a:extLst>
                </p:cNvPr>
                <p:cNvSpPr/>
                <p:nvPr/>
              </p:nvSpPr>
              <p:spPr>
                <a:xfrm>
                  <a:off x="5359072" y="5329906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7"/>
                      </a:lnTo>
                      <a:lnTo>
                        <a:pt x="60885" y="60877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00FF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22" name="object 579">
                  <a:extLst>
                    <a:ext uri="{FF2B5EF4-FFF2-40B4-BE49-F238E27FC236}">
                      <a16:creationId xmlns:a16="http://schemas.microsoft.com/office/drawing/2014/main" id="{461C9649-4BD4-F664-023C-3673FB6B7CA2}"/>
                    </a:ext>
                  </a:extLst>
                </p:cNvPr>
                <p:cNvSpPr/>
                <p:nvPr/>
              </p:nvSpPr>
              <p:spPr>
                <a:xfrm>
                  <a:off x="5359072" y="5329906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23" name="object 580">
                  <a:extLst>
                    <a:ext uri="{FF2B5EF4-FFF2-40B4-BE49-F238E27FC236}">
                      <a16:creationId xmlns:a16="http://schemas.microsoft.com/office/drawing/2014/main" id="{6F8FF0C3-1913-1786-934E-5D046CC24947}"/>
                    </a:ext>
                  </a:extLst>
                </p:cNvPr>
                <p:cNvSpPr/>
                <p:nvPr/>
              </p:nvSpPr>
              <p:spPr>
                <a:xfrm>
                  <a:off x="5636418" y="5329906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7"/>
                      </a:lnTo>
                      <a:lnTo>
                        <a:pt x="60885" y="60877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C0504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24" name="object 581">
                  <a:extLst>
                    <a:ext uri="{FF2B5EF4-FFF2-40B4-BE49-F238E27FC236}">
                      <a16:creationId xmlns:a16="http://schemas.microsoft.com/office/drawing/2014/main" id="{1A69EA57-D27D-7551-1AF3-C70CB8ACE672}"/>
                    </a:ext>
                  </a:extLst>
                </p:cNvPr>
                <p:cNvSpPr/>
                <p:nvPr/>
              </p:nvSpPr>
              <p:spPr>
                <a:xfrm>
                  <a:off x="5636418" y="5329906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25" name="object 582">
                  <a:extLst>
                    <a:ext uri="{FF2B5EF4-FFF2-40B4-BE49-F238E27FC236}">
                      <a16:creationId xmlns:a16="http://schemas.microsoft.com/office/drawing/2014/main" id="{234D448B-835C-6611-4934-B7442226797F}"/>
                    </a:ext>
                  </a:extLst>
                </p:cNvPr>
                <p:cNvSpPr/>
                <p:nvPr/>
              </p:nvSpPr>
              <p:spPr>
                <a:xfrm>
                  <a:off x="5636418" y="542122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5" y="60876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4F81B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26" name="object 583">
                  <a:extLst>
                    <a:ext uri="{FF2B5EF4-FFF2-40B4-BE49-F238E27FC236}">
                      <a16:creationId xmlns:a16="http://schemas.microsoft.com/office/drawing/2014/main" id="{1A50706F-6C6C-7EA4-DEA4-A537016D8EE0}"/>
                    </a:ext>
                  </a:extLst>
                </p:cNvPr>
                <p:cNvSpPr/>
                <p:nvPr/>
              </p:nvSpPr>
              <p:spPr>
                <a:xfrm>
                  <a:off x="5636418" y="542122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27" name="object 584">
                  <a:extLst>
                    <a:ext uri="{FF2B5EF4-FFF2-40B4-BE49-F238E27FC236}">
                      <a16:creationId xmlns:a16="http://schemas.microsoft.com/office/drawing/2014/main" id="{CBC18775-F76F-B3F8-1A76-0682EF872A33}"/>
                    </a:ext>
                  </a:extLst>
                </p:cNvPr>
                <p:cNvSpPr/>
                <p:nvPr/>
              </p:nvSpPr>
              <p:spPr>
                <a:xfrm>
                  <a:off x="5359072" y="5603854"/>
                  <a:ext cx="61709" cy="26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26670">
                      <a:moveTo>
                        <a:pt x="0" y="26602"/>
                      </a:moveTo>
                      <a:lnTo>
                        <a:pt x="60884" y="26602"/>
                      </a:lnTo>
                      <a:lnTo>
                        <a:pt x="60884" y="0"/>
                      </a:lnTo>
                      <a:lnTo>
                        <a:pt x="0" y="0"/>
                      </a:lnTo>
                      <a:lnTo>
                        <a:pt x="0" y="2660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28" name="object 585">
                  <a:extLst>
                    <a:ext uri="{FF2B5EF4-FFF2-40B4-BE49-F238E27FC236}">
                      <a16:creationId xmlns:a16="http://schemas.microsoft.com/office/drawing/2014/main" id="{99C95CEC-38AD-B6B5-5AF2-A3492B95B802}"/>
                    </a:ext>
                  </a:extLst>
                </p:cNvPr>
                <p:cNvSpPr/>
                <p:nvPr/>
              </p:nvSpPr>
              <p:spPr>
                <a:xfrm>
                  <a:off x="5359072" y="5603854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60877"/>
                      </a:moveTo>
                      <a:lnTo>
                        <a:pt x="60885" y="60877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60877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29" name="object 586">
                  <a:extLst>
                    <a:ext uri="{FF2B5EF4-FFF2-40B4-BE49-F238E27FC236}">
                      <a16:creationId xmlns:a16="http://schemas.microsoft.com/office/drawing/2014/main" id="{A5AF3E7D-2EE0-6179-CA8F-A06384C4602B}"/>
                    </a:ext>
                  </a:extLst>
                </p:cNvPr>
                <p:cNvSpPr/>
                <p:nvPr/>
              </p:nvSpPr>
              <p:spPr>
                <a:xfrm>
                  <a:off x="5636418" y="523859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5" y="60876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30" name="object 587">
                  <a:extLst>
                    <a:ext uri="{FF2B5EF4-FFF2-40B4-BE49-F238E27FC236}">
                      <a16:creationId xmlns:a16="http://schemas.microsoft.com/office/drawing/2014/main" id="{9E718D4B-4C89-59F4-5A76-5C0B441B85D7}"/>
                    </a:ext>
                  </a:extLst>
                </p:cNvPr>
                <p:cNvSpPr/>
                <p:nvPr/>
              </p:nvSpPr>
              <p:spPr>
                <a:xfrm>
                  <a:off x="5636418" y="523859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31" name="object 588">
                  <a:extLst>
                    <a:ext uri="{FF2B5EF4-FFF2-40B4-BE49-F238E27FC236}">
                      <a16:creationId xmlns:a16="http://schemas.microsoft.com/office/drawing/2014/main" id="{5E21C0E6-FA86-22D1-51B3-CB2160572BA0}"/>
                    </a:ext>
                  </a:extLst>
                </p:cNvPr>
                <p:cNvSpPr/>
                <p:nvPr/>
              </p:nvSpPr>
              <p:spPr>
                <a:xfrm>
                  <a:off x="5728867" y="542122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5" y="60876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99CC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32" name="object 589">
                  <a:extLst>
                    <a:ext uri="{FF2B5EF4-FFF2-40B4-BE49-F238E27FC236}">
                      <a16:creationId xmlns:a16="http://schemas.microsoft.com/office/drawing/2014/main" id="{7BE986AF-159E-44AD-12A9-6549E9C1E502}"/>
                    </a:ext>
                  </a:extLst>
                </p:cNvPr>
                <p:cNvSpPr/>
                <p:nvPr/>
              </p:nvSpPr>
              <p:spPr>
                <a:xfrm>
                  <a:off x="5728867" y="542122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33" name="object 590">
                  <a:extLst>
                    <a:ext uri="{FF2B5EF4-FFF2-40B4-BE49-F238E27FC236}">
                      <a16:creationId xmlns:a16="http://schemas.microsoft.com/office/drawing/2014/main" id="{CD3F4A88-9DE7-5942-600C-3DF6C0BBDD0E}"/>
                    </a:ext>
                  </a:extLst>
                </p:cNvPr>
                <p:cNvSpPr/>
                <p:nvPr/>
              </p:nvSpPr>
              <p:spPr>
                <a:xfrm>
                  <a:off x="5728867" y="5512537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7"/>
                      </a:lnTo>
                      <a:lnTo>
                        <a:pt x="60885" y="60877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99CC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34" name="object 591">
                  <a:extLst>
                    <a:ext uri="{FF2B5EF4-FFF2-40B4-BE49-F238E27FC236}">
                      <a16:creationId xmlns:a16="http://schemas.microsoft.com/office/drawing/2014/main" id="{12649362-DAE0-E593-2DF8-5DC6795C9E3E}"/>
                    </a:ext>
                  </a:extLst>
                </p:cNvPr>
                <p:cNvSpPr/>
                <p:nvPr/>
              </p:nvSpPr>
              <p:spPr>
                <a:xfrm>
                  <a:off x="5728867" y="5512537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35" name="object 592">
                  <a:extLst>
                    <a:ext uri="{FF2B5EF4-FFF2-40B4-BE49-F238E27FC236}">
                      <a16:creationId xmlns:a16="http://schemas.microsoft.com/office/drawing/2014/main" id="{4D6FE719-CF25-4F9D-582A-E9944899B05E}"/>
                    </a:ext>
                  </a:extLst>
                </p:cNvPr>
                <p:cNvSpPr/>
                <p:nvPr/>
              </p:nvSpPr>
              <p:spPr>
                <a:xfrm>
                  <a:off x="5728867" y="5603855"/>
                  <a:ext cx="61709" cy="26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26670">
                      <a:moveTo>
                        <a:pt x="0" y="26602"/>
                      </a:moveTo>
                      <a:lnTo>
                        <a:pt x="60885" y="26602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26602"/>
                      </a:lnTo>
                      <a:close/>
                    </a:path>
                  </a:pathLst>
                </a:custGeom>
                <a:solidFill>
                  <a:srgbClr val="99CC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36" name="object 593">
                  <a:extLst>
                    <a:ext uri="{FF2B5EF4-FFF2-40B4-BE49-F238E27FC236}">
                      <a16:creationId xmlns:a16="http://schemas.microsoft.com/office/drawing/2014/main" id="{4204009A-B850-80E9-916F-3F534DC366DE}"/>
                    </a:ext>
                  </a:extLst>
                </p:cNvPr>
                <p:cNvSpPr/>
                <p:nvPr/>
              </p:nvSpPr>
              <p:spPr>
                <a:xfrm>
                  <a:off x="5728867" y="5603855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37" name="object 594">
                  <a:extLst>
                    <a:ext uri="{FF2B5EF4-FFF2-40B4-BE49-F238E27FC236}">
                      <a16:creationId xmlns:a16="http://schemas.microsoft.com/office/drawing/2014/main" id="{5360E1A5-F357-9841-0A7E-678DF1C801F8}"/>
                    </a:ext>
                  </a:extLst>
                </p:cNvPr>
                <p:cNvSpPr/>
                <p:nvPr/>
              </p:nvSpPr>
              <p:spPr>
                <a:xfrm>
                  <a:off x="5821315" y="523859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5" y="60876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99CC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38" name="object 595">
                  <a:extLst>
                    <a:ext uri="{FF2B5EF4-FFF2-40B4-BE49-F238E27FC236}">
                      <a16:creationId xmlns:a16="http://schemas.microsoft.com/office/drawing/2014/main" id="{77631643-4480-4B99-8032-26825DEEF12D}"/>
                    </a:ext>
                  </a:extLst>
                </p:cNvPr>
                <p:cNvSpPr/>
                <p:nvPr/>
              </p:nvSpPr>
              <p:spPr>
                <a:xfrm>
                  <a:off x="5821315" y="523859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39" name="object 596">
                  <a:extLst>
                    <a:ext uri="{FF2B5EF4-FFF2-40B4-BE49-F238E27FC236}">
                      <a16:creationId xmlns:a16="http://schemas.microsoft.com/office/drawing/2014/main" id="{161475D5-32D0-DE35-925C-F582FC8FCE27}"/>
                    </a:ext>
                  </a:extLst>
                </p:cNvPr>
                <p:cNvSpPr/>
                <p:nvPr/>
              </p:nvSpPr>
              <p:spPr>
                <a:xfrm>
                  <a:off x="5821315" y="5329906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7"/>
                      </a:lnTo>
                      <a:lnTo>
                        <a:pt x="60885" y="60877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99CC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40" name="object 597">
                  <a:extLst>
                    <a:ext uri="{FF2B5EF4-FFF2-40B4-BE49-F238E27FC236}">
                      <a16:creationId xmlns:a16="http://schemas.microsoft.com/office/drawing/2014/main" id="{1C77A82D-6BA0-285F-425C-913DBF19E0F9}"/>
                    </a:ext>
                  </a:extLst>
                </p:cNvPr>
                <p:cNvSpPr/>
                <p:nvPr/>
              </p:nvSpPr>
              <p:spPr>
                <a:xfrm>
                  <a:off x="5821315" y="5329906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41" name="object 598">
                  <a:extLst>
                    <a:ext uri="{FF2B5EF4-FFF2-40B4-BE49-F238E27FC236}">
                      <a16:creationId xmlns:a16="http://schemas.microsoft.com/office/drawing/2014/main" id="{17EC1DA0-56F1-5042-52B8-FB41389FBCBE}"/>
                    </a:ext>
                  </a:extLst>
                </p:cNvPr>
                <p:cNvSpPr/>
                <p:nvPr/>
              </p:nvSpPr>
              <p:spPr>
                <a:xfrm>
                  <a:off x="5821315" y="542122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5" y="60876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99CC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42" name="object 599">
                  <a:extLst>
                    <a:ext uri="{FF2B5EF4-FFF2-40B4-BE49-F238E27FC236}">
                      <a16:creationId xmlns:a16="http://schemas.microsoft.com/office/drawing/2014/main" id="{B852E169-7E74-7CF6-801A-E185D5FF19BC}"/>
                    </a:ext>
                  </a:extLst>
                </p:cNvPr>
                <p:cNvSpPr/>
                <p:nvPr/>
              </p:nvSpPr>
              <p:spPr>
                <a:xfrm>
                  <a:off x="5821315" y="542122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43" name="object 600">
                  <a:extLst>
                    <a:ext uri="{FF2B5EF4-FFF2-40B4-BE49-F238E27FC236}">
                      <a16:creationId xmlns:a16="http://schemas.microsoft.com/office/drawing/2014/main" id="{46DBA407-30C4-4A4A-07DF-7E3EB2F9999A}"/>
                    </a:ext>
                  </a:extLst>
                </p:cNvPr>
                <p:cNvSpPr/>
                <p:nvPr/>
              </p:nvSpPr>
              <p:spPr>
                <a:xfrm>
                  <a:off x="5821315" y="5512537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7"/>
                      </a:lnTo>
                      <a:lnTo>
                        <a:pt x="60885" y="60877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99CC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44" name="object 601">
                  <a:extLst>
                    <a:ext uri="{FF2B5EF4-FFF2-40B4-BE49-F238E27FC236}">
                      <a16:creationId xmlns:a16="http://schemas.microsoft.com/office/drawing/2014/main" id="{A6DB8AC5-BF46-E665-B2CC-79C88A041C46}"/>
                    </a:ext>
                  </a:extLst>
                </p:cNvPr>
                <p:cNvSpPr/>
                <p:nvPr/>
              </p:nvSpPr>
              <p:spPr>
                <a:xfrm>
                  <a:off x="5821315" y="5512537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45" name="object 602">
                  <a:extLst>
                    <a:ext uri="{FF2B5EF4-FFF2-40B4-BE49-F238E27FC236}">
                      <a16:creationId xmlns:a16="http://schemas.microsoft.com/office/drawing/2014/main" id="{780E2CE5-65E0-8A42-704E-BAD0B9B6C4CB}"/>
                    </a:ext>
                  </a:extLst>
                </p:cNvPr>
                <p:cNvSpPr/>
                <p:nvPr/>
              </p:nvSpPr>
              <p:spPr>
                <a:xfrm>
                  <a:off x="5728867" y="523859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5" y="60876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99CC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46" name="object 603">
                  <a:extLst>
                    <a:ext uri="{FF2B5EF4-FFF2-40B4-BE49-F238E27FC236}">
                      <a16:creationId xmlns:a16="http://schemas.microsoft.com/office/drawing/2014/main" id="{55BF2767-A700-0DE3-DF8E-5CFC31449707}"/>
                    </a:ext>
                  </a:extLst>
                </p:cNvPr>
                <p:cNvSpPr/>
                <p:nvPr/>
              </p:nvSpPr>
              <p:spPr>
                <a:xfrm>
                  <a:off x="5728867" y="523859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47" name="object 604">
                  <a:extLst>
                    <a:ext uri="{FF2B5EF4-FFF2-40B4-BE49-F238E27FC236}">
                      <a16:creationId xmlns:a16="http://schemas.microsoft.com/office/drawing/2014/main" id="{9FE18641-14DF-9F72-BB4A-2289452A5981}"/>
                    </a:ext>
                  </a:extLst>
                </p:cNvPr>
                <p:cNvSpPr/>
                <p:nvPr/>
              </p:nvSpPr>
              <p:spPr>
                <a:xfrm>
                  <a:off x="5728867" y="5329906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7"/>
                      </a:lnTo>
                      <a:lnTo>
                        <a:pt x="60885" y="60877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99CC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48" name="object 605">
                  <a:extLst>
                    <a:ext uri="{FF2B5EF4-FFF2-40B4-BE49-F238E27FC236}">
                      <a16:creationId xmlns:a16="http://schemas.microsoft.com/office/drawing/2014/main" id="{D37EB18D-A30A-8640-E155-0FD8697AF51D}"/>
                    </a:ext>
                  </a:extLst>
                </p:cNvPr>
                <p:cNvSpPr/>
                <p:nvPr/>
              </p:nvSpPr>
              <p:spPr>
                <a:xfrm>
                  <a:off x="5728867" y="5329906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49" name="object 606">
                  <a:extLst>
                    <a:ext uri="{FF2B5EF4-FFF2-40B4-BE49-F238E27FC236}">
                      <a16:creationId xmlns:a16="http://schemas.microsoft.com/office/drawing/2014/main" id="{4C814E1D-B01D-A64E-B096-8C2638BC13EB}"/>
                    </a:ext>
                  </a:extLst>
                </p:cNvPr>
                <p:cNvSpPr/>
                <p:nvPr/>
              </p:nvSpPr>
              <p:spPr>
                <a:xfrm>
                  <a:off x="5913765" y="542122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4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4" y="60876"/>
                      </a:lnTo>
                      <a:lnTo>
                        <a:pt x="60884" y="0"/>
                      </a:lnTo>
                      <a:close/>
                    </a:path>
                  </a:pathLst>
                </a:custGeom>
                <a:solidFill>
                  <a:srgbClr val="00FF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50" name="object 607">
                  <a:extLst>
                    <a:ext uri="{FF2B5EF4-FFF2-40B4-BE49-F238E27FC236}">
                      <a16:creationId xmlns:a16="http://schemas.microsoft.com/office/drawing/2014/main" id="{A1B77A07-1AEE-26E5-DB29-2AEF057F1B19}"/>
                    </a:ext>
                  </a:extLst>
                </p:cNvPr>
                <p:cNvSpPr/>
                <p:nvPr/>
              </p:nvSpPr>
              <p:spPr>
                <a:xfrm>
                  <a:off x="5913765" y="542122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60877"/>
                      </a:moveTo>
                      <a:lnTo>
                        <a:pt x="60885" y="60877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60877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51" name="object 608">
                  <a:extLst>
                    <a:ext uri="{FF2B5EF4-FFF2-40B4-BE49-F238E27FC236}">
                      <a16:creationId xmlns:a16="http://schemas.microsoft.com/office/drawing/2014/main" id="{5AAB0194-01E8-6689-0332-B3005F00A677}"/>
                    </a:ext>
                  </a:extLst>
                </p:cNvPr>
                <p:cNvSpPr/>
                <p:nvPr/>
              </p:nvSpPr>
              <p:spPr>
                <a:xfrm>
                  <a:off x="5913765" y="5512537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4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4" y="60876"/>
                      </a:lnTo>
                      <a:lnTo>
                        <a:pt x="60884" y="0"/>
                      </a:lnTo>
                      <a:close/>
                    </a:path>
                  </a:pathLst>
                </a:custGeom>
                <a:solidFill>
                  <a:srgbClr val="00FF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52" name="object 609">
                  <a:extLst>
                    <a:ext uri="{FF2B5EF4-FFF2-40B4-BE49-F238E27FC236}">
                      <a16:creationId xmlns:a16="http://schemas.microsoft.com/office/drawing/2014/main" id="{485BD1BA-CD7C-50BF-80D2-EADF18D41BD9}"/>
                    </a:ext>
                  </a:extLst>
                </p:cNvPr>
                <p:cNvSpPr/>
                <p:nvPr/>
              </p:nvSpPr>
              <p:spPr>
                <a:xfrm>
                  <a:off x="5913765" y="5512537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60877"/>
                      </a:moveTo>
                      <a:lnTo>
                        <a:pt x="60885" y="60877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60877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53" name="object 610">
                  <a:extLst>
                    <a:ext uri="{FF2B5EF4-FFF2-40B4-BE49-F238E27FC236}">
                      <a16:creationId xmlns:a16="http://schemas.microsoft.com/office/drawing/2014/main" id="{67302F98-2B5D-DF6B-C258-8B6F57E7E132}"/>
                    </a:ext>
                  </a:extLst>
                </p:cNvPr>
                <p:cNvSpPr/>
                <p:nvPr/>
              </p:nvSpPr>
              <p:spPr>
                <a:xfrm>
                  <a:off x="5913765" y="5603855"/>
                  <a:ext cx="61709" cy="26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26670">
                      <a:moveTo>
                        <a:pt x="0" y="26602"/>
                      </a:moveTo>
                      <a:lnTo>
                        <a:pt x="60885" y="26602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26602"/>
                      </a:lnTo>
                      <a:close/>
                    </a:path>
                  </a:pathLst>
                </a:custGeom>
                <a:solidFill>
                  <a:srgbClr val="00FF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54" name="object 611">
                  <a:extLst>
                    <a:ext uri="{FF2B5EF4-FFF2-40B4-BE49-F238E27FC236}">
                      <a16:creationId xmlns:a16="http://schemas.microsoft.com/office/drawing/2014/main" id="{39AB4DAD-82CD-D71B-F6F3-3D0FEAA70204}"/>
                    </a:ext>
                  </a:extLst>
                </p:cNvPr>
                <p:cNvSpPr/>
                <p:nvPr/>
              </p:nvSpPr>
              <p:spPr>
                <a:xfrm>
                  <a:off x="5913765" y="5603855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55" name="object 612">
                  <a:extLst>
                    <a:ext uri="{FF2B5EF4-FFF2-40B4-BE49-F238E27FC236}">
                      <a16:creationId xmlns:a16="http://schemas.microsoft.com/office/drawing/2014/main" id="{AC9B7521-6CAF-FC5C-A9EE-2CB42A7BDFB5}"/>
                    </a:ext>
                  </a:extLst>
                </p:cNvPr>
                <p:cNvSpPr/>
                <p:nvPr/>
              </p:nvSpPr>
              <p:spPr>
                <a:xfrm>
                  <a:off x="5913765" y="52385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4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4" y="60876"/>
                      </a:lnTo>
                      <a:lnTo>
                        <a:pt x="60884" y="0"/>
                      </a:lnTo>
                      <a:close/>
                    </a:path>
                  </a:pathLst>
                </a:custGeom>
                <a:solidFill>
                  <a:srgbClr val="00FF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56" name="object 613">
                  <a:extLst>
                    <a:ext uri="{FF2B5EF4-FFF2-40B4-BE49-F238E27FC236}">
                      <a16:creationId xmlns:a16="http://schemas.microsoft.com/office/drawing/2014/main" id="{446CE750-E79D-1225-887B-6B5FDDE39BBC}"/>
                    </a:ext>
                  </a:extLst>
                </p:cNvPr>
                <p:cNvSpPr/>
                <p:nvPr/>
              </p:nvSpPr>
              <p:spPr>
                <a:xfrm>
                  <a:off x="5913765" y="523859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60877"/>
                      </a:moveTo>
                      <a:lnTo>
                        <a:pt x="60885" y="60877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60877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57" name="object 614">
                  <a:extLst>
                    <a:ext uri="{FF2B5EF4-FFF2-40B4-BE49-F238E27FC236}">
                      <a16:creationId xmlns:a16="http://schemas.microsoft.com/office/drawing/2014/main" id="{9D43FCF8-C8FA-B7AB-319A-362A0211BC8E}"/>
                    </a:ext>
                  </a:extLst>
                </p:cNvPr>
                <p:cNvSpPr/>
                <p:nvPr/>
              </p:nvSpPr>
              <p:spPr>
                <a:xfrm>
                  <a:off x="5913765" y="5329906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7"/>
                      </a:lnTo>
                      <a:lnTo>
                        <a:pt x="60885" y="60877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00FF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58" name="object 615">
                  <a:extLst>
                    <a:ext uri="{FF2B5EF4-FFF2-40B4-BE49-F238E27FC236}">
                      <a16:creationId xmlns:a16="http://schemas.microsoft.com/office/drawing/2014/main" id="{043B7633-DF6F-0CA3-3AC0-CE39DF02C6CA}"/>
                    </a:ext>
                  </a:extLst>
                </p:cNvPr>
                <p:cNvSpPr/>
                <p:nvPr/>
              </p:nvSpPr>
              <p:spPr>
                <a:xfrm>
                  <a:off x="5913765" y="5329906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59" name="object 616">
                  <a:extLst>
                    <a:ext uri="{FF2B5EF4-FFF2-40B4-BE49-F238E27FC236}">
                      <a16:creationId xmlns:a16="http://schemas.microsoft.com/office/drawing/2014/main" id="{7BFD6627-A865-4438-9040-21F47C271268}"/>
                    </a:ext>
                  </a:extLst>
                </p:cNvPr>
                <p:cNvSpPr/>
                <p:nvPr/>
              </p:nvSpPr>
              <p:spPr>
                <a:xfrm>
                  <a:off x="5821315" y="5603854"/>
                  <a:ext cx="61709" cy="26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26670">
                      <a:moveTo>
                        <a:pt x="0" y="26602"/>
                      </a:moveTo>
                      <a:lnTo>
                        <a:pt x="60884" y="26602"/>
                      </a:lnTo>
                      <a:lnTo>
                        <a:pt x="60884" y="0"/>
                      </a:lnTo>
                      <a:lnTo>
                        <a:pt x="0" y="0"/>
                      </a:lnTo>
                      <a:lnTo>
                        <a:pt x="0" y="26602"/>
                      </a:lnTo>
                      <a:close/>
                    </a:path>
                  </a:pathLst>
                </a:custGeom>
                <a:solidFill>
                  <a:srgbClr val="00FF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60" name="object 617">
                  <a:extLst>
                    <a:ext uri="{FF2B5EF4-FFF2-40B4-BE49-F238E27FC236}">
                      <a16:creationId xmlns:a16="http://schemas.microsoft.com/office/drawing/2014/main" id="{F47F2949-ADFD-FE90-CAFB-FD077F6CB21C}"/>
                    </a:ext>
                  </a:extLst>
                </p:cNvPr>
                <p:cNvSpPr/>
                <p:nvPr/>
              </p:nvSpPr>
              <p:spPr>
                <a:xfrm>
                  <a:off x="5821315" y="5603854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60877"/>
                      </a:moveTo>
                      <a:lnTo>
                        <a:pt x="60885" y="60877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60877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61" name="object 618">
                  <a:extLst>
                    <a:ext uri="{FF2B5EF4-FFF2-40B4-BE49-F238E27FC236}">
                      <a16:creationId xmlns:a16="http://schemas.microsoft.com/office/drawing/2014/main" id="{884929F5-9603-2A6A-3BF9-03E706E53345}"/>
                    </a:ext>
                  </a:extLst>
                </p:cNvPr>
                <p:cNvSpPr/>
                <p:nvPr/>
              </p:nvSpPr>
              <p:spPr>
                <a:xfrm>
                  <a:off x="6098661" y="5512537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4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4" y="60876"/>
                      </a:lnTo>
                      <a:lnTo>
                        <a:pt x="60884" y="0"/>
                      </a:lnTo>
                      <a:close/>
                    </a:path>
                  </a:pathLst>
                </a:custGeom>
                <a:solidFill>
                  <a:srgbClr val="EEECE1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62" name="object 619">
                  <a:extLst>
                    <a:ext uri="{FF2B5EF4-FFF2-40B4-BE49-F238E27FC236}">
                      <a16:creationId xmlns:a16="http://schemas.microsoft.com/office/drawing/2014/main" id="{93667D58-599E-6442-AC14-81B3F8A244F8}"/>
                    </a:ext>
                  </a:extLst>
                </p:cNvPr>
                <p:cNvSpPr/>
                <p:nvPr/>
              </p:nvSpPr>
              <p:spPr>
                <a:xfrm>
                  <a:off x="6098661" y="5512537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60877"/>
                      </a:moveTo>
                      <a:lnTo>
                        <a:pt x="60885" y="60877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60877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63" name="object 620">
                  <a:extLst>
                    <a:ext uri="{FF2B5EF4-FFF2-40B4-BE49-F238E27FC236}">
                      <a16:creationId xmlns:a16="http://schemas.microsoft.com/office/drawing/2014/main" id="{E79D6C4B-4436-DFCA-7C66-9DD6D89C4BE9}"/>
                    </a:ext>
                  </a:extLst>
                </p:cNvPr>
                <p:cNvSpPr/>
                <p:nvPr/>
              </p:nvSpPr>
              <p:spPr>
                <a:xfrm>
                  <a:off x="6098661" y="5603855"/>
                  <a:ext cx="61709" cy="26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26670">
                      <a:moveTo>
                        <a:pt x="0" y="26602"/>
                      </a:moveTo>
                      <a:lnTo>
                        <a:pt x="60885" y="26602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26602"/>
                      </a:lnTo>
                      <a:close/>
                    </a:path>
                  </a:pathLst>
                </a:custGeom>
                <a:solidFill>
                  <a:srgbClr val="EEECE1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64" name="object 621">
                  <a:extLst>
                    <a:ext uri="{FF2B5EF4-FFF2-40B4-BE49-F238E27FC236}">
                      <a16:creationId xmlns:a16="http://schemas.microsoft.com/office/drawing/2014/main" id="{CDEB90BF-2A07-BBD9-5FCB-6558391FEABC}"/>
                    </a:ext>
                  </a:extLst>
                </p:cNvPr>
                <p:cNvSpPr/>
                <p:nvPr/>
              </p:nvSpPr>
              <p:spPr>
                <a:xfrm>
                  <a:off x="6098661" y="5603855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65" name="object 622">
                  <a:extLst>
                    <a:ext uri="{FF2B5EF4-FFF2-40B4-BE49-F238E27FC236}">
                      <a16:creationId xmlns:a16="http://schemas.microsoft.com/office/drawing/2014/main" id="{CA772AE9-88CA-49F0-AB9B-8F37FC714712}"/>
                    </a:ext>
                  </a:extLst>
                </p:cNvPr>
                <p:cNvSpPr/>
                <p:nvPr/>
              </p:nvSpPr>
              <p:spPr>
                <a:xfrm>
                  <a:off x="6098661" y="5329906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4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4" y="60876"/>
                      </a:lnTo>
                      <a:lnTo>
                        <a:pt x="60884" y="0"/>
                      </a:lnTo>
                      <a:close/>
                    </a:path>
                  </a:pathLst>
                </a:custGeom>
                <a:solidFill>
                  <a:srgbClr val="EEECE1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66" name="object 623">
                  <a:extLst>
                    <a:ext uri="{FF2B5EF4-FFF2-40B4-BE49-F238E27FC236}">
                      <a16:creationId xmlns:a16="http://schemas.microsoft.com/office/drawing/2014/main" id="{397352D7-1F1A-8206-8B40-F74CB037B640}"/>
                    </a:ext>
                  </a:extLst>
                </p:cNvPr>
                <p:cNvSpPr/>
                <p:nvPr/>
              </p:nvSpPr>
              <p:spPr>
                <a:xfrm>
                  <a:off x="6098661" y="5329906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60877"/>
                      </a:moveTo>
                      <a:lnTo>
                        <a:pt x="60885" y="60877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60877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67" name="object 624">
                  <a:extLst>
                    <a:ext uri="{FF2B5EF4-FFF2-40B4-BE49-F238E27FC236}">
                      <a16:creationId xmlns:a16="http://schemas.microsoft.com/office/drawing/2014/main" id="{27E06452-1F08-05A2-EA89-B3E04425CD7D}"/>
                    </a:ext>
                  </a:extLst>
                </p:cNvPr>
                <p:cNvSpPr/>
                <p:nvPr/>
              </p:nvSpPr>
              <p:spPr>
                <a:xfrm>
                  <a:off x="6098661" y="542122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5" y="60876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EEECE1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68" name="object 625">
                  <a:extLst>
                    <a:ext uri="{FF2B5EF4-FFF2-40B4-BE49-F238E27FC236}">
                      <a16:creationId xmlns:a16="http://schemas.microsoft.com/office/drawing/2014/main" id="{C1F60820-A498-CD4B-694D-F1E27CA0DCBF}"/>
                    </a:ext>
                  </a:extLst>
                </p:cNvPr>
                <p:cNvSpPr/>
                <p:nvPr/>
              </p:nvSpPr>
              <p:spPr>
                <a:xfrm>
                  <a:off x="6098661" y="542122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69" name="object 626">
                  <a:extLst>
                    <a:ext uri="{FF2B5EF4-FFF2-40B4-BE49-F238E27FC236}">
                      <a16:creationId xmlns:a16="http://schemas.microsoft.com/office/drawing/2014/main" id="{B4A4640F-E1BA-644E-F5A6-B9230FFB8DAA}"/>
                    </a:ext>
                  </a:extLst>
                </p:cNvPr>
                <p:cNvSpPr/>
                <p:nvPr/>
              </p:nvSpPr>
              <p:spPr>
                <a:xfrm>
                  <a:off x="6098661" y="523859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5" y="60876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EEECE1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70" name="object 627">
                  <a:extLst>
                    <a:ext uri="{FF2B5EF4-FFF2-40B4-BE49-F238E27FC236}">
                      <a16:creationId xmlns:a16="http://schemas.microsoft.com/office/drawing/2014/main" id="{64EE7A18-D9BF-A5C5-E768-AEA4E4E9FB4D}"/>
                    </a:ext>
                  </a:extLst>
                </p:cNvPr>
                <p:cNvSpPr/>
                <p:nvPr/>
              </p:nvSpPr>
              <p:spPr>
                <a:xfrm>
                  <a:off x="6098661" y="523859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71" name="object 628">
                  <a:extLst>
                    <a:ext uri="{FF2B5EF4-FFF2-40B4-BE49-F238E27FC236}">
                      <a16:creationId xmlns:a16="http://schemas.microsoft.com/office/drawing/2014/main" id="{75DC3AFA-2445-900B-EA35-CD985DDC754C}"/>
                    </a:ext>
                  </a:extLst>
                </p:cNvPr>
                <p:cNvSpPr/>
                <p:nvPr/>
              </p:nvSpPr>
              <p:spPr>
                <a:xfrm>
                  <a:off x="6006213" y="523859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5" y="60876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FF99CC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72" name="object 629">
                  <a:extLst>
                    <a:ext uri="{FF2B5EF4-FFF2-40B4-BE49-F238E27FC236}">
                      <a16:creationId xmlns:a16="http://schemas.microsoft.com/office/drawing/2014/main" id="{8F2FB601-59B9-5DC4-F47A-EBF65306CAA0}"/>
                    </a:ext>
                  </a:extLst>
                </p:cNvPr>
                <p:cNvSpPr/>
                <p:nvPr/>
              </p:nvSpPr>
              <p:spPr>
                <a:xfrm>
                  <a:off x="6006213" y="523859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73" name="object 630">
                  <a:extLst>
                    <a:ext uri="{FF2B5EF4-FFF2-40B4-BE49-F238E27FC236}">
                      <a16:creationId xmlns:a16="http://schemas.microsoft.com/office/drawing/2014/main" id="{E9974DCD-92E9-E936-450E-0CEDF5FB39B8}"/>
                    </a:ext>
                  </a:extLst>
                </p:cNvPr>
                <p:cNvSpPr/>
                <p:nvPr/>
              </p:nvSpPr>
              <p:spPr>
                <a:xfrm>
                  <a:off x="6006213" y="542122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5" y="60876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FF99CC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74" name="object 631">
                  <a:extLst>
                    <a:ext uri="{FF2B5EF4-FFF2-40B4-BE49-F238E27FC236}">
                      <a16:creationId xmlns:a16="http://schemas.microsoft.com/office/drawing/2014/main" id="{AE47AB40-A324-F5A0-7B55-1A3D3BEB0FCD}"/>
                    </a:ext>
                  </a:extLst>
                </p:cNvPr>
                <p:cNvSpPr/>
                <p:nvPr/>
              </p:nvSpPr>
              <p:spPr>
                <a:xfrm>
                  <a:off x="6006213" y="542122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75" name="object 632">
                  <a:extLst>
                    <a:ext uri="{FF2B5EF4-FFF2-40B4-BE49-F238E27FC236}">
                      <a16:creationId xmlns:a16="http://schemas.microsoft.com/office/drawing/2014/main" id="{E833B32B-A686-7AB6-F4B5-663C1DAC7B75}"/>
                    </a:ext>
                  </a:extLst>
                </p:cNvPr>
                <p:cNvSpPr/>
                <p:nvPr/>
              </p:nvSpPr>
              <p:spPr>
                <a:xfrm>
                  <a:off x="6006213" y="5329906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7"/>
                      </a:lnTo>
                      <a:lnTo>
                        <a:pt x="60885" y="60877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FF99CC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76" name="object 633">
                  <a:extLst>
                    <a:ext uri="{FF2B5EF4-FFF2-40B4-BE49-F238E27FC236}">
                      <a16:creationId xmlns:a16="http://schemas.microsoft.com/office/drawing/2014/main" id="{D64F7D73-7494-50C8-40E2-9A699993032E}"/>
                    </a:ext>
                  </a:extLst>
                </p:cNvPr>
                <p:cNvSpPr/>
                <p:nvPr/>
              </p:nvSpPr>
              <p:spPr>
                <a:xfrm>
                  <a:off x="6006213" y="5329906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77" name="object 634">
                  <a:extLst>
                    <a:ext uri="{FF2B5EF4-FFF2-40B4-BE49-F238E27FC236}">
                      <a16:creationId xmlns:a16="http://schemas.microsoft.com/office/drawing/2014/main" id="{F9D63FC0-86C0-44A9-10D7-C3263CE789E4}"/>
                    </a:ext>
                  </a:extLst>
                </p:cNvPr>
                <p:cNvSpPr/>
                <p:nvPr/>
              </p:nvSpPr>
              <p:spPr>
                <a:xfrm>
                  <a:off x="6006213" y="5512537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7"/>
                      </a:lnTo>
                      <a:lnTo>
                        <a:pt x="60885" y="60877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FF99CC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78" name="object 635">
                  <a:extLst>
                    <a:ext uri="{FF2B5EF4-FFF2-40B4-BE49-F238E27FC236}">
                      <a16:creationId xmlns:a16="http://schemas.microsoft.com/office/drawing/2014/main" id="{D346A0EF-7B69-39FE-65EE-CE33D53359A0}"/>
                    </a:ext>
                  </a:extLst>
                </p:cNvPr>
                <p:cNvSpPr/>
                <p:nvPr/>
              </p:nvSpPr>
              <p:spPr>
                <a:xfrm>
                  <a:off x="6006213" y="5512537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79" name="object 636">
                  <a:extLst>
                    <a:ext uri="{FF2B5EF4-FFF2-40B4-BE49-F238E27FC236}">
                      <a16:creationId xmlns:a16="http://schemas.microsoft.com/office/drawing/2014/main" id="{8A248038-4143-1FDC-1A90-E1A5B11D8F67}"/>
                    </a:ext>
                  </a:extLst>
                </p:cNvPr>
                <p:cNvSpPr/>
                <p:nvPr/>
              </p:nvSpPr>
              <p:spPr>
                <a:xfrm>
                  <a:off x="6006213" y="5603855"/>
                  <a:ext cx="61709" cy="26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26670">
                      <a:moveTo>
                        <a:pt x="0" y="26602"/>
                      </a:moveTo>
                      <a:lnTo>
                        <a:pt x="60885" y="26602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26602"/>
                      </a:lnTo>
                      <a:close/>
                    </a:path>
                  </a:pathLst>
                </a:custGeom>
                <a:solidFill>
                  <a:srgbClr val="FF99CC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80" name="object 637">
                  <a:extLst>
                    <a:ext uri="{FF2B5EF4-FFF2-40B4-BE49-F238E27FC236}">
                      <a16:creationId xmlns:a16="http://schemas.microsoft.com/office/drawing/2014/main" id="{A9D1ADE0-B28B-0E79-49F0-E8ADF308C1CD}"/>
                    </a:ext>
                  </a:extLst>
                </p:cNvPr>
                <p:cNvSpPr/>
                <p:nvPr/>
              </p:nvSpPr>
              <p:spPr>
                <a:xfrm>
                  <a:off x="6006213" y="5603855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81" name="object 638">
                  <a:extLst>
                    <a:ext uri="{FF2B5EF4-FFF2-40B4-BE49-F238E27FC236}">
                      <a16:creationId xmlns:a16="http://schemas.microsoft.com/office/drawing/2014/main" id="{1D30E326-781A-88C1-3D68-267C1B68580F}"/>
                    </a:ext>
                  </a:extLst>
                </p:cNvPr>
                <p:cNvSpPr/>
                <p:nvPr/>
              </p:nvSpPr>
              <p:spPr>
                <a:xfrm>
                  <a:off x="6191110" y="523859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5" y="60876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4F81B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82" name="object 639">
                  <a:extLst>
                    <a:ext uri="{FF2B5EF4-FFF2-40B4-BE49-F238E27FC236}">
                      <a16:creationId xmlns:a16="http://schemas.microsoft.com/office/drawing/2014/main" id="{BB298F6A-950A-8D67-9DD8-B25BF5E0F228}"/>
                    </a:ext>
                  </a:extLst>
                </p:cNvPr>
                <p:cNvSpPr/>
                <p:nvPr/>
              </p:nvSpPr>
              <p:spPr>
                <a:xfrm>
                  <a:off x="6191110" y="523859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83" name="object 640">
                  <a:extLst>
                    <a:ext uri="{FF2B5EF4-FFF2-40B4-BE49-F238E27FC236}">
                      <a16:creationId xmlns:a16="http://schemas.microsoft.com/office/drawing/2014/main" id="{E7A03737-1CDE-FC9F-52F7-2917DF71BF88}"/>
                    </a:ext>
                  </a:extLst>
                </p:cNvPr>
                <p:cNvSpPr/>
                <p:nvPr/>
              </p:nvSpPr>
              <p:spPr>
                <a:xfrm>
                  <a:off x="6191110" y="542122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5" y="60876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4F81B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84" name="object 641">
                  <a:extLst>
                    <a:ext uri="{FF2B5EF4-FFF2-40B4-BE49-F238E27FC236}">
                      <a16:creationId xmlns:a16="http://schemas.microsoft.com/office/drawing/2014/main" id="{B93D6B86-5C52-B915-E3BC-B4FE5B20EF23}"/>
                    </a:ext>
                  </a:extLst>
                </p:cNvPr>
                <p:cNvSpPr/>
                <p:nvPr/>
              </p:nvSpPr>
              <p:spPr>
                <a:xfrm>
                  <a:off x="6191110" y="542122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85" name="object 642">
                  <a:extLst>
                    <a:ext uri="{FF2B5EF4-FFF2-40B4-BE49-F238E27FC236}">
                      <a16:creationId xmlns:a16="http://schemas.microsoft.com/office/drawing/2014/main" id="{0F36879D-89D5-4A9C-7C1E-4710E811151A}"/>
                    </a:ext>
                  </a:extLst>
                </p:cNvPr>
                <p:cNvSpPr/>
                <p:nvPr/>
              </p:nvSpPr>
              <p:spPr>
                <a:xfrm>
                  <a:off x="6191110" y="5603855"/>
                  <a:ext cx="61709" cy="26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26670">
                      <a:moveTo>
                        <a:pt x="0" y="26602"/>
                      </a:moveTo>
                      <a:lnTo>
                        <a:pt x="60885" y="26602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26602"/>
                      </a:lnTo>
                      <a:close/>
                    </a:path>
                  </a:pathLst>
                </a:custGeom>
                <a:solidFill>
                  <a:srgbClr val="4F81B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86" name="object 643">
                  <a:extLst>
                    <a:ext uri="{FF2B5EF4-FFF2-40B4-BE49-F238E27FC236}">
                      <a16:creationId xmlns:a16="http://schemas.microsoft.com/office/drawing/2014/main" id="{FD296616-BB4E-5CB5-22E2-79061825FD7E}"/>
                    </a:ext>
                  </a:extLst>
                </p:cNvPr>
                <p:cNvSpPr/>
                <p:nvPr/>
              </p:nvSpPr>
              <p:spPr>
                <a:xfrm>
                  <a:off x="6191110" y="5603855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87" name="object 644">
                  <a:extLst>
                    <a:ext uri="{FF2B5EF4-FFF2-40B4-BE49-F238E27FC236}">
                      <a16:creationId xmlns:a16="http://schemas.microsoft.com/office/drawing/2014/main" id="{46355F61-CBD8-A4E8-010D-5A2A348DE9B9}"/>
                    </a:ext>
                  </a:extLst>
                </p:cNvPr>
                <p:cNvSpPr/>
                <p:nvPr/>
              </p:nvSpPr>
              <p:spPr>
                <a:xfrm>
                  <a:off x="6191110" y="5512537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7"/>
                      </a:lnTo>
                      <a:lnTo>
                        <a:pt x="60885" y="60877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C0504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88" name="object 645">
                  <a:extLst>
                    <a:ext uri="{FF2B5EF4-FFF2-40B4-BE49-F238E27FC236}">
                      <a16:creationId xmlns:a16="http://schemas.microsoft.com/office/drawing/2014/main" id="{BF6F6725-6260-225A-A2C8-901BCEC49300}"/>
                    </a:ext>
                  </a:extLst>
                </p:cNvPr>
                <p:cNvSpPr/>
                <p:nvPr/>
              </p:nvSpPr>
              <p:spPr>
                <a:xfrm>
                  <a:off x="6191110" y="5512537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89" name="object 646">
                  <a:extLst>
                    <a:ext uri="{FF2B5EF4-FFF2-40B4-BE49-F238E27FC236}">
                      <a16:creationId xmlns:a16="http://schemas.microsoft.com/office/drawing/2014/main" id="{8834D750-A6E2-D340-3BD8-96CC1DFFA47F}"/>
                    </a:ext>
                  </a:extLst>
                </p:cNvPr>
                <p:cNvSpPr/>
                <p:nvPr/>
              </p:nvSpPr>
              <p:spPr>
                <a:xfrm>
                  <a:off x="6191110" y="5329906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7"/>
                      </a:lnTo>
                      <a:lnTo>
                        <a:pt x="60885" y="60877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90" name="object 647">
                  <a:extLst>
                    <a:ext uri="{FF2B5EF4-FFF2-40B4-BE49-F238E27FC236}">
                      <a16:creationId xmlns:a16="http://schemas.microsoft.com/office/drawing/2014/main" id="{5729AF2C-A7E8-C4E2-7EAC-67D40818CBC9}"/>
                    </a:ext>
                  </a:extLst>
                </p:cNvPr>
                <p:cNvSpPr/>
                <p:nvPr/>
              </p:nvSpPr>
              <p:spPr>
                <a:xfrm>
                  <a:off x="6191110" y="5329906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91" name="object 648">
                  <a:extLst>
                    <a:ext uri="{FF2B5EF4-FFF2-40B4-BE49-F238E27FC236}">
                      <a16:creationId xmlns:a16="http://schemas.microsoft.com/office/drawing/2014/main" id="{9A353F8E-B5E1-3EB7-0058-8BED111E0EDF}"/>
                    </a:ext>
                  </a:extLst>
                </p:cNvPr>
                <p:cNvSpPr/>
                <p:nvPr/>
              </p:nvSpPr>
              <p:spPr>
                <a:xfrm>
                  <a:off x="6283558" y="523859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5" y="60876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4F81B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92" name="object 649">
                  <a:extLst>
                    <a:ext uri="{FF2B5EF4-FFF2-40B4-BE49-F238E27FC236}">
                      <a16:creationId xmlns:a16="http://schemas.microsoft.com/office/drawing/2014/main" id="{3548165A-4F57-4804-D8E9-327EBC935E60}"/>
                    </a:ext>
                  </a:extLst>
                </p:cNvPr>
                <p:cNvSpPr/>
                <p:nvPr/>
              </p:nvSpPr>
              <p:spPr>
                <a:xfrm>
                  <a:off x="6283558" y="5238590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93" name="object 650">
                  <a:extLst>
                    <a:ext uri="{FF2B5EF4-FFF2-40B4-BE49-F238E27FC236}">
                      <a16:creationId xmlns:a16="http://schemas.microsoft.com/office/drawing/2014/main" id="{F60627FB-9EEF-47F4-F889-7A3945B6C461}"/>
                    </a:ext>
                  </a:extLst>
                </p:cNvPr>
                <p:cNvSpPr/>
                <p:nvPr/>
              </p:nvSpPr>
              <p:spPr>
                <a:xfrm>
                  <a:off x="6283558" y="542122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6"/>
                      </a:lnTo>
                      <a:lnTo>
                        <a:pt x="60885" y="60876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C0504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94" name="object 651">
                  <a:extLst>
                    <a:ext uri="{FF2B5EF4-FFF2-40B4-BE49-F238E27FC236}">
                      <a16:creationId xmlns:a16="http://schemas.microsoft.com/office/drawing/2014/main" id="{4CF7C93C-CFCB-C0FB-5F73-487695900885}"/>
                    </a:ext>
                  </a:extLst>
                </p:cNvPr>
                <p:cNvSpPr/>
                <p:nvPr/>
              </p:nvSpPr>
              <p:spPr>
                <a:xfrm>
                  <a:off x="6283558" y="5421221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95" name="object 652">
                  <a:extLst>
                    <a:ext uri="{FF2B5EF4-FFF2-40B4-BE49-F238E27FC236}">
                      <a16:creationId xmlns:a16="http://schemas.microsoft.com/office/drawing/2014/main" id="{22697638-2E89-C103-3049-8794B429ACF9}"/>
                    </a:ext>
                  </a:extLst>
                </p:cNvPr>
                <p:cNvSpPr/>
                <p:nvPr/>
              </p:nvSpPr>
              <p:spPr>
                <a:xfrm>
                  <a:off x="6283558" y="5603855"/>
                  <a:ext cx="61709" cy="26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26670">
                      <a:moveTo>
                        <a:pt x="0" y="26602"/>
                      </a:moveTo>
                      <a:lnTo>
                        <a:pt x="60885" y="26602"/>
                      </a:lnTo>
                      <a:lnTo>
                        <a:pt x="60885" y="0"/>
                      </a:lnTo>
                      <a:lnTo>
                        <a:pt x="0" y="0"/>
                      </a:lnTo>
                      <a:lnTo>
                        <a:pt x="0" y="26602"/>
                      </a:lnTo>
                      <a:close/>
                    </a:path>
                  </a:pathLst>
                </a:custGeom>
                <a:solidFill>
                  <a:srgbClr val="C0504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96" name="object 653">
                  <a:extLst>
                    <a:ext uri="{FF2B5EF4-FFF2-40B4-BE49-F238E27FC236}">
                      <a16:creationId xmlns:a16="http://schemas.microsoft.com/office/drawing/2014/main" id="{C891C896-739A-16CD-4AEA-20D630D923F7}"/>
                    </a:ext>
                  </a:extLst>
                </p:cNvPr>
                <p:cNvSpPr/>
                <p:nvPr/>
              </p:nvSpPr>
              <p:spPr>
                <a:xfrm>
                  <a:off x="6283558" y="5603855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97" name="object 654">
                  <a:extLst>
                    <a:ext uri="{FF2B5EF4-FFF2-40B4-BE49-F238E27FC236}">
                      <a16:creationId xmlns:a16="http://schemas.microsoft.com/office/drawing/2014/main" id="{73F6E544-6874-821D-7DA4-45F300D26141}"/>
                    </a:ext>
                  </a:extLst>
                </p:cNvPr>
                <p:cNvSpPr/>
                <p:nvPr/>
              </p:nvSpPr>
              <p:spPr>
                <a:xfrm>
                  <a:off x="6283558" y="5329906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7"/>
                      </a:lnTo>
                      <a:lnTo>
                        <a:pt x="60885" y="60877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98" name="object 655">
                  <a:extLst>
                    <a:ext uri="{FF2B5EF4-FFF2-40B4-BE49-F238E27FC236}">
                      <a16:creationId xmlns:a16="http://schemas.microsoft.com/office/drawing/2014/main" id="{AEE5B0E0-9949-CE8C-C681-9F0666AD86F3}"/>
                    </a:ext>
                  </a:extLst>
                </p:cNvPr>
                <p:cNvSpPr/>
                <p:nvPr/>
              </p:nvSpPr>
              <p:spPr>
                <a:xfrm>
                  <a:off x="6283558" y="5329906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99" name="object 656">
                  <a:extLst>
                    <a:ext uri="{FF2B5EF4-FFF2-40B4-BE49-F238E27FC236}">
                      <a16:creationId xmlns:a16="http://schemas.microsoft.com/office/drawing/2014/main" id="{276E6075-4D60-CFE2-9949-C9AFC49ECE1C}"/>
                    </a:ext>
                  </a:extLst>
                </p:cNvPr>
                <p:cNvSpPr/>
                <p:nvPr/>
              </p:nvSpPr>
              <p:spPr>
                <a:xfrm>
                  <a:off x="6283558" y="5512537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60885" y="0"/>
                      </a:moveTo>
                      <a:lnTo>
                        <a:pt x="0" y="0"/>
                      </a:lnTo>
                      <a:lnTo>
                        <a:pt x="0" y="60877"/>
                      </a:lnTo>
                      <a:lnTo>
                        <a:pt x="60885" y="60877"/>
                      </a:lnTo>
                      <a:lnTo>
                        <a:pt x="60885" y="0"/>
                      </a:lnTo>
                      <a:close/>
                    </a:path>
                  </a:pathLst>
                </a:custGeom>
                <a:solidFill>
                  <a:srgbClr val="FFFF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300" name="object 657">
                  <a:extLst>
                    <a:ext uri="{FF2B5EF4-FFF2-40B4-BE49-F238E27FC236}">
                      <a16:creationId xmlns:a16="http://schemas.microsoft.com/office/drawing/2014/main" id="{A3A7572F-7EBC-CBA9-5FDB-E10C39B17E8B}"/>
                    </a:ext>
                  </a:extLst>
                </p:cNvPr>
                <p:cNvSpPr/>
                <p:nvPr/>
              </p:nvSpPr>
              <p:spPr>
                <a:xfrm>
                  <a:off x="6283558" y="5512537"/>
                  <a:ext cx="61709" cy="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60960">
                      <a:moveTo>
                        <a:pt x="0" y="0"/>
                      </a:moveTo>
                      <a:lnTo>
                        <a:pt x="60885" y="0"/>
                      </a:lnTo>
                      <a:lnTo>
                        <a:pt x="60885" y="60877"/>
                      </a:lnTo>
                      <a:lnTo>
                        <a:pt x="0" y="60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pic>
            <p:nvPicPr>
              <p:cNvPr id="1301" name="object 658">
                <a:extLst>
                  <a:ext uri="{FF2B5EF4-FFF2-40B4-BE49-F238E27FC236}">
                    <a16:creationId xmlns:a16="http://schemas.microsoft.com/office/drawing/2014/main" id="{42179C30-EBE5-8D15-754E-A19B342B498C}"/>
                  </a:ext>
                </a:extLst>
              </p:cNvPr>
              <p:cNvPicPr/>
              <p:nvPr/>
            </p:nvPicPr>
            <p:blipFill rotWithShape="1">
              <a:blip r:embed="rId8" cstate="print">
                <a:alphaModFix/>
              </a:blip>
              <a:srcRect b="39648"/>
              <a:stretch/>
            </p:blipFill>
            <p:spPr>
              <a:xfrm>
                <a:off x="2486595" y="4935065"/>
                <a:ext cx="10050310" cy="864000"/>
              </a:xfrm>
              <a:prstGeom prst="rect">
                <a:avLst/>
              </a:prstGeom>
            </p:spPr>
          </p:pic>
        </p:grpSp>
      </p:grpSp>
      <p:sp>
        <p:nvSpPr>
          <p:cNvPr id="1309" name="object 18">
            <a:extLst>
              <a:ext uri="{FF2B5EF4-FFF2-40B4-BE49-F238E27FC236}">
                <a16:creationId xmlns:a16="http://schemas.microsoft.com/office/drawing/2014/main" id="{C3EC2DC5-4145-8E57-3FDE-982CB3CC023E}"/>
              </a:ext>
            </a:extLst>
          </p:cNvPr>
          <p:cNvSpPr txBox="1"/>
          <p:nvPr/>
        </p:nvSpPr>
        <p:spPr>
          <a:xfrm>
            <a:off x="639618" y="6061661"/>
            <a:ext cx="10858113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E. Della Valle, S. Ceri, </a:t>
            </a:r>
            <a:r>
              <a:rPr lang="it-IT" sz="1400" spc="-5" dirty="0" err="1">
                <a:solidFill>
                  <a:srgbClr val="202729"/>
                </a:solidFill>
                <a:latin typeface="Calibri"/>
                <a:cs typeface="Calibri"/>
              </a:rPr>
              <a:t>F</a:t>
            </a: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. van </a:t>
            </a:r>
            <a:r>
              <a:rPr lang="it-IT" sz="1400" spc="-5" dirty="0" err="1">
                <a:solidFill>
                  <a:srgbClr val="202729"/>
                </a:solidFill>
                <a:latin typeface="Calibri"/>
                <a:cs typeface="Calibri"/>
              </a:rPr>
              <a:t>Harmelen</a:t>
            </a: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, D. </a:t>
            </a:r>
            <a:r>
              <a:rPr lang="it-IT" sz="1400" spc="-5" dirty="0" err="1">
                <a:solidFill>
                  <a:srgbClr val="202729"/>
                </a:solidFill>
                <a:latin typeface="Calibri"/>
                <a:cs typeface="Calibri"/>
              </a:rPr>
              <a:t>Fensel</a:t>
            </a: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1400" b="1" spc="-5" dirty="0" err="1">
                <a:solidFill>
                  <a:srgbClr val="202729"/>
                </a:solidFill>
                <a:latin typeface="Calibri"/>
                <a:cs typeface="Calibri"/>
              </a:rPr>
              <a:t>It's</a:t>
            </a: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 a Streaming World! Reasoning </a:t>
            </a:r>
            <a:r>
              <a:rPr lang="it-IT" sz="1400" b="1" spc="-5" dirty="0" err="1">
                <a:solidFill>
                  <a:srgbClr val="202729"/>
                </a:solidFill>
                <a:latin typeface="Calibri"/>
                <a:cs typeface="Calibri"/>
              </a:rPr>
              <a:t>upon</a:t>
            </a: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  </a:t>
            </a:r>
            <a:r>
              <a:rPr lang="it-IT" sz="1400" b="1" spc="-5" dirty="0" err="1">
                <a:solidFill>
                  <a:srgbClr val="202729"/>
                </a:solidFill>
                <a:latin typeface="Calibri"/>
                <a:cs typeface="Calibri"/>
              </a:rPr>
              <a:t>Rapidly</a:t>
            </a: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1400" b="1" spc="-5" dirty="0" err="1">
                <a:solidFill>
                  <a:srgbClr val="202729"/>
                </a:solidFill>
                <a:latin typeface="Calibri"/>
                <a:cs typeface="Calibri"/>
              </a:rPr>
              <a:t>Changing</a:t>
            </a: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 Information</a:t>
            </a: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. IEEE </a:t>
            </a:r>
            <a:r>
              <a:rPr lang="it-IT" sz="1400" spc="-5" dirty="0" err="1">
                <a:solidFill>
                  <a:srgbClr val="202729"/>
                </a:solidFill>
                <a:latin typeface="Calibri"/>
                <a:cs typeface="Calibri"/>
              </a:rPr>
              <a:t>Intelligent</a:t>
            </a: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 Systems 2009</a:t>
            </a:r>
          </a:p>
        </p:txBody>
      </p:sp>
      <p:sp>
        <p:nvSpPr>
          <p:cNvPr id="1314" name="Google Shape;710;p19">
            <a:extLst>
              <a:ext uri="{FF2B5EF4-FFF2-40B4-BE49-F238E27FC236}">
                <a16:creationId xmlns:a16="http://schemas.microsoft.com/office/drawing/2014/main" id="{FC219581-ED6E-3C57-1A78-33B12FA24A39}"/>
              </a:ext>
            </a:extLst>
          </p:cNvPr>
          <p:cNvSpPr txBox="1">
            <a:spLocks/>
          </p:cNvSpPr>
          <p:nvPr/>
        </p:nvSpPr>
        <p:spPr>
          <a:xfrm>
            <a:off x="9135938" y="6356350"/>
            <a:ext cx="2217861" cy="365125"/>
          </a:xfrm>
          <a:prstGeom prst="rect">
            <a:avLst/>
          </a:prstGeom>
        </p:spPr>
        <p:txBody>
          <a:bodyPr spcFirstLastPara="1" vert="horz" lIns="121900" tIns="60933" rIns="121900" bIns="60933" rtlCol="0" anchor="ctr" anchorCtr="0">
            <a:normAutofit/>
          </a:bodyPr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  <a:buClr>
                  <a:srgbClr val="000000"/>
                </a:buClr>
                <a:buSzPts val="1400"/>
              </a:pPr>
              <a:t>5</a:t>
            </a:fld>
            <a:endParaRPr lang="en-US"/>
          </a:p>
        </p:txBody>
      </p:sp>
      <p:sp>
        <p:nvSpPr>
          <p:cNvPr id="12" name="object 661">
            <a:extLst>
              <a:ext uri="{FF2B5EF4-FFF2-40B4-BE49-F238E27FC236}">
                <a16:creationId xmlns:a16="http://schemas.microsoft.com/office/drawing/2014/main" id="{F597FFC5-8A13-7371-A314-39F70C14C23A}"/>
              </a:ext>
            </a:extLst>
          </p:cNvPr>
          <p:cNvSpPr txBox="1"/>
          <p:nvPr/>
        </p:nvSpPr>
        <p:spPr>
          <a:xfrm>
            <a:off x="2633059" y="5107402"/>
            <a:ext cx="337554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9240" algn="l"/>
                <a:tab pos="269875" algn="l"/>
              </a:tabLst>
            </a:pPr>
            <a:r>
              <a:rPr lang="en-GB" sz="1600" b="1" dirty="0">
                <a:cs typeface="Calibri"/>
              </a:rPr>
              <a:t>Require continuous processing   and reactive answer</a:t>
            </a:r>
          </a:p>
        </p:txBody>
      </p:sp>
      <p:sp>
        <p:nvSpPr>
          <p:cNvPr id="971" name="Footer Placeholder 1">
            <a:extLst>
              <a:ext uri="{FF2B5EF4-FFF2-40B4-BE49-F238E27FC236}">
                <a16:creationId xmlns:a16="http://schemas.microsoft.com/office/drawing/2014/main" id="{6834E5CA-9943-12D2-15CB-DA347FF14B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</p:spTree>
    <p:extLst>
      <p:ext uri="{BB962C8B-B14F-4D97-AF65-F5344CB8AC3E}">
        <p14:creationId xmlns:p14="http://schemas.microsoft.com/office/powerpoint/2010/main" val="2039616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but with conflicting requirements 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C67DB4-0949-911A-4040-A08FB8260F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607416"/>
            <a:ext cx="10515600" cy="435133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+mn-lt"/>
              </a:rPr>
              <a:t>A system able to answer those queries must be able to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+mn-lt"/>
              </a:rPr>
              <a:t>handle volume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+mn-lt"/>
              </a:rPr>
              <a:t>handle velocity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+mn-lt"/>
              </a:rPr>
              <a:t>handle variety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+mn-lt"/>
              </a:rPr>
              <a:t>cope with incompleteness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+mn-lt"/>
              </a:rPr>
              <a:t>cope with noise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+mn-lt"/>
              </a:rPr>
              <a:t>provide reactive answers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+mn-lt"/>
              </a:rPr>
              <a:t>support fine-grained access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+mn-lt"/>
              </a:rPr>
              <a:t>integrate complex domain models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+mn-lt"/>
              </a:rPr>
              <a:t>offer high-level languages</a:t>
            </a:r>
          </a:p>
          <a:p>
            <a:pPr>
              <a:lnSpc>
                <a:spcPct val="100000"/>
              </a:lnSpc>
            </a:pPr>
            <a:endParaRPr lang="en-US" sz="2000" dirty="0">
              <a:latin typeface="+mn-lt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CD47F-4B98-A5F2-9941-D202963A28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6</a:t>
            </a:fld>
            <a:endParaRPr lang="it-IT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FAC59B0-3C5B-18F5-94F7-C6D750D40F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</p:spTree>
    <p:extLst>
      <p:ext uri="{BB962C8B-B14F-4D97-AF65-F5344CB8AC3E}">
        <p14:creationId xmlns:p14="http://schemas.microsoft.com/office/powerpoint/2010/main" val="2724738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8315325" cy="1325563"/>
          </a:xfrm>
        </p:spPr>
        <p:txBody>
          <a:bodyPr spcFirstLastPara="1" lIns="121900" tIns="60933" rIns="121900" bIns="60933" anchor="ctr" anchorCtr="0">
            <a:normAutofit/>
          </a:bodyPr>
          <a:lstStyle/>
          <a:p>
            <a:r>
              <a:rPr lang="en-US" dirty="0"/>
              <a:t>… and 68% of data are not used</a:t>
            </a:r>
            <a:endParaRPr lang="en-US" b="1" dirty="0"/>
          </a:p>
        </p:txBody>
      </p:sp>
      <p:sp>
        <p:nvSpPr>
          <p:cNvPr id="710" name="Google Shape;710;p19"/>
          <p:cNvSpPr txBox="1">
            <a:spLocks noGrp="1"/>
          </p:cNvSpPr>
          <p:nvPr>
            <p:ph type="sldNum" idx="4294967295"/>
          </p:nvPr>
        </p:nvSpPr>
        <p:spPr>
          <a:xfrm>
            <a:off x="9135938" y="6356350"/>
            <a:ext cx="2217861" cy="365125"/>
          </a:xfrm>
        </p:spPr>
        <p:txBody>
          <a:bodyPr spcFirstLastPara="1" lIns="121900" tIns="60933" rIns="121900" bIns="60933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/>
              <a:pPr>
                <a:lnSpc>
                  <a:spcPct val="90000"/>
                </a:lnSpc>
                <a:spcAft>
                  <a:spcPts val="600"/>
                </a:spcAft>
                <a:buClr>
                  <a:srgbClr val="000000"/>
                </a:buClr>
                <a:buSzPts val="1400"/>
              </a:pPr>
              <a:t>7</a:t>
            </a:fld>
            <a:endParaRPr lang="en-US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C1883BA-D0F9-080E-C0EF-BF392CFEF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306" y="1690688"/>
            <a:ext cx="9639387" cy="4035797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91141EC4-A817-D28B-8032-203E16598B36}"/>
              </a:ext>
            </a:extLst>
          </p:cNvPr>
          <p:cNvSpPr txBox="1"/>
          <p:nvPr/>
        </p:nvSpPr>
        <p:spPr>
          <a:xfrm>
            <a:off x="10412361" y="5961267"/>
            <a:ext cx="849322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z="1200" spc="-5" dirty="0">
                <a:latin typeface="Calibri"/>
                <a:cs typeface="Calibri"/>
              </a:rPr>
              <a:t>Src: Seagate</a:t>
            </a:r>
            <a:endParaRPr lang="it-IT" sz="1200" dirty="0">
              <a:latin typeface="Calibri"/>
              <a:cs typeface="Calibri"/>
            </a:endParaRP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0D388A34-F861-88CD-5F4A-FF5859FFEC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</p:spTree>
    <p:extLst>
      <p:ext uri="{BB962C8B-B14F-4D97-AF65-F5344CB8AC3E}">
        <p14:creationId xmlns:p14="http://schemas.microsoft.com/office/powerpoint/2010/main" val="878128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8315325" cy="1325563"/>
          </a:xfrm>
        </p:spPr>
        <p:txBody>
          <a:bodyPr spcFirstLastPara="1" lIns="121900" tIns="60933" rIns="121900" bIns="60933" anchor="ctr" anchorCtr="0">
            <a:normAutofit/>
          </a:bodyPr>
          <a:lstStyle/>
          <a:p>
            <a:r>
              <a:rPr lang="en-US" dirty="0"/>
              <a:t>Internet minute in 2023</a:t>
            </a:r>
            <a:endParaRPr lang="en-US" b="1" dirty="0"/>
          </a:p>
        </p:txBody>
      </p:sp>
      <p:sp>
        <p:nvSpPr>
          <p:cNvPr id="710" name="Google Shape;710;p19"/>
          <p:cNvSpPr txBox="1">
            <a:spLocks noGrp="1"/>
          </p:cNvSpPr>
          <p:nvPr>
            <p:ph type="sldNum" idx="4294967295"/>
          </p:nvPr>
        </p:nvSpPr>
        <p:spPr>
          <a:xfrm>
            <a:off x="9135938" y="6356350"/>
            <a:ext cx="2217861" cy="365125"/>
          </a:xfrm>
        </p:spPr>
        <p:txBody>
          <a:bodyPr spcFirstLastPara="1" lIns="121900" tIns="60933" rIns="121900" bIns="60933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/>
              <a:pPr>
                <a:lnSpc>
                  <a:spcPct val="90000"/>
                </a:lnSpc>
                <a:spcAft>
                  <a:spcPts val="600"/>
                </a:spcAft>
                <a:buClr>
                  <a:srgbClr val="000000"/>
                </a:buClr>
                <a:buSzPts val="1400"/>
              </a:pPr>
              <a:t>8</a:t>
            </a:fld>
            <a:endParaRPr lang="en-US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91141EC4-A817-D28B-8032-203E16598B36}"/>
              </a:ext>
            </a:extLst>
          </p:cNvPr>
          <p:cNvSpPr txBox="1"/>
          <p:nvPr/>
        </p:nvSpPr>
        <p:spPr>
          <a:xfrm>
            <a:off x="9369803" y="5961267"/>
            <a:ext cx="1911257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z="1200" spc="-5" dirty="0">
                <a:latin typeface="Calibri"/>
                <a:cs typeface="Calibri"/>
              </a:rPr>
              <a:t>Src: eDiscovery Today &amp; LTMG</a:t>
            </a:r>
            <a:endParaRPr lang="it-IT" sz="1200" dirty="0">
              <a:latin typeface="Calibri"/>
              <a:cs typeface="Calibri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AE6B6FD-0161-4A14-0098-EC2623E6E5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211" b="5048"/>
          <a:stretch/>
        </p:blipFill>
        <p:spPr>
          <a:xfrm>
            <a:off x="3721676" y="1337398"/>
            <a:ext cx="4748645" cy="4908808"/>
          </a:xfrm>
          <a:prstGeom prst="rect">
            <a:avLst/>
          </a:prstGeom>
        </p:spPr>
      </p:pic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0E15C35B-415B-995E-3E2C-844A51EBFCE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</p:spTree>
    <p:extLst>
      <p:ext uri="{BB962C8B-B14F-4D97-AF65-F5344CB8AC3E}">
        <p14:creationId xmlns:p14="http://schemas.microsoft.com/office/powerpoint/2010/main" val="4076589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8315325" cy="1325563"/>
          </a:xfrm>
        </p:spPr>
        <p:txBody>
          <a:bodyPr spcFirstLastPara="1" lIns="121900" tIns="60933" rIns="121900" bIns="60933" anchor="ctr" anchorCtr="0">
            <a:normAutofit/>
          </a:bodyPr>
          <a:lstStyle/>
          <a:p>
            <a:r>
              <a:rPr lang="en-US" dirty="0"/>
              <a:t>Traditional approach vs …</a:t>
            </a:r>
            <a:endParaRPr lang="en-US" b="1" dirty="0"/>
          </a:p>
        </p:txBody>
      </p:sp>
      <p:sp>
        <p:nvSpPr>
          <p:cNvPr id="710" name="Google Shape;710;p19"/>
          <p:cNvSpPr txBox="1">
            <a:spLocks noGrp="1"/>
          </p:cNvSpPr>
          <p:nvPr>
            <p:ph type="sldNum" idx="4294967295"/>
          </p:nvPr>
        </p:nvSpPr>
        <p:spPr>
          <a:xfrm>
            <a:off x="9135938" y="6356350"/>
            <a:ext cx="2217861" cy="365125"/>
          </a:xfrm>
        </p:spPr>
        <p:txBody>
          <a:bodyPr spcFirstLastPara="1" lIns="121900" tIns="60933" rIns="121900" bIns="60933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/>
              <a:pPr>
                <a:lnSpc>
                  <a:spcPct val="90000"/>
                </a:lnSpc>
                <a:spcAft>
                  <a:spcPts val="600"/>
                </a:spcAft>
                <a:buClr>
                  <a:srgbClr val="000000"/>
                </a:buClr>
                <a:buSzPts val="1400"/>
              </a:pPr>
              <a:t>9</a:t>
            </a:fld>
            <a:endParaRPr lang="en-US"/>
          </a:p>
        </p:txBody>
      </p:sp>
      <p:pic>
        <p:nvPicPr>
          <p:cNvPr id="9" name="Picture 8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A8BA18C4-6C2E-BA41-9955-AF06355477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896" t="18296" b="19168"/>
          <a:stretch/>
        </p:blipFill>
        <p:spPr>
          <a:xfrm>
            <a:off x="868364" y="1456841"/>
            <a:ext cx="10188574" cy="4899509"/>
          </a:xfrm>
          <a:prstGeom prst="rect">
            <a:avLst/>
          </a:prstGeom>
        </p:spPr>
      </p:pic>
      <p:sp>
        <p:nvSpPr>
          <p:cNvPr id="4" name="Freeform 3">
            <a:extLst>
              <a:ext uri="{FF2B5EF4-FFF2-40B4-BE49-F238E27FC236}">
                <a16:creationId xmlns:a16="http://schemas.microsoft.com/office/drawing/2014/main" id="{4F5F8871-F8D1-4F4B-9F58-DD1ABE4991E6}"/>
              </a:ext>
            </a:extLst>
          </p:cNvPr>
          <p:cNvSpPr/>
          <p:nvPr/>
        </p:nvSpPr>
        <p:spPr>
          <a:xfrm>
            <a:off x="5548393" y="1456841"/>
            <a:ext cx="5858360" cy="4711484"/>
          </a:xfrm>
          <a:custGeom>
            <a:avLst/>
            <a:gdLst>
              <a:gd name="connsiteX0" fmla="*/ 867905 w 5858360"/>
              <a:gd name="connsiteY0" fmla="*/ 2340244 h 4711484"/>
              <a:gd name="connsiteX1" fmla="*/ 0 w 5858360"/>
              <a:gd name="connsiteY1" fmla="*/ 976393 h 4711484"/>
              <a:gd name="connsiteX2" fmla="*/ 15499 w 5858360"/>
              <a:gd name="connsiteY2" fmla="*/ 15498 h 4711484"/>
              <a:gd name="connsiteX3" fmla="*/ 5858360 w 5858360"/>
              <a:gd name="connsiteY3" fmla="*/ 0 h 4711484"/>
              <a:gd name="connsiteX4" fmla="*/ 5811865 w 5858360"/>
              <a:gd name="connsiteY4" fmla="*/ 4711484 h 4711484"/>
              <a:gd name="connsiteX5" fmla="*/ 46495 w 5858360"/>
              <a:gd name="connsiteY5" fmla="*/ 4711484 h 4711484"/>
              <a:gd name="connsiteX6" fmla="*/ 92990 w 5858360"/>
              <a:gd name="connsiteY6" fmla="*/ 4138047 h 4711484"/>
              <a:gd name="connsiteX7" fmla="*/ 867905 w 5858360"/>
              <a:gd name="connsiteY7" fmla="*/ 2340244 h 471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58360" h="4711484">
                <a:moveTo>
                  <a:pt x="867905" y="2340244"/>
                </a:moveTo>
                <a:lnTo>
                  <a:pt x="0" y="976393"/>
                </a:lnTo>
                <a:lnTo>
                  <a:pt x="15499" y="15498"/>
                </a:lnTo>
                <a:lnTo>
                  <a:pt x="5858360" y="0"/>
                </a:lnTo>
                <a:lnTo>
                  <a:pt x="5811865" y="4711484"/>
                </a:lnTo>
                <a:lnTo>
                  <a:pt x="46495" y="4711484"/>
                </a:lnTo>
                <a:lnTo>
                  <a:pt x="92990" y="4138047"/>
                </a:lnTo>
                <a:lnTo>
                  <a:pt x="867905" y="2340244"/>
                </a:lnTo>
                <a:close/>
              </a:path>
            </a:pathLst>
          </a:custGeom>
          <a:solidFill>
            <a:schemeClr val="bg1"/>
          </a:solidFill>
          <a:ln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3532E198-6729-11FE-2154-A52574A9A0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</p:spTree>
    <p:extLst>
      <p:ext uri="{BB962C8B-B14F-4D97-AF65-F5344CB8AC3E}">
        <p14:creationId xmlns:p14="http://schemas.microsoft.com/office/powerpoint/2010/main" val="533568533"/>
      </p:ext>
    </p:extLst>
  </p:cSld>
  <p:clrMapOvr>
    <a:masterClrMapping/>
  </p:clrMapOvr>
</p:sld>
</file>

<file path=ppt/theme/theme1.xml><?xml version="1.0" encoding="utf-8"?>
<a:theme xmlns:a="http://schemas.openxmlformats.org/drawingml/2006/main" name="DS4bis-tem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prstDash val="sysDash"/>
          <a:headEnd type="none" w="med" len="med"/>
          <a:tailEnd type="arrow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91440" tIns="45720" rIns="91440" bIns="45720" rtlCol="0">
        <a:normAutofit/>
      </a:bodyPr>
      <a:lstStyle>
        <a:defPPr algn="l">
          <a:defRPr sz="4000" b="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02_Netflix succes story - new temp - short version" id="{862F0AA1-BA8A-1340-BFFD-6C39A9B9C8BF}" vid="{2142564B-E4D1-5F45-BD12-9C987AE8E0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36883</TotalTime>
  <Words>1194</Words>
  <Application>Microsoft Macintosh PowerPoint</Application>
  <PresentationFormat>Widescreen</PresentationFormat>
  <Paragraphs>189</Paragraphs>
  <Slides>24</Slides>
  <Notes>22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Helvetica Neue</vt:lpstr>
      <vt:lpstr>Rubik</vt:lpstr>
      <vt:lpstr>Titillium</vt:lpstr>
      <vt:lpstr>DS4bis-temp</vt:lpstr>
      <vt:lpstr>Streaming Machine Learning Introduction  </vt:lpstr>
      <vt:lpstr>Me</vt:lpstr>
      <vt:lpstr>It is a Streaming World …</vt:lpstr>
      <vt:lpstr>It is a Streaming World …</vt:lpstr>
      <vt:lpstr>… looking for reactive answers …</vt:lpstr>
      <vt:lpstr>… but with conflicting requirements …</vt:lpstr>
      <vt:lpstr>… and 68% of data are not used</vt:lpstr>
      <vt:lpstr>Internet minute in 2023</vt:lpstr>
      <vt:lpstr>Traditional approach vs …</vt:lpstr>
      <vt:lpstr>Batch of data</vt:lpstr>
      <vt:lpstr>ML models</vt:lpstr>
      <vt:lpstr>Traditional vs. Velocity-oriented approach</vt:lpstr>
      <vt:lpstr>Data Stream</vt:lpstr>
      <vt:lpstr>SML models</vt:lpstr>
      <vt:lpstr>Prequential evaluation</vt:lpstr>
      <vt:lpstr>Prequential evaluation - Cross Validation</vt:lpstr>
      <vt:lpstr>Prequential evaluation - Delayed</vt:lpstr>
      <vt:lpstr>Evaluation metric - Kappa statistic</vt:lpstr>
      <vt:lpstr>Evaluation metric - Kappa-Temporal statistic</vt:lpstr>
      <vt:lpstr>SML models</vt:lpstr>
      <vt:lpstr>SML models</vt:lpstr>
      <vt:lpstr>Exercise 1: From batch to stream learning</vt:lpstr>
      <vt:lpstr>Credits</vt:lpstr>
      <vt:lpstr>Streaming Machine Learning Introduction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Streaming Data Engineering</dc:title>
  <dc:creator>Emanuele Della Valle</dc:creator>
  <cp:lastModifiedBy>Alessio Bernardo</cp:lastModifiedBy>
  <cp:revision>121</cp:revision>
  <dcterms:created xsi:type="dcterms:W3CDTF">2020-11-13T14:01:43Z</dcterms:created>
  <dcterms:modified xsi:type="dcterms:W3CDTF">2023-10-27T08:33:22Z</dcterms:modified>
</cp:coreProperties>
</file>