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140" r:id="rId2"/>
    <p:sldId id="1154" r:id="rId3"/>
    <p:sldId id="1147" r:id="rId4"/>
    <p:sldId id="1149" r:id="rId5"/>
    <p:sldId id="1158" r:id="rId6"/>
    <p:sldId id="1148" r:id="rId7"/>
    <p:sldId id="1150" r:id="rId8"/>
    <p:sldId id="1157" r:id="rId9"/>
    <p:sldId id="1146" r:id="rId10"/>
    <p:sldId id="1155" r:id="rId11"/>
    <p:sldId id="1159" r:id="rId12"/>
    <p:sldId id="1151" r:id="rId13"/>
    <p:sldId id="115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/>
    <p:restoredTop sz="89040"/>
  </p:normalViewPr>
  <p:slideViewPr>
    <p:cSldViewPr snapToGrid="0" snapToObjects="1">
      <p:cViewPr varScale="1">
        <p:scale>
          <a:sx n="107" d="100"/>
          <a:sy n="107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why, listing the expected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5A5B5-1AE6-C741-BEF3-C5ED6AA4C3E9}"/>
              </a:ext>
            </a:extLst>
          </p:cNvPr>
          <p:cNvSpPr txBox="1"/>
          <p:nvPr/>
        </p:nvSpPr>
        <p:spPr>
          <a:xfrm>
            <a:off x="838199" y="5767754"/>
            <a:ext cx="10310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a facsimile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Stream_Classification.ipynb</a:t>
            </a:r>
            <a:r>
              <a:rPr lang="en-GB" sz="2400" dirty="0">
                <a:cs typeface="Calibri"/>
              </a:rPr>
              <a:t> and </a:t>
            </a:r>
            <a:r>
              <a:rPr lang="en-GB" sz="2400" dirty="0" err="1">
                <a:cs typeface="Calibri"/>
              </a:rPr>
              <a:t>Concept_Drift.ipynb</a:t>
            </a:r>
            <a:endParaRPr lang="it-I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 err="1"/>
              <a:t>mul_decomposition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multiplicative decomposition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add_decomposition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additive decomposition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the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TSA_02_Decomposition.ipynb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5645E1E-3978-DF03-62D4-FA19330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8"/>
            <a:ext cx="10891345" cy="4187426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 solving</a:t>
            </a:r>
          </a:p>
          <a:p>
            <a:pPr lvl="1"/>
            <a:r>
              <a:rPr lang="en-GB" dirty="0"/>
              <a:t>Given the following time series, describe which algorithms you would use and why, listing the expected results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Given specific outputs from ACF and PACF plots, describe which order you would use for a SARIMA model, and what conclusion you would come to with the 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0E517-C15D-F9FE-C9B8-5BF0642C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4" y="2669731"/>
            <a:ext cx="3032891" cy="2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B62FD4-3491-4A74-8F56-C9ADAB8BD3F2}"/>
              </a:ext>
            </a:extLst>
          </p:cNvPr>
          <p:cNvSpPr txBox="1"/>
          <p:nvPr/>
        </p:nvSpPr>
        <p:spPr>
          <a:xfrm>
            <a:off x="838199" y="5767754"/>
            <a:ext cx="10891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a facsimile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TSA_09_SARIMA.ipynb and TSA_06_Forecasting_Sol.ipynb </a:t>
            </a:r>
          </a:p>
        </p:txBody>
      </p:sp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92500"/>
          </a:bodyPr>
          <a:lstStyle/>
          <a:p>
            <a:r>
              <a:rPr lang="en-GB" sz="2600" dirty="0"/>
              <a:t>Which characteristics can a non-stationary time series have?</a:t>
            </a:r>
          </a:p>
          <a:p>
            <a:r>
              <a:rPr lang="en-GB" sz="2600" dirty="0"/>
              <a:t>Why is the white noise the ”perfect” time series?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Which are the components of a SARIMA model?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main differences between Streaming Machine Learning and Continual Learning paradigms?</a:t>
            </a:r>
          </a:p>
          <a:p>
            <a:r>
              <a:rPr lang="en-GB" dirty="0"/>
              <a:t>Which are the main Continual Learning strategies to avoid catastrophic forgetting?</a:t>
            </a:r>
          </a:p>
          <a:p>
            <a:r>
              <a:rPr lang="en-GB" dirty="0"/>
              <a:t>Which are the primary evaluation metrics used in Continual Learning?</a:t>
            </a:r>
          </a:p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 and discuss the different learning abilities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791092" cy="4530726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of data distribution, tell which kind of drift occurred and if it necessary to change the decision boundary.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of the model performance, tell if there is a drift and if the model is able to adapt to it. 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Hoeffding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the Poisson distribution is used in SML and what is the difference in using lambda equal to 1 and 6?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from the additive and the multiplicative decomposition, tell which decomposition suits better and why.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787" cy="435133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why.</a:t>
            </a:r>
            <a:endParaRPr lang="en-GB" dirty="0"/>
          </a:p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double, and triple exponential smoothing?</a:t>
            </a:r>
          </a:p>
          <a:p>
            <a:r>
              <a:rPr lang="en-GB" dirty="0"/>
              <a:t>What’s the difference between the meaning of moving average in time series decomposition and the MA component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ACF and a PACF plot, discuss the order of the AR and MA components.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How does the Box-Jenkins Methodology for ARIMA models allow us to estimate the orders of the model?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37E5F-FBA8-9999-5BCB-B18603E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01" y="2598175"/>
            <a:ext cx="4303397" cy="28418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630382"/>
            <a:ext cx="1051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600" dirty="0">
                <a:solidFill>
                  <a:srgbClr val="242424"/>
                </a:solidFill>
              </a:rPr>
              <a:t>Given the following plot showing the performance of a Continual Learning model, d</a:t>
            </a:r>
            <a:r>
              <a:rPr lang="en-GB" sz="2600" b="0" i="0" dirty="0">
                <a:solidFill>
                  <a:srgbClr val="242424"/>
                </a:solidFill>
                <a:effectLst/>
              </a:rPr>
              <a:t>escribes the learning </a:t>
            </a:r>
            <a:r>
              <a:rPr lang="en-GB" sz="2600" dirty="0">
                <a:solidFill>
                  <a:srgbClr val="242424"/>
                </a:solidFill>
              </a:rPr>
              <a:t>abilities of the model.</a:t>
            </a:r>
            <a:endParaRPr lang="en-GB" sz="26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C116AD-5B62-5B21-F3A9-17B6E0E0B4F9}"/>
              </a:ext>
            </a:extLst>
          </p:cNvPr>
          <p:cNvSpPr txBox="1"/>
          <p:nvPr/>
        </p:nvSpPr>
        <p:spPr>
          <a:xfrm>
            <a:off x="838200" y="5550985"/>
            <a:ext cx="69342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cs typeface="Calibri"/>
              </a:rPr>
              <a:t>For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the</a:t>
            </a:r>
            <a:r>
              <a:rPr lang="en-GB" sz="2600" spc="20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solution</a:t>
            </a:r>
            <a:r>
              <a:rPr lang="en-GB" sz="2600" spc="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see slides 9-11 of 10_1_CL.pdf and </a:t>
            </a:r>
            <a:r>
              <a:rPr lang="en-GB" sz="2600" dirty="0" err="1">
                <a:cs typeface="Calibri"/>
              </a:rPr>
              <a:t>intro_to_CL.ipynb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For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solution</a:t>
            </a:r>
            <a:r>
              <a:rPr lang="en-GB" sz="2400" spc="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see </a:t>
            </a:r>
            <a:r>
              <a:rPr lang="en-GB" sz="2400" dirty="0" err="1">
                <a:cs typeface="Calibri"/>
              </a:rPr>
              <a:t>Stream_Classification.ipynb</a:t>
            </a:r>
            <a:endParaRPr lang="en-GB" sz="2400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1148</Words>
  <Application>Microsoft Macintosh PowerPoint</Application>
  <PresentationFormat>Widescreen</PresentationFormat>
  <Paragraphs>126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Questions to test the depth of your knowledge</vt:lpstr>
      <vt:lpstr>Exercises on SML</vt:lpstr>
      <vt:lpstr>Exercises on SML</vt:lpstr>
      <vt:lpstr>Exercises on TSA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Federico Giannini</cp:lastModifiedBy>
  <cp:revision>52</cp:revision>
  <dcterms:created xsi:type="dcterms:W3CDTF">2020-03-05T14:58:03Z</dcterms:created>
  <dcterms:modified xsi:type="dcterms:W3CDTF">2022-12-15T13:20:13Z</dcterms:modified>
</cp:coreProperties>
</file>