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4"/>
  </p:notesMasterIdLst>
  <p:sldIdLst>
    <p:sldId id="256" r:id="rId2"/>
    <p:sldId id="619" r:id="rId3"/>
    <p:sldId id="828" r:id="rId4"/>
    <p:sldId id="620" r:id="rId5"/>
    <p:sldId id="809" r:id="rId6"/>
    <p:sldId id="829" r:id="rId7"/>
    <p:sldId id="601" r:id="rId8"/>
    <p:sldId id="428" r:id="rId9"/>
    <p:sldId id="427" r:id="rId10"/>
    <p:sldId id="830" r:id="rId11"/>
    <p:sldId id="838" r:id="rId12"/>
    <p:sldId id="429" r:id="rId13"/>
    <p:sldId id="437" r:id="rId14"/>
    <p:sldId id="438" r:id="rId15"/>
    <p:sldId id="439" r:id="rId16"/>
    <p:sldId id="440" r:id="rId17"/>
    <p:sldId id="443" r:id="rId18"/>
    <p:sldId id="831" r:id="rId19"/>
    <p:sldId id="844" r:id="rId20"/>
    <p:sldId id="845" r:id="rId21"/>
    <p:sldId id="846" r:id="rId22"/>
    <p:sldId id="832" r:id="rId23"/>
    <p:sldId id="841" r:id="rId24"/>
    <p:sldId id="834" r:id="rId25"/>
    <p:sldId id="847" r:id="rId26"/>
    <p:sldId id="848" r:id="rId27"/>
    <p:sldId id="849" r:id="rId28"/>
    <p:sldId id="445" r:id="rId29"/>
    <p:sldId id="836" r:id="rId30"/>
    <p:sldId id="850" r:id="rId31"/>
    <p:sldId id="842" r:id="rId32"/>
    <p:sldId id="449" r:id="rId33"/>
    <p:sldId id="450" r:id="rId34"/>
    <p:sldId id="837" r:id="rId35"/>
    <p:sldId id="839" r:id="rId36"/>
    <p:sldId id="451" r:id="rId37"/>
    <p:sldId id="452" r:id="rId38"/>
    <p:sldId id="453" r:id="rId39"/>
    <p:sldId id="454" r:id="rId40"/>
    <p:sldId id="455" r:id="rId41"/>
    <p:sldId id="456" r:id="rId42"/>
    <p:sldId id="457" r:id="rId43"/>
    <p:sldId id="458" r:id="rId44"/>
    <p:sldId id="459" r:id="rId45"/>
    <p:sldId id="460" r:id="rId46"/>
    <p:sldId id="461" r:id="rId47"/>
    <p:sldId id="462" r:id="rId48"/>
    <p:sldId id="463" r:id="rId49"/>
    <p:sldId id="464" r:id="rId50"/>
    <p:sldId id="618" r:id="rId51"/>
    <p:sldId id="843" r:id="rId52"/>
    <p:sldId id="840" r:id="rId53"/>
  </p:sldIdLst>
  <p:sldSz cx="12192000" cy="6858000"/>
  <p:notesSz cx="6858000" cy="9144000"/>
  <p:defaultTextStyle>
    <a:defPPr>
      <a:defRPr lang="en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39"/>
    <p:restoredTop sz="95890"/>
  </p:normalViewPr>
  <p:slideViewPr>
    <p:cSldViewPr snapToGrid="0" snapToObjects="1">
      <p:cViewPr varScale="1">
        <p:scale>
          <a:sx n="138" d="100"/>
          <a:sy n="138" d="100"/>
        </p:scale>
        <p:origin x="2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4T10:24:45.04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5273 12412 24575,'40'-1'0,"0"0"0,2 0 0,3 1 0,4-1 0,-8 1 0,1 0 0,3 0 0,2 0 0,0 0-469,-5 0 1,1 0 0,0 0 0,2 0 0,1 0 0,0 0 0,0 0 58,-1 0 0,1 0 1,0 0-1,1 0 1,0 0-1,0 0 0,1 0 1,0 0 44,-3 0 1,1 0 0,0 0 0,1 0 0,0 0 0,-1 0 0,1 0 0,0 0 0,0 0 145,0 0 1,1 0-1,-1 0 1,1 0 0,-1 0-1,1 0 1,-1 0 0,1 0-1,-1 0 219,-2 0 0,1 0 0,0 0 0,-1 0 0,1 0 0,-1 0 0,0 0 0,0 0 0,-1 0-38,2 0 0,0 0 1,0 0-1,-1 0 1,0 0-1,-1 0 1,1 0-1,-1 0 38,3 0 0,0 0 0,0 0 0,-1 0 0,0 0 0,0 0 0,-1 0-261,6 0 1,-1 0 0,-1 0 0,1 0 0,-1 0 0,-1 0 260,-1 0 0,0 0 0,-1 0 0,1 0 0,-1 0 0,0 0 0,0 0 0,0 1 0,0-1 0,-1 1 0,1 0 0,-1-1 139,-1 1 1,0 0-1,-1 0 1,0 0 0,1 0-1,-1 1-139,0-1 0,-1 1 0,1 0 0,-1 0 0,0 0 0,0 0 0,7 1 0,0 0 0,0 1 0,0-1 0,1 0 0,-9 0 0,1 0 0,-1 0 0,1-1 0,0 1 0,0 0 0,3 0 0,-1 0 0,1-1 0,0 1 0,0 0 0,0-1 152,3 1 0,0-1 0,0 0 0,1-1 0,0 1 0,1 0-152,-5-1 0,0 0 0,1 0 0,0 0 0,1-1 0,-1 1 0,0 0 0,1-1 0,0 1 0,-1-1 0,1 0 0,0 1 0,0-1 0,1 0-50,-5 0 1,1 0 0,0 0 0,0 0 0,1 0 0,-1 0 0,1 0 0,0 0 49,0 0 0,2 0 0,-1-1 0,0 1 0,1 0 0,-1-1 0,0 1 0,0 0 0,-2-1 0,1 0 0,-1 1 0,0-1 0,0 1 0,0-1 0,0 0 0,0 0-40,0 0 0,1 0 1,-1 0-1,1 0 1,-1 0-1,1 0 1,-2 0-1,0 0 40,3 0 0,-1 0 0,0-1 0,0 1 0,-1 0 0,-1 0 0,0 0 66,1 0 1,0 0-1,-1 0 1,-1 0-1,0 0 1,-1 0-67,3 1 0,-1-1 0,0 1 0,-2-1 0,-2 1 668,12 0 1,-3 0 0,-3 0-669,4 0 0,-4 0 1638,-10 0 0,-4 0-1366,7 1 3004,-18 0-2708,-9 2 1831,-6-1-2399,-3 0 424,-8-2-424,2 0 0,-3 0 0,4 0 0,2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5T07:55:28.86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14416 14758 24575,'10'20'0,"4"-2"0,4 3 0,10 11 0,4 2 0,-7-8 0,2 1 0,0 0 0,0 1 0,1 0 0,-1-1 0,-2-2 0,-1-1 0,0 0 0,7 8 0,-2-1 0,-3-3 0,-1-1 0,-2-3 0,-2-1 0,0 0 0,0 0 0,-1-1 0,0 0 0,-1 0 0,0-1 0,-1-1 0,-1 0 0,11 13 0,-5-8 0,-3-4 0,-1-1 0,0-1 0,0-1 0,-2-3 0,-5-2 0,-4-6 0,-5-2 0,-2-3 0</inkml:trace>
  <inkml:trace contextRef="#ctx0" brushRef="#br0" timeOffset="1399">14335 15602 24575,'25'-8'0,"3"-7"0,14-11 0,-16 7 0,0 0 0,4-4 0,0 0 0,4-3 0,1-1 0,3-3 0,-1-1 0,-11 9 0,0 1 0,0-1 0,0 0 0,2-1 0,-2 1 0,13-11 0,-1 2 0,-3 3 0,-1 0 0,-3 3 0,-1 1 0,-5 3 0,-1 2 0,16-11 0,-10 8 0,-9 7 0,-6 5 0,-4 2 0,-1 4 0,-2 0 0,-1 3 0,-2-2 0,-1 0 0,2-4 0,1-4 0,2-1 0,2 1 0,0 3 0,0 4 0,-2 2 0,-1 1 0,-3 1 0,-4 0 0,-7 0 0,3 0 0,-4 0 0</inkml:trace>
  <inkml:trace contextRef="#ctx0" brushRef="#br0" timeOffset="3182">21177 14646 24575,'37'27'0,"2"0"0,-16-11 0,1-1 0,1 2 0,-1-1 0,1 1 0,-1 0 0,0 0 0,1 0 0,-4-1 0,0-1 0,15 12 0,-7-3 0,-7-4 0,-3-1 0,-2-3 0,-2 1 0,-1-3 0,0 0 0,1 1 0,1 0 0,0 2 0,-1-2 0,-4-3 0,-2-3 0,-5-5 0,-2-2 0</inkml:trace>
  <inkml:trace contextRef="#ctx0" brushRef="#br0" timeOffset="4333">21151 15200 24575,'28'-28'0,"8"-3"0,-16 14 0,2 1 0,-1-2 0,1 1 0,16-14 0,-7-3 0,1-1 0,-4 0 0,2 0 0,2 2 0,3-2 0,-14 17 0,0 1 0,1-1 0,1 1 0,-2 0 0,-1 2 0,14-10 0,-11 7 0,-8 7 0,-4 5 0,-6 2 0,-1 2 0,-4 1 0,0 0 0</inkml:trace>
  <inkml:trace contextRef="#ctx0" brushRef="#br0" timeOffset="6281">14642 15176 24575,'43'0'0,"0"0"0,-4 0 0,1 0 0,4 0 0,-3 0 0,3 0 0,2 0 0,0 0-656,-3 0 1,2 0-1,0 0 1,0 0 0,1 0 168,2 0 1,1 0 0,0 0-1,0 0 1,0 0 486,-6 0 0,-1 0 0,2 0 0,-1 0 0,0 0 0,0 0 0,1 0 0,-1 0 0,1 0 0,-1 0 0,1 0 0,-1 0 0,-1 0 0,1 0 0,-1 0 0,1 0 0,-1 0 0,0 0 0,8 0 0,-1 0 0,1 0 0,-1 0 0,-1 0 0,-5 0 0,0 0 0,-1 0 0,0 0 0,0 0 0,7-1 0,0 1 0,-1-1 0,0 1-80,-3-2 1,0 0-1,-1 0 1,0 0 79,-1-1 0,1 0 0,-1-1 0,0 0 0,1-1 0,0 1 0,0-2 0,0 1 0,-2 0 0,0 0 0,0 0 0,0-1 0,-1 1 0,0 0 0,1 0 0,-1 1 0,0-1 0,-1 0 0,1 1 0,-1-1 0,1 1 0,0-1 0,-1 1 0,0 0 81,0 0 1,-1 0 0,-1 0 0,1 0-82,10-1 0,0 1 0,-1-1 0,0 0 0,-1 1 0,0 0 0,-2 1 0,0 0 0,0 0 0,-1 0 0,-1 0 0,1 0 0,0 1 0,1 1 0,0 0 0,-2 0 0,0 0 0,0 0 0,2 0 0,0-1 0,1-1 0,0 1 0,0-2 0,0 0 0,-1-1 0,1-1 0,0 0 0,0-1 0,1-1 0,-1 0 0,-1-1 0,1 1 0,-1-2 0,2 1 0,-1-1 0,1 1 0,-10 1 0,0 1 0,0-1 0,0 0 0,2 0 0,0-1 0,0 1 0,0-1 0,1 0 0,0 0 0,-1 0 0,0-1 0,-1 1 0,0 0 0,0 0 0,-1 0 0,8-3 0,0 1 0,-1 0-159,-3 0 1,0 2-1,-1-1 159,-3 1 0,-1 1 0,0-1 0,-2 1 0,-1 0 0,1 0 0,-1-1 0,0 0 0,0 0 0,15-5 0,-1 1 1219,-2 0 0,-1 0-1219,-1 0 0,-1 1 0,-2 1 0,-1 1 862,-3 1 0,-1 1-862,-4 1 0,-1 1 1236,15 0-1236,-11 5 655,-5 1-655,-2 0 123,3 0-123,6 0 0,2 0 0,1 1 0,-4 0 0,-6 2 0,-8 0 0,-7-2 0,-2 0 0,-4-1 0,-2 0 0,-2 0 0,-2 0 0,-1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4T10:40:54.58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4091 7429 24575,'-2'-4'0,"1"9"0,0 19 0,0 5 0,2 5 0,-1 1 0,0 3 0,0 2-646,0-2 0,0 2 0,0 1 0,0 0 646,0 5 0,0 1 0,0 1 0,0-1 0,0 2 0,0 1 0,0-1 0,0 0 0,0-2 0,0 0 0,0 0 0,0-2 0,0-2 0,0-1 0,0 0 0,0-1-63,0 8 1,0 0-1,0-1 63,0-6 0,0-1 0,0 0 0,0-4 0,0 0 0,0-1-19,0 14 1,0-1 18,0-5 0,0-2 0,0-5 0,0-1 0,-1-6 0,0-1 940,0-2 1,1 1-941,-2 3 0,0 0 442,1 5 1,-1 2-443,0 6 0,0 1 0,0 2 0,0 2 0,1-16 0,0 1 0,-1 0 0,1 0 0,-1 0 0,0-1 0,-1 16 0,1-2 0,-1-2 0,1-2 21,0-5 1,0-1-22,0-3 0,0-1 0,0 0 0,-1-1 0,1 0 0,-1-1 0,0 0 0,1-1 0,-1-4 0,1-1 0,-1 14 0,2-13 0,1-12 0,0-7 0,0-4 0</inkml:trace>
  <inkml:trace contextRef="#ctx0" brushRef="#br0" timeOffset="2479">4027 11784 24575,'0'33'0,"0"-9"0,0 4 0,0 12 0,0 4 0,0-10 0,0 2 0,0 0-361,0 2 0,0 0 0,0 0 361,0 0 0,0 1 0,0-1 0,0-3 0,0 1 0,0-1 0,0 0 0,0 0 0,0-1 0,0 1 0,0-1 0,0 0 0,0 0 0,0 1 0,0-1 0,0 3 0,0 1 0,0 0 0,0 2 0,0 1 0,0 0 0,0 2 0,0 1 0,0-1 0,0 2 0,0 0 0,0-1 0,0-3 0,0-1 0,0 0 0,0-3 0,0 0 0,0-1 0,0 15 0,0-3 0,0-2 0,0 0 136,0-2 0,0 1-136,0-2 0,0-1 0,0 0 0,0-1 99,0-1 1,0 0-100,0 0 0,0 0 0,0-1 0,0-1 0,0 0 0,0-1 273,-1-1 1,-1-1-274,0-4 0,0-1 32,1-3 1,-1-1-33,-1 17 0,3-5 0,0 2 0,-1 2 0,-1 2 0,0 0 0,1-1 0,0-5 0,-2 5 0,0-15 0,1 2 0,0-18 0,2-1 0,0-3 0,0-1 0,0-1 0,0 1 0,0 6 0,0 3 0,-1 2 0,0-1 0,0-11 0,0-4 0,1-8 0</inkml:trace>
  <inkml:trace contextRef="#ctx0" brushRef="#br0" timeOffset="19265">11773 8025 24575,'47'0'0,"1"0"0,-10 0 0,1 0 0,2 0 0,0 0 0,2 0 0,2 0 0,1 0-656,-7 0 1,1 0-1,1 0 1,0 0 0,0 0 333,3 0 1,1 0 0,1 0 0,0 0 0,-1 0 321,2 0 0,-1 0 0,1 0 0,-1 0 0,0 0 0,-3 0 0,0 0 0,-1 0 0,0 0 0,0 0 0,0 0 0,0 0 0,0 0 0,-1 0 0,-1 0 50,5 0 0,-1 0 1,-2 0-1,0 0-50,6 0 0,-1 0 0,-2 0 353,-9 0 0,-1 0 0,-2 0-353,6 0 0,-2 0 0,-10 0 0,-2 0 0,5 0 2459,-14 0-2459,-8 0 0,-5 0 0,-1 0 0</inkml:trace>
  <inkml:trace contextRef="#ctx0" brushRef="#br0" timeOffset="43884">11271 9749 24575,'20'0'0,"13"0"0,-9 0 0,2 0 0,7 0 0,2 0 0,3 0 0,1 0 0,1 0 0,0 0 0,-1 0 0,1 0 0,-1 0 0,-1 0 0,0 0 0,-1 0 0,0 0 0,-1 0 0,-2 0 0,-1 0 0,-3 0 0,-1 1 0,-1 0 0,0 1 0,-1 0 0,1 0 0,0 0 0,1 0 0,0 0 0,1 0 0,-2-1 0,0 0 0,22 0 0,-11-1 0,-13 0 0,-7 0 0,-9 0 0,-2 0 0,5 0 0,12 0 0,14 0 0,-15 0 0,2 0 0,-1 0 0,0 1 0,16 1 0,-13 0 0,-11 0 0,-7 0 0,-6 0 0,-2 0 0,-2 0 0,0 0 0,0-1 0</inkml:trace>
  <inkml:trace contextRef="#ctx0" brushRef="#br0" timeOffset="51300">13978 9668 24575,'42'0'0,"6"0"0,-21 0 0,1 0 0,4 0 0,0 0 0,4 0 0,1 0 0,0 0 0,1 0 0,1 0 0,0 0 0,0 0 0,0 0 0,-1 0 0,1 0 0,-1 0 0,0 0 0,0 0 0,-1 0 0,0 0 0,0 0 0,1 1 0,-1 0 0,2-1 0,-1 1 0,-1 1 0,1 0 0,-2-1 0,0 1 0,-3-1 0,0 0 0,-2 0 0,-1 1 0,-3-1 0,-1 0 0,19 2 0,-11 1 0,-9-1 0,-8 1 0,-7-1 0,-3 1 0,-3-1 0,-1 0 0,-1-1 0,-2-1 0,0 0 0</inkml:trace>
  <inkml:trace contextRef="#ctx0" brushRef="#br0" timeOffset="67416">23927 9652 24575,'32'0'0,"-7"0"0,3 0 0,10 0 0,3 0 0,-9 0 0,2 0 0,1 0-653,5 0 1,0 0 0,1 0 652,4 0 0,0 0 0,2 0 0,-10 0 0,0 0 0,1 0 0,0 0 0,1 0 0,0 0 0,0 0 0,-1 0 0,12 0 0,-1 0 0,0 0 0,-2 0 0,-2 0 0,1 0 0,-5 0 0,1 0 0,-2 0 0,-2 0 0,-1 0 0,0 0 86,-2 0 1,0 0 0,-1 0-87,16 0 0,-1 0 0,0 0 0,0 1 0,0 1 0,0 0 0,0 0 0,0 1 0,-1-1 0,-1 1 0,-3-1 0,0 0 205,-6-1 1,-1 0-206,-6-1 0,-2 1 0,20-1 0,-9 0 988,0 0-988,-1 0 298,1 0-298,-5 0 0,-9 0 0,-6 0 0,-11 0 0,-2 0 0,-6-1 0,0 0 0,-1 1 0</inkml:trace>
  <inkml:trace contextRef="#ctx0" brushRef="#br0" timeOffset="128171">10046 12406 24575,'23'0'0,"1"0"0,4 0 0,11 0 0,5 0 0,-7 0 0,1 0 0,2 0-702,3 0 1,2 0-1,0 0 702,0 0 0,1 0 0,-1 0 0,-1 0 0,-1 0 0,-1 0 54,-2 0 0,0 0 1,-2 0-55,-4 0 0,-1 0 0,0 0 0,10 0 0,-2 0 233,-3 0 1,-3 0-234,-5 0 0,-2 0 0,18 0 0,-6 0 1059,-7 0-1059,-6 1 416,-8 2-416,-5-1 0,-9 0 0,-2-1 0,-6-1 0</inkml:trace>
  <inkml:trace contextRef="#ctx0" brushRef="#br0" timeOffset="129455">5195 12993 24575,'26'0'0,"0"0"0,4 0 0,1 0 0,5 0 0,0 0 0,-1 0 0,-1 0 0,-3 0 0,-2 0 0,12 0 0,-15 0 0,-14 0 0,-8 0 0</inkml:trace>
  <inkml:trace contextRef="#ctx0" brushRef="#br0" timeOffset="135460">11705 14314 24575,'24'-2'0,"19"0"0,-8 2 0,4 0 0,-6 0 0,3 0 0,0 0-640,4 0 1,2 0 0,1 0 639,2 0 0,1 0 0,0 0 0,0 0 0,1 0 0,-2 0 0,0 0 0,-1 0 0,-1 0 0,-3 0 0,-1 0 0,-1 0 309,10 0 1,-2 0-310,-9 0 0,-4 0 317,12 0-317,-17 0 0,-11 0 0,-9 0 982,-1 0-982,-6 0 0,-1 0 0,0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4T10:44:16.29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8133 3925 24575,'11'-2'0,"14"0"0,-1 2 0,3 0 0,10 0 0,4 0 0,7 0 0,2 0-360,-13 0 1,1 0 0,0 0 359,2 0 0,1 0 0,0 0 0,3 0 0,1 0 0,0 0 0,2 0 0,1 0 0,1 0-355,-11 0 1,1 0 0,1 0-1,-1 0 355,4 0 0,-1 0 0,1 0 0,1 0 0,1 1 0,0-1 0,1 1 0,1 1-491,1-1 0,0 1 1,1 1-1,-1-1 491,1 1 0,0 1 0,0-1 0,0 1 0,1 0 0,-1 1 0,1 0 0,-1-1 0,0 1 0,0 0 0,0-1 0,0 1 0,0 0 0,0 0 0,0-1 0,0 1 0,-9-2 0,0 0 0,0 0 0,0 0 0,0-1 0,10 1 0,0 0 0,-1-1 0,0 0 0,-2-1 0,-1 1 0,0-1 0,-1-1-203,-4 0 1,0 0-1,-1 0 1,-2 0 202,7 0 0,-1 0 0,-3 0 314,10 0 1,-3 0-315,-8 0 0,-2 0 740,-7 0 1,-3 0-741,15-1 2122,-11-1-2122,-11 1 1037,-6 0-1037,-6 1 0,-3 0 0,-1 0 0,-1 0 0,7 0 0,13 0 0,17-1 0,-14 0 0,1 0 0,4 0 0,-1 0 0,-1 0 0,-1-1 0,20 1 0,-12-1 0,-13 1 0,-9 1 0,-6 0 0,-3 0 0,-3 1 0,-1-1 0,-1 1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4T10:44:45.76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7367 3639 24575,'36'3'0,"-6"-2"0,6-1 0,4 1 0,-3-1 0,2 0 0,2 0 0,3 0 0,1 0-469,-3 0 1,2 0 0,1 0 0,1 0 0,2 0 0,1 0 0,0 0 103,-5 0 1,2 0 0,1 0 0,1 0 0,0 0 0,0 0 0,1 0 0,0 0 0,0 0 36,-2 0 0,1 0 0,0 0 1,0 0-1,0 0 0,1 0 1,0 0-1,-1 0 0,0 0 1,0 0 37,-1 0 0,0 0 0,0 0 1,0 0-1,0 0 0,0 0 1,-1 0-1,0 0 0,0 0 1,-1 0 289,3 0 0,-1 0 0,0 0 0,0 0 0,-1 0 0,0 0 0,-1 0 0,-1 0 0,0 0 91,4 0 1,-1 0-1,-1 0 1,-1 0 0,-1 0-1,0 0 1,-2 0-92,6 0 0,-2 0 0,-1 0 0,-1 0 0,-2 0-56,2 0 1,-1 0-1,-3 0 1,-3 0 55,15 0 0,-7 0 1625,-14 0 1,-4 0-1626,7 0 0,-19 0 3276,-7 0-1042,-5 0 771,-1 2-3005,-1 0 543,-1 2-543,0-2 0,-1 0 0,-2-1 0,1-1 0,-1 0 0</inkml:trace>
  <inkml:trace contextRef="#ctx0" brushRef="#br0" timeOffset="3519">3631 12373 24575,'23'0'0,"22"0"0,-6 0 0,6 0 0,-6 0 0,2 0 0,2 0-879,5 0 0,0 0 0,2 0 879,-12 0 0,1 0 0,0 0 0,-1 0 0,10 0 0,-1 0 0,-1 0 26,-3 0 1,-1 0 0,-1 0-27,-3 0 0,-2 0 0,0 0 0,12-1 0,-3 1 303,-3-1 1,-2 0-304,-7 0 0,-2 0 0,17-1 0,-11 2 1323,-7-1-1323,-2-2 627,1-1-627,0 0 0,-4 0 0,-5 2 0,-4 1 0,-6 0 0,-2 1 0,-4 0 0,-3 0 0,-5 0 0,2 0 0,-3 0 0</inkml:trace>
  <inkml:trace contextRef="#ctx0" brushRef="#br0" timeOffset="7064">3690 15669 24575,'38'0'0,"1"0"0,8 0 0,-12 0 0,3 0 0,3 0 0,1 0-656,-2 0 1,3 0-1,0 0 1,1 0 0,0 0 301,0 0 1,1 0-1,-1 0 1,1 0-1,-1 0 354,-1 0 0,1 0 0,-1 0 0,-1 0 0,-1 0 109,4 0 0,-2 0 0,-1 0 1,-2 0-110,5 0 0,-3 0 0,-3 0 522,9 0 0,-5 0-522,7 0 0,-24 0 0,-13 0 2569,-8 0-2569,0 1 995,0 1-995,1 2 0,-1 1 0,-1 1 0,-1-2 0,-1-1 0,-1 0 0,0-2 0,-1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5T07:57:52.15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26710 6934 24575,'13'-2'0,"12"0"0,15 2 0,10 0 0,-23 0 0,-1 0 0,0 0 0,0 0 0,17 0 0,-10 0 0,-14 0 0,-10 0 0,-5 2 0,-2 5 0,-4 5 0,-2 4 0,-3 3 0,-4 2 0,-2 2 0,-3 3 0,-2 2 0,-4 4 0,-2 6 0,10-16 0,1 1 0,-2 2 0,0 0 0,-1 1 0,2 0 0,0-1 0,1 0 0,-9 18 0,6-8 0,5-9 0,5-10 0,3-8 0,2-4 0</inkml:trace>
  <inkml:trace contextRef="#ctx0" brushRef="#br0" timeOffset="1233">26640 7231 24575,'10'0'0,"9"0"0,16 0 0,12 0 0,-21 0 0,0 0 0,21 0 0,-12 0 0,-12 0 0,-12 0 0,-3 0 0,-3 0 0,2 0 0,6 0 0,7 0 0,5 0 0,6 0 0,0 0 0,-3 0 0,-5 0 0,-6 0 0,-5-1 0,-3-1 0,-2-1 0,-2 1 0,-2 0 0,-2 1 0,-1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4T10:46:24.54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2558 3510 24575,'0'-19'0,"15"3"0,23 14 0,14 4 0,-15-2 0,4 0 0,3 0 0,3 0 0,2 0-410,-8 0 0,2 0 1,1 0-1,2 0 1,1 0-1,1 0 0,1 0 1,0 0 81,-4 0 0,1 0 0,0 0 1,2 0-1,0 0 0,0 0 1,2 0-1,-1 0 0,2 0 1,0 0 74,-6 0 1,0 0 0,2 0 0,0 0 0,0 0 0,1 0 0,0 0 0,0 0 0,1 0 0,-1 0 0,1 0 0,-1 0 0,0 0-1,1 0 1,0 0 0,1 0 0,-1 0 0,1 0 0,0 0 0,-1 0 0,1 0 0,0 0 0,0 0 0,-1 0 0,1 0 0,0 0 161,0 0 0,-1 0 0,1 0 0,0 0 0,0 0 0,0 0 0,0 0 0,0 0 0,0 0 0,-1 0 0,0 0 0,0 0 0,0 0 91,0 0 0,1 0 0,-1 0 0,1 0 0,-1 0 0,0 0 0,-1 0 0,0 0 0,0 0 0,-1 0 0,-1 0 0,-1 0 0,6 0 0,-1 0 0,-1 0 0,-1 0 0,0 0 0,-1 0 0,0 0 0,-1 0 0,1 0-149,2 0 1,1 0 0,-1 0 0,0 0-1,-1 0 1,-2 0 0,0 0 0,-3 0 148,11 0 0,-3 0 0,-2 0 0,-1 0 0,-1 0 506,5 0 1,0-1-1,-3 1 1,-4 1-507,-2 4 0,-3 1 0,-5-1 1638,-5-4 0,-4 2-1433,18 12 3071,-29-15-1346,-15 24 1346,0-18-2826,0 17 588,0-23-1038,-15 0 0,-13 0 0,7 0 0,-3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5T08:34:33.64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21475 3539 24575,'42'-5'0,"-4"-5"0,5-4 0,0-3 0,4-2 0,1-2-820,-6 1 1,2-1 0,0-1 0,0-3 477,-6 3 0,1-2 0,-1 0 1,0-2-1,0 0 342,-1 0 0,-1 0 0,0-1 0,-1-1 0,-1 1 0,5-5 0,-2-1 0,0 1 0,-2-1 118,-3 3 0,-1-1 0,-2 1 0,-1 1-118,0-2 0,-2 1 0,-3 2 512,4-5 1,-4 2-513,4-7 0,-15 17 0,-7 14 2543,-4 18-2543,-1 24 0,0-7 0,0 4 0,-1 0 0,0 2 0,0 2-438,-2 10 0,0 3 0,-1 3 438,0-13 0,0 1 0,0 2 0,-1 0 0,0 1-547,0-3 1,1 1 0,-1 1 0,-1 0 0,1 0 0,0 1 545,-1 3 0,-1 1 0,1 0 0,0 1 1,0 0-1,-1-1 1,1 3 0,0-1 0,0 1 0,0 0 0,1-1 0,-1-1 0,1-3 0,0 0 0,1-1 0,-1 0 0,0-1 0,1-1-261,-1 5 1,1-1-1,0-1 1,0 0-1,0-3 261,1 2 0,0-2 0,0-1 0,1-3 0,0-1 0,0-1 0,1-3 0,0 6 0,0-4 1692,1 6-1692,0-19 3276,0-9-3185,0-4 1695,0-3-1786,0-3 0,0-4 0,0-3 0,0-1 0,0-1 0,0 2 0,0 2 0</inkml:trace>
  <inkml:trace contextRef="#ctx0" brushRef="#br0" timeOffset="2482">24183 2754 24575,'-10'-3'0,"-12"2"0,-16 1 0,12-1 0,-3 2 0,-6 1 0,-1 2 0,-3 6 0,0 3 0,-4 7 0,2 4-171,14-4 0,1 1 0,0 3 171,1 2 0,0 2 0,1 1 0,2 2 0,0 2 0,2 1 0,1 0 0,1 1 0,0 1 0,2 0 0,0 1 0,2 1 0,2-2 0,0 0 0,2 1 0,1-1 0,0 1 0,2 1 0,0 0 0,2 0 0,0 1 0,1 1 0,1 0 0,1 1 0,0-1 0,1 1 0,0 0 0,0-1 0,1 1 0,1-1 0,-1 2 0,0 0 0,2 0-459,1 3 0,1-1 0,2 1 459,0-7 0,1 0 0,1 1 0,1 0-414,2 3 0,1 0 0,2 1 1,0-1 413,1-1 0,1 0 0,1 0 0,0-1 0,0-2 0,1 0 0,0-2 0,0-1-90,4 4 1,0-2 0,-1-2 89,8 6 0,-1-5 213,-5-10 1,1-3-214,15 3 1267,-1-15-1267,4-9 897,-14-6 1,1-4-898,7-6 0,2-3 0,-5 0 0,1-2 0,0-3-365,-3 3 0,0-2 0,1-1 0,1-1 365,2-2 0,1 0 0,0-1 0,-1-1 0,0 0 0,0-1 0,0 0 0,-2 0 0,-3 2 0,-1 0 0,0 0 0,-2-1-178,4-5 1,-3-1 0,-2 0 177,-4 2 0,-3 0 0,-3-1 0,-1-1 0,-2-2 0,-2 0 0,-1-3 0,-3-2 0,-1 0 0,-1-3 0,-2-2 0,0 0-403,-1-3 0,-1-1 0,-2 0 403,-1 12 0,0-1 0,-2 0 0,-1 1 0,0-2 0,-2 1 0,-1 0 0,-1 0 0,-1 0 0,-2 0 0,0 1 0,-2 1 0,-1 0 0,-1 1 0,-1 1 0,0 0 0,-6-7 0,-1 1 0,-1 3-81,2 4 1,0 2 0,-1 2 80,-9-7 0,-1 3 797,4 7 1,1 2-798,2 4 0,2 3 268,1 1 1,0 2-269,1 2 0,1 1 1343,-24-8-1343,22 10 0,-1 0 145,-1-1 1,1 1-146,0-1 0,1 0 0,-18-10 0,10 2 0,10 5 0,9 4 0,6 5 0,5 2 0</inkml:trace>
  <inkml:trace contextRef="#ctx0" brushRef="#br0" timeOffset="3131">25538 3296 24575,'0'0'0</inkml:trace>
  <inkml:trace contextRef="#ctx0" brushRef="#br0" timeOffset="3697">25538 4271 24575,'0'0'0</inkml:trace>
  <inkml:trace contextRef="#ctx0" brushRef="#br0" timeOffset="5449">27181 2869 24575,'-26'0'0,"0"0"0,-12 0 0,-6 0 0,-1 0 0,-5 0 0,-2 0-820,6 0 1,-1 0 0,-1 0 0,0 0 596,-1 0 0,0 0 1,1 0-1,0 0 223,3 0 0,0 0 0,1 0 0,3 0-259,-2 0 1,4 0-1,2 0 259,-5 0 0,6 0 1111,-3 4-1111,26 5 0,24 19 0,-2-5 0,0 4 0,3 9 0,0 3 0,0 4 0,1 2 0,-2 2 0,0 0 0,-4-13 0,1 0 0,-1-1 0,4 15 0,0 0 0,-1-1 0,0-1 1003,-1-5 0,0-3-1003,-3-7 0,0-2 1827,4 19-1827,-3-18 0,-2-13 0,0-9 0,1-5 0,1-5 0,1-5 0,6-5 0,15-5 0,-4 9 0,5 1 0,14 0 0,4 3-337,-8 1 0,2 2 0,0 1 337,2 0 0,0 3 0,0 0 0,-1 2 0,-1 1 0,-1 1 0,-6 1 0,-2 1 0,-2 1 0,6 6 0,-4 2 0,-7-1 0,-4 3 0,-7 0 0,-3 3 0,-2 3 0,-3 1 0,-2 5 0,-1 2 505,-1 2 1,-1 2-506,-2 0 0,-1-1 0,-2 0 0,-4-1 0,-2-3 0,-3 0 0,-3-3 0,-4-1 0,-6 0 0,-2-2 0,-2-1 0,-2-2 0,-1-2 0,-1-2 0,-4-2 0,-2-2 0,-1-3 0,-2-1 0,9-4 0,0-1 0,-2-1-256,-3 0 1,-2 0 0,0-1 255,0-1 0,-1 0 0,1-1 0,-1 0 0,1-1 0,1 0 0,3-1 0,2 0 0,1 0-101,-7-1 1,4 0 100,6 0 0,5 0 0,1-2 0,11 2 0,13-1 0</inkml:trace>
  <inkml:trace contextRef="#ctx0" brushRef="#br0" timeOffset="8249">28533 2916 24575,'-12'0'0,"-6"8"0,-13 17 0,10-6 0,0 3 0,1 2 0,-1 1 0,0 2 0,1 0 0,3-2 0,1 0 0,0 2 0,0 0 0,0 2 0,0 0 0,3-1 0,-1 1 0,1 0 0,0 0 0,2-1 0,0 0 0,0 1 0,1 0 0,0 2 0,0 0 0,1 1 0,0 1 0,0 2 0,0 0 0,0 4 0,1 0 0,0 0 0,1 0 0,1 1 0,1 0 0,1 0 0,1 0 0,1-3 0,0 0 0,1 0 0,1 0 0,0-5 0,0 0 0,0-2 0,1 0 0,8 10 0,2-1 0,-1-9 0,1-1 0,7 10 0,3-2 0,-3-11 0,0-2 0,1-3 0,0 0 0,0-3 0,0-2 0,16 9 0,-3-9 0,-4-6 0,-2-5 0,-3-4 0,-1-9 0,-2-7 0,3-10 0,4-7 0,5-3 0,-12 18 0,1 0 0,2 0 0,1 1 0,2 0 0,0 1 0,2-1 0,0 1 0,0-2 0,1 1 0,-1-3 0,1 0 0,-1-2 0,-2-2 0,2-2 0,-2-3 0,0-4 0,-2-2 0,1-4 0,-1-2 0,-9 11 0,0-2 0,-1 0-193,0-2 0,-1-1 0,-1 0 193,1-3 0,-2 1 0,0-1 0,-1 0 0,-1 1 0,-1 0 0,0 0 0,0 1 0,-1 0 0,1-13 0,-2 2 0,-1 6 0,-1 2 0,-1 4 0,-1 2 0,-4-17 0,-7 12 0,-9 6 0,-11 0 289,10 13 1,-2-1-290,-2-2 0,-2-1 0,0-1 0,-2-1 0,1 0 0,-1 1 0,2 1 0,0 1 0,1 1 0,0 0 0,2 3 0,1 2 0,-16-11 0,8 7 0,9 7 0,7 6 0,5 3 0,4 3 0,1 0 0,0 0 0,-2 0 0,0 0 0,0 0 0,-1 0 0,1 0 0,-2 0 0,-1 0 0,-1 0 0,-2 0 0,0 0 0,3 0 0,1 0 0,3 0 0,0 0 0,1 0 0,-1 0 0,-2 0 0,0 0 0,-1 0 0,0 0 0,2 0 0,2 0 0,2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5T09:21:57.26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5463 10152 24575,'22'0'0,"3"0"0,5 0 0,14 0 0,6 0-820,-13 0 1,3 0 0,3 0 0,1 0 454,-1 0 1,1 0 0,3 0 0,-1 0 0,1 0 5,-6 0 0,1 0 1,0 0-1,0 0 1,1 0-1,0 0 359,2 0 0,1 0 0,1 0 0,0 0 0,-1 0 0,0 0 0,-1 0 0,0 0 0,0 0 0,0 0 0,-1 0 0,0 0 0,4 0 0,0 0 0,0 0 0,-1 0 0,-1 0 62,-3 0 0,0 0 1,-1 0-1,-1 0 1,-1 0-63,3 0 0,-2 0 0,-1 0 0,-2 0-4,3 0 0,-3 0 1,-3 0 3,8 0 0,-4 0 1041,-11 0 0,-4 0-1041,4 0 3164,-14 0-3164,-6 0 1686,-3 1-1686,-1 1 17,-4-1-17,-6 0 0,3-1 0,-4 0 0</inkml:trace>
  <inkml:trace contextRef="#ctx0" brushRef="#br0" timeOffset="1531">4659 6626 24575,'18'0'0,"19"0"0,-8 0 0,4 0 0,4 0 0,2 0 0,2 0 0,0 0 0,-1 0 0,0 0 0,-4 0 0,-2 0 0,-1 0 0,-3 0 0,18 0 0,-13 0 0,-12 2 0,-9 1 0,-5 2 0,-4 0 0,-2-1 0,-1-2 0,-1-1 0,-4 0 0,2-1 0,-3 0 0</inkml:trace>
  <inkml:trace contextRef="#ctx0" brushRef="#br0" timeOffset="6798">4452 13109 24575,'15'0'0,"20"0"0,-5 0 0,3 0 0,13 0 0,2 0-530,-10 0 0,2 1 1,0 0 529,0 0 0,0 1 0,0 0 0,-1 0 0,0 0 0,-1 1 157,-4-1 1,0 1-1,-2-1-157,11 1 0,-2-1 137,-5-1 0,-2 0-137,-4 1 0,-3-1 0,18 1 0,-11 1 809,-9-1-809,-8 0 34,-4 0-34,-5 0 0,-1-1 0,-4-1 0,-2 0 0,-1 0 0</inkml:trace>
  <inkml:trace contextRef="#ctx0" brushRef="#br0" timeOffset="20682">4773 16121 24575,'21'0'0,"10"0"0,17 0 0,-17 0 0,2 0 0,3 0 0,2 0 0,4 0 0,0 0 0,4 0 0,1 0 0,3 0 0,0 0 0,-16 0 0,0 0 0,0 0 0,0 0 0,0 0 0,0 0 0,2 0 0,-1 0 0,1 0 0,-1 0 0,0 0 0,1 0 0,-2 0 0,1 0 0,-1 0 0,0 1 0,-1-1 0,1 1 0,12 0 0,0 0 0,-2 0 0,-1 0 0,0 0 0,0 0 0,-3-1 0,0 0 0,-3 0 0,0 0 0,-1 0 0,0 0 0,-1 0 0,-2 0 0,-2 0 0,-1 0 0,-3 0 0,-1 0 0,18 0 0,-7 0 0,-3 0 0,0 0 0,0 0 0,4 0 0,5 0 0,6 0 0,-20 0 0,2 0 0,3 0 0,1 0 0,2 0 0,1 0 0,0 0 0,0 0 0,-3 0 0,0 1 0,-4 0 0,-2 1 0,19 2 0,-14 1 0,-12 0 0,-7-3 0,-4-1 0,-2-1 0,-2 0 0,-2 0 0,-2 0 0,-1 0 0,0 0 0,1 0 0,0 0 0,-1 0 0,1 0 0,0 0 0,0 1 0,-1 0 0,-1 0 0</inkml:trace>
  <inkml:trace contextRef="#ctx0" brushRef="#br0" timeOffset="23652">3741 15162 24575,'25'0'0,"22"0"0,-8 0 0,4 0 0,-4 0 0,2 0 0,1 0-820,-5 0 1,1 0 0,1 0 0,1 0 736,5 1 1,1-1-1,0 0 1,1-1 82,2 1 0,1-1 0,0 0 0,-1 0 0,0 0 0,-1-1 0,0 0 0,0 0 0,-4 0 0,0 0 0,-2-1 0,0 1 77,7-2 1,-1 1-1,-2-1-77,-6 2 0,-2-1 0,-1 1 394,9 0 0,-2 0-394,-8 1 0,-2 1 0,13 0 0,-18 0 1820,-10 0-1820,-7 0 767,-6 0-767,0 0 0,-5 0 0,-1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4T10:29:20.61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16636 6549 24575,'-48'0'0,"0"0"0,-9 0 0,-3 0 0,-20 0 0,-6 0-514,17 0 0,-3 0 0,0 0 514,0 0 0,-1 0 0,-2 0 0,-11 0 0,-1 0 0,-1 0-409,0 0 1,0 0 0,-1 0 408,19 0 0,0 0 0,0 0 0,-3 0 0,-7 0 0,-3 0 0,1 0 0,0 0 0,5 0 0,2 0 0,-1 0 0,-1 0 0,-4 0 0,-2 0 0,0 0 0,3 0 0,8 0 0,2 0 0,0 0 0,-1 0 0,-3 0 0,0 0 0,0 0 0,2 0 0,-14 0 0,2 0 0,0 0-27,2 0 1,0 0 0,0 0 26,5 0 0,0 0 0,3 0-60,-13 0 1,2 0 59,20 0 0,-1 0 0,6 0 349,-2 0 1,2 0-350,-6 0 0,4 0 1315,-8 0-1315,-7 0 812,40 0-812,-25 0 139,25 0-139,-26 0 0,41 0 0,-7 0 0,14 0 0,26 0 0,8 0 0,3 0 0,22 0 0,-41 0 0,12 0 0,15 0 0,-23 0 0,22 0 0,-29 0 0,15 0 0,-11 0 0,10 0 0,-14 0 0,30 0 0,-23 0 0,22 0 0,-29 29 0,0-21 0,0 21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5T09:23:09.53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7927 4285 24575,'0'23'0,"0"15"0,0-12 0,0 2 0,0 6 0,0 2 0,0 2 0,0 1 0,0 0 0,0 0 0,0 0 0,0 0 0,2-3 0,-1-1 0,1-4 0,1-2 0,3 18 0,1-15 0,-3-12 0,-2-5 0,-1-9 0,0 1 0,0-6 0,0 0 0,0-1 0</inkml:trace>
  <inkml:trace contextRef="#ctx0" brushRef="#br0" timeOffset="1985">7698 4771 24575,'6'22'0,"4"4"0,4 5 0,3 2 0,-1-2 0,-2-3 0,-1-4 0,-2-2 0,-1-3 0,0-4 0,-1-3 0,0-2 0,-3-3 0,-2-2 0,-2-1 0,0-3 0,0 2 0,-1-1 0,0 1 0,0 0 0,1-1 0,0-1 0,0-1 0,0 0 0,1 0 0,0 0 0,1 0 0,0-2 0,1-3 0,0-3 0,0-4 0,-1-1 0,2-2 0,1-1 0,0-2 0,4-2 0,6-3 0,6-4 0,8-3 0,4-2 0,-1 3 0,-2 2 0,-6 7 0,-7 5 0,-5 3 0,-7 7 0,-3 1 0,-2 2 0,-1 0 0,0-1 0,1 1 0,-1 1 0,-1 0 0</inkml:trace>
  <inkml:trace contextRef="#ctx0" brushRef="#br0" timeOffset="5217">2614 6783 24575,'0'29'0,"0"4"0,0 6 0,0 1 0,0-2 0,0-5 0,0-3 0,3-5 0,2-6 0,2-4 0,5-3 0,3-1 0,6 3 0,5 4 0,5 1 0,3 2 0,4-1 0,0-1 0,3-1 0,1-2 0,2-2 0,4-2 0,-20-7 0,1-1 0,4-1 0,2-1 0,2-1 0,1 0 0,2-2 0,0-1 0,-2-1 0,-1-1 0,-4-2 0,-2-1 0,-6 0 0,-1-1 0,7-7 0,-11 2 0,-10 1 0,-5-1 0,-3-1 0,-2-1 0,0-6 0,0-11 0,2-16 0,-1 14 0,0-2 0,0-3 0,0-2 0,0-1 0,-1 1 0,0 2 0,0 1 0,0 7 0,0 2 0,-2-18 0,-5 14 0,-8 8 0,-13-1 0,-12-1 0,15 13 0,-1-1 0,-1 0 0,-1 0 0,1 1 0,0 0 0,1 1 0,1 0 0,-20-8 0,4 2 0,3 3 0,0 1 0,-3 4 0,1 5 0,-1 3 0,4 3 0,4 0 0,4 3 0,6 5 0,3 4 0,5 6 0,1 3 0,2 1 0,2 2 0,-2 3 0,-1 2 0,-4 5 0,-2 3 0,-1 0 0,1-1 0,2-7 0,3-6 0,4-6 0,4-4 0,4-3 0,1-3 0,1 0 0,0 0 0,0-1 0,0 1 0,0-2 0,0 0 0,0 0 0,0-2 0,0-3 0,0-1 0</inkml:trace>
  <inkml:trace contextRef="#ctx0" brushRef="#br0" timeOffset="6653">2323 5378 24575,'22'0'0,"6"0"0,7 2 0,4 3 0,6 11 0,-20-4 0,1 3 0,1 2 0,2 4 0,-4 0 0,1 2 0,-1 1 0,2 2 0,-2 2 0,5 7 0,-3 0 0,-13-11 0,-3-1 0,8 22 0,-4-3 0,-2-1 0,-2-3 0,-1-4 0,-2-3 0,-2-3 0,-2-3 0,-1-2 0,1-3 0,-2-2 0,1-2 0,-1-2 0,0-2 0,0-1 0,-1-2 0,0-1 0,0-2 0,-1-1 0,1-3 0,0 0 0,0-2 0,0 0 0</inkml:trace>
  <inkml:trace contextRef="#ctx0" brushRef="#br0" timeOffset="8351">2706 5977 24575,'1'14'0,"4"3"0,6 7 0,5 1 0,3 0 0,-1-2 0,-1-2 0,-2-2 0,-2-2 0,0-2 0,-3-2 0,-2-3 0,-2-3 0,-2-3 0,-2-2 0,-1-1 0,0 1 0,0-1 0,1-1 0,0 0 0,0 0 0,1 0 0,0 0 0,2-5 0,1-6 0,1-9 0,0-5 0,-1-2 0,0 2 0,-1 5 0,0 1 0,0 4 0,0 2 0,0 4 0,0 2 0,-1 3 0,0 0 0,0 0 0,0 1 0,-1 0 0,-1 0 0,0 1 0,0-1 0,-1 1 0,0-1 0,-1 2 0</inkml:trace>
  <inkml:trace contextRef="#ctx0" brushRef="#br0" timeOffset="9934">2949 5493 24575,'0'-17'0,"0"-18"0,0 5 0,0-3 0,0-8 0,0-1 0,2-3 0,1 0 0,0 1 0,2 2 0,2 5 0,0 1 0,1 5 0,0 0 0,0 4 0,1 1 0,1 2 0,0 0 0,2-1 0,0 0 0,1 0 0,0-1 0,-1 2 0,0 0 0,8-15 0,-7 13 0,-5 13 0,-4 11 0,-1 8 0,-1 8 0,-1 7 0,2 4 0,-1 2 0,0 0 0,2-1 0,-1 0 0,2 0 0,0 2 0,1 2 0,0 2 0,0 0 0,-1 2 0,1-2 0,-1 0 0,1 0 0,0 0 0,-1 0 0,1 0 0,0-2 0,0-1 0,-1-2 0,0-4 0,-1-4 0,0-5 0,-2-1 0,-1-8 0,-1 0 0</inkml:trace>
  <inkml:trace contextRef="#ctx0" brushRef="#br0" timeOffset="11284">2991 5227 24575,'24'-2'0,"5"0"0,6 2 0,3 0 0,-1 0 0,-5 0 0,-3 0 0,-4 0 0,-3 0 0,-5 0 0,-3 0 0,-5 0 0,-4 0 0,0 0 0,-2 0 0,0 0 0,0 0 0,-1 0 0</inkml:trace>
  <inkml:trace contextRef="#ctx0" brushRef="#br0" timeOffset="14801">3491 7327 24575,'7'20'0,"9"9"0,9 9 0,-10-16 0,1 1 0,0 0 0,-2 0 0,0-1 0,-2 0 0,9 16 0,-6-4 0,-4-5 0,-6-2 0,-3 4 0,-2 4 0,0 4 0,0 4 0,0 3 0,0-1 0,-2 0 0,-3-5 0,-3-4 0,-1-4 0,-1-4 0,0-4 0,-3-1 0,-3-3 0,-4 1 0,-9 2 0,-5 3 0,-6 2 0,1 1 0,2-3 0,5-3 0,5-3 0,0 0 0,1 2 0,-1 3 0,-3 2 0,0 1 0,0-1 0,1-2 0,4-2 0,3-5 0,5-5 0,7-5 0,5-5 0,3-2 0</inkml:trace>
  <inkml:trace contextRef="#ctx0" brushRef="#br0" timeOffset="16770">3108 8315 24575,'0'23'0,"0"1"0,0 0 0,-1 2 0,-2 1 0,-3 0 0,-3 1 0,-3-4 0,0 2 0,-1-1 0,-1 1 0,-1-1 0,1-2 0,2-5 0,5-4 0,3-4 0,3-3 0,1-2 0,0-2 0,1-1 0,1-1 0,3-1 0,2 0 0,3-2 0,2-2 0,1-1 0,2 1 0,3 1 0,4 2 0,4 1 0,3 0 0,2 0 0,-2 0 0,-3 0 0,-3 0 0,-3 0 0,-2 0 0,-2 0 0,-1 1 0,-1 2 0,-2 0 0,0 3 0,-5-4 0,0 2 0,-6-3 0,1 0 0,0 1 0,0 0 0,1-1 0,-1 1 0,1-1 0,-1 0 0,-1 0 0</inkml:trace>
  <inkml:trace contextRef="#ctx0" brushRef="#br0" timeOffset="20418">4050 7622 24575,'0'17'0,"0"3"0,0 1 0,0 1 0,0-1 0,0-3 0,0 0 0,0-1 0,0 1 0,0 0 0,0 0 0,0-2 0,0-2 0,0-1 0,0-1 0,0 1 0,0 1 0,0 4 0,0-2 0,0-2 0,0-2 0,0-4 0,0-1 0,0-2 0,1-3 0,1-1 0,1 0 0,0-1 0,1 0 0,0 0 0,2 0 0,2 0 0,0 0 0,2-1 0,-1-1 0,1-1 0,1 0 0,1-1 0,0-1 0,-1-2 0,1-2 0,0-4 0,3-4 0,2-4 0,-2-1 0,-1 2 0,-3 4 0,-6 3 0,-2 1 0,-2 1 0,-1-1 0,0 1 0,0 1 0,-2 3 0,-2 4 0,-2 1 0,-3 2 0,0 0 0,-3 0 0,-1 0 0,0 0 0,-1 0 0,1 0 0,1 0 0,0 0 0,1 0 0,2 0 0,1 0 0,2 0 0,1 0 0,0 1 0,1 0 0,-1 1 0,0 0 0,0 0 0,2-2 0,2-1 0,3-2 0,2-3 0,4-3 0,4 0 0,2 0 0,1 4 0,-2 2 0,-2 0 0,0 1 0,-2 0 0,0-1 0,1 1 0,-1 0 0,0-2 0,0 0 0,-1-1 0,-1 0 0,-2 0 0,-1 1 0,0-1 0,-2-1 0,-1 2 0,-1-2 0,0 2 0,0-2 0,-1-1 0,0 0 0,-3-2 0,-4-5 0,-5-6 0,-5-8 0,-5-5 0,-2 0 0,1 4 0,3 9 0,3 5 0,4 7 0,2 5 0,0 2 0,0 1 0,-2 0 0,0 2 0,-1 2 0,2 2 0,0 1 0,2-2 0,1 0 0,-1-1 0,5-2 0,1-1 0,3 0 0,1 1 0,1 0 0,0 1 0,0 0 0,0 0 0,0 0 0,0-1 0,0 0 0,1 0 0,-1 0 0,1-1 0</inkml:trace>
  <inkml:trace contextRef="#ctx0" brushRef="#br0" timeOffset="23536">3024 8763 24575,'-14'0'0,"-4"0"0,-7 0 0,-6 0 0,-1 0 0,-4 0 0,-1 0 0,-3 0 0,0 4 0,-1 7 0,0 9 0,2 11 0,5 4 0,8 4 0,5-1 0,6-3 0,4 1 0,5-3 0,3-1 0,2-2 0,1 1 0,0-2 0,0 2 0,2-1 0,1-2 0,3-1 0,1-5 0,0-2 0,0-1 0,2 0 0,1 2 0,5 1 0,4 0 0,7-2 0,6-2 0,2-2 0,3-2 0,1-2 0,-1-4 0,1-2 0,-3-4 0,-3 0 0,-5-2 0,-4 0 0,-4 0 0,0-1 0,2-1 0,1-2 0,0-2 0,0 0 0,-5 0 0,-3 1 0,-3 0 0,-2-1 0,0 0 0,1-1 0,-1-2 0,2-1 0,1-5 0,2-1 0,0-1 0,-2 0 0,-2 1 0,-2 1 0,-2 1 0,-2 0 0,-1-1 0,1-1 0,-1-4 0,1-3 0,0-6 0,-1-5 0,0-2 0,-2-1 0,-1 5 0,0 7 0,0 5 0,0 5 0,0 0 0,-1-1 0,-3-1 0,0-2 0,-2 1 0,-1 2 0,0-1 0,-2 2 0,0 1 0,-1 1 0,-1 1 0,-1 0 0,-1 1 0,-2 3 0,1 2 0,0 3 0,0 1 0,-1 2 0,2 0 0,1 0 0,1 0 0,4 0 0,1 0 0,1 0 0,2 1 0,2 0 0,0 1 0,1 1 0,0-2 0,0 1 0</inkml:trace>
  <inkml:trace contextRef="#ctx0" brushRef="#br0" timeOffset="25920">2749 9229 24575,'15'0'0,"3"0"0,0 0 0,-3 0 0,-5-1 0,-7-3 0,-4-3 0,-2-3 0,-6-1 0,-5 3 0,-6 0 0,-5 1 0,-2 2 0,0-1 0,2 3 0,6 0 0,4 2 0,4 1 0,3 1 0,3 3 0,2 4 0,2 5 0,1 3 0,1-2 0,4-1 0,5-1 0,7-1 0,6-1 0,2-2 0,3-2 0,3-3 0,3-3 0,3-1 0,2-3 0,1-4 0,-7-5 0,-7 0 0,-9 0 0,-8 1 0,-5 1 0,-8 0 0,-7 0 0,-7 1 0,-7 1 0,-3 1 0,-2 3 0,2 2 0,5 3 0,6 0 0,8 0 0,5 4 0,3 4 0,3 4 0,4 1 0,6 0 0,7-2 0,1-3 0,0-2 0,-2-3 0,-4-3 0,-2 0 0,-1 0 0,-2-1 0,-1-2 0,-2-4 0,-2-4 0,-3-3 0,-1-1 0,-3 0 0,-5 1 0,-8 0 0,-9 1 0,-7 2 0,-6 5 0,0 2 0,6 3 0,8 1 0,6 4 0,6 2 0,4 5 0,4 1 0,3 0 0,2-2 0,4 0 0,6-1 0,4 1 0,3-1 0,-3-2 0,-3-3 0,-2-1 0,-1-2 0,-3 0 0,-2-1 0,-3 0 0</inkml:trace>
  <inkml:trace contextRef="#ctx0" brushRef="#br0" timeOffset="30755">2122 5182 24575,'0'8'0,"0"3"0,0 5 0,0 3 0,-1 0 0,0 0 0,0 1 0,0 3 0,1 5 0,0 1 0,0-3 0,0-4 0,0-7 0,0-3 0,0-3 0,0 0 0,0 0 0,0 0 0,0-1 0,0-3 0,0 1 0,0-4 0,0 1 0,1 0 0,2 0 0,3-1 0,3-1 0,4-1 0,2 0 0,0 1 0,-2 0 0,-4 1 0,0-1 0,-1-1 0,-1 0 0,-2-1 0,1-2 0,-1-1 0,-1-3 0,1-1 0,0-2 0,0-2 0,0 0 0,0 0 0,-1 1 0,0 2 0,-1 1 0,-1 1 0,-1 0 0,-1 0 0,-1-1 0,-2-3 0,-5 0 0,-5 1 0,-4 0 0,-1 3 0,-1 1 0,1 1 0,1 2 0,0 0 0,-1 0 0,0 2 0,-1 0 0,-2 0 0,-1 0 0,0-2 0,1 0 0,2-1 0,4-1 0,3 2 0,1 0 0,2 2 0,1 1 0,1 1 0,1 1 0,2 4 0,2 6 0,2 6 0,1 2 0,4-1 0,3-3 0,4-6 0,2-3 0,1-4 0,0-3 0,0-2 0,0-1 0,1 1 0,0 0 0,1 1 0,0 1 0,2 0 0,1 0 0,2 0 0,1 0 0,-3-1 0,-3-2 0,-3-3 0,-6-2 0,-3-4 0,-5-2 0,-6-2 0,-6-2 0,-5 2 0,-2 2 0,0 4 0,1 3 0,1 2 0,0 1 0,2 2 0,2 1 0,2 1 0,0 1 0,1 2 0,0 3 0,3 6 0,3 3 0,3 5 0,0 2 0,1 0 0,1-2 0,2-5 0,3-1 0,2-1 0,2 5 0,1 7 0,1 8 0,3 6 0,2 3 0,0-6 0,0-8 0,-1-12 0,-1-7 0,0-6 0,-2-3 0,1-3 0,-1-5 0,-1-6 0,-4-7 0,-3-5 0,-3 0 0,-5 1 0,-6 5 0,-6 6 0,-6 4 0,-3 5 0,2 3 0,0 1 0,2 1 0,2 0 0,3 0 0,2 0 0,1 0 0,1 0 0,1-1 0,2-1 0,0-2 0,0 0 0,-2-1 0,-1 2 0,1 0 0,3 2 0,3 2 0,2 2 0,2 3 0,4 3 0,1-2 0,0-2 0,0-3 0,-2-2 0,-1-2 0,-1-2 0,1 0 0,1 0 0,-1 1 0,0 2 0</inkml:trace>
  <inkml:trace contextRef="#ctx0" brushRef="#br0" timeOffset="44902">10369 4481 24575,'0'33'0,"0"11"0,0-16 0,0 2 0,0 3 0,0 1 0,0 0 0,0-1 0,0-3 0,0-1 0,0 18 0,0-14 0,0-12 0,0-6 0,0-9 0,0-2 0</inkml:trace>
  <inkml:trace contextRef="#ctx0" brushRef="#br0" timeOffset="46622">10079 4754 24575,'15'23'0,"8"8"0,-6-9 0,1 0 0,0 0 0,1 0 0,-1-1 0,-2-2 0,9 10 0,-8-10 0,-6-7 0,-5-4 0,-2-3 0,-2-1 0,0-1 0,0 1 0,1 1 0,1 2 0,2 1 0,0 0 0,-1-2 0,-2-1 0,1-2 0,-2-1 0,1-1 0,-1-1 0,0 0 0,0 0 0,1 0 0,1 0 0,1-1 0,2-3 0,1-3 0,1-4 0,1-2 0,2-1 0,4-1 0,6-2 0,3 0 0,0 0 0,-4 2 0,-5 5 0,-5 3 0,-3 3 0,-1-1 0,-1-1 0,4-1 0,2-2 0,0-1 0,0 2 0,-4 2 0,-2 4 0,-4 0 0,-1 1 0,-1 0 0</inkml:trace>
  <inkml:trace contextRef="#ctx0" brushRef="#br0" timeOffset="48852">7885 4299 24575,'24'0'0,"11"0"0,-9 0 0,3 0 0,7 0 0,4 0 0,5 0 0,3 0-302,-13 0 0,1 0 0,1 0 302,1 0 0,2 0 0,-1 0 0,2 0 0,1 0 0,-1 0 0,0 0 0,1 0 0,-1 0 0,-1 0 0,-1 0 0,0 0 0,0 0 0,-1 0 0,0 0 0,-1 0 0,0 0 0,-1 0 0,1 0 0,0 0 0,0 0 0,1 0 0,0 0 0,0 0 0,-1-1 0,-1 1 0,0-1 0,-1 1 0,-1-1 0,0 0 111,13-1 1,-1 0-112,-3 0 0,-1 0 0,-4 1 0,0 0 0,0 0 0,-1 0 0,2 1 0,-1 0 0,1 0 0,0 0 341,1 0 1,-1 0-342,0 0 0,0 0 0,-2 1 0,-1 0 0,-1 0 0,1 1 0,-1 0 0,0 1 0,0 0 0,-1-1 0,0 0 0,0 1 0,-2-2 0,0 1 0,-4-1 0,-1 0 0,19 0 0,-9-1 0,-8 0 0,-8 0 0,-5 0 0,-9 0 0,-4 0 0,-10 0 0,2 0 0,-1 0 0,4 0 0,1 0 0</inkml:trace>
  <inkml:trace contextRef="#ctx0" brushRef="#br0" timeOffset="60753">15561 4294 24575,'0'19'0,"0"8"0,0 8 0,0 9 0,0 2 0,0 1 0,0 1 0,0-1 0,2-1 0,2-3 0,1-2 0,1-3 0,-2-5 0,0-6 0,1-5 0,0-4 0,-1-1 0,0 0 0,-1-2 0,1-2 0,-1-4 0,-1-4 0,-1-3 0</inkml:trace>
  <inkml:trace contextRef="#ctx0" brushRef="#br0" timeOffset="62988">15352 4854 24575,'5'11'0,"3"4"0,6 5 0,3 2 0,1 2 0,-3-4 0,-1-1 0,-2-2 0,0-2 0,0-1 0,-1-3 0,-2-3 0,-5-3 0,0-3 0,-2 1 0,1 0 0,1 3 0,2 2 0,2 0 0,1 2 0,3 1 0,1 1 0,0 0 0,1 0 0,-6-6 0,-1-2 0,-5-4 0,0 0 0,1 0 0,-1-1 0,0-2 0,0-3 0,-1-3 0,1-3 0,0-1 0,0 0 0,0 2 0,0 1 0,1 2 0,-1 1 0,0 1 0,1-1 0,0 1 0,3-5 0,5-3 0,4-3 0,5-2 0,-1 2 0,-1 0 0,-3 2 0,-2 2 0,-1 2 0,-2 3 0,-3 2 0,-3 2 0,-1 0 0,1 1 0,1-2 0,2 0 0,0 1 0,-2-1 0,-3 1 0,-1 1 0,-1 1 0,0 0 0,0 1 0</inkml:trace>
  <inkml:trace contextRef="#ctx0" brushRef="#br0" timeOffset="69237">20532 4551 24575,'0'20'0,"0"2"0,0 8 0,0 3 0,0 3 0,0 0 0,0-1 0,0 0 0,2-4 0,0-3 0,0-5 0,1-5 0,-1-5 0,0-2 0,0-2 0,0-2 0,0-1 0,-1-3 0,-1 0 0,0 0 0,0-1 0,0 1 0,1 0 0,0-1 0,0-1 0,0 0 0,-1 0 0</inkml:trace>
  <inkml:trace contextRef="#ctx0" brushRef="#br0" timeOffset="70921">20359 4858 24575,'2'11'0,"3"0"0,6 3 0,3 1 0,2 0 0,2 0 0,-1 0 0,0-1 0,-2 0 0,-4-3 0,-2-2 0,-3-2 0,-2 0 0,1-1 0,2 4 0,1 2 0,2 1 0,-1 1 0,-1-2 0,-1-3 0,-3-2 0,0-2 0,-2-2 0,1-2 0,0-2 0,0-1 0,0-3 0,-1-4 0,1-3 0,1-1 0,-1-2 0,0 0 0,0 1 0,2 1 0,1 0 0,1 0 0,4 0 0,3-1 0,0 2 0,-2 2 0,-2 2 0,-4 3 0,-3 1 0,0 0 0,-2 2 0,-1 0 0</inkml:trace>
  <inkml:trace contextRef="#ctx0" brushRef="#br0" timeOffset="73470">15562 4401 24575,'33'-3'0,"-9"2"0,2 0 0,12 1 0,4 0 0,-8 0 0,1 0 0,2 0-706,4 0 0,2 0 0,0 0 706,4 0 0,0 0 0,1 0 0,-10 0 0,0 0 0,1 0 0,0 0-299,1 0 0,0 0 0,1 0 0,-1 0 299,0 0 0,0 0 0,1 0 0,-1 0 0,-1 0 0,1 0 0,-1 0 0,1 0 0,9 0 0,1 0 0,-1 0 0,-2 0 0,0 0 0,0 0-15,-3 0 0,0 0 0,0 0 15,-1 0 0,0 0 0,-1 0 0,1 0 0,0 1 0,-1-2 0,-1 1 0,0-1 0,1-1 0,-1 1 0,1-1 0,-1 1 0,1-1 0,-1 1 0,0-1 0,0 0 0,-1 0 0,0 0 0,0 1 0,-1 1 0,0-1 0,0-1 0,1 1 0,-1 0 0,-2-1 0,0 0 0,1 0 0,-1 0 0,1 1 0,0 0 0,1-1 0,1 1 0,0 0 0,0 0 0,2 0 0,-1 1 0,2 0 0,0 0 0,0 0 0,1 0 0,0 0 0,0 0 0,0 0 0,0 0 0,0 0 0,-2 0 0,0 0 0,0 0 0,-1 0 0,-1 0 0,0 0 0,-1 0 0,-1 0 0,0 0 0,-1 0 0,0 0 0,-1 0-120,0 0 1,0 0 0,0 0 119,0 0 0,0 0 0,-1 0 0,-1 0 0,0 0 0,-1 0 0,13 0 0,-1 0 470,-4 0 0,-2 0-470,-4 0 0,-1 0 716,-3 0 1,-1 0-717,-1 0 0,-2 0 458,1 0 0,-1 0-458,0 0 0,-1 0 214,0 0 0,0 0-214,22 0 0,-7 0 0,-8 0 0,-6 0 0,-1 0 0,3 0 0,4 0 0,1 0 0,-3 0 0,-7 0 0,-6 0 0,-8 0 0,-4 1 0,-3 0 0,-2 1 0,-1 1 0,0 0 0,0 0 0,-1-1 0,0 1 0,-1-2 0,0 1 0,0-2 0,0 0 0,0 0 0,2 0 0</inkml:trace>
  <inkml:trace contextRef="#ctx0" brushRef="#br0" timeOffset="83040">23239 5061 24575,'0'-39'0,"0"-5"0,0 18 0,0-2 0,0 0 0,0 1 0,0 1 0,0 0 0,0-22 0,0 4 0,0 0 0,-1-1 0,-2 5 0,-1 8 0,1 12 0,-1 9 0,3 8 0,-1 2 0</inkml:trace>
  <inkml:trace contextRef="#ctx0" brushRef="#br0" timeOffset="84938">23047 4856 24575,'13'1'0,"1"3"0,1 5 0,2 5 0,-1 2 0,-3 0 0,-2-2 0,-2-4 0,-2-3 0,-2-1 0,1-1 0,0 3 0,3 1 0,2 2 0,2 3 0,4 2 0,0 1 0,-1-1 0,-2-3 0,-3-2 0,-6-4 0,0-2 0,-4-4 0,0 0 0,1-1 0,0 0 0,0 0 0,0-1 0,1-2 0,1-5 0,1-5 0,2-4 0,3-3 0,0 2 0,-1 2 0,-1 3 0,-1 4 0,-1 2 0,0 0 0,1 0 0,-1 0 0,-1 0 0,-2 2 0,-2 2 0,-1 1 0,0-1 0,0 1 0,-2 1 0,2 0 0,-2 1 0</inkml:trace>
  <inkml:trace contextRef="#ctx0" brushRef="#br0" timeOffset="88472">23235 4474 24575,'28'0'0,"13"0"0,-10 0 0,3 0 0,11 0 0,2 0-546,-11 0 1,1 0 0,0 0 545,5 0 0,0 0 0,0 0 0,2 0 0,-1 0 0,1 0 0,0 0 0,0 0 0,-1 0 0,0 0 0,-1 0 0,0 0 0,-3 0 0,0 0 0,0 0 0,-2 0 0,0 0 0,-1 0 125,13 0 1,-1 0-126,1-1 0,0 0 0,-1 0 0,0 0 0,1 0 0,1 0 0,-1 0 0,0-1 0,-1 1 0,0 0 0,-1 0 0,1 0 0,-1 0 0,0 0 0,-1 1 0,1 0 0,-4 0 0,0 0 168,-4 0 1,-3 0-169,-4 0 0,-2 0 0,18 0 0,-10-1 826,-10-1-826,-4 1 222,-5-1-222,-3 0 0,1 1 0,-1-2 0,0 2 0,-2 0 0,-2 1 0,-2 0 0,-2 0 0,-2 0 0,-3 0 0,0 0 0,0 0 0,0 0 0,0 0 0,-1 0 0,-2 3 0,-1 2 0,-1 3 0,-1 2 0,0 3 0,-1 3 0,0 2 0,0 1 0,0 1 0,1 0 0,0 2 0,2 0 0,1 0 0,0 2 0,0-2 0,0 2 0,0 3 0,0-1 0,0-1 0,0-1 0,0-5 0,1-2 0,0-2 0,1-4 0,-1-2 0,-1-4 0,1-1 0,-1-2 0,1-1 0</inkml:trace>
  <inkml:trace contextRef="#ctx0" brushRef="#br0" timeOffset="90272">25470 4839 24575,'13'3'0,"2"4"0,3 3 0,0 3 0,1 1 0,-1 1 0,2 1 0,-2-2 0,-3-2 0,-3-1 0,-4-4 0,-3-1 0,-2-2 0,-1 0 0,1 1 0,4 3 0,4 3 0,5 6 0,3 3 0,1 4 0,-2-2 0,-3-5 0,-3-5 0,-7-6 0,0-6 0,-5-7 0,0-3 0,0 0 0,0 0 0,0 2 0,1 0 0,2 1 0,-1-1 0,0 2 0,0 0 0,-1 0 0,1 1 0,1-1 0,1-4 0,3-4 0,3-5 0,5-6 0,5-3 0,2-1 0,0 2 0,-4 6 0,-5 7 0,-8 8 0,0 3 0,-6 3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4T10:19:04.50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12168 7755 24575,'16'-3'0,"14"1"0,17 2 0,-17 0 0,0 0 0,2 0 0,0 0 0,-1 0 0,-1 0 0,0 0 0,-1 0 0,-3 0 0,-1-1 0,16 0 0,-7-2 0,-11 0 0,-7 2 0,-6 0 0,-4 1 0,-1 0 0,-2 0 0,5 0 0,8 0 0,12 0 0,12 0 0,5 0 0,-1 0 0,-5 0 0,-8 0 0,-9 0 0,-7 0 0,-5 0 0,-4 0 0,-3 0 0,-11 0 0,5 0 0,-6 0 0</inkml:trace>
  <inkml:trace contextRef="#ctx0" brushRef="#br0" timeOffset="46502">6220 10290 24575,'33'0'0,"-7"0"0,3 0 0,11 0 0,3 0 0,-7 0 0,3 0 0,1 0-911,6 0 0,0 0 0,2 0 911,-10 1 0,1 1 0,0 0 0,0 0 0,1 0 0,-1 1 0,0 0 0,0 0 0,10 2 0,0 1 0,-1-1 28,-5 1 1,0 0-1,-2 0-28,-4-1 0,-1 0 0,0 0 0,12 1 0,-1 0 314,-5-1 0,-2-1-314,-1-1 0,-1 0 0,1-1 0,0 0 0,4 0 0,1-1 0,4 1 0,1 0-185,-13-1 0,0 1 0,0-1 185,1 1 0,1 0 0,-1 0 0,1 1 0,1-1 0,-1 1 0,0 0 0,0-1 0,-1 1 0,1 1 0,-1-1 0,1 0 0,-1 0 0,0 0 0,0 0 0,0 0 0,-1-1 0,0 0 0,-1 1 0,-1-2 0,0 1 0,16-1 0,-1 0 599,-2 0 0,0 0-599,-3-1 0,-1 0 313,-1 0 0,-1 0-313,-3 0 0,-1 0 0,-2 0 0,-2-1 0,-2-1 0,-2 1 305,-2-1 1,-2-1-306,15-1 140,-8 0-140,-7 1 0,-6 1 0,-6-1 0,-2 2 0,-4 1 0,-1-1 0,-5 0 0,1 0 0,-1 0 0,-10 0 0,8 1 0,-8 0 0</inkml:trace>
  <inkml:trace contextRef="#ctx0" brushRef="#br0" timeOffset="50501">10373 10271 24575,'24'-3'0,"15"2"0,-9 0 0,2 2 0,5-1 0,2 0 0,0 0 0,0 0 0,-4 0 0,-1 0 0,-8 0 0,-1 0 0,11 0 0,-16 0 0,-10 0 0,-4 0 0,0 0 0,3-2 0,6 1 0,5-1 0,0 1 0,-3 1 0,-4 0 0,-5 0 0,-3 0 0,-1 0 0,-2 0 0,1 0 0,0 0 0,0 0 0,0 0 0,0 0 0,-1 0 0,0 0 0,0 0 0</inkml:trace>
  <inkml:trace contextRef="#ctx0" brushRef="#br0" timeOffset="97522">13839 10246 24575,'38'0'0,"2"0"0,3 0 0,-9 0 0,-11 0 0,-11 0 0,-8 0 0,-2 0 0,-1 0 0</inkml:trace>
  <inkml:trace contextRef="#ctx0" brushRef="#br0" timeOffset="98707">14699 10342 24575,'6'0'0,"0"0"0,-2 0 0,2 0 0,7-1 0,9-2 0,8-1 0,5 0 0,-5 1 0,-7 2 0,-8 1 0,-4 0 0,-1 0 0,-2 0 0,-2 0 0,-2 0 0,-3 0 0</inkml:trace>
  <inkml:trace contextRef="#ctx0" brushRef="#br0" timeOffset="100339">14313 10355 24575,'7'0'0,"1"0"0,0 0 0,3 0 0,-4 0 0,0 0 0,-4 0 0,0 0 0,1 0 0,1 0 0,1 0 0,0 0 0,1 0 0,-1 0 0,0 0 0,1 0 0,-3 0 0,-1 0 0,-1 0 0</inkml:trace>
  <inkml:trace contextRef="#ctx0" brushRef="#br0" timeOffset="111689">2467 10525 24575,'0'34'0,"0"13"0,0-12 0,0 3 0,0 8 0,0 2-505,0-12 0,0 0 0,0 2 505,0 2 0,0 1 0,0 1 0,0 2 0,0 1 0,0 1-446,0-8 1,0 0-1,0 0 1,0 2 445,0 2 0,0 1 0,0 1 0,0 4 0,0-7 0,0 3 0,0 1 0,0 2 0,0 0 0,0-1 0,1-2 0,0 7 0,0-2 0,1 0 0,-1 0 0,1 3-288,0-6 0,-1 2 0,1 2 1,0 1-1,0-2 0,0-2 0,1-3 288,0 1 0,0-2 0,1-3 0,0 0 0,0 0 0,1 6 0,1 0 0,0-1 0,-1-1-217,0-3 0,1-2 0,-1 1 0,0-2 217,1 7 0,0 0 0,1-2 150,-2-4 0,1-1 1,0-2-151,0 9 0,0-4 720,0-10 1,-2-3-721,3 9 2974,-4-15-2974,-1-9 1163,-1-5-1163,1-2 151,0-2-151,-1 0 0,0 0 0,1-1 0,-1 7 0,1 15 0,-2 18 0,0-14 0,0 3 0,0 2 0,0 1 0,0-2 0,0-1 0,0-4 0,0-3 0,1 11 0,0-14 0,1-8 0,0 4 0,0 13 0,2 16 0,-2-17 0,-1 1 0,0 0 0,0 1 0,-1-5 0,1-1 0,0 13 0,1-17 0,-1-11 0,-1-7 0,0-3 0,0-7 0,0 0 0,0 0 0,0 2 0</inkml:trace>
  <inkml:trace contextRef="#ctx0" brushRef="#br0" timeOffset="112726">2249 14148 24575,'27'0'0,"-3"0"0,3 0 0,15 0 0,4 0 0,-8 0 0,1 0 0,2 0-584,3 0 1,0 0 0,0 0 583,-1 0 0,0 0 0,-1 0 0,-3 0 0,-2 0 0,0 0 283,10 0 0,-3 0-283,-11 0 0,-2 0 289,14 0-289,-19 0 0,-14 0 0,-7 0 0,-2 0 0</inkml:trace>
  <inkml:trace contextRef="#ctx0" brushRef="#br0" timeOffset="114206">2018 10453 24575,'14'0'0,"14"0"0,19 0 0,-15 0 0,2 0 0,7 0 0,0 0 0,3 0 0,0 0 0,-1 0 0,1 0 0,-2 0 0,1 0 0,-5 0 0,-1 0 0,-3 0 0,-2 0 0,-5 0 0,-2 0 0,9 0 0,-14 0 0,-7 0 0,-6 1 0,-1 0 0,-2 1 0,-2 0 0,0 0 0,-2-1 0,1-1 0</inkml:trace>
  <inkml:trace contextRef="#ctx0" brushRef="#br0" timeOffset="122958">1231 12141 24575,'-15'0'0,"-14"0"0,-14 0 0,18 0 0,-1 0 0,0 0 0,0 0 0,-19 2 0,6 5 0,10 4 0,-3 21 0,7-3 0,9-7 0,-1 1 0,-6 15 0,3-5 0,8-6 0,5-9 0,5-4 0,2-4 0,0-2 0,2-1 0,1-3 0,2 0 0,2 3 0,3 8 0,3 10 0,5 11 0,3 1 0,1-5 0,2-7 0,3-10 0,2-6 0,5-4 0,2-3 0,1-2 0,0 0 0,-1 0 0,-2 0 0,-4 0 0,-5 0 0,-5 0 0,-5 0 0,-3 0 0,-7 0 0,-1 0 0</inkml:trace>
  <inkml:trace contextRef="#ctx0" brushRef="#br0" timeOffset="124257">777 12436 24575,'17'0'0,"8"0"0,10 0 0,10 0 0,0 0 0,-5 0 0,-5 0-3277,-18 0 0,-5 0 3047,-11 0 230,-2 0 0,-2 0 0</inkml:trace>
  <inkml:trace contextRef="#ctx0" brushRef="#br0" timeOffset="125923">820 12346 24575,'22'0'0,"2"0"0,1 0 0,-1 0 0,-6 0 0,-3 0 0,-7 0 0,-1 0 0,-5 0 0,1 0 0,0 0 0,1 0 0,0 0 0,0 0 0,0 0 0,0 0 0,1 0 0,3 0 0,6 0 0,1 0 0,0 0 0,-3 0 0,-6 0 0,-3 0 0,-2 0 0,-1 0 0</inkml:trace>
  <inkml:trace contextRef="#ctx0" brushRef="#br0" timeOffset="173045">5821 11628 24575,'37'0'0,"-7"0"0,3 0 0,12 0 0,3 0 0,-13 0 0,0 0 0,0 0 0,14 0 0,-2 0 0,-8 0 0,-3 0 0,-8 0 0,-4 0 0,8 0 0,-16 0 0,-13 0 0,-8-2 0,3 2 0,-2-2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5T09:25:36.93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1677 5250 24575,'0'14'0,"0"2"0,0 3 0,0 2 0,0 0 0,0-1 0,0-3 0,0-2 0,1-5 0,2-5 0,2-4 0,4-1 0,3-3 0,1 0 0,1-1 0,-1 0 0,1 1 0,1-2 0,2-3 0,5-2 0,4-4 0,-2 1 0,-3-1 0,-7 1 0,-5 2 0,-5-1 0,-2 0 0,-2-2 0,0-1 0,-1 2 0,-3 2 0,-4 2 0,-3 4 0,-3 2 0,-2 2 0,-1 1 0,-1 0 0,-2 1 0,-1 2 0,3 3 0,3 2 0,5 2 0,5 1 0,2 2 0,3 2 0,0 1 0,2 2 0,3-2 0,1-1 0,1-1 0,-1-2 0,0-1 0,1 0 0,2 0 0,2 0 0,2-1 0,6 0 0,3-2 0,2-4 0,-2-2 0,-5-2 0,-5-1 0,-4-6 0,-4-7 0,-3-7 0,-2-3 0,-5 4 0,-6 2 0,-8 4 0,-8 0 0,-9 1 0,-4 3 0,-1 2 0,5 5 0,11 2 0,9 2 0,8 2 0,6 4 0,2 4 0,1 1 0,2 0 0,4-1 0,3-2 0,3 1 0,0 3 0,1 4 0,3 1 0,1 0 0,1-5 0,1-7 0,0-4 0,0-5 0,-1-6 0,-4-6 0,-3-4 0,-3 0 0,-4 1 0,-3 3 0,-2 5 0,-3 4 0,-6 4 0,-6 1 0,0 1 0,0 0 0,8 0 0,1 0 0,7 0 0</inkml:trace>
  <inkml:trace contextRef="#ctx0" brushRef="#br0" timeOffset="1583">2035 5486 24575,'20'0'0,"14"0"0,10 3 0,-18 2 0,0 2 0,1 1 0,-2 4 0,-1 1 0,-1 3 0,1 1 0,-1 1 0,-2-1 0,0 2 0,1 0 0,-2 0 0,0 1 0,-1-1 0,-1 1 0,0 1 0,-2 0 0,-1 0 0,10 21 0,-2 2 0,-13-21 0,-1 1 0,-1 1 0,0 0 0,-2-1 0,1 0 0,-2 1 0,0 0 0,3 21 0,-3-4 0,-3-5 0,0-11 0,-2-7 0,0-7 0,-1 0 0,-1 0 0,-2 2 0,-3 2 0,-2 4 0,-1 3 0,1-2 0,2-3 0,3-4 0,2-6 0,2-1 0,0-8 0,0 0 0</inkml:trace>
  <inkml:trace contextRef="#ctx0" brushRef="#br0" timeOffset="3199">2440 6236 24575,'0'13'0,"0"10"0,0 13 0,0 9 0,0 2 0,0-4 0,0-5 0,0-6 0,0-6 0,0-7 0,0-6 0,0-2 0,0-2 0,0-3 0,0-1 0,0-3 0,0 0 0,0 1 0,2-1 0,-1-1 0,2 0 0,0-1 0,0 0 0,0 0 0,1-1 0,5-4 0,8-4 0,14-6 0,14-4 0,-18 9 0,1 0 0,0 1 0,-1 1 0,18-4 0,-11 3 0,-13 4 0,-7 3 0,-4 1 0,-4 1 0,-2 0 0,-2 0 0,1 0 0,-1 0 0,0 0 0,0 0 0,0 0 0,0 0 0,0 0 0,0 0 0,-1 0 0</inkml:trace>
  <inkml:trace contextRef="#ctx0" brushRef="#br0" timeOffset="4582">2855 5939 24575,'0'-34'0,"0"-15"0,0 16 0,0-1 0,1-3 0,1-1 0,0 4 0,2 0 0,0 7 0,1 1 0,5-10 0,-2 16 0,0 8 0,0 6 0,3 3 0,1 0 0,2 2 0,4 1 0,2 0 0,2 0 0,0 0 0,-2 0 0,-1 1 0,0 2 0,-2 6 0,0 8 0,0 8 0,-2 6 0,-1 5 0,-2 5 0,-1 1 0,-3 2 0,-2 2 0,-2-3 0,-3-3 0,1-8 0,-2-8 0,0-9 0,0-5 0,0-3 0,0-2 0,0-4 0,0 0 0</inkml:trace>
  <inkml:trace contextRef="#ctx0" brushRef="#br0" timeOffset="6034">2894 5832 24575,'10'0'0,"3"0"0,5 0 0,6 0 0,1 0 0,-2 0 0,-6 0 0,-8 0 0,-2 0 0,-3 0 0,-1 0 0,0 0 0,1 0 0,-1 0 0,2 0 0,0 0 0,1 0 0,0 0 0,1 0 0,-1 0 0,-1 0 0,0 0 0,1 0 0,3 0 0,2 0 0,1 0 0,0 0 0,-2 0 0,-4 0 0,-3 0 0,-2 0 0</inkml:trace>
  <inkml:trace contextRef="#ctx0" brushRef="#br0" timeOffset="8802">2376 6971 24575,'-7'-2'0,"-3"0"0,-8 2 0,-12 0 0,-10 2 0,14 1 0,-1 2 0,-1 2 0,-1 1 0,1 2 0,0 1 0,3 1 0,0-1 0,-16 10 0,8-2 0,7 0 0,4 1 0,2 3 0,0 3 0,0 2 0,-1 1 0,1-2 0,2-4 0,5-4 0,5-5 0,4-3 0,3-3 0,1-2 0,4-1 0,1 2 0,3 1 0,3 4 0,3 4 0,4 4 0,5 4 0,4 2 0,2 1 0,5 2 0,6-1 0,-18-14 0,1-1 0,1 0 0,2-1 0,0-1 0,1-1 0,-1-2 0,1 0 0,-1-3 0,-1 0 0,21 0 0,-7-2 0,-5-3 0,-4 0 0,-2 0 0,0 0 0,-2-2 0,0-2 0,-2-3 0,-1-5 0,-1-3 0,1-8 0,0-6 0,3-10 0,-12 18 0,1-2 0,0-1 0,0 0 0,0-2 0,0 1 0,-1 1 0,-1 0 0,8-21 0,-6 4 0,-7 8 0,-4 6 0,-3 8 0,-1 6 0,-3 1 0,-6-4 0,-6-4 0,-9-8 0,-5-4 0,-3 2 0,2 2 0,3 7 0,6 8 0,6 5 0,5 6 0,3 1 0,3 2 0,2 1 0,1-1 0,1 0 0</inkml:trace>
  <inkml:trace contextRef="#ctx0" brushRef="#br0" timeOffset="10133">2751 7611 24575,'33'0'0,"1"4"0,4 6 0,-4 8 0,-4 6 0,-3 4 0,-3 2 0,2 4 0,1 7 0,-13-17 0,0 1 0,0 1 0,0 2 0,-1 2 0,-1 0 0,-2-1 0,-1 0 0,-2-2 0,-1 0 0,0 20 0,-3-7 0,-5-6 0,-7-1 0,-16 4 0,6-15 0,-2 0 0,-4 4 0,-2 0 0,-2 1 0,0 1 0,0 0 0,1-1 0,2-3 0,1-1 0,3-3 0,2-2 0,-10 8 0,11-11 0,10-8 0,4-6 0,5-3 0,0 0 0</inkml:trace>
  <inkml:trace contextRef="#ctx0" brushRef="#br0" timeOffset="11614">2747 8431 24575,'0'25'0,"-1"7"0,-4 9 0,-4 3 0,-4-2 0,-2-5 0,1-3 0,1-5 0,3 0 0,-1-4 0,2-3 0,2-4 0,2-3 0,3-7 0,1-2 0,1-4 0,2-1 0,2-1 0,1 0 0,3 0 0,6 0 0,8-2 0,8 0 0,8-1 0,8-1 0,4 1 0,-3 1 0,-6 1 0,-12 1 0,-9 0 0,-5 0 0,-8-1 0,0 0 0,-6-1 0,0-1 0,-1 2 0,0 0 0</inkml:trace>
  <inkml:trace contextRef="#ctx0" brushRef="#br0" timeOffset="13601">3426 8458 24575,'0'-12'0,"0"-5"0,0-9 0,0-6 0,0-3 0,0-2 0,0 1 0,0-3 0,0-4 0,0-3 0,0 0 0,2 3 0,2 5 0,2 4 0,3-2 0,2 0 0,2 0 0,6 3 0,6 6 0,7 7 0,6 10 0,5 6 0,4 10 0,0 9 0,-6 10 0,-8 4 0,-9 0 0,-8-4 0,-7-1 0,-4 1 0,-4 2 0,-7 4 0,-10 1 0,-10 0 0,-10-5 0,-4-4 0,0-5 0,6-6 0,8-5 0,9-4 0,8-2 0,3-2 0,5-1 0,1-1 0,0-1 0,0 0 0,2 2 0,4 0 0,4 0 0,6 1 0,4 0 0,4 1 0,4 0 0,7 1 0,4 7 0,3 7 0,-4 6 0,-8 4 0,-8-1 0,-7-2 0,-5-1 0,-4-5 0,-2-2 0,-3-2 0,-1-1 0,-2-1 0,-3-1 0,-3 0 0,-3-3 0,-2-1 0,-1-2 0,-1 0 0,-5-1 0,-7 0 0,-4-1 0,-4-1 0,6 0 0,8-1 0,9-3 0,7 2 0,4-2 0</inkml:trace>
  <inkml:trace contextRef="#ctx0" brushRef="#br0" timeOffset="16135">2071 5314 24575,'28'-3'0,"5"-11"0,-11 1 0,0-4 0,2-5 0,-1-3 0,4-7 0,-2-2 0,1-4 0,-2-3 0,-1-3 0,-3-2 0,-7 15 0,-1-1 0,-1 1 0,2-16 0,-2 1 0,-3 2 0,-2 1 0,-2 7 0,-2 0 0,0 5 0,-3 0 0,-1 4 0,-2 0 0,-1 1 0,-2 1 0,-1-1 0,-1 1 0,-2-1 0,0 1 0,0 1 0,-1 1 0,-13-19 0,10 22 0,-2 0 0,-19-14 0,16 19 0,-1 1 0,-19-10 0,0 7 0,3 7 0,-1 4 0,-3 5 0,-5 1 0,19 0 0,-1 2 0,-2 0 0,-1 2 0,0 2 0,0 2 0,1 2 0,2 2 0,1 1 0,2 2 0,1 2 0,2 1 0,-1 2 0,2 1 0,1 2 0,0 1 0,1 1 0,0 1 0,0 0 0,2 1 0,1-2 0,1-1 0,1-2 0,0-1 0,-7 18 0,3-6 0,4-3 0,2 2 0,2 0 0,1 4 0,3 1 0,1-5 0,4-6 0,0-5 0,1-3 0,2 0 0,2-1 0,1-4 0,1-3 0,-1-4 0,-1-3 0,-1-2 0,-1-1 0,-1 0 0</inkml:trace>
  <inkml:trace contextRef="#ctx0" brushRef="#br0" timeOffset="17981">1088 4790 24575,'9'2'0,"2"5"0,6 4 0,2 5 0,3 3 0,2 0 0,0 1 0,2 1 0,-2 1 0,-1 1 0,-2-1 0,-3-3 0,-2-1 0,-2-4 0,-2-2 0,-4-2 0,-3-3 0,-2-3 0,-2-1 0,1-1 0,0 0 0,0 2 0,3 1 0,0 2 0,1 1 0,-1-2 0,-1-2 0,-1-2 0,-1-2 0,1 0 0,-1 0 0,1 0 0,0-1 0,2-3 0,1-7 0,1-9 0,6-9 0,7-8 0,8-3 0,-11 21 0,0 0 0,14-12 0,-6 10 0,-8 7 0,-5 7 0,-3 2 0,-1 1 0,0 1 0,1-2 0,0-1 0,0 0 0,0 0 0,0-2 0,-5 5 0,-1-1 0</inkml:trace>
  <inkml:trace contextRef="#ctx0" brushRef="#br0" timeOffset="19534">2845 4737 24575,'-3'-7'0,"1"-13"0,2-14 0,0 9 0,0-3 0,0-4 0,0-1 0,0 0 0,0 0 0,0-3 0,0-1 0,0 2 0,0 0 0,1-4 0,1 1 0,1 0 0,1 0 0,3 1 0,1 1 0,1 2 0,2 2 0,-2 6 0,1 1 0,6-12 0,-4 17 0,-3 10 0,1 6 0,-1 3 0,0 3 0,0 3 0,1 5 0,3 7 0,3 7 0,7 11 0,-10-14 0,0 2 0,1 3 0,-1 1 0,-1 3 0,-1 0 0,-1-1 0,-2 1 0,-1-1 0,-1 1 0,-2-2 0,0 0 0,-2 0 0,-1 0 0,0-1 0,-1 0 0,0 21 0,0-8 0,0-9 0,0-3 0,0-4 0,0 1 0,0-3 0,0-5 0,0-3 0,0-10 0,0 0 0,0-4 0</inkml:trace>
  <inkml:trace contextRef="#ctx0" brushRef="#br0" timeOffset="24935">2898 4421 24575,'9'0'0,"3"0"0,3 0 0,2 0 0,-1 0 0,-1 0 0,-1 0 0,-1 0 0,-1 0 0,-1 0 0,-5 0 0,-2-2 0,-3 1 0,1 0 0,0 1 0,1 0 0,0 0 0,0 0 0,1 0 0,-1 0 0,2 0 0,4 0 0,4 0 0,5 0 0,5 0 0,0 0 0,-3 0 0,-6 0 0,-8 0 0,-3 0 0</inkml:trace>
  <inkml:trace contextRef="#ctx0" brushRef="#br0" timeOffset="35270">7887 4887 24575,'0'-46'0,"0"15"0,0-2 0,0-13 0,0-2 0,0 12 0,0 1 0,0-1 0,0-1 0,0 0 0,0 1 0,0-15 0,0 3 0,0 10 0,1 2 0,-1 6 0,1 3 0,0-6 0,0 12 0,0 7 0,-1 3 0,0 3 0,0 1 0,0 3 0,0 2 0,0-1 0,0 1 0,1 1 0,0 0 0,1 1 0,2 0 0,2 0 0,3 0 0,4 2 0,8 4 0,14 2 0,-10-1 0,4-1 0,9 1 0,3 0 0,-8-2 0,2 0 0,1-1-405,4 1 0,2-1 0,2 0 405,-8-2 0,2 1 0,0-1 0,0 0 0,2 0 0,0 0 0,1 0 0,-1 0 0,1 0 0,-1-1 0,1 1 0,-1 0 0,-1 0 0,0 0 0,0 1 0,-1 0 0,10 0 0,-1 1 0,-1-1 0,0 1 0,-2 1 0,1-1 0,-1 1 0,0-1 0,-1 1 0,-1 1 0,0-1 0,0 1 0,0 0 0,0 1 0,0 0 0,0 0 0,2 1 0,-1-1 0,3 2 0,0-1 0,0 1 0,3 0 0,0 0 0,-1-1 0,-1 1 0,-1-1 0,-1 0 0,-2 0 0,-1 0 0,-1 0-86,-5-2 1,0 1 0,-1 0 85,12 1 0,-3 1 0,-2-2 0,-3-1 0,-5-1 0,-2-1 0,-5-1 0,-2-1 0,19 0 1199,-7 0-1199,-6 0 272,-6-1-272,-3 1 0,-4 0 0,-3-1 0,-4 1 0,-4-1 0,-3 1 0,-2 0 0,-2 1 0,0-1 0,0 1 0,-2 1 0,-4 3 0,-3 1 0,-2 2 0,1 2 0,1 1 0,0 3 0,2 0 0,0 1 0,0 0 0,2 2 0,-2 5 0,-1 9 0,-1 7 0,1 0 0,2-5 0,2-10 0,1-8 0,2-8 0,0-4 0,1-1 0,-1-3 0,0-1 0,-1-2 0,2 1 0,0-2 0</inkml:trace>
  <inkml:trace contextRef="#ctx0" brushRef="#br0" timeOffset="37100">10557 4706 24575,'2'9'0,"4"4"0,4 5 0,4 1 0,-1-1 0,-2-3 0,-2-2 0,-1-2 0,1 2 0,1 2 0,2 1 0,-1-1 0,-2-3 0,-2-1 0,-4-5 0,0 1 0,-3-5 0,0 1 0,1-1 0,0 1 0,0-1 0,0 1 0,-1 0 0,1 0 0,0 0 0,1 2 0,1 3 0,1 4 0,2 3 0,0 0 0,-1-2 0,1-4 0,-4-4 0,2-3 0,-2-2 0,1 0 0,1 0 0,1-2 0,1-1 0,1-4 0,1-1 0,1-1 0,4-1 0,3-2 0,5-2 0,5-1 0,4-1 0,1 1 0,-3 2 0,-6 3 0,-6 3 0,-4 2 0,-6 3 0,0 0 0,-6 2 0,1 0 0</inkml:trace>
  <inkml:trace contextRef="#ctx0" brushRef="#br0" timeOffset="39253">7694 4753 24575,'7'12'0,"5"6"0,6 8 0,1 6 0,-1 2 0,-1 0 0,-1-2 0,0 2 0,1-2 0,0-4 0,-2-5 0,-2-6 0,-4-4 0,-2-5 0,-3-3 0,-2-3 0,-2-3 0,0-3 0,1-2 0,1-4 0,2-5 0,1-3 0,1-6 0,2 0 0,1 1 0,3 1 0,-1 6 0,0 4 0,-1 4 0,-4 2 0,-1 1 0,2-2 0,3-5 0,5-4 0,2-1 0,-1 1 0,-2 4 0,-8 7 0,-1 1 0</inkml:trace>
  <inkml:trace contextRef="#ctx0" brushRef="#br0" timeOffset="49603">15418 5031 24575,'0'-35'0,"0"3"0,0-3 0,0-13 0,0-3-387,0 12 0,0-1 0,0 0 387,0 2 0,-1 1 0,1 2 0,-1-8 0,0 3 190,0 11 0,-1 3-190,0-3 192,1 16-192,0 6 0,1 4 0,0 0 589,-1 1-589,0 1 0,5 0 0,2 2 0,9 1 0,3 1 0,4-1 0,3-1 0,9-1 0,14 0 0,-18 0 0,3 0 0,7 0 0,1 0 0,3 1 0,2-2 0,2 1 0,2-1-214,-15-1 1,0 1 0,0 0 213,2-1 0,1 0 0,0 1 0,3-1 0,0 0 0,1 0 0,1-1 0,0 1 0,0-1-347,2 1 1,0-1 0,0 1 346,1-1 0,-1 1 0,1-1 0,1 1 0,0-1 0,0 1 0,2 0 0,0 1 0,1 0-376,-12 0 0,1 0 1,0 0-1,0 0 376,2 0 0,0 1 0,0 0 0,1-1 0,2 1 0,0 0 0,0 0 0,1 0-525,2 0 0,0 0 0,1-1 0,0 0 525,-6 0 0,0 0 0,0-1 0,1 0 0,1 0-417,3 0 0,2-1 0,0 0 0,0 0 0,0-1 417,-6 1 0,-1-1 0,1 0 0,0 0 0,-1 0 0,1-1 0,0 1 0,-1-1 0,1 1 0,-1-1 0,1 1 0,-1-1 0,8 0 0,0-1 0,0 1 0,-1 0 0,0 0-186,-3 0 1,-1 0-1,0 1 1,-1-1 0,0 1 185,-3 1 0,0-1 0,-1 1 0,0 0 0,-1 0 64,6 0 0,-1 0 0,0 0 1,-3 0-65,8 0 0,-3 0 0,-1-1 465,-5 1 0,-1-1 0,-1 1-465,-3 0 0,-1-1 0,0 1 0,10-1 0,-2-1 1358,-4 2 1,-3 1-1359,-7 0 0,-2 1 2244,11-1-2244,-10 2 1211,-6 0-1211,-1 0 470,6 0-470,3 0 0,0 1 0,-3 0 0,-6 2 0,-5 0 0,-4 1 0,-1 0 0,4-1 0,6 0 0,8-2 0,4 1 0,-2 0 0,-5 0 0,-4 2 0,-1 0 0,3 1 0,2-1 0,1 0 0,-1 0 0,-6 0 0,-7 0 0,-5 0 0,-3-1 0,-3 0 0,1 0 0,-1 0 0,0 0 0,-1 1 0,0 1 0,0 0 0,0 1 0,0 0 0,0 0 0,0 2 0,0 0 0,0 2 0,0 1 0,0 4 0,0 3 0,0 8 0,0 13 0,0-13 0,0 2 0,0 4 0,0 2 0,0 1 0,0 1 0,0-3 0,1 0 0,0-5 0,1-1 0,2 15 0,2-11 0,-1-7 0,1-2 0,-1-1 0,-1-3 0,-2-2 0,-1-7 0,-1 0 0,0-7 0,1 1 0,0-1 0,0-2 0,0-2 0</inkml:trace>
  <inkml:trace contextRef="#ctx0" brushRef="#br0" timeOffset="52402">20441 4807 24575,'6'12'0,"4"7"0,8 10 0,4 6 0,5 6 0,-11-19 0,1 0 0,1 3 0,2 0 0,1 3 0,1 0 0,0 1 0,0 1 0,-1-2 0,-2 0 0,-2-2 0,-1-2 0,8 14 0,-9-13 0,-3-8 0,-7-12 0,-2-4 0,-3-11 0,0-4 0,0-4 0,0-2 0,2 1 0,-1 3 0,2 4 0,-1 3 0,-1 2 0,0 1 0,2-5 0,3-6 0,4-6 0,6-9 0,1-4 0,2-1 0,-1 1 0,-3 6 0,-3 9 0,-3 6 0,-5 9 0,-1 3 0,-3 4 0,0 0 0</inkml:trace>
  <inkml:trace contextRef="#ctx0" brushRef="#br0" timeOffset="74271">18075 5183 24575,'0'-18'0,"-1"-10"0,-1-18 0,1 15 0,-1-2 0,-1-4 0,-1-1 0,1-2 0,-1 1 0,0 4 0,0 1 0,0 6 0,0 2 0,0-9 0,1 12 0,2 13 0,1 3 0,1 6 0,1 0 0,2 3 0,2 1 0,4 3 0,2 1 0,3-2 0,4 0 0,7-3 0,15 1 0,-14-1 0,3 1 0,9-1 0,3-1 0,4 1 0,3 0-249,-13-2 1,0 1-1,2-1 249,1 0 0,1 0 0,0 0 0,0 0 0,-1 0 0,1 0 0,-2-1 0,1 0 0,-1-1 0,-3 0 0,0 0 0,0-1-81,14-2 0,-1 0 81,-1-1 0,-1 1 0,4-1 0,-1 1 0,-16 2 0,1 0 0,-1 0 0,0 0 0,1 1 0,0-1 0,-1 0 0,1 1 0,0-1 0,15 0 0,-1 0 0,-3 0 0,1 0 0,-3 1 0,0 0 0,-3 1 0,-1 0 0,-3 0 0,-2 1 0,-2 0 0,-2 0 0,-4 0 0,-1 0 740,11 0-740,-12 0 168,-6 0-168,-11 1 0,-1 2 0,-6 2 0,0 2 0,0 2 0,0 2 0,0 6 0,0 7 0,2 9 0,5 10 0,-2-18 0,2 0 0,0 0 0,1 0 0,8 19 0,-5-8 0,-2-10 0,-4-6 0,-2-5 0,-2-3 0,1-4 0,-1-3 0,2-3 0,-3-2 0</inkml:trace>
  <inkml:trace contextRef="#ctx0" brushRef="#br0" timeOffset="76122">20028 5013 24575,'22'3'0,"6"6"0,5 6 0,2 3 0,-2 0 0,-5-3 0,-6-4 0,-5-2 0,-3-2 0,-8-1 0,-1-2 0,-4-3 0,0 0 0,1-1 0,0 0 0,0-1 0,-1-2 0,-1-6 0,0-5 0,0-3 0,0-1 0,0 2 0,0 3 0,0 1 0,0 3 0,0 2 0,0 2 0,0 1 0,1 1 0,3-1 0,3-3 0,3-3 0,1-1 0,0 2 0,-1 2 0,-4 1-3277,-3 4 0,-1-2 3047,-2 2 230,0 0 0,0 1 0,0 0 0</inkml:trace>
  <inkml:trace contextRef="#ctx0" brushRef="#br0" timeOffset="83199">23212 4879 24575,'0'-24'0,"0"-6"0,0-7 0,0-1 0,0 2 0,0 6 0,0 4 0,0 5 0,0 7 0,0 5 0,2 4 0,3 3 0,4 2 0,9 1 0,12 3 0,17 1 0,-15-2 0,2-1 0,7 0 0,1-1 0,6-1 0,1 1-225,-14-1 1,1 0 0,0 0 224,2 0 0,1 0 0,0 0 0,3 0 0,0 0 0,1 0 0,1 0 0,-1 0 0,2 0 0,0-1 0,0 1 0,1 1-408,0-1 0,1 2 0,1-1 408,-1 1 0,1 0 0,0 1 0,0-1 0,-1 2 0,0-1 0,0 0 0,-1-1 0,-1 1 0,-3-1 0,0-1 0,-2 0-73,-3 0 0,-1 0 0,-1-1 73,14 0 0,-2 0 0,-6 0 0,-1 0 0,-5 0 0,-2 0 312,-5 0 0,-1 0-312,14 0 1251,-14 0-1251,-9 0 241,-9 0-241,-1 0 0,-2-1 0,6 0 0,6-1 0,5-1 0,3 1 0,-2-1 0,-3 1 0,-4-1 0,-2-1 0,-3-1 0,-1 1 0,0 2 0,-2-1 0,-2 2 0,-2 0 0,-3 4 0,-2 3 0,-1 6 0,-2 4 0,-1 3 0,-2 2 0,2-1 0,0 0 0,2-1 0,1-4 0,1-2 0,0-2 0,0-2 0,-1 0 0,0 0 0,-1 2 0,1 0 0,1-1 0,0 1 0,0-2 0,0-3 0,0 0 0,0-3 0,0-1 0,0 1 0,0-1 0,0 0 0,0-1 0</inkml:trace>
  <inkml:trace contextRef="#ctx0" brushRef="#br0" timeOffset="84955">25335 4889 24575,'17'0'0,"2"4"0,3 4 0,2 5 0,3 8 0,1 2 0,0 2 0,-3-1 0,-6-5 0,-3-4 0,-5-5 0,-4-3 0,-2-3 0,-2-1 0,-2-2 0,-1 1 0,1 0 0,0 1 0,0 0 0,1 0 0,0 1 0,0-1 0,0 0 0,-1 1 0,1 1 0,-1 0 0,0-1 0,2-1 0,-1-1 0,2-3 0,0-3 0,1-5 0,-1-5 0,0-2 0,1-1 0,0 2 0,2-1 0,6 0 0,6-1 0,3-2 0,2 2 0,-3 2 0,-2 3 0,-3 3 0,-4 2 0,-3 2 0,-3 2 0,-2 0 0,-3 0 0,-2 2 0,0 0 0,-1 1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5T09:27:39.80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7893 5209 24575,'0'-8'0,"0"-1"0,0-1 0,0-1 0,0-6 0,0-13 0,-1-20 0,0 15 0,0-4 0,0-4 0,-1-1 0,1-2 0,-2 0 0,1 4 0,0 1 0,0 7 0,0 3 0,1 5 0,-1 1 0,0-11 0,1 9 0,-1 4 0,1 2 0,0 3 0,-1 3 0,1 4 0,0 3 0,1 4 0,0 1 0,1 1 0,1 1 0,0 1 0,2 0 0,-2 0 0,1 0 0,1 0 0,-1 0 0,0 0 0,1 0 0,-1 0 0,0 0 0,0 0 0,0 0 0,0 1 0,1 0 0,1 0 0,0 1 0,2 0 0,3 0 0,11 2 0,20-1 0,-9-1 0,4-1 0,-5 0 0,3-1 0,1 0-407,6 0 1,2 0 0,2 0 406,3 0 0,2 0 0,0 0 0,-10 0 0,-1 0 0,1 0 0,-1 0 0,1 0 0,-1 0 0,1 0 0,-1 0 0,0 1 0,0-1 0,0 0 0,-1 1 0,11-1 0,0 1 0,-2 0 0,-2 0 0,-1-1 0,0 1-159,-4 0 0,0 1 0,0-1 159,-5 0 0,-1 1 0,0 0 0,14 0 0,-1 1 0,-1 1 0,-1 0 0,-2 0 0,-1 1 0,0-1 0,0-1 0,-2 0 0,0 0 0,-4-1 0,-1-1 0,-4-1 0,-1 0 594,-1 0 1,-1 0-595,-1 0 0,1 0 253,1 0 1,1 0-254,3 0 0,2 0 0,2 0 0,0 0 0,4 0 0,0 0 0,-2 1 0,1 0 0,-4 0 0,-2-1 0,-4 1 0,-2 0 0,14 1 0,-13-1 0,-8 1 0,-12 0 0,-4-1 0,-5 1 0,0 0 0,0 1 0,0 0 0,0 0 0,-3 2 0,-1 2 0,-2 1 0,-2 1 0,-1 1 0,1 2 0,1 2 0,0-1 0,1 1 0,1-1 0,0 1 0,0 2 0,1 2 0,-1 0 0,1 1 0,2-2 0,0 1 0,0 1 0,-1 2 0,1 1 0,-1 0 0,1-2 0,1-3 0,0-1 0,1 1 0,0 1 0,0 0 0,0-2 0,0-4 0,0-3 0,0-3 0,0-4 0,0-1 0,0-1 0</inkml:trace>
  <inkml:trace contextRef="#ctx0" brushRef="#br0" timeOffset="2286">10331 4882 24575,'18'14'0,"0"1"0,-2 5 0,0 1 0,0 1 0,2 4 0,3 4 0,3 5 0,2 4 0,-1-1 0,-3-6 0,-5-6 0,-4-7 0,-4-6 0,-2-5 0,-3-3 0,-1-2 0,-2-2 0,0 0 0,0 0 0,0-4 0,0-4 0,2-6 0,0-3 0,3 0 0,0 1 0,1 2 0,1 3 0,4-2 0,8-1 0,5-4 0,4-2 0,-1 0 0,-3 2 0,-5 2 0,-5 3 0,-4 1 0,-3 3 0,-4 0 0,-1 2 0,-2 1 0,-1 1 0,1 0 0,0 1 0,0 0 0,0 0 0,-1 0 0,0 0 0,0 1 0,0 1 0</inkml:trace>
  <inkml:trace contextRef="#ctx0" brushRef="#br0" timeOffset="5517">3465 6003 24575,'6'0'0,"1"-3"0,-1-5 0,-1-6 0,-2-5 0,-6-1 0,-7 1 0,-8 5 0,-6 5 0,-3 5 0,1 2 0,6 4 0,5 3 0,6 4 0,6 4 0,5 3 0,9 2 0,12 0 0,10-3 0,3-4 0,-6-6 0,-12-5 0,-8-9 0,-12-9 0,-13-8 0,-10-4 0,-7 6 0,1 9 0,6 7 0,9 6 0,7 5 0,5 6 0,3 3 0,2 4 0,3-1 0,4-4 0,2-4 0,0-3 0,-3-5 0,-2-3 0,-3-5 0,-5-2 0,-2 1 0,-4 5 0,3 4 0,0 1 0,6 2 0</inkml:trace>
  <inkml:trace contextRef="#ctx0" brushRef="#br0" timeOffset="7070">3572 5920 24575,'34'0'0,"4"0"0,8 0 0,0 0 0,-2 0 0,-2 0 0,-4 3 0,-1 3 0,-1 7 0,-3 5 0,-2 1 0,-5 1 0,-7-1 0,-2 1 0,-4 2 0,-1 2 0,0 1 0,-3 1 0,-1-2 0,-2-3 0,-4-4 0,0 1 0,-2 1 0,0 5 0,-3 7 0,-3 6 0,-7 4 0,-3 4 0,6-21 0,0-1 0,-2 2 0,1 1 0,-1-1 0,0 1 0,0-1 0,0 1 0,1-1 0,0 0 0,-9 20 0,3-5 0,4-8 0,2-7 0,3-6 0,4-11 0,1-3 0,3-6 0</inkml:trace>
  <inkml:trace contextRef="#ctx0" brushRef="#br0" timeOffset="8570">3818 6597 24575,'0'23'0,"0"2"0,0 3 0,0 1 0,0-2 0,0-4 0,0-4 0,0-2 0,0-1 0,-3 2 0,0-1 0,-1-1 0,1-3 0,1-7 0,2 0 0,0-4 0,0 0 0,1-1 0,2 0 0,6-2 0,14 0 0,15 0 0,-11 0 0,1 1 0,4 0 0,0 0 0,-1 0 0,0 0 0,-3 0 0,-2 0 0,13 1 0,-14 0 0,-10 1 0,-7 0 0,-4-2 0,-3 1 0</inkml:trace>
  <inkml:trace contextRef="#ctx0" brushRef="#br0" timeOffset="10803">3592 7025 24575,'-5'0'0,"-3"0"0,-1 0 0,-4 1 0,0 2 0,2 3 0,4 2 0,3 4 0,3 4 0,1 4 0,0 4 0,0 6 0,-3 5 0,-3 3 0,-3 1 0,-2-2 0,1-6 0,3-6 0,2-5 0,3-6 0,0-3 0,2-1 0,0 2 0,0 4 0,0 6 0,1 6 0,2 4 0,2 2 0,3 0 0,2-3 0,3-6 0,3-6 0,3-4 0,4-3 0,2-4 0,5-1 0,5-3 0,7-2 0,7-1 0,-23-1 0,0 0 0,-1 0 0,1 0 0,20 0 0,-7-3 0,-7-3 0,-7-2 0,-8-3 0,-7 0 0,-4-2 0,-1-6 0,0-9 0,3-12 0,2-7 0,1-1 0,-3 2 0,-3 3 0,-3 1 0,-2-2 0,-3 0 0,-3-1 0,-7 1 0,-6 6 0,-7 6 0,-3 8 0,-4 5 0,-1 7 0,0 5 0,4 3 0,4 3 0,6 1 0,5 0 0,4 0 0,3 0 0,2 0 0,1 1 0,3 0 0,0 1 0,0 1 0,1-1 0,-1 0 0,0 1 0,0-2 0,0 1 0,0 0 0,-1 0 0,-3 2 0,-5 2 0,-5 2 0,-3-1 0,-1-1 0,5-3 0,7-2 0,3-1 0</inkml:trace>
  <inkml:trace contextRef="#ctx0" brushRef="#br0" timeOffset="13070">4479 6421 24575,'0'-18'0,"0"-7"0,0-12 0,0-8 0,0 20 0,0-1 0,0-1 0,0 0 0,0 1 0,0-1 0,0 0 0,0 1 0,0-23 0,1 4 0,2 3 0,4-1 0,4-3 0,-4 21 0,1 1 0,0-1 0,1 1 0,7-17 0,-1 9 0,-4 12 0,-3 11 0,-3 5 0,1 2 0,-3 3 0,1 5 0,1 7 0,1 10 0,4 11 0,6 10 0,-7-20 0,1 2 0,0 0 0,0 1 0,0 0 0,-1-1 0,-1-1 0,-1 0 0,6 21 0,-4-5 0,-4-4 0,-1-5 0,-3-7 0,1-5 0,-2-4 0,0 0 0,0-1 0,0 0 0,0-2 0,0-2 0,1-6 0,0-1 0,0-4 0,0 0 0</inkml:trace>
  <inkml:trace contextRef="#ctx0" brushRef="#br0" timeOffset="14331">4551 6197 24575,'13'-2'0,"5"0"0,7 2 0,5 0 0,-1 0 0,-4 0 0,-4 0 0,-6 0 0,-8 0 0,-2 0 0</inkml:trace>
  <inkml:trace contextRef="#ctx0" brushRef="#br0" timeOffset="15939">3978 7704 24575,'4'11'0,"3"3"0,2 7 0,-1 5 0,-3 2 0,-3 3 0,-2 1 0,0 5 0,0 6 0,0 4 0,0-19 0,-2 0 0,-2 4 0,-2 0 0,-2 2 0,-4 0 0,-3 2 0,-4 1 0,-5 1 0,-2 0 0,-4 1 0,0-1 0,-2 0 0,-1 0 0,1-3 0,-1 0 0,2-4 0,0 0 0,2-3 0,0 0 0,3-3 0,2 0 0,3-4 0,2-2 0,-8 12 0,9-10 0,7-6 0,4-4 0,2-2 0,1 0 0,1-1 0,1-3 0,1-3 0,1-2 0</inkml:trace>
  <inkml:trace contextRef="#ctx0" brushRef="#br0" timeOffset="17286">3414 8559 24575,'0'11'0,"0"5"0,0 9 0,0 4 0,0 2 0,0-3 0,0-1 0,0-2 0,0 0 0,0-2 0,-2 1 0,0 2 0,-3 2 0,-1 1 0,0-2 0,1-5 0,2-7 0,2-7 0,7-5 0,9-2 0,8-1 0,8 0 0,5 0 0,-1 0 0,-2 1 0,-8 1 0,-7 1 0,-8 0 0,-5-1 0,-2-1 0</inkml:trace>
  <inkml:trace contextRef="#ctx0" brushRef="#br0" timeOffset="18802">3040 9408 24575,'-2'5'0,"3"-1"0,4-5 0,1-5 0,-1-4 0,-2-3 0,-2 0 0,-2 6 0,-1 4 0,-1 2 0,-1 2 0,0 2 0,2 3 0,1 2 0,1-3 0,5-1 0,3-4 0,3-3 0,-1-4 0,-4-3 0,-4 1 0,-2 3 0,-2 4 0,-1 1 0,0 3 0,-1 2 0,1 3 0,2 3 0,0-5 0,1-1 0</inkml:trace>
  <inkml:trace contextRef="#ctx0" brushRef="#br0" timeOffset="21022">3082 9128 24575,'-17'0'0,"-7"0"0,-9 0 0,-5 0 0,3 0 0,7 0 0,7 0 0,9 2 0,3 3 0,3 6 0,0 5 0,-2 6 0,-3 5 0,-3 2 0,-1 0 0,2-2 0,2-4 0,5-5 0,3-5 0,2-3 0,1 0 0,2-1 0,1 0 0,3 0 0,4 4 0,4 3 0,2 6 0,3 1 0,-2-3 0,-3-2 0,1-4 0,0-3 0,2-1 0,4-1 0,5 0 0,5 1 0,5 0 0,1 0 0,-4-2 0,-4-3 0,-7-1 0,-6-2 0,-3-1 0,-6-1 0,-1 0 0,-3 0 0,-1 0 0,1 0 0,0-1 0,4-1 0,20-4 0,-1-3 0,16-3 0,-13-1 0,-5-2 0,-9 1 0,-7-2 0,-4 0 0,-3-5 0,-1-4 0,-2-6 0,-3-3 0,-5-4 0,-2 1 0,-1 0 0,-1 3 0,2 5 0,0 5 0,2 7 0,2 6 0,0 4 0,-2 4 0,-2 2 0,-1 1 0,-1 0 0,1 0 0,0 0 0,2 0 0,-1 1 0,-1 2 0,6-1 0,0 1 0,6-3 0,0 0 0</inkml:trace>
  <inkml:trace contextRef="#ctx0" brushRef="#br0" timeOffset="23288">3903 8802 24575,'0'-13'0,"0"-3"0,0-6 0,0-6 0,0-4 0,0-3 0,0-4 0,0-3 0,2-1 0,3 2 0,3 7 0,1 6 0,0 9 0,-2 6 0,-2 5 0,-1 2 0,0-2 0,0 0 0,2 1 0,-3 2 0,3 3 0,-3 2 0,3 0 0,3 2 0,5 3 0,3 3 0,0 2 0,-2 0 0,-6 3 0,-4 1 0,-3 2 0,-2 3 0,0-1 0,0-1 0,-3-3 0,-2-2 0,-1-3 0,-2-4 0,0-3 0,0-1 0,0-1 0,2 0 0,2-1 0,2-2 0,1-3 0,1-4 0,0-1 0,1 1 0,3 4 0,1 3 0,4 2 0,2 1 0,4 0 0,4 0 0,3 0 0,1 0 0,1 2 0,-1 4 0,-5 2 0,-3 3 0,-4 3 0,-1 1 0,-5 0 0,-1 0 0,-3-2 0,-1 0 0,0 0 0,0 3 0,-1 0 0,-1 1 0,-2-2 0,-4-2 0,-2-2 0,0-3 0,-1-1 0,0-2 0,-1-3 0,-2 0 0,-7-1 0,-5 3 0,-7 3 0,-2 3 0,3 0 0,4-3 0,6-4 0,11-1 0,3-2 0</inkml:trace>
  <inkml:trace contextRef="#ctx0" brushRef="#br0" timeOffset="25253">3636 7819 24575,'-11'0'0,"-17"0"0,4 0 0,-3 0 0,-10 0 0,-3 0 0,7 0 0,-2 0 0,0 0-542,-6 0 1,-2 0 0,-1 0 541,-4 0 0,-2 0 0,1 0 0,1 0 0,0 0 0,0 0 0,2 0 0,1 0 0,2 0 92,6 0 0,1 0 0,1 0-92,-8-3 0,2-2 0,3-2 0,1-4 0,7-2 0,1-4 0,2-4 0,1-2 0,3-1 0,2-3 611,2 0 0,1-2-611,3 0 0,0-1 63,3 0 0,0 1-63,2 1 0,0 1 0,2 2 0,2 1 0,-4-18 0,5 4 0,5 0 0,9 1 0,10 2 0,12 2 0,-11 16 0,3 1 0,5-4 0,1 1 0,3-3 0,0 0 0,1 0 0,0-1 0,-1 0 0,0 1 0,-3 3 0,0 2 0,0 0 0,0 3 0,0 3 0,1 2 0,0 1 0,0 3 0,1 1 0,1 2 0,0 1 0,0 1 0,-1 0 0,0 0 0,-2 2 0,-2 1 0,19 8 0,-10 6 0,-6 6 0,-3 3 0,0 3 0,-1 0 0,-1-1 0,-4-2 0,-1-3 0,-4-1 0,-1-1 0,-2-1 0,-1-1 0,-1-2 0,-2-3 0,-5-3 0,-1-6 0,-3 0 0</inkml:trace>
  <inkml:trace contextRef="#ctx0" brushRef="#br0" timeOffset="26854">3145 7154 24575,'27'0'0,"5"0"0,4 0 0,-2 2 0,-5 0 0,-7 3 0,-5 2 0,-6 0 0,-2-1 0,-5-4 0,-2-2 0,-2-3 0,0-4 0,0-3 0,0-6 0,0-5 0,0-4 0,2-7 0,2-10 0,0 17 0,1-2 0,1 0 0,1-1 0,-1 1 0,2 2 0,5-15 0,-3 15 0,-4 11 0,-3 8 0,-2 4 0</inkml:trace>
  <inkml:trace contextRef="#ctx0" brushRef="#br0" timeOffset="30302">2216 6930 24575,'0'-14'0,"0"-5"0,0-5 0,0-7 0,0-5 0,0-1 0,0-1 0,0 4 0,0 3 0,1 4 0,1 2 0,4 1 0,2 2 0,2 1 0,0 4 0,0 1 0,-1 2 0,1 0 0,-1 1 0,0 0 0,1 0 0,2 1 0,1 1 0,0 2 0,0 4 0,2 3 0,1 1 0,0 1 0,1 0 0,-3 3 0,0 2 0,-2 6 0,-1 4 0,-2 2 0,-2 1 0,-2 0 0,-4-2 0,-1-1 0,0-3 0,0-3 0,0 1 0,0-1 0,0-1 0,0 0 0,0 0 0,0 1 0,-4 3 0,-3 2 0,-4-1 0,-2-1 0,-4-3 0,0-4 0,-4-3 0,-1 0 0,0-2 0,1 0 0,5 0 0,3 0 0,4-1 0,3 0 0,4-2 0,1-2 0,1 0 0,0-2 0,5 2 0,5 2 0,5 1 0,5 2 0,3 0 0,4 0 0,5 0 0,5 0 0,1 3 0,-2 3 0,-5 3 0,-5 4 0,-7 0 0,-4-1 0,-3 0 0,-3-1 0,-3-1 0,-3-2 0,-2 0 0,-1-1 0,0 1 0,0 0 0,-3 0 0,-5 1 0,-6 1 0,-6 0 0,-3-1 0,0-3 0,-1-1 0,-2-3 0,1-1 0,1 0 0,1-1 0,3 0 0,1 0 0,1 0 0,1 0 0,0 1 0,-1 0 0,-1 1 0,2 1 0,3-2-3277,3 0 2457,5-1 1,2 0 0,3 0 0</inkml:trace>
  <inkml:trace contextRef="#ctx0" brushRef="#br0" timeOffset="38056">7750 5208 24575,'0'-12'0,"0"-6"0,0-17 0,0-2 0,0-3 0,0 8 0,0 0 0,0-15 0,0-1 0,0 17 0,0 2 0,0 0 0,0 1 0,0-1 0,0 2 0,0-20 0,0 2 0,0 4 0,0 4 0,0 1 0,0 1 0,0 1 0,0 4 0,0 5 0,0 8 0,0 6 0,0 4 0,0 0 0,0-2 0,0-5 0,-1-5 0,0-3 0,-2 1 0,0 1 0,2 5 0,0 3 0,0 2 0,0 1 0,-1 2 0,2 2 0,4 3 0,3 2 0,8 0 0,16 0 0,-6 0 0,3 0 0,8 0 0,3 1 0,9 0 0,2 0-309,-13-1 1,1 1-1,1 0 309,3-1 0,0 1 0,2 0 0,1-1 0,1 0 0,0 0 0,0 0 0,1 0 0,-1 0 0,0 0 0,0 0 0,-1 0 0,-2 0 0,-1 0 0,0 0 0,-4 0 0,0 0 0,-1 0-85,-1 0 1,-1 0 0,-1 0 84,14 0 0,-1 0 0,2 0 0,1 0 0,-1 0 0,0 0 0,-1 0 0,0 0 0,1 0 0,-1 0 0,-3 0 0,0 0 0,2 0 0,1 0 0,-15 0 0,0 0 0,2 0-406,3 1 1,2 0 0,1 0 405,-4 0 0,1 0 0,2 0 0,1 1-638,5-1 0,3 1 0,1 0 0,0 1 638,-4-1 0,1 0 0,1 0 0,1 0 0,0 0-363,-6-1 0,2 1 0,-1-1 0,1 1 0,0-1 0,0 0 363,0 0 0,1 0 0,1 0 0,-1 0 0,0 0 0,0-1 0,-1 1 0,1-1 0,-1 1 0,1-1 0,-2 0 0,1 1-290,5-1 0,-1 0 0,0 0 0,-1 0 1,0 0 289,-6 0 0,0 0 0,-1 0 0,-1 0 0,-1 0 64,3-1 1,-1 1 0,-2 0 0,-1-1-65,4 0 0,-1 0 0,-3-1 999,10 0 0,-3-1-999,-5 1 0,-1-1 1545,-3 1 0,0 1-1545,1 0 0,0 0 0,4 1 0,1 0 0,1 0 0,1 0 0,-11 0 0,1 0 0,0 0 0,0 0 0,0 0 0,-1 0 0,17 0 0,0 0 0,-1 0 0,-2 0 0,-7 0 0,-1 1 1177,-5 0 0,-2 1-1177,16 2 873,-17 0-873,-15 0 0,-9 1 0,-5-1 0,-2 2 0,0 0 0,-1 2 0,-2 0 0,-2 4 0,-2 5 0,-2 8 0,0 13 0,4-13 0,1 0 0,0 5 0,1 1 0,-1 2 0,2 1 0,0 1 0,1-1 0,0 1 0,1-2 0,0-2 0,0 0 0,0-4 0,0-1 0,-2 19 0,1-9 0,-1-5 0,-1-5 0,2-4 0,-1-4 0,2-3 0,0-2 0,0-4 0,0-2 0,0-3 0,0-1 0,0-1 0,0-1 0,0 0 0</inkml:trace>
  <inkml:trace contextRef="#ctx0" brushRef="#br0" timeOffset="39536">12765 4806 24575,'2'16'0,"2"7"0,6 6 0,7 4 0,5-2 0,3-2 0,2-3 0,-3-2 0,-3-3 0,-3-3 0,-3-1 0,-3-2 0,-2-2 0,-3-3 0,-2-4 0,-2-2 0,-2 0 0,0-1 0,1 2 0,2 2 0,3 3 0,2 0 0,0 1 0,0-3 0,-2-3 0,-1-3 0,0-2 0,0 0 0,4-2 0,5-6 0,3-4 0,2-5 0,0-2 0,0-1 0,5-4 0,7-5 0,-12 12 0,2 0 0,3-2 0,1-1 0,0 0 0,1 1 0,-2 0 0,-1 1 0,14-12 0,-12 8 0,-10 8 0,-8 7 0,-4 3 0,-2 3 0</inkml:trace>
  <inkml:trace contextRef="#ctx0" brushRef="#br0" timeOffset="55305">7566 5283 24575,'0'-18'0,"0"-17"0,0 8 0,0-3 0,0-7 0,0-2 0,0-1 0,0-1 0,0 2 0,0 1 0,0 1 0,0 1 0,0 3 0,0 0 0,0 4 0,0 0 0,0 3 0,0 1 0,0-19 0,0 5 0,0 3 0,0-2 0,0 1 0,-2-4 0,-1-3 0,-2 1 0,0 3 0,1 2 0,0 3 0,-1-1 0,-2 0 0,0-2 0,-1 0 0,-1 0 0,2 2 0,1 3 0,1 4 0,2 4 0,0 3 0,2 4 0,0 5 0,1 4 0,0 2 0,0 3 0,0 1 0,0 1 0,0 0 0,1 0 0,3 0 0,5 3 0,6 3 0,11 3 0,14 3 0,-11-5 0,3-1 0,9 0 0,4-2 0,-10-1 0,2 0 0,1 0-364,5-1 0,0 0 0,1 0 364,3 0 0,0 0 0,1 0 0,1 0 0,0 0 0,1 0 0,-12 0 0,0 0 0,1 0 0,0 0-426,1 0 0,1 0 0,0 0 0,1 0 426,1 0 0,1 0 0,0 0 0,0 0-455,-4-1 0,0 0 0,0 1 1,1-1-1,0 0 455,1-1 0,1 1 0,0-1 0,1 0 0,0-1 0,1 0 0,1 0 0,1 0 0,0-1 0,1 0-547,-2 1 1,0-1 0,0 0 0,2 0 0,0 0 0,0 0 534,-4 0 0,-1 1 1,1-1-1,1 0 1,0 1-1,2-1 1,0 1-354,-2 0 1,0 0 0,1 0 0,1 1 0,1-1 0,0 0 0,1 1 0,0-1 0,0 1 340,-5 0 0,0 0 0,1 0 1,-1 0-1,1 0 0,1 0 0,0 1 1,0-1-1,0 0 0,1 0 0,1 1-166,-1-1 1,1 0 0,1 0 0,0 1-1,0-1 1,1 0 0,0 0 0,0 1 0,1-1-1,-1 0 1,1 0 0,1 0 189,-5 0 0,0 1 0,1-1 0,0 0 0,1 0 0,-1 1 0,1-1 0,0 0 0,0 0 0,0 0 0,0 0 0,1 0 0,-2-1 0,1 1-104,0-1 0,1 0 1,-1 0-1,0 0 0,0 0 1,1 0-1,-1 0 0,0 0 1,1-1-1,-1 1 0,1-1 1,-1 1-1,1-1 0,-1 0 104,-2 0 0,0 0 0,0 0 0,0 0 0,1 0 0,-1 0 0,0 0 0,1 0 0,-1-1 0,0 1 0,0-1 0,0 0 0,-1 1 0,1-1 0,-1 0-50,1-1 0,0 1 1,0 0-1,0-1 1,0 0-1,-1 0 1,1 0-1,-1 0 1,0 0-1,0 0 1,-1 0-1,1 0 1,-1 0-1,-1 0 50,4-1 0,0 1 0,0-1 0,-1 0 0,0 0 0,-1 0 0,1 1 0,-1-1 0,-1 0 0,1 1 0,-1-1 0,-1 1 27,6 0 1,-2-1 0,1 0 0,-1 1-1,-1 0 1,0 0 0,0 0 0,0 0 0,-1 0-1,-1 1-27,7-1 0,-1 0 0,-1 1 0,0 0 0,-1 0 0,0 0 0,-1 1 0,0 0 130,0 1 1,-1 0-1,0 0 1,-1 1-1,0 0 1,-1 0-1,0 0-130,4 0 0,0 1 0,-1-1 0,0 1 0,0 0 0,-2 0 296,5 1 0,0 0 0,-2 0 0,0 1 0,0-1-296,-3 1 0,0 1 0,0-1 0,-1 1 0,0 0 0,-2 0 0,0 0 0,0 0 0,-1 0 0,0 0 466,-1 0 0,-1 0 0,1 0 1,-2 0-1,1 0-466,7 1 0,0-1 0,0 0 0,-1 0 0,-1 0 0,0 0 0,0 1 0,-1-1 0,1 1 0,-1 0 0,0 0 0,0 1 706,-2 0 1,-1 0-1,0 0 1,-1 0-707,10 2 0,0-1 0,-2 1 0,-4-1 0,0 0 0,-2 0 861,-4-1 0,-1 0 0,0-1-861,-3 0 0,-1-1 0,0 0 0,12 0 0,-1-1 0,-2-1 0,0 0 0,1 0 0,2 1 0,3 1 0,1 1 0,0 1 0,-2 1 0,-1 1 0,-2 0 1220,-5 1 1,-3 0-1221,-8-2 0,-3 1 1901,12 4-1901,-16-1 1294,-6-1-1294,-3 5 338,1 0-338,-1 3 0,-1-2 0,-3-2 0,-4-2 0,-2-4 0,-3-1 0,-1-3 0,-2 1 0,-2 3 0,-2 2 0,-1 1 0,1 0 0,0 0 0,0 1 0,-2 0 0,0 0 0,-1 1 0,-1-1 0,3-3 0,0-2 0,2-2 0,1-3 0,1 0 0,2 0 0,0 0 0,19 0 0,16 0 0,3 0 0,5 0 0,-5 0 0,2 0 0,2 0-552,7 0 1,3 0 0,1 0 551,-8 0 0,1 0 0,1 0 0,-1 0 0,-1 0 0,1 0 0,-1 0 0,-1 0 0,-1 0 0,0 0 0,-1 0 0,-1 0-145,8 0 0,-2 0 0,-2 0 145,-7 0 0,-1 0 0,-2 0 0,11 0 0,-4 0 0,-7 0 0,-2 1 0,-3 0 0,0 1 0,3 3 0,0 2 807,5 2 1,2 1-808,2 2 0,2 0 237,-1 1 0,-1 0-237,-5-2 0,-3-1 0,15 6 0,-18-5 0,-15-6 0,-7-1 0,-5-1 0,-1 0 0,0 2 0,0 1 0,0 1 0,0 3 0,-2 2 0,-3 4 0,-2 0 0,-1 1 0,2-1 0,-1 7 0,-1 13 0,2-12 0,0 3 0,0 5 0,-1 2 0,1 0 0,-1 2 0,0-1 0,1 0 0,1-4 0,0 0 0,2-4 0,1-1 0,0 0 0,1-1 0,1 1 0,0 0 0,0 2 0,0 0 0,0 2 0,0-1 0,0-2 0,0 0 0,0 15 0,1-13 0,2-12 0,0-8 0,0-2 0,0-3 0,-2 1 0,1-3 0,-2 1 0,3 2 0,1 12 0,3 16 0,-3-7 0,1 3 0,0 8 0,0 2 0,-1 1 0,0 0 0,-1-5 0,-1-1 0,-1-7 0,0-3 0,-1 2 0,0-13 0,0-11 0,4-12 0,-1 2 0,4-4 0,0 6 0,0 1 0,0 0 0,-3 2 0,-1 1 0</inkml:trace>
  <inkml:trace contextRef="#ctx0" brushRef="#br0" timeOffset="56956">20383 4931 24575,'8'17'0,"3"3"0,4 5 0,3 2 0,0-2 0,2 1 0,-2-1 0,-1-3 0,-3-3 0,-2-3 0,-2-3 0,-4-3 0,-2-3 0,-3-4 0,1-1 0,0 1 0,2 1 0,5 4 0,3 1 0,4 1 0,3 0 0,1 0 0,1-2 0,-4-2 0,-2-3 0,-4-1 0,-3-2 0,1-6 0,0-7 0,3-10 0,6-7 0,4-3 0,3-2 0,2 1 0,1 1 0,1 1 0,3 0 0,-2 4 0,-5 4 0,-7 7 0,-5 5 0,-7 6 0,-2 0 0,-4 4 0,0 0 0,0 0 0,-1 0 0,1 0 0,-1 1 0</inkml:trace>
  <inkml:trace contextRef="#ctx0" brushRef="#br0" timeOffset="67673">7289 5285 24575,'0'-29'0,"0"5"0,0-4 0,0-16 0,0-4 0,0 6 0,0-2 0,0-1-787,0 7 1,0-1 0,0 0 0,0-1 786,0-2 0,0 0 0,0-1 0,0 1 0,0 1 0,0 0 0,0 0 0,0 0 0,0 2 0,0 0 0,0 1 0,0 1 156,0-8 1,0 1 0,0 2-157,0 6 0,0 1 0,0 2 0,-1-10 0,-1 3 317,0 6 0,-1 1-317,-1 0 0,-1 1 0,-1 1 0,1 0 0,-1 0 0,1 2 801,0 2 1,1 2-802,-3-16 438,4 14-438,0 10 0,2 6 0,1 5 0,0 2 0,-2-1 0,-2-4 0,-1-6 0,-2-5 0,0-1 0,1 3 0,3 7 0,1 4 0,5 5 0,2 3 0,5 2 0,4 2 0,9 0 0,3-3 0,6-1 0,10 0 0,7 0 0,6-2-469,-17 0 1,3 0 0,3-1 0,2-1 0,1 0 0,3 0 0,0 0 170,-8 0 0,2 1 0,1-1 0,1-1 0,1 1 0,1-1 0,1 1 0,1-1 1,0 0-1,1 0 0,0-1 79,-6 1 1,1 0-1,0 0 1,1-1-1,1 1 1,0-1-1,1 0 1,0 0-1,0 0 1,1 0 0,0 0-1,1-1 1,0 1-1,-1-1 1,1 0 135,-4 1 0,1 0 0,0-1 1,0 0-1,0 0 0,1 0 0,0 0 1,1 0-1,-1 0 0,1 0 0,0-1 1,0 1-1,0-1 0,0 1 0,0-1 1,0 0-1,0 0 0,1 1-69,-4-1 0,1 1 0,-1-1 1,1 0-1,0 0 0,0 0 1,0 1-1,0-2 0,1 1 1,-1 0-1,0 0 0,1 0 1,-1 0-1,1-1 0,-1 1 1,1-1-1,-1 1 0,0-1 1,1 1-1,-1-1 152,0 1 0,0-1 0,1 0 0,-1 0 0,0 0 0,0 0 0,1 0 0,-1 0 0,0 0 0,0 0 0,0 0 0,1 0 0,-1 0 0,0-1 0,0 1 0,1 0 0,-1-1 0,0 1 0,0-1 0,1 1-102,-1-1 1,1 0-1,0 1 1,0-1-1,0 0 1,0 0 0,0 0-1,1 0 1,-1 0-1,0 0 1,0 0 0,0-1-1,0 1 1,-1 0-1,1 0 1,0 0-1,-1 0 1,0 0 0,0 0-1,0 0 102,0 0 0,0 0 0,0 0 0,0 0 0,-1-1 0,1 1 0,0 0 0,-1 0 0,0 0 0,0 0 0,0 0 0,0 0 0,0 0 0,0 0 0,-1 0 0,1 0 0,-1 1 0,0-1 0,0 0 0,2 0 0,0 0 0,0 1 0,0-1 0,0 0 0,-1 0 0,1 0 0,-1 0 0,0 1 0,0-1 0,0 0 0,-1 1 0,1 0 0,-1-1 0,-1 1 0,0 0 0,0 0 0,5 0 0,0-1 0,-1 1 0,0-1 0,0 1 0,0 0 0,-1 0 0,0 0 0,-1 0 0,0 1 0,-1-1 0,-1 1 0,-1 0 0,0 1 57,6-1 1,-1 0 0,-2 0 0,1 0-1,-2 1 1,-1 0 0,0 1 0,-1-1-1,0 1 1,-2 0-58,10 0 0,-1-1 0,-1 1 0,-1 1 0,-2-1 0,-1 2 0,-2 0 356,2 0 0,-1 1 0,-2 0 0,-2 1 1,-1-1-357,12 1 0,-3 0 0,-2 0 1036,-8 1 1,-1 0-1,-2 0-1036,7 0 0,-2 0 0,1 0 0,2 0 0,-10 0 0,2 0 0,0 0 1092,6 0 0,2 0 0,0 0-880,4 0 1,1 0 0,0 0-213,0 0 0,1 0 0,-1 0 0,-3 0 0,-1 0 0,-1 0 1092,-5 0 0,-1 0 0,-1 1-745,11 0 0,-3 1 375,-8 1 0,-2 1-722,-7 0 0,-2 1 172,13 5-172,-13-2 1165,-10-2-1165,-7-1 252,-4-2-252,-2 0 0,-2-2 0,0 0 0</inkml:trace>
  <inkml:trace contextRef="#ctx0" brushRef="#br0" timeOffset="69921">17817 2372 24575,'43'0'0,"1"0"0,-7 0 0,4 0 0,4 0 0,4 0 0,-10 0 0,2 0 0,3 0 0,2 0 0,2 0 0,1 0 0,2 0 0,1 0-253,-9 0 1,0 0 0,2 0 0,2 0 0,0 0 0,1 0 0,1 0 0,0 0 0,1 0 0,1 0 0,0 0 0,1 0 0,0 0 69,-8 0 1,0 0 0,1 0 0,1 0 0,0 0 0,0 0 0,1 0 0,0 0 0,1 0 0,0 0 0,0 0 0,0 0 0,1 0 0,0 0 0,0 0 0,0 0 0,0 0 0,0 0 25,-3 0 1,1 0 0,0 0 0,0 0 0,0 0 0,1 0 0,0 0 0,1 0 0,-1 0 0,1 0 0,-1 0 0,1 0 0,-1 0 0,1 0 0,-1 0 0,1 0 0,-1 0 0,0 0 0,0 0 0,-1 0 0,0 0-17,3 0 1,0 0-1,0 0 1,0 0-1,0 0 1,0 0-1,0 0 1,-1 0-1,1 0 1,-1 0-1,0 0 1,0 0 0,0 0-1,0 0 1,-1 0-1,0 0 1,-1 0-1,1 0 1,-1 0 94,4 0 0,-1 0 0,1 0 0,-1 0 0,1 0 0,-1 0 0,-1 0 0,1 0 0,-1 0 1,-1 0-1,0 0 0,0 0 0,-1 0 0,-1 0 0,0 0 0,-1 0 78,6 0 0,-1 0 0,0 0 0,-1 0 0,-1 0 0,0 0 0,-1 0 0,0 0 0,-2 0 0,0 0 0,0 0 0,-2 0-156,10 0 1,-2 0-1,0 0 1,-2 0-1,-1 1 1,-1-1-1,0 1 1,-1-1 155,7 2 0,-1-1 0,-1 0 0,-1 1 0,-2 0 0,-2 1 371,-3 0 0,-1 1 0,-2 0 0,-1 1 0,-2 0-371,4 1 0,-3 1 0,0 1 0,-2 0 1051,4 3 1,-2 1 0,-1 0-1052,11 5 0,-2 1 0,-8-3 0,0 1 1638,-4-3 0,-2 0-826,-4-3 0,-2 0 826,-3-1 0,1-1-1391,1 1 0,2 1-247,5 1 0,2 1 0,11 1 0,3 1 160,-8-3 1,1-1 0,1 1-161,1-1 0,1 0 0,-1 0 0,-1 0 0,1 0 0,-2 0 27,-4 0 0,-1 0 1,0-1-28,8 4 0,-1 0 0,-4 0 0,-1 0 0,-7-2 0,-1 0 0,14 6 0,-15-2 1073,-11-3-1073,-7-1 282,-6-2-282,-3 3 0,-2 6 0,0 12 0,0 17 0,1-15 0,0 3 0,0 8 0,0 3 0,0-11 0,-1 2 0,1 0-335,0 4 1,-1 2-1,1 0 335,-1 2 0,0 1 0,0-1 0,0 2 0,0 0 0,0-1 0,0-2 0,0 0 0,0 0 0,0-3 0,0-1 0,0-1-82,0-2 1,0-1 0,0 0 81,0 12 0,0-2 0,0-2 0,0-2 0,0-3 0,0-2 0,0-2 0,0-1 0,0-3 0,0 0 0,0-2 0,0 0 495,0-2 1,0 0-496,0 23 257,0-8-257,0-7 0,0-8 0,0-4 0,0-1 0,0 1 0,0 3 0,0-2 0,0-3 0,0-5 0,0-5 0,0-5 0,0-3 0</inkml:trace>
  <inkml:trace contextRef="#ctx0" brushRef="#br0" timeOffset="71739">25439 4647 24575,'0'8'0,"0"2"0,0 0 0,1 1 0,0 1 0,0 4 0,1-6 0,-2 1 0,4-3 0,12 13 0,-1-1 0,2 2 0,4 6 0,2 2 0,2 3 0,0 1 0,-3-4 0,-1-2 0,-5-5 0,-2-3 0,6 7 0,-8-14 0,-5-7 0,-1-4 0,-3-2 0,1-1 0,1-2 0,1-6 0,7-9 0,11-15 0,-5 9 0,2-1 0,3-3 0,1-1 0,2 0 0,0-1 0,-2 3 0,-1 1 0,-5 5 0,-1 2 0,8-11 0,-10 14 0,-6 7 0,-6 6 0,-1 1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5T09:30:06.79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2722 7035 24575,'-30'0'0,"4"3"0,-18 6 0,12 6 0,3 5 0,8 0 0,8 1 0,5-2 0,5 1 0,2 0 0,0 3 0,1 5 0,0 6 0,0 8 0,1 6 0,2-22 0,1 0 0,2 1 0,3-1 0,2 0 0,2 0 0,4 0 0,1-2 0,3 0 0,2 0 0,1-1 0,1-2 0,2-2 0,0-2 0,0-1 0,0-3 0,-2-3 0,-1-2 0,21 3 0,-5-6 0,-6-6 0,-3-8 0,1-5 0,0-7 0,2-4 0,0-3 0,0-4 0,-3-4 0,-4-3 0,-5 1 0,-5 3 0,-4 2 0,-5 5 0,-5 4 0,-3 4 0,-5 0 0,-7-5 0,-8-8 0,-6-8 0,10 18 0,-1 0 0,-1-1 0,-2 0 0,1 2 0,-2 1 0,1 1 0,-1 1 0,-17-8 0,5 10 0,4 8 0,4 7 0,1 6 0,2 5 0,0 6 0,2 4 0,-1-1 0,1-4 0,1-5 0,2-5 0,4-2 0,5-1 0,5-1 0</inkml:trace>
  <inkml:trace contextRef="#ctx0" brushRef="#br0" timeOffset="2231">2163 5822 24575,'8'0'0,"0"0"0,-3 0 0,1 0 0,1 0 0,-2 0 0,1 0 0,0-2 0,-2-2 0,2 0 0,-1 1 0,2-1 0,0 0 0,-1-4 0,-1-1 0,-1 0 0,-2-2 0,-3 6 0,-3-1 0,-5 6 0,-5 0 0,-1 0 0,0 0 0,2 1 0,4 1 0,3 5 0,3 3 0,1 4 0,0 0 0,1-2 0,0-2 0,1-1 0,0 1 0,0-4 0,0 0 0,1-5 0,1 0 0,2-1 0,2 0 0,0-1 0,1 0 0,-1-2 0,1 0 0,-1-1 0,1-1 0,1-2 0,-1-5 0,2-5 0,-3-5 0,-3 1 0,-1 3 0,-2 4 0,0 5 0,0 3 0,-2 3 0,-2 3 0,-2 0 0,-1 1 0,-2 3 0,0 3 0,0 5 0,0 0 0,2 0 0,2-2 0,1-1 0,2 1 0,2-3 0,0-1 0,0-5 0,0 0 0</inkml:trace>
  <inkml:trace contextRef="#ctx0" brushRef="#br0" timeOffset="3751">2369 5833 24575,'37'0'0,"-12"0"0,3 0 0,8 0 0,3 1 0,7 2 0,0 3 0,2 2 0,-1 2 0,-1 4 0,-1 2 0,-4 3 0,0 4 0,-10-2 0,0 3 0,-2 0 0,1 3 0,-1 1 0,4 7 0,-3 1 0,-15-13 0,-3-1 0,8 18 0,-7-4 0,-4-4 0,-5-3 0,-3 0 0,-1-1 0,-3 1 0,-4 2 0,-5 2 0,-5 3 0,-5 3 0,-2-1 0,0-2 0,3-6 0,4-3 0,3-3 0,2-1 0,0 1 0,0 1 0,0-2 0,1-4 0,3-3 0,3-5 0,1-2 0,1 0 0,1-3 0,-1-2 0,1-3 0,1-4 0,0 2 0,0-2 0</inkml:trace>
  <inkml:trace contextRef="#ctx0" brushRef="#br0" timeOffset="5449">2866 6564 24575,'0'12'0,"0"5"0,0 5 0,0 3 0,0-4 0,0-5 0,0-5 0,0-3 0,0-1 0,0 2 0,0 2 0,0 4 0,0 4 0,0 4 0,0 5 0,0 3 0,0-1 0,0-1 0,0-6 0,0-6 0,0-3 0,1-8 0,2-1 0,5-5 0,7 0 0,12 0 0,11 0 0,6 2 0,-1-1 0,-6 1 0,-9-1 0,-5-1 0,-4 0 0,-1 0 0,-1 0 0,2 0 0,2 0 0,0 0 0,-1 0 0,-3 0 0,-3 1 0,-3 1 0,-5 0 0,-1 0 0,-4-1 0</inkml:trace>
  <inkml:trace contextRef="#ctx0" brushRef="#br0" timeOffset="6783">3454 6359 24575,'0'-19'0,"0"-22"0,1 9 0,0-2 0,0-4 0,2-1 0,2 6 0,2-2 0,-1 4 0,2 1 0,0 2 0,4-5 0,0 3 0,3 8 0,-3 7 0,-1 6 0,-3 6 0,0 2 0,-2 1 0,-1 1 0,-1 3 0,0 6 0,2 8 0,0 7 0,3 6 0,1 4 0,0 8 0,-4-19 0,0 0 0,1 3 0,-1 0 0,0 1 0,-1-1 0,0-1 0,-1-1 0,4 17 0,-4-9 0,0-9 0,-3-7 0,0-5 0,0-3 0,1 0 0,-1-2 0,-1 0 0,1-3 0,1 1 0,-1 0 0,-1-2 0,0 0 0</inkml:trace>
  <inkml:trace contextRef="#ctx0" brushRef="#br0" timeOffset="8131">3468 6247 24575,'11'0'0,"5"0"0,3 0 0,0 0 0,-1 0 0,-5 0 0,-3 0 0,-4 0 0,-2 0 0,-1 0 0,-1 0 0,1 0 0,-1 0 0,1 0 0,0 0 0,0 0 0,0 0 0,-1 0 0,-1 0 0</inkml:trace>
  <inkml:trace contextRef="#ctx0" brushRef="#br0" timeOffset="10266">2338 5699 24575,'12'-20'0,"17"-20"0,-9 12 0,2-3 0,2-3 0,0-2 0,-3 1 0,-1 0 0,-5 2 0,-2 0 0,-3 0 0,-2 0 0,-2 0 0,0-1 0,-3 2 0,-1 0 0,0 2 0,-2 1 0,-4-21 0,-10 10 0,-10 8 0,-13 1 0,15 15 0,-2 0 0,-1 0 0,-2 0 0,-1-1 0,-1 0 0,0 2 0,-1 0 0,-4 1 0,0 0 0,0 3 0,-1 0 0,1 2 0,0 1 0,3 1 0,1 2 0,4 2 0,1 0 0,-17 0 0,8 3 0,6 4 0,4 8 0,0 8 0,1 11 0,0 4 0,4 3 0,4 2 0,3 1 0,4 1 0,3 1 0,2 2 0,2 1 0,0-21 0,1 1 0,1 0 0,0 0 0,2 0 0,1-1 0,6 19 0,4-11 0,0-9 0,0-8 0,-2-4 0,1-2 0,0 0 0,-2-1 0,-2 0 0,-2-3 0,-2-2 0,-2-2 0,-1 0 0,-1-1 0,-1-1 0</inkml:trace>
  <inkml:trace contextRef="#ctx0" brushRef="#br0" timeOffset="11884">1403 5468 24575,'15'0'0,"8"0"0,8 0 0,10 0 0,0 2 0,0 2 0,-6 3 0,-7 3 0,-7-1 0,-6-1 0,-3-1 0,-3 0 0,0-1 0,0 0 0,1-1 0,-2 0 0,1-2 0,-4 0 0,2-1 0,-4 0 0,2 1 0,1 1 0,2 1 0,1 1 0,3 2 0,1-1 0,-1-1 0,-1-2 0,-2-1 0,-2-2 0,-2-1 0,-1 0 0,-2-2 0,-1-6 0,-1-8 0,0-6 0,0-4 0,0 3 0,1 2 0,3 3 0,2 2 0,4 0 0,4-1 0,4-1 0,3-1 0,3-3 0,0-2 0,-1-1 0,-5 3 0,-5 5 0,-6 6 0,-3 6 0,-2 2 0</inkml:trace>
  <inkml:trace contextRef="#ctx0" brushRef="#br0" timeOffset="13583">2593 4770 24575,'-2'-12'0,"0"-11"0,2-11 0,0-9 0,0 1 0,0 5 0,0 4 0,1 3 0,3 3 0,4 4 0,3 3 0,0 4 0,0 4 0,-3 4 0,-1 4 0,-1 2 0,-1 2 0,0 0 0,0 0 0,1 0 0,0 2 0,-2 3 0,-1 6 0,1 5 0,0 4 0,2 5 0,3 4 0,2 3 0,3 2 0,0-1 0,0 3 0,-1 1 0,-2-1 0,0-2 0,-1-5 0,-4-7 0,-1-3 0,-3-3 0,1 0 0,1 0 0,0 0 0,-1-2 0,0-3 0,0-3 0,-1-5 0,0-3 0,-1 0 0,0-1 0</inkml:trace>
  <inkml:trace contextRef="#ctx0" brushRef="#br0" timeOffset="14886">2657 4801 24575,'10'0'0,"3"0"0,5 0 0,1 0 0,1 0 0,-3 1 0,-3 0 0,-5 1 0,0 0 0,-4 0 0,-1 1 0,-2-2 0,0 0 0,0-1 0,1 0 0,0 0 0,0 0 0,-1 1 0,-1 0 0,0 0 0,-1 0 0</inkml:trace>
  <inkml:trace contextRef="#ctx0" brushRef="#br0" timeOffset="16968">3156 7772 24575,'2'9'0,"4"8"0,7 14 0,2 8 0,-5-15 0,0 0 0,-1 1 0,-1 0 0,5 20 0,-1-1 0,-3-9 0,-3-6 0,-2-2 0,-2-3 0,-2 1 0,-3 1 0,-3-1 0,-4 1 0,-4-1 0,-2 0 0,-1-1 0,-4 1 0,0 1 0,0-2 0,-2 2 0,-1 2 0,-4 4 0,12-13 0,-2 0 0,-1 2 0,0-1 0,-1 1 0,0-2 0,-15 14 0,7-9 0,10-9 0,8-8 0,5-4 0</inkml:trace>
  <inkml:trace contextRef="#ctx0" brushRef="#br0" timeOffset="18734">2861 8540 24575,'0'16'0,"0"3"0,0 4 0,0-2 0,0-1 0,0-3 0,0-2 0,0-1 0,0-2 0,0 0 0,0-3 0,0 0 0,0-2 0,0-1 0,0-3 0,0-1 0,4-1 0,5-1 0,8 0 0,8 0 0,7 0 0,1 0 0,-3 0 0,-7 0 0,-6 1 0,-5 0 0,-4 1 0,-3 1 0,-3-1 0,0 0 0,-1-1 0,0 0 0,1-1 0,0 0 0,0 0 0,1 1 0,0 1 0,0 1 0,-2 0 0,1-2 0</inkml:trace>
  <inkml:trace contextRef="#ctx0" brushRef="#br0" timeOffset="20185">2413 9063 24575,'12'0'0,"1"0"0,-3-1 0,1-3 0,-4-2 0,-2-2 0,-3-1 0,-6 0 0,-3 0 0,-5 2 0,0 3 0,3 1 0,3 4 0,4 4 0,1 6 0,1 2 0,0-1 0,1-2 0,1-5 0,2-2 0,1-3 0,1 0 0,-1 0 0,-3-3 0,0-2 0,-2-1 0,0 2 0,0 2 0,0 2 0</inkml:trace>
  <inkml:trace contextRef="#ctx0" brushRef="#br0" timeOffset="22534">2447 8912 24575,'-23'0'0,"0"0"0,-1 0 0,5 0 0,7 0 0,3 0 0,6 1 0,1 2 0,1 3 0,0 2 0,0 1 0,0 0 0,0 1 0,0 1 0,-1-1 0,0 1 0,0-2 0,1-1 0,0 0 0,1 1 0,0 3 0,0 3 0,0 6 0,0 3 0,0 5 0,0 3 0,4 1 0,1-1 0,3-2 0,0-6 0,-1-4 0,2-5 0,-2-2 0,2-2 0,-1 0 0,1 0 0,3 0 0,2-1 0,2-1 0,0 1 0,0 0 0,-1-1 0,-1-2 0,-2-3 0,-2-1 0,0-2 0,-1-1 0,-2 0 0,-1-1 0,-1-3 0,0-4 0,0-5 0,0-4 0,0 0 0,-1 0 0,-2-1 0,-1 1 0,-1-4 0,1-2 0,1-1 0,-1 0 0,1 4 0,-2 4 0,0 1 0,0 2 0,0-2 0,0 1 0,0 1 0,0-1 0,0 0 0,0 0 0,0 1 0,1 2 0,0 3 0,1 1 0,0 1 0,0 0 0,-1-1 0,-1 3 0,0-1 0,0 2 0,0 0 0,-3 0 0,-1 2 0,-2 0 0,-2 1 0,1-1 0,-1 0 0,1-1 0,1 1 0,3 0 0,1 0 0,2 0 0</inkml:trace>
  <inkml:trace contextRef="#ctx0" brushRef="#br0" timeOffset="24765">3712 8734 24575,'0'-16'0,"0"-7"0,0-12 0,0-7 0,0-2 0,0 11 0,0-1 0,0 7 0,0-1 0,0-9 0,0-1 0,0 7 0,0 1 0,0 0 0,0 0 0,0 2 0,0 2 0,0-18 0,0 11 0,0 6 0,0 3 0,2 2 0,3 2 0,3 4 0,4 2 0,4 4 0,5 5 0,5 3 0,0 2 0,-1 3 0,1 7 0,-2 6 0,0 8 0,-4 4 0,-4 1 0,-5 3 0,-4-1 0,-4 1 0,-3 0 0,-3-1 0,-6 0 0,-5-1 0,-4-5 0,-1-4 0,0-7 0,2-8 0,0-3 0,3-3 0,0-1 0,2-1 0,1-1 0,2-1 0,1 1 0,0-1 0,-1 1 0,2-2 0,2-1 0,3 1 0,2-1 0,1 1 0,4 1 0,9 2 0,13 1 0,16 1 0,-16 1 0,1 1 0,3 0 0,0 2 0,-1 1 0,-1 1 0,-4 2 0,-2 2 0,12 11 0,-13 3 0,-7 3 0,-6 2 0,-4-1 0,-4-3 0,-1-3 0,-1-4 0,-5-5 0,-5-2 0,-5-3 0,-3-3 0,-1-2 0,-1-3 0,0 0 0,0 0 0,1-1 0,-1-2 0,1-1 0,1-1 0,1 0 0,4 1 0,7 1 0,2 1 0</inkml:trace>
  <inkml:trace contextRef="#ctx0" brushRef="#br0" timeOffset="26851">2454 7938 24575,'-18'0'0,"-6"0"0,-15 0 0,13 0 0,-3 0 0,-4 0 0,-2 0 0,-1 0 0,0 0 0,1-3 0,1-1 0,3-2 0,0-3 0,4-2 0,2-3 0,2-2 0,1-2 0,3 1 0,1-2 0,1-1 0,2 0 0,-1-1 0,2 0 0,0 0 0,1-1 0,1-1 0,1 0 0,0 0 0,1-1 0,2-1 0,1 1 0,0-1 0,2 0 0,-3-21 0,4 6 0,3 4 0,2-2 0,7-10 0,1 16 0,2-1 0,3-4 0,3-1 0,2-2 0,1 2 0,1 2 0,0 2 0,-1 5 0,1 2 0,-1 4 0,1 3 0,-2 4 0,2 2 0,19-4 0,2 9 0,-1 7 0,-1 3 0,-1 7 0,-2 7 0,0 8 0,-1 9 0,-17-14 0,-1 1 0,0 0 0,0 1 0,0 0 0,0 0 0,11 16 0,-4-7 0,-7-6 0,-5-7 0,-2-3 0,-2-3 0,-3-3 0,-3-2 0,-1-3 0</inkml:trace>
  <inkml:trace contextRef="#ctx0" brushRef="#br0" timeOffset="28583">2286 7133 24575,'11'3'0,"0"0"0,0 0 0,1 2 0,0 1 0,-1 1 0,0 0 0,-1-2 0,0-1 0,-3 1 0,-3-5 0,-1 2 0,-1-2 0,0 0 0,1 0 0,-1 0 0,1-1 0,-2-3 0,0-7 0,0-7 0,-1-6 0,0-6 0,0 0 0,0-1 0,0 4 0,0 5 0,0 3 0,0 4 0,0 2 0,2 2 0,0 1 0,2 1 0,-1 2 0,0 0 0,-1 1 0,-1 1 0,0 1 0,-1 2 0,0 1 0</inkml:trace>
  <inkml:trace contextRef="#ctx0" brushRef="#br0" timeOffset="31852">955 7166 24575,'0'27'0,"0"7"0,0 8 0,0 3 0,0-8 0,0-9 0,0-11 0,0-7 0,0-4 0,0-3 0,-1-3 0,-1-6 0,-2-9 0,-2-6 0,0-3 0,-1-2 0,1 1 0,2-5 0,1-3 0,2 1 0,0 0 0,1 3 0,0 4 0,0 4 0,2 5 0,3 5 0,3 6 0,1 2 0,4 2 0,2 1 0,4 4 0,4 5 0,3 6 0,3 6 0,0 4 0,-2 3 0,-3 1 0,-3 1 0,-3-1 0,-3-4 0,-5-6 0,-2-5 0,-4-3 0,-3-2 0,-1 1 0,0-5 0,-1 3 0,-4-5 0,-5 1 0,-5-2 0,-4-1 0,1-1 0,4 0 0,2-2 0,4-1 0,0-3 0,3-1 0,1 2 0,1 1 0,-1 1 0,4 2 0,6 0 0,3 2 0,7 1 0,1 2 0,2 2 0,4 2 0,6 3 0,1 3 0,-1 4 0,-4 2 0,-5 2 0,-5 1 0,-2-1 0,-4 1 0,-3-1 0,-2-1 0,-3-3 0,-1-3 0,-5-3 0,-5-3 0,-5-3 0,-7-3 0,-2-3 0,-7 0 0,-7 0 0,-5 0 0,-5 0 0,1 0 0,3 0 0,5 0 0,9 0 0,8 0 0,7 0 0,8-2 0,3-2 0,3-2 0,1 0 0,0 0 0,0 0 0,0-1 0,0-3 0,0-2 0,0-2 0,0-4 0,0-2 0,0-2 0,0-1 0,0 1 0,0 3 0,0 3 0,0 5 0,0 5 0,0 4 0</inkml:trace>
  <inkml:trace contextRef="#ctx0" brushRef="#br0" timeOffset="38567">7907 5646 24575,'0'-33'0,"0"9"0,0-2 0,0-9 0,0-1 0,0-6 0,0-1 0,0 1 0,0 2 0,0 5 0,0 2 0,0 6 0,0 3 0,0-11 0,0 12 0,0 3 0,0-2 0,0-3 0,0 0 0,0 4 0,0 4 0,0 4 0,0 3 0,0 2 0,0 1 0,0 4 0,-1 1 0,-2 1 0,0 1 0,9 2 0,0 1 0,11 4 0,0 2 0,9 3 0,14 3 0,-13-7 0,4 0 0,8 0 0,2 1 0,-8-3 0,1 0 0,0 0-226,3 0 0,1 0 0,1 0 226,0 0 0,1 1 0,0-1 0,2 1 0,0 0 0,0 0 0,0 0 0,0 0 0,1 0 0,1 0 0,0 0 0,1-1-365,0 1 0,0-1 1,1 0 364,-1 0 0,1-1 0,1 1 0,1-1 0,2 0 0,0 0-402,-10-1 0,0 0 0,1-1 1,-1 1 401,2-1 0,0 1 0,0-1 0,0 0 0,1 0 0,-1-1 0,1 1 0,-2-1-239,9 0 0,-1 1 0,-1-2 239,-5 0 0,-1 0 0,-2-1 0,-3 1 0,-1 0 0,-2-1 280,10 1 1,-2 0-281,-3 1 0,-2 0 495,-8 0 1,-2 0-496,13 3 1685,-13 0-1685,-9-1 859,-6-1-859,-5-1 0,-3 0 0,-4-1 0,-3 0 0,-2 5 0,-1 2 0,0 4 0,0 3 0,1 0 0,0 2 0,0-4 0,2 1 0,1-2 0,-1-2 0,2 1 0,-1-3 0,0 0 0,1-1 0,-1 0 0,-1 0 0,1 1 0,-1-1 0,2-1 0,1-1 0,0-1 0,0-1 0,0 0 0,0 1 0,0 0 0,0-1 0,0 1 0,0-1 0,0 0 0,0-2 0,0-1 0</inkml:trace>
  <inkml:trace contextRef="#ctx0" brushRef="#br0" timeOffset="40553">10316 5463 24575,'0'28'0,"0"-2"0,1-1 0,1-4 0,2-4 0,1-3 0,0-3 0,-1-3 0,0-1 0,-1-3 0,0 2 0,1 0 0,-1 1 0,2 0 0,-2 0 0,1-1 0,-1-1 0,0 0 0,-1-2 0,2 0 0,-2-1 0,2-1 0,-2 0 0,1-1 0,0 0 0,0 0 0,1 0 0,0 0 0,2 0 0,1-3 0,4-2 0,2-2 0,4-3 0,2-2 0,0 1 0,1-2 0,-1 0 0,-3 1 0,-3 1 0,-2 2 0,-1 1 0,1 0 0,3 0 0,4-3 0,5-2 0,2-2 0,2-1 0,1-1 0,-4 3 0,-4 4 0,-5 3 0,-5 5 0,-4 2 0,-2-1 0,-3 1 0,-1-1 0</inkml:trace>
  <inkml:trace contextRef="#ctx0" brushRef="#br0" timeOffset="210234">20498 5307 24575,'8'14'0,"5"7"0,7 8 0,6 6 0,1-1 0,-2-4 0,-5-8 0,-5-7 0,-4-4 0,-3-3 0,-3-2 0,-2-3 0,-2-1 0,0-1 0,0 0 0,2 3 0,2 3 0,3 4 0,2 4 0,1 0 0,0-2 0,-1-6 0,-2-3 0,-2-3 0,0-3 0,1-6 0,2-6 0,3-4 0,1 0 0,-1 4 0,-1 4 0,-2 4 0,3 1 0,3-1 0,3 0 0,1 0 0,-2 0 0,-4 2 0,-3 2 0,-4 0 0,0 1 0,-2-2 0,0 0 0,0-1 0,-1 1 0,-1 1 0,-1 1 0</inkml:trace>
  <inkml:trace contextRef="#ctx0" brushRef="#br0" timeOffset="233297">20184 5309 24575,'0'17'0,"0"3"0,0 6 0,0 1 0,0 0 0,2-2 0,4-2 0,2-1 0,3-4 0,-1-2 0,-2-3 0,-2-3 0,-2-4 0,-2-1 0,-1-3 0,0 0 0,0-1 0,0 0 0,1 1 0,-1-1 0,1 1 0,0-1 0,1 0 0,1-1 0,1 0 0,1 0 0,1 0 0,4 0 0,2-2 0,4-4 0,2-2 0,3-4 0,2-1 0,1-2 0,0 1 0,-3 2 0,-4 2 0,-6 3 0,-4 1 0,-4 2 0,-3 0 0,-1 2 0,0 1 0</inkml:trace>
  <inkml:trace contextRef="#ctx0" brushRef="#br0" timeOffset="237087">18069 6190 24575,'-2'9'0,"0"3"0,3 1 0,3 4 0,4 1 0,2 1 0,2 0 0,3-1 0,4-4 0,6-2 0,8-1 0,10-1 0,-18-5 0,1 1 0,5 0 0,1 1 0,6 1 0,2 1 0,7 0 0,2 1-290,-12-4 0,1 1 0,1-1 290,2-1 0,0 0 0,1-1 0,1-1 0,1 0 0,1-1 0,-1 0 0,1-1 0,-1 0 0,-2-1 0,-1 0 0,0 0 0,0 0 0,-1 0 0,-1 0 0,-2 0 0,-2 0 0,0 0 0,13 0 0,-2 0 0,-3 0 0,-2 0 0,-6 0 0,-1-1 0,-4 1 0,1-1 0,-2-1 0,1 1 0,-1-1 0,1 0 435,1 0 0,1 1-435,-2-1 0,1 1 0,-3 0 0,0 0 0,-3 0 0,0 0 0,18 0 0,-7 1 0,-2 0 0,-3 0 0,-1 0 0,0 0 0,-1 0 0,0 0 0,-3 0 0,-6 0 0,-5-1 0,-5-1 0,-4-3 0,-3 0 0,-1 0 0,0-1 0,3-2 0,5-2 0,6-1 0,4-1 0,3 2 0,0 1 0,-1 2 0,-1 2 0,-4 1 0,-5 3 0,-3-1 0,-4 0 0,-2-2 0,-2-1 0,-1-1 0,0-1 0,0-1 0,-2 0 0,-1 0 0,-1 0 0,0 0 0,1 0 0,0 0 0,1 1 0,0 1 0,0 1 0,1 1 0,0 1 0,1 0 0,0 0 0,0-1 0,0 0 0,0-1 0,-1-1 0,0 1 0,0 2 0,0 2 0</inkml:trace>
  <inkml:trace contextRef="#ctx0" brushRef="#br0" timeOffset="240417">20297 6290 24575,'16'-3'0,"2"-2"0,2-2 0,-4 0 0,-4 1 0,-5 4 0,-3 2 0,1 0 0,-1 2 0,1 0 0,2 1 0,1-1 0,1-2 0,0 0 0,2 0 0,-4 0 0,0-3 0,-5 0 0,1-1 0,1 0 0,0 2 0,2 1 0,0-1 0,1 1 0,2-1 0,1 0 0,1 1 0,0-1 0,-2 0 0,0 1 0,-1 0 0,-3 1 0,-1 0 0,-2 0 0,0 2 0,0 4 0,1 4 0,1 3 0,2 0 0,1-1 0,2-1 0,0-2 0,1 2 0,0 0 0,2 1 0,0 0 0,0-1 0,-1-1 0,-2 0 0,-3-1 0,-1 0 0,-1-1 0,-1-1 0,-1-1 0,-1-1 0,-1-1 0,0 1 0,0 0 0,2 1 0,2 1 0,0 0 0,2-2 0,-3-1 0,2-2 0,-4-1 0,1 0 0</inkml:trace>
  <inkml:trace contextRef="#ctx0" brushRef="#br0" timeOffset="271118">7282 5556 24575,'0'-25'0,"0"-1"0,0-6 0,0-3 0,0-9 0,0-1 0,0 12 0,0-1 0,0 1-311,0-2 1,0 0 0,0 0 310,0-1 0,0-1 0,0 0 0,0-3 0,0-1 0,0 0-287,0-3 1,0 0 0,0 0 286,0 1 0,0 0 0,0 1 0,0 3 0,0-1 0,0 2 216,0-11 0,0 2-216,0 8 0,0 2 0,0 5 0,0 3 0,0-14 450,0 14-450,0 10 908,0 8-908,0 4 0,0 3 0,0-3 0,0-4 0,-1-5 0,-1-6 0,-1-7 0,0-8 0,-2-8 0,2 21 0,0-2 0,0 1 0,0 0 0,-1-21 0,0 11 0,1 10 0,1 10 0,1 7 0,1 4 0,0 1 0,0 0 0,0 0 0,0-1 0,0 2 0,1 0 0,2 1 0,3 1 0,3 0 0,5 1 0,12 2 0,19 0 0,-10-1 0,3-1 0,-3-1 0,3 1 0,2-2-655,-2 0 1,2 0-1,2-1 1,2-1 654,-2 0 0,1-1 0,2 1 0,1-2 0,1 0-547,-1 0 1,2 0 0,1-1 0,1-1 0,0 1 0,2-1 412,-9 2 0,0-1 0,2-1 0,0 1 0,0 0 0,1-1 0,0 1 0,1 0-231,-3 0 1,1 0 0,1 0 0,-1 0 0,1 0 0,1 0 0,0 0 0,-1 0 0,2 0 263,-3 0 1,0 1-1,0-1 1,1 1-1,0 0 1,0-1 0,1 1-1,0 0 1,0 0-1,0 0-177,-1 0 0,0 0 0,0 0 0,1 1 0,0-1 0,0 1 0,0-1 0,1 1 0,-1-1 0,1 1 1,0-1 277,-3 1 0,1 0 0,0 0 0,0 0 0,0 0 0,1 0 0,-1 0 0,1 0 0,0 0 0,0 0 0,0 0 0,1-1-111,-3 2 0,1-1 0,0 0 0,0 0 1,0 0-1,0 0 0,1 0 0,-1 0 1,1 0-1,0 0 0,0 0 0,-1 0 1,1 0 110,2 0 0,-1 0 0,1 1 0,0-1 0,0 0 0,0 0 0,0 0 0,0 0 0,0 0 0,0 1 0,0-1 0,0 1 0,-1-1-43,0 1 1,0 0 0,-1 0 0,1 0-1,0-1 1,-1 2 0,1-1 0,-1 0-1,0 0 1,0 0 0,0 1 0,0-1-1,0 1 43,3-1 0,0 1 0,-1-1 0,1 1 0,-1 0 0,0 0 0,0 0 0,0 0 0,0 0 0,-1 0 0,1 1 0,-1-1-8,1 1 0,0 0 0,0-1 0,0 1 0,0 1 0,-1-1 0,0 0 0,0 0 0,0 1 0,0-1 0,0 1 8,2-1 0,0 1 0,0 0 0,0 0 0,-1 0 0,1 0 0,-1 0 0,1 0 0,1 0 0,-1 0 0,-1 0 0,0 0 0,1 0 0,-1 0 0,1 0 0,0 0 0,0 0 0,1 0 0,-1 0 0,1 0 0,-1 0 0,-2 0 0,0 0 0,0 0 0,0 0 0,0 0 0,0 0 0,0 0 0,1 0 0,-1 0 0,1 0 0,0 0 0,0 0 0,-1 0 0,-1 0 0,1 0 0,0 0 0,0 0 0,1 0 0,-1 0 0,1 0 0,-1 0 0,0 0 0,1 0 0,-1 0 0,0 0 0,-1 0 0,0 0 0,-1 0 0,1 0 0,0 0 0,0 0 0,0 0 0,-1 0 0,1-1 0,-1 1 0,0 0 0,1-1 0,-1 1 0,2-1 0,0 0 0,0 0 0,-1 0 0,1 0 0,-1 0 0,1-1 0,-1 1 0,0-1 0,0 1 0,1-1 0,-1 0 0,3 0 0,1 0 0,-1 0 0,1-1 0,-1 1 0,0-1 0,0 1 0,0-1 0,-1 0 0,0 0 0,-1 1 13,1-1 1,-2-1-1,1 1 1,-1-1 0,0 1-1,-1-1 1,0 1 0,1-1-1,-1 1 1,1 0-14,0 0 0,-1-1 0,1 1 0,-1 0 0,1 0 0,-1 0 0,0 0 0,0 0 0,0 1 0,-1-1 0,3 1 0,0 0 0,-1 0 0,0 0 0,-1 0 0,1 1 0,-1-1 0,1 1 0,0 1 0,0-1 0,0 1 0,-1 0 0,1 0 0,0 0 0,0 0 0,0 1 0,0 0 0,0 0 0,2 0 0,0 1 0,0 0 0,0 0 0,0 0 0,-1 0 0,1 1 0,-1 0 0,-1-1 81,2 1 1,-1 0-1,0 0 1,-1 1-1,0-1 1,0 0-1,-1 1 1,0-1-82,3 1 0,-1 0 0,1 1 0,-2-1 0,0 0 0,0 0 0,-1-1 213,2 1 1,-1-1-1,0 0 1,-1 1-1,0-2 1,-1 1-214,4-1 0,0-1 0,-1 1 0,-1-1 0,1 0 388,-3-1 1,0 1 0,0-1 0,-1 0 0,0 1-389,-3-1 0,0 0 0,0 0 0,-1 0 0,0 0 0,8 0 0,0 0 0,0 0 0,-1 0 694,-3 0 1,0 0-1,-1 0 1,-1 0-695,-3 0 0,0 0 0,-1 0 0,0 0 938,7 0 1,0 0 0,-2 0-939,-5-1 0,-2 1 0,-1-1 1265,11 0 0,-2 0-1265,-2 0 0,0 1 0,1-1 0,2 0 467,-11 1 1,2 0 0,1 0-468,6 0 0,0 0 0,1 0 0,4 0 0,0 0 0,1 0 28,-11 0 0,0 1 0,0-1 0,0 1-28,11 0 0,1 0 0,0-1 0,-13 1 0,1 0 0,0-1 0,0 1 0,2-1 0,0 1 0,0-1 0,1 1-284,2-1 0,1 0 0,1 1 1,-1 0 283,0 0 0,0-1 0,0 2 0,-1-1 0,-1 1 0,-1 0 0,-1 0 0,-1 1-98,7 0 0,-1 0 0,-3 1 98,7 1 0,-4 0 378,-11-2 1,-3 1-379,6-1 1216,-19-1-1216,-10-1 0,-5 0 0,-2-1 0</inkml:trace>
  <inkml:trace contextRef="#ctx0" brushRef="#br0" timeOffset="272803">24237 3321 24575,'42'0'0,"-14"0"0,1 0 0,9 0 0,2 0 0,4 0 0,1 0 0,0 0 0,0 0 0,-2 0 0,-1 0 0,-5 0 0,0 0 0,-6 0 0,-2 0 0,15 0 0,-16 1 0,-12 3 0,-6 1 0,-2 1 0,-1 0 0,0 0 0,3 1 0,6 1 0,7 3 0,6 4 0,5 4 0,4 3 0,6 0 0,-21-12 0,1 1 0,1 0 0,-1-1 0,0 0 0,-1 1 0,15 8 0,-8 0 0,-11-3 0,-7 0 0,-5-1 0,-4 0 0,-2 2 0,-1 3 0,0 4 0,0 8 0,0 11 0,0-17 0,0 2 0,0 4 0,1 0 0,0 2 0,1 1 0,0 0 0,0-1 0,0-1 0,0-1 0,0-1 0,1 0 0,0 0 0,0 1 0,0 1 0,1 0 0,-1 2 0,1 0 0,-1 1 0,0 1 0,-1-2 0,0 1 0,-1-3 0,1 0 0,-1-1 0,1 1 0,-1-2 0,0-1 0,0 0 0,2 0 0,-1-1 0,1 1 0,-1-4 0,1 0 0,3 20 0,0-11 0,-2-9 0,0-4 0,-1-1 0,2 4 0,-1 3 0,1 2 0,1 2 0,0 1 0,-1 2 0,0 0 0,-1-4 0,-2-6 0,-1-7 0,0-15 0,-1 1 0,0-9 0</inkml:trace>
  <inkml:trace contextRef="#ctx0" brushRef="#br0" timeOffset="274502">25254 5057 24575,'8'10'0,"4"1"0,6 4 0,4 4 0,0 4 0,1 4 0,-2-2 0,-4-3 0,0-2 0,-3-3 0,-1-2 0,-2-2 0,-3-3 0,-3-3 0,-1-2 0,-2-1 0,1-1 0,1 1 0,-2 1 0,2-2 0,-2-1 0,2 1 0,-1 2 0,3 1 0,1 3 0,1 1 0,1 1 0,0 1 0,-2 0 0,0 0 0,-1 0 0,0-1 0,0-2 0,-1-4 0,0-2 0,-1-3 0,0-4 0,2-6 0,2-6 0,2-5 0,8-7 0,12-9 0,-9 15 0,2 0 0,3-2 0,2-1 0,0 1 0,0 0 0,-4 4 0,-2 0 0,12-12 0,-13 11 0,-12 8 0,-4 3 0,-4 4 0,-1 1 0,0 1 0,0 3 0</inkml:trace>
  <inkml:trace contextRef="#ctx0" brushRef="#br0" timeOffset="278616">15467 6170 24575,'0'10'0,"0"17"0,0 1 0,0 5 0,0 13 0,1 5-673,-1-10 0,1 1 0,0 1 673,1 2 0,1 0 0,0 0 0,1-1 0,0-1 0,0 0 165,0-6 1,1-1 0,-1-1-166,3 11 0,-1-4 185,-1-8 0,0-3-185,4 12 0,-1-14 0,-4-13 0,-1-9 0,-2-5 1029,1-2-1029,1-3 123,2 1-123,1-1 0,5 0 0,7-1 0,18-3 0,-6 3 0,4 2 0,2 0 0,4 0 0,3 1-820,2 0 1,3 0 0,4 0 0,3 1 647,-11-1 1,2 1 0,3 1 0,1-1 0,2 0 0,0 0 0,1-1-157,-10 1 0,1-1 0,0 0 1,1 1-1,1-1 0,0 0 1,0 0-1,1-1 0,1 1 1,-1 0 142,1-1 1,0 1 0,1-1 0,1 0 0,0 0 0,0 0 0,0 0 0,0 0 0,1 0 0,-1 0 0,0-1-90,-4 1 1,0 0 0,0 0 0,1-1 0,-1 1 0,0-1 0,0 1 0,1-1 0,-1 1 0,0-1 0,-1 1 0,1-1 248,2 0 1,0 0-1,0 0 1,0 0 0,0 0-1,0 0 1,-1-1 0,0 1-1,1 0 1,-1 0 0,-1 1-188,4-1 0,0 0 0,-1 0 0,1 0 1,-1 1-1,0-1 0,0 0 0,-1 1 1,-1 0-1,0-1 212,0 1 0,-1 0 0,-1 0 0,0 1 0,0-1 0,-1 0 0,0 1 0,1-1 0,-1 1-9,5-1 0,-1 1 0,1 0 1,0-1-1,-1 1 0,-1 0 1,0 1-1,-1-1 9,0 0 0,0 1 0,-1-1 0,-1 1 0,0 0 0,0-1 0,-1 1 202,6 0 1,-1 0 0,-1 0-1,1 0 1,-1 0 0,0 0-203,-2 0 0,1 1 0,-1-1 0,0 1 0,-1-1 0,0 1 0,3 0 0,0 1 0,-1-1 0,-1 1 0,1-1 0,1 1 0,-1-1 0,0 1 0,0-1 0,-1 1 0,-2-1 0,-1 1 0,0-1 0,0 1 0,0-1 0,-1 0 0,1 0 0,-1-1 0,1 1 0,-1-1 393,0 0 1,0 0-1,0-1 1,0 1 0,0-1-394,-1 1 0,1-1 0,-1 1 0,1-1 0,0 0 0,1 1 0,1-1 0,0 1 0,0-1 0,-1 1 0,0-1 0,-1 1 0,0-1 0,0 1 0,0 0 0,0 0 0,0 0 0,1 0 0,-1 0 0,0 0 0,0 0 0,1 0 0,-1 0 0,0 0 0,0 0 0,9 1 0,-1 0 0,1 0 0,-1 1 602,-2 0 1,1 1-1,-1 0 1,-1 1-603,-3-1 0,-2 1 0,1 1 0,-2-1 816,10 3 1,-1-1 0,-1 1-817,-3-1 0,0 0 0,-1 0 0,-4 0 0,0-1 0,0-1 0,-1 0 0,0 0 0,0-1 0,1 0 0,0-1 0,0 0 0,1-1 0,0 0 0,1-1 0,0 1 0,-1-1 0,1-1 0,-2 1 0,0 0 0,-1-1 737,-1 0 1,0-1 0,0 0-738,-1 0 0,-1-1 0,0-1 0,1 0 0,0 0 0,0-1 0,2 0 0,0-1 0,0 1 0,2 0 0,0 0 0,0-1 0,-1 1 0,0 0 0,0 0 0,-2-1 0,0 1 0,-1 0 0,12-2 0,-2 0 1024,-6 0 0,-2 0-1024,-6 0 0,-2 0 830,-2-1 1,-1 0-831,2-3 0,1 0 505,2-1 1,0-1-506,4-1 0,0-1 266,-1 0 1,-1 0-267,-4 3 0,-2 0 0,15-7 0,-17 6 0,-13 5 0,-8 0 0,-3 0 0,-2 0 0,-1 0 0,0-5 0,0-6 0,-1-10 0,-2-9 0,-2-6 0,-3 2 0,0 6 0,-1 9 0,2 8 0,0 1 0,0-1 0,-4-5 0,-2-6 0,-2-3 0,-1 0 0,4 6 0,2 8 0,6 9 0,1 5 0</inkml:trace>
  <inkml:trace contextRef="#ctx0" brushRef="#br0" timeOffset="280166">25455 6443 24575,'0'-20'0,"2"-4"0,2-5 0,4-2 0,3 1 0,2 4 0,0 5 0,1 2 0,0 3 0,0 1 0,0 1 0,-1 3 0,-1 1 0,-3 3 0,-2 1 0,-1 2 0,-1 2 0,1 1 0,-1 0 0,0 1 0,0 0 0,1 0 0,1 0 0,2 2 0,2 4 0,6 5 0,6 5 0,4 2 0,1 0 0,-2-1 0,-5 0 0,-4-1 0,-3-1 0,-2-1 0,-2-5 0,-2-2 0,-3-3 0,-2-2 0,-2-1 0</inkml:trace>
  <inkml:trace contextRef="#ctx0" brushRef="#br0" timeOffset="283553">17837 6166 24575,'0'18'0,"0"7"0,0 9 0,0 5 0,0-5 0,0-5 0,0-9 0,0-8 0,0-4 0,0-3 0,0-1 0,1 0 0,1-1 0,2 1 0,4 4 0,9 6 0,7 8 0,10 8 0,-15-14 0,2 1 0,3 0 0,1-1 0,4 1 0,2-1 0,5 2 0,3-1 0,-9-5 0,2 0 0,0 0-181,2 0 0,1 0 0,1 0 181,1-1 0,-1 0 0,2 0 0,1-1 0,2 0 0,0-1-404,1-1 0,2 0 0,0 0 404,3-1 0,2-1 0,0 0 0,-9-2 0,1 0 0,0 0 0,0 0-387,0-1 0,0 0 0,0 0 0,1-1 387,0 0 0,1 1 0,-1-1 0,0 0 0,-1-1 0,0 1 0,0 0 0,0-1 0,-1 0 0,0-1 0,0 1 0,-1-1 0,1 1 0,0-1 0,0 0 0,1 0 0,1-1 0,1 0 0,1-1 0,0 0-550,3 0 1,1-1 0,1 0 0,1 0 549,-7 0 0,1 0 0,0-1 0,0 1 0,2 0-381,-5 0 1,0 0 0,1 0 0,1 1 0,-1-1 0,1 1 380,1-1 0,1 1 0,0 0 0,0 0 0,1 0 0,-1 1 0,1-1 0,1 1 0,0-1 0,0 1 0,0 0 0,1-1-461,1 0 1,0 0 0,1 0 0,0 0 0,-1-1 0,0 0 460,-3 1 0,0-1 0,-1 0 0,1 0 0,-1-1 0,0 0 0,0 0 0,-1 0 0,1 0 0,-1-1 0,0 0 0,0 0-145,-1-1 1,1 0-1,-1 0 1,0 0 0,0 0-1,-1 0 145,7-1 0,0 0 0,-1 0 0,1 1 0,0-1 0,-7 1 0,1 1 0,0-1 0,0 0 0,0 1 0,-1 0 0,6 0 0,-1 0 0,0 1 0,0-1 0,-1 1 46,-2 1 1,-1 0-1,1 0 1,-2 1-1,0 0-46,6-1 0,-1 1 0,-1 0 0,-2 0 491,8 0 0,-3 0 0,0 0-491,-5 0 0,-2 0 0,-1 0 1638,10-1 0,-3 0-1367,-4 1 0,-1 0-271,-1 1 0,0 0 0,0 0 0,0 1 0,4 0 0,1 0 0,2 0 0,0 0 0,0 0 0,-1 0 0,-1 0 0,-1 0 0,-4 0 0,-2 0 1417,-4 0 0,0 0-1417,-5 0 0,-1 0 1029,-3 0 1,-2 0-1030,17 0 898,-8 0-898,-7 0 95,-4 0-95,-1 0 0,4 0 0,4 0 0,10 0 0,8 3 0,-22 0 0,0 1 0,0 0 0,-1 1 0,20 7 0,-8-3 0,-2-4 0,-1-3 0,-2-2 0,-2 0 0,-7 0 0,-7 0 0,-6-2 0,-6-2 0,-2-2 0,0-3 0,3-3 0,2-3 0,1-2 0,-1 0 0,-1 1 0,-4 3 0,-1 4 0,-1 3 0,0 0 0,0 3 0,0-1 0,0 3 0,0 0 0</inkml:trace>
  <inkml:trace contextRef="#ctx0" brushRef="#br0" timeOffset="287336">23066 6192 24575,'7'4'0,"-1"0"0,0 1 0,0 0 0,1 0 0,1-1 0,5-2 0,8 1 0,13 1 0,-9-2 0,2 1 0,8 0 0,1 0 0,4 0 0,2 0 0,2-1 0,0-1 0,4 0 0,0 0 0,0-1 0,-1 0 0,0 0 0,0 0 0,-2 0 0,0 0 0,-3 0 0,0 0 0,-2 0 0,0 0 0,-3 0 0,-1 0 0,-3 0 0,-1 0 0,-5 0 0,-1 0 0,20 0 0,-1 0 0,1 0 0,3 0 0,-20 0 0,1 0 0,0 0 0,1 0 0,2 0 0,1 0 0,1 0 0,0 0 0,0 0 0,0 1 0,3 1 0,0-1 0,-2 1 0,-1 0 0,-2 0 0,-2 1 0,-4-2 0,-2 1 0,13 0 0,-11-1 0,-10-1 0,-4 0 0,-2 0 0,-2 0 0,2 0 0,0-1 0,2-1 0,5-4 0,4-4 0,7-4 0,2-3 0,0-3 0,-4-1 0,-6 3 0,-7 5 0,-6 4 0,-3 2 0,-1 0 0,-1 0 0,2-3 0,1-1 0,0 0 0,-1 2 0,-3 3 0,-1 2 0,-1 3 0</inkml:trace>
  <inkml:trace contextRef="#ctx0" brushRef="#br0" timeOffset="289052">25058 6077 24575,'16'0'0,"3"0"0,0 0 0,1 0 0,-2 0 0,-3 0 0,0 0 0,-3 0 0,-2 0 0,-1 0 0,-3 0 0,-1 0 0,-1 0 0,-3 1 0,0 2 0,-1 1 0,0 1 0,1-1 0,0-1 0,1-1 0,4-2 0,4 0 0,6 0 0,4 0 0,-2 0 0,-4 0 0,-1 0 0,-6 0 0,-1 1 0,-4 1 0,-2 4 0,0 2 0,0 3 0,0 1 0,0 0 0,0-1 0,0-1 0,0-2 0,0-1 0,0-2 0,1 0 0,1 0 0,-1 0 0,1 0 0,0 2 0,2 1 0,0 1 0,1 0 0,2 2 0,-3-5 0,2 1 0,-5-6 0,0 0 0</inkml:trace>
  <inkml:trace contextRef="#ctx0" brushRef="#br0" timeOffset="290934">25289 6390 24575,'14'0'0,"3"0"0,2-2 0,3-5 0,-1-3 0,0-3 0,-4 1 0,-4 2 0,-1 0 0,-3 2 0,-2 1 0,0 2 0,-2 0 0,0 0 0,1-1 0,1-4 0,3-2 0,2 0 0,1 0 0,-2 2 0,-5 5 0,0 0 0,-5 1 0,1 0 0,1 0 0,0 0 0,-1 3 0,0 4 0,-1 6 0,0 4 0,0 2 0,1-1 0,-1 0 0,1-1 0,2 0 0,2 0 0,1 1 0,0-1 0,2-1 0,-2-1 0,0-1 0,-2-1 0,-1-2 0,-1-1 0,-1 0 0,0 0 0,1 0 0,-1-1 0,1 0 0,0-1 0,-1-1 0,0-1 0,0 0 0,0 0 0,-1-1 0</inkml:trace>
  <inkml:trace contextRef="#ctx0" brushRef="#br0" timeOffset="320918">7673 5442 24575,'0'-47'0,"0"17"0,0-3 0,0-4 0,0-3 0,0 0 0,0 0 0,0 4 0,0 3 0,0 5 0,0 1 0,0-22 0,0 1 0,0 22 0,0-1 0,0 0 0,0 0 0,0-22 0,0 13 0,0 13 0,0 7 0,0 4 0,0 2 0,0-1 0,0 1 0,0 1 0,0 1 0,0 1 0,0 2 0,2 1 0,1 3 0,5 1 0,6 0 0,8 1 0,17 0 0,-11 0 0,2 0 0,8 0 0,3 0 0,6 0 0,3-1-315,-13 1 0,1-2 1,1 1 314,3 0 0,2 0 0,0 0 0,3 0 0,0 0 0,0 0 0,1 1 0,-1 0 0,1 0 0,-1 0 0,-1 1 0,0 0 0,-1 0 0,-1 1 0,1 1 0,-1 0 0,1 0 0,-1 0 0,2 0 0,0 1 0,0-1 0,-1 0 0,1 0 0,1 1 0,0-2 0,2 1 0,-1 0-440,-9-1 0,1-1 1,0 1-1,0-1 440,2 0 0,1 0 0,0 0 0,1 0 0,3-1 0,0 1 0,1 0 0,1-1-485,-8 1 1,0-1 0,1 0 0,0 1-1,1-1 485,1 0 0,1 1 0,-1-1 0,1 1 0,1 0 0,1-1 0,1 1 0,-1 0 0,1 0 0,0 0 0,1 0 0,0 0 0,-1 0 0,1 0 0,0 0 0,-2 0 0,1 0 0,-1-1 0,0 1 0,-1-1 0,-1 0 0,-1 1 0,-1-1 0,0 0 0,0-1-326,6 1 1,0 0 0,-2 0 0,0-1 325,-3 0 0,-2 0 0,0 0 0,-1 0 41,7 0 1,-1 0 0,-2 0-42,-4 0 0,-2 0 0,0 0 0,12 0 0,-3 0 701,-8 0 0,-3 0-701,-6 0 0,-2 0 2458,16 0-2458,-6 0 1670,1 0-1670,-14 0 0,2 0 385,5 0 1,2 0-386,6 0 0,1 0 0,4 0 0,0 0 0,-1 1 0,0 0 0,-1 1 0,-2 1 0,-4 0 0,-1 1 0,-4 1 0,-1 0 0,-3-1 0,-1 1 0,-3-1 0,1 0 0,19 3 0,-3-3 0,-2-1 0,-1-1 0,0-2 0,1 0 0,-6 0 0,-7 0-3277,-9 0 0,-8 0 3047,-5 0 230,-3 4 0,-2-2 0,0 6 0,0 3 0,-2 7 3276,-2 5 0,-3 3-3044,-2 1-232,1-3 0,0 0 0,3 2 0,0 3 0,1 7 0,1 7 0,0 3 0,0 0 0,2-4 0,-1-4 0,2-5 0,0-3 0,-1-2 0,-1-7 0,1-5 0,0-6 0,1-6 0,0-2 0</inkml:trace>
  <inkml:trace contextRef="#ctx0" brushRef="#br0" timeOffset="322506">13031 5273 24575,'13'25'0,"6"2"0,13 7 0,-15-16 0,2 1 0,1 0 0,-1 1 0,0 0 0,-1-1 0,12 15 0,-5-6 0,-8-8 0,-4-6 0,-5-2 0,-3-4 0,-2-1 0,-1 0 0,1 1 0,2 3 0,1 3 0,0 0 0,-2-3 0,-1-3 0,-2-4 0,1-2 0,-1-7 0,1-8 0,1-6 0,0-5 0,1 2 0,-1 1 0,2 1 0,2 2 0,0 0 0,0 2 0,1 0 0,0-2 0,3-1 0,2-2 0,1 0 0,0 4 0,-3 4 0,-5 7 0,-3 4 0</inkml:trace>
  <inkml:trace contextRef="#ctx0" brushRef="#br0" timeOffset="325150">7458 5568 24575,'0'-20'0,"0"-23"0,0 4 0,0-4 0,0 6 0,0-3 0,0 0-675,0-5 1,0-2 0,0 1 674,0 0 0,0 1 0,0 0 0,0 3 0,0 1 0,0 0 0,0 2 0,0 1 0,0 1 85,0 1 0,0 1 0,0 1-85,0-1 0,1 1 0,-1 1 0,2-14 0,0 2 213,0 3 1,1 2-214,0 3 0,1 2 0,-2 2 0,1 2 0,0 3 0,-1 1 1022,3-23-1022,0 4 319,1 3-319,0 5 0,-2 8 0,1 11 0,0 8 0,0 7 0,1 2 0,0 2 0,1 0 0,3 2 0,3 2 0,6 5 0,8 4 0,15 4 0,-12-6 0,3 0 0,12 1 0,4-1-713,-8-2 0,3 0 1,3-1 712,-11-2 0,3 0 0,1-1 0,1 0 0,1 1-547,-1-1 1,2 0 0,0 0 0,2-1 0,0 1 0,1-1 458,-1 0 1,0-1 0,1 1 0,1-1-1,0 0 1,0-1 0,0 1 87,2 0 0,0-1 0,0 0 0,0 0 0,1 0 0,-1 0 0,0-1 0,0 0 0,-1 0 0,0 0 0,0 0 0,0-1 0,0 1 0,-1-1 0,-1 0 0,-1 0 0,1 0 0,-1 0 0,0 0 0,0 0 0,0 0 0,4 1 0,0-1 0,0 1 0,0-1 0,0 1 0,-1-1-453,1 1 0,-1 0 1,0 0-1,1 0 1,-1 0-1,0 1 453,-1-1 0,0 0 0,0 1 0,0-1 0,0 1 0,1 0 0,-5 0 0,0 0 0,0 0 0,1 0 0,-1 0 0,1 0 0,-1 0 0,0 0 0,0 1 0,0-1 0,0 1 0,0-1 0,0 1 0,1-1 0,0 1 0,0-1 0,0 1 0,1 0 0,-1-1 0,1 1 0,-1 0-343,1-1 0,0 1 0,1-1 0,-1 0 1,0 0-1,0 1 0,0-2 343,5 1 0,-1 0 0,1 0 0,-1-1 0,0 1 0,0-1 0,0 0 0,1 0 0,-1-1 0,0 1 0,0-1 0,-1 1-81,-2-1 1,-1 0-1,-1 0 1,1 0-1,-2 0 1,1 1 80,4 0 0,-1 0 0,0 0 0,0 0 0,0 1 0,-1 1 0,-1 0 0,0 0 0,1 1 0,0 0 0,-5 1 0,1 0 0,-1 0 0,1 1 0,1 0 0,0-1 6,4 2 1,1-1 0,1 1-1,0 0 1,0-1 0,1 1-7,-7-2 0,1 1 0,0-1 0,0 1 0,0-1 0,0 0 0,1 0 0,0 0 0,1 0 0,0 0 0,0-1 0,-1 1 0,1-1 0,-1 0 0,5 0 0,1 0 0,-1 0 0,-1-1 0,1 1 0,-2-1 72,-3 1 1,0-1 0,-1 1 0,0-1-1,-1 0 1,0 1-73,6 0 0,0 0 0,-1 0 0,0 0 0,-2 0 242,-4-1 0,-1 1 0,-1-1 0,0 1 0,-1-1-242,7 1 0,-1-1 0,0 1 0,0-1 0,1-1 0,0 1 0,0-1 0,0 0 0,1 0 0,0-1 0,1 0 0,-1 0 0,0-1 0,1 0 0,-1-1 0,0 0 0,-3 0 0,-1-1 0,0 0 0,-2-1 478,8-1 0,-1-1 1,-2 0-479,-6 0 0,-2 0 0,-1-1 1576,9 0 0,-2-1-1576,-3 3 0,-1 0 1315,-3 2 0,-1 0-1315,-2 2 0,0-1 1001,-1 1 0,0 0-1001,1 1 0,0 0 0,4 1 0,2 2 0,3 0 0,2 2 0,3-1 0,-1 1 0,2-1 0,-2-1 0,-2-2 0,0 0 360,-5-1 0,-1-1-360,-5 0 0,-2 0 0,-6 0 0,-2 0 0,12 0 0,-18 0 0,-9 0 0</inkml:trace>
  <inkml:trace contextRef="#ctx0" brushRef="#br0" timeOffset="328587">17687 4540 24575,'14'0'0,"22"0"0,-4 0 0,6 0 0,-3 0 0,3 0 0,3 0-820,-2 0 1,2 0 0,2 0 0,0 0 614,4 0 0,1 0 0,1 0 0,1 0 205,-8 0 0,1 0 0,0 0 0,0 0 0,1 0-359,0 0 0,1 0 0,1 0 0,-1 0 0,0 0 359,-1 0 0,-1 0 0,1 0 0,-1 0 0,0 0 0,-1 0 0,0 0 0,-1 1 0,0-1 0,-1 0 49,7 1 0,-1 0 0,-1 0 1,-1 0-50,-5 0 0,-1 0 0,0 0 0,-2 1-137,8-1 1,-1 2 0,-1-2 136,-5 1 0,-1-1 0,0 1 0,14 0 0,-2 0 848,-3 1 0,-1-1-848,-4 1 0,-2-1 1234,-2 0 0,-1 1-1234,-8-1 0,-2-1 1372,13 1-1372,-12-1 567,-8-1-567,-3 0 1,-3 0-1,3 0 0,6 1 0,7 0 0,8 2 0,5 1 0,4-1 0,4 3 0,-19-5 0,13 4 0,-13-4 0,7 1 0,-3-1 0,-11 0 0,-6 0 0,-5 1 0,-6 0 0,-2-1 0,-4 2 0,0 1 0,-1-1 0,-1 1 0,-3-2 0,-1 0 0,-1-1 0,2-1 0,3 0 0,1 0 0,6 0 0,-2 0 0,2 0 0,-2 0 0,0 0 0,0 0 0,0 0 0,1 0 0,0 0 0,2 0 0,2 0 0,4 0 0,1 0 0,1 0 0,0 0 0,-8 1 0,-1 1 0,-5 1 0,0 2 0,0 2 0,0 2 0,-2 3 0,0 2 0,-1 0 0,0 0 0,1 1 0,0 1 0,0 1 0,0 2 0,-1 3 0,2 3 0,0 6 0,-1 5 0,1 5 0,-1 4 0,1 1 0,1-1 0,0-8 0,0-7 0,0-9 0,0-7 0,0-5 0,0-4 0,0-1 0,0-1 0,0 1 0,0 3 0,0 6 0,0 5 0,0 6 0,0 1 0,0-5 0,0-5 0,0-3 0,0-7 0,0-1 0</inkml:trace>
  <inkml:trace contextRef="#ctx0" brushRef="#br0" timeOffset="333715">15485 5617 24575,'0'-24'0,"0"-3"0,0-9 0,0-5 0,0 0 0,0 4 0,0 10 0,0 8 0,0 7 0,0 2 0,0 5 0,0 0 0,0 3 0,0-1 0,0 1 0,0-1 0,0-1 0,0 0 0,0-1 0,0 1 0,0-2 0,0-5 0,0-11 0,0-8 0,0-6 0,0-3 0,0 3 0,0 4 0,0 7 0,0 6 0,0 5 0,0 3 0,0 1 0,0 3 0,0 0 0,0 0 0,0 0 0,0 0 0,0 0 0,0 1 0,2 2 0,4 2 0,7 4 0,8 3 0,12 4 0,-9-4 0,1 0 0,9 0 0,2-2 0,11 0 0,3-1-416,-11-1 1,2-1 0,2 1 415,4-1 0,2 0 0,0 0 0,-10 0 0,0 0 0,0 0 0,1 0 0,0 0 0,0 0 0,1 0 0,0 0 0,-1 0 0,0 0 0,0 0 0,0 0 0,-2 0 0,0 0 0,0 0 0,-1 0 0,8 0 0,1 0 0,-2 0-146,-6 0 1,0 0-1,-1 0 146,-2 0 0,0 1 0,-1-1 0,16 2 0,0 0 0,0 1 0,-1-1 0,-1 1 0,-1-1 0,-2 1 0,-1 0 0,-3-1 0,1 1 0,2 1 0,1 0 0,3 0 0,1 1 0,-15-2 0,1 0 0,0 0 0,3 0 0,0-1 0,1 1 0,0-1 0,0-1 0,0 1 0,2-1 0,0-1 0,1 1-387,2-1 1,0 0 0,2 0 386,2 0 0,1 1 0,0-1 0,-9 1 0,0 0 0,1 0 0,-1 1 0,2-1 0,0 1 0,-1 1 0,1-1 0,-2 1 0,0 0 0,1 0 0,-1 1 0,-1-1 0,0 0 0,1 1 0,-1-1 0,1 0 0,0 0 0,0 1 0,0-2-372,1 1 0,1-1 0,-1 0 0,1 0 372,1 0 0,0 0 0,0-1 0,0 1 0,0-1 0,0 0 0,0 1 0,-1-1 0,-3-1 0,-1 1 0,0 0 0,-1-1 158,10 1 1,-2 0 0,-1-1-159,-4 0 0,-1 0 0,-2 0 0,10 0 0,-1 0 193,-6 0 0,-1 0-193,-8 0 0,-2 0 1119,16-1-1119,-11 0 1670,-8-1-1670,-6 0 679,-4 1-679,-2 0 0,-1 0 0,3 1 0,1 0 0,1 0 0,-2 0 0,-3 0 0,-6 1 0,-2 1 0,-9 4 0,-6 2 0,-5 2 0,-4 0 0,-1 0 0,0-2 0,3-3 0,2-3 0,4-1 0,1-1 0,2 0 0,1 0 0,0 0 0,2 0 0,0 0 0,0 0 0,0 0 0,0 0 0,3 1 0,1 2 0,1 5 0,0 8 0,-1 7 0,-1 6 0,-2 2 0,-3-2 0,-1-6 0,3-7 0,2-5 0,2-5 0,1-1 0,0-3 0,0 0 0,0 1 0,0-1 0,0 1 0,-2 0 0,1-1 0,-1 1 0,2-1 0,0 1 0,-1 0 0,-1 2 0,0 1 0,-1 0 0,0 2 0,0 1 0,1-4 0,0-1 0,3-15 0,-1 7 0,1-8 0</inkml:trace>
  <inkml:trace contextRef="#ctx0" brushRef="#br0" timeOffset="425936">31115 13177 24575,'0'0'0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5T09:37:18.21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8224 11884 24575,'21'0'0,"18"0"0,-8 0 0,3 0 0,9 0 0,3 0-585,-9 0 0,1 0 1,0 0 584,4 0 0,1 0 0,-1 0 0,3 0 0,0 0 0,-1 0 0,1 0 0,-1 0 0,-1 0 0,-2 0 0,-2 0 0,0 0 0,0 0 0,0 0 0,-2 0 89,-2 0 0,0 0 0,-1 0-89,15 0 0,0 0 0,-3 0 0,0 0 0,-6 0 0,0 0 181,-2 0 0,-1 0-181,-4 0 0,0 0 0,-3 0 0,0 0 0,0 0 0,-1 0 443,1 0 0,-1 0-443,0 0 0,0 0 119,-1 0 1,-1 0-120,22 0 0,-7 0 0,-5 0 0,-6 0 0,-1-1 0,2-1 0,8 1 0,-15-1 0,1 1 0,5 0 0,2 0 0,2 0 0,2 0 0,0 0 0,0 1 0,-3 0 0,-1 0 0,-4 0 0,-1 0 0,16 0 0,-12 0 0,-11 0 0,-5 0 0,-9 0 0,0 0 0,-5 0 0,0 0 0,1 0 0,0 0 0,0 0 0,-1 0 0,1 1 0,0 1 0,-2 0 0,-1 0 0,-4-1 0,2-1 0,-2 0 0</inkml:trace>
  <inkml:trace contextRef="#ctx0" brushRef="#br0" timeOffset="2449">8165 12899 24575,'22'0'0,"18"0"0,-10 0 0,2 0 0,9 0 0,3 0 0,-11 0 0,2 0 0,1 0-342,2 0 1,2 1-1,0 0 342,1 0 0,0 1 0,0 1 0,0-1 0,1 2 0,-1-1 0,-2 1 0,-1 0 0,0 0 0,-3 0 0,-1 0 0,-1 0 126,14 0 0,-2 0-126,-6-1 0,-1-1 0,-3 1 0,-2-1 0,-3 0 0,-1-1 0,-2 0 0,-1 1 0,20 0 773,-4 1-773,-3 1 0,-5 1 0,-4-1 0,-5-1 0,-5 0 0,-3-1 0,-2-1 0,-1 0 0,1 0 0,3 0 0,4 2 0,5 0 0,2 1 0,0 0 0,2 0 0,-4-1 0,-1-2 0,-7 0 0,-4-1 0,-5 1 0,-3 1 0,-3-1 0,-2 1 0,-1 0 0,0 1 0,0-2 0,-1 0 0,0-1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5T09:37:34.86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14346 5797 24575,'0'-5'0,"0"-1"0,0 1 0,0-1 0,-1 0 0,-1-4 0,0-5 0,-2-9 0,0-15 0,1 14 0,1-3 0,-2-5 0,1-1 0,0-2 0,-1 1 0,1 0 0,0 2 0,0 4 0,0 1 0,-1-20 0,0 4 0,1-3 0,0-2 0,1 23 0,1 1 0,-3-20 0,2 5 0,-1 7 0,-1 6 0,1 7 0,1 5 0,0 6 0,3 4 0,1 3 0,2 4 0,2 2 0,2 2 0,7 2 0,16 1 0,-4-4 0,4-1 0,14 1 0,4 1-448,-9-2 0,3 0 0,0 1 448,-6-2 0,1 1 0,1 0 0,0 0 0,2 0 0,0 0 0,0 0 0,1 0 0,0 0 0,1 0 0,-1 0 0,1 0 0,-1-1 0,1 1 0,-1-1 0,0 1 0,-1-1 0,0 0 0,-1 1 0,1-1 0,-3 0 0,0 0 0,0 0 0,-1 0 0,11 1 0,-2-1 0,0 1 0,-1-1 0,-2 1 0,0-1-254,-1 1 0,0-1 0,-1 0 254,0 1 0,0-1 0,-1 1 0,0-1 0,0 1 0,-1-1 0,0 1 0,-1-1 0,1 0 0,0 0 0,-1-1 0,1 0 0,-1 0 0,0-1 0,0 0 0,1 0 0,-1 0 0,1-1 0,-2 1 0,0-1 0,0 1 0,-2 0 0,0-1 0,1 1 0,0 0 0,1-1 0,0 1 0,1 0 0,0-1 0,0 1 0,4-1 0,0 1 0,1 0 0,-1-1 0,0 1 0,1 0 0,0 0 0,1-1 0,0 1 0,0 0 0,0-1 0,0 0 0,-1 1 0,1-1 0,-1 1 0,3 0 0,-1 1 0,0-1 0,-3 1 0,0 0 0,-1 0 0,-2 0 0,-1 0 0,0 0-5,-3-1 1,-1 1 0,-1-1 4,9 1 0,-2 0 0,-7-1 0,-2 1 0,14-1 1290,-14 1-1290,-6-1 815,-2 0-815,5 1 14,9-2-14,10 0 0,-20 0 0,1 0 0,2 0 0,1 0 0,-1 0 0,-1 0 0,-3 0 0,-2 0 0,15 0 0,-15 0 0,-7 0 0,-3 0 0,5 0 0,8 0 0,9 0 0,8 0 0,6 0 0,-25 0 0,0 0 0,24 0 0,-3 0 0,-5 0 0,-6 0 0,-4-1 0,-9-1 0,-5 1 0,-4-1 0,-7 3 0,-3 6 0,-6 6 0,-3 7 0,0 4 0,-1 0 0,1 0 0,1-2 0,0-2 0,1-2 0,-1-2 0,2-1 0,-1-1 0,2 0 0,-1-1 0,0 1 0,0 2 0,-1 4 0,0 1 0,0 1 0,1 1 0,0-1 0,0 1 0,2 1 0,0-2 0,0-2 0,-1-5 0,1-3 0,0-9 0,1 1 0,0-6 0</inkml:trace>
  <inkml:trace contextRef="#ctx0" brushRef="#br0" timeOffset="1300">19123 5558 24575,'4'23'0,"6"7"0,5 4 0,5 2 0,-1-5 0,-1-5 0,-5-7 0,-4-9 0,-2-6 0,-4-3 0,1 0 0,-2 0 0,0 0 0,1 0 0,0-1 0,3-1 0,4-4 0,13-11 0,13-9 0,-12 8 0,1-1 0,2-1 0,1 0 0,-2 2 0,-1 1 0,17-11 0,-13 10 0,-9 8 0,-12 5 0,-2 3 0</inkml:trace>
  <inkml:trace contextRef="#ctx0" brushRef="#br0" timeOffset="6300">16772 6618 24575,'2'26'0,"0"3"0,-2 3 0,0 1 0,0-2 0,0-1 0,0-2 0,0-4 0,0-5 0,0-3 0,0-3 0,0-3 0,0 0 0,0-5 0,0 1 0,2-5 0,2 1 0,0 0 0,1 0 0,1 1 0,0 1 0,2 4 0,4 2 0,4 4 0,8 3 0,14 2 0,-13-9 0,3-1 0,6 0 0,2 0 0,4-1 0,1-1 0,7 0 0,1-1-224,-14-2 0,0-1 1,1 1 223,2-1 0,0 0 0,1 0 0,3 0 0,1-1 0,0 1 0,0 0 0,0 1 0,0-1 0,-1 0 0,-1 1 0,0 0 0,-2-1 0,0 0 0,-1 1 0,-3 0 0,0-1 0,-1 1 0,0 0 0,-1-1 0,1 0 0,1 1 0,1 0 0,0-1 0,-1 1 0,-1-1 0,1 1 0,1-1 0,-1 0 0,1-1 0,0 1 0,0 0 0,0-1 0,-2 1 0,0-1 0,-1 0-40,16 1 1,0 0 39,-3 0 0,-1 0 0,-3-1 0,-1 0 0,-2 0 0,0 0 0,-3-1 0,-2 0 0,-3 0 0,-1 0 0,-4-1 0,0 0 668,19 0-668,-6 0 82,-5 0-82,-2 0 0,-3 0 0,-4 0 0,-6 0 0,-6 0 0,-5 0 0,-4-1 0,-2-1 0,-1-2 0,-1-2 0,0-1 0,0-2 0,-1 1 0,0 0 0,-1 1 0,-1 2 0,0-3 0,1-4 0,-2-6 0,0-7 0,1-12 0,2-9 0,0 20 0,1-2 0,0 0 0,0 0 0,0 3 0,0-1 0,0-20 0,-1 8 0,0 7 0,-1 8 0,1 7 0,0 6 0,0 4 0,0 2 0,0-1 0,1-3 0,0-2 0,0 1 0,-1 2 0,1 4 0,-1 3 0</inkml:trace>
  <inkml:trace contextRef="#ctx0" brushRef="#br0" timeOffset="7785">19134 6820 24575,'0'-8'0,"2"-3"0,4-1 0,3-3 0,3 1 0,-1-1 0,0 1 0,1 0 0,2 0 0,-1-1 0,1 0 0,-1 0 0,0 0 0,1-1 0,1-2 0,-1 2 0,-1 2 0,-2 4 0,-4 5 0,-2 2 0,-3 3 0,-1 2 0,1 5 0,1 8 0,6 11 0,7 9 0,8 5 0,-8-19 0,1 0 0,0-1 0,1-1 0,17 16 0,-7-8 0,-7-7 0,-6-7 0,-6-5 0,-4-2 0,-2-4 0,-2-1 0</inkml:trace>
  <inkml:trace contextRef="#ctx0" brushRef="#br0" timeOffset="17951">3392 6498 24575,'4'9'0,"3"4"0,4 2 0,3-1 0,0-3 0,1-6 0,2-3 0,1-2 0,0-1 0,-2-2 0,-2-4 0,-3-4 0,-5-2 0,-6-2 0,-7 0 0,-5 0 0,-5 3 0,-1 3 0,2 4 0,3 3 0,1 2 0,1 1 0,2 4 0,0 6 0,1 5 0,2 1 0,2 2 0,2 0 0,2-1 0,2 0 0,3-3 0,3-2 0,4-4 0,0-4 0,-1-3 0,-1-3 0,-1-3 0,-2-3 0,-1-4 0,-4 0 0,-1 0 0,-1 0 0,0 6 0,0 1 0</inkml:trace>
  <inkml:trace contextRef="#ctx0" brushRef="#br0" timeOffset="20000">3603 6490 24575,'33'0'0,"8"0"0,-14 0 0,2 0 0,3 0 0,0 0 0,3 0 0,0 0 0,0 0 0,-1 0 0,-1 0 0,-2 0 0,-2 0 0,-1 0 0,18 3 0,-8 5 0,-6 5 0,-5 6 0,-3 2 0,-1 2 0,-3 3 0,-2-1 0,-2 2 0,-3-2 0,-3-2 0,-4-1 0,-2-2 0,-4 2 0,-5 2 0,-8 2 0,-10 6 0,6-12 0,-2 0 0,-4 4 0,0 0 0,-3 4 0,1 0 0,-2 2 0,0 1 0,0 0 0,1 1 0,1-1 0,0-2 0,2-2 0,1-1 0,4-6 0,1-1 0,-9 6 0,10-9 0,7-7 0,2-4 0,3-3 0,1-1 0,-1 0 0,0 0 0,0-1 0,2-4 0,2 2 0,0-2 0</inkml:trace>
  <inkml:trace contextRef="#ctx0" brushRef="#br0" timeOffset="21616">3890 7109 24575,'0'14'0,"0"11"0,-1 11 0,-4 13 0,-2 0 0,2-25 0,-1 1 0,-6 23 0,1-11 0,2-7 0,3-11 0,4-8 0,2-5 0,0-3 0,0-1 0,0 1 0,0 0 0,1 0 0,0 1 0,3-1 0,-2-1 0,3-1 0,1-1 0,1 0 0,1-3 0,4-1 0,7 0 0,8 2 0,8 2 0,6 0 0,1 0 0,-5 0 0,-6 0 0,-10 0 0,-6 0 0,-1 0 0,-9 0 0,1 0 0</inkml:trace>
  <inkml:trace contextRef="#ctx0" brushRef="#br0" timeOffset="24168">3522 7570 24575,'-11'0'0,"-5"0"0,-7 4 0,-7 5 0,-6 5 0,-1 6 0,0 0 0,5 0 0,8-4 0,6-4 0,8-1 0,3-2 0,3 2 0,0 2 0,1 6 0,-2 4 0,-1 5 0,-1 2 0,-1 3 0,2 1 0,1 0 0,1 0 0,2-6 0,1-6 0,0-6 0,1-5 0,1-5 0,2-2 0,2-2 0,2 0 0,1-1 0,0 1 0,1-1 0,0 1 0,1 1 0,1-1 0,3 2 0,4 1 0,4 2 0,5-1 0,3 1 0,4-3 0,2-2 0,0 0 0,-2-2 0,-2-1 0,-3-3 0,-4-3 0,-3-3 0,-5-2 0,-3 1 0,-3 0 0,-2 0 0,-3-1 0,-1 0 0,-2-2 0,0-7 0,2-13 0,3-12 0,-2 16 0,0-2 0,0-2 0,0-2 0,-2 1 0,0 0 0,-1 4 0,-1 1 0,0-13 0,-2 17 0,-1 16 0,-1 5 0,-3 5 0,-3 0 0,-3 0 0,-1 0 0,-1 0 0,0 0 0,2 0 0,1 0 0,3 0 0,0 0 0,1 0 0,1 0 0,1 0 0,0 0 0,2 0 0,0 0 0,-1 0 0,1 0 0,0 0 0,1 1 0,0 0 0,-4 2 0,4-1 0,-3-1 0</inkml:trace>
  <inkml:trace contextRef="#ctx0" brushRef="#br0" timeOffset="26417">4522 6820 24575,'0'-26'0,"1"-19"0,1 11 0,3-2 0,1-6 0,1-1 0,3-3 0,2 2 0,1 2 0,1 2 0,0 5 0,-1 2 0,-2 5 0,1 3 0,5-12 0,-4 16 0,-5 10 0,-2 8 0,-2 3 0,-1 2 0,0 6 0,-1 9 0,0 10 0,-1 8 0,1 9 0,0-19 0,1 1 0,1 4 0,0 0 0,2 3 0,0 0 0,1 2 0,-1 0 0,1 0 0,0-1 0,-1-2 0,1-1 0,-1-3 0,0-2 0,3 16 0,-2-10 0,-4-8 0,-1-9 0,-2-2 0,0-6 0,0-1 0,0-6 0,0-1 0</inkml:trace>
  <inkml:trace contextRef="#ctx0" brushRef="#br0" timeOffset="27634">4556 6728 24575,'17'0'0,"5"0"0,7 0 0,2 0 0,2 0 0,-5 0 0,-4 0 0,-4 0 0,-5 0 0,-3 0 0,-3 0 0,-3 0 0,-1 0 0,-3 0 0,1 0 0,-1 0 0,0 1 0,-1 0 0,0 0 0,0 0 0</inkml:trace>
  <inkml:trace contextRef="#ctx0" brushRef="#br0" timeOffset="33169">3697 7977 24575,'14'0'0,"7"2"0,1 5 0,5 6 0,0 8 0,-3 4 0,-1 0 0,-6-1 0,-4-3 0,-4-3 0,-3 0 0,-2-2 0,-2 2 0,-1 1 0,0 0 0,-1 3 0,0 1 0,0 3 0,0 1 0,0 1 0,0 1 0,-2 1 0,-5 1 0,-5-1 0,-7 2 0,-5 3 0,9-16 0,-2 1 0,-3 2 0,-1 0 0,-6 3 0,-1-1 0,-2 1 0,-1-1 0,-2 0 0,-1 0 0,1-1 0,0-1 0,4-4 0,0 0 0,5-4 0,1-1 0,-9 4 0,14-8 0,11-7 0,4 0 0,2-4 0</inkml:trace>
  <inkml:trace contextRef="#ctx0" brushRef="#br0" timeOffset="34617">3396 8756 24575,'0'24'0,"-3"3"0,-5 2 0,-2-1 0,-2-5 0,3-7 0,3-4 0,3-3 0,2-3 0,1-1 0,0 1 0,0 0 0,0-1 0,0-1 0,1-1 0,1 0 0,0 1 0,0-1 0,1 1 0,-2-3 0,1 0 0,2-1 0,-1 0 0,2 0 0,2 0 0,1 0 0,2-1 0,2 0 0,5 0 0,4 0 0,5 1 0,-1 0 0,-3 2 0,-5 2 0,-5 1 0,-4 3 0,-5-3 0,-1 0 0,-2-4 0,0 0 0</inkml:trace>
  <inkml:trace contextRef="#ctx0" brushRef="#br0" timeOffset="35416">2782 9039 24575,'0'0'0</inkml:trace>
  <inkml:trace contextRef="#ctx0" brushRef="#br0" timeOffset="37818">2868 8737 24575,'-14'0'0,"-5"0"0,-4 0 0,-4 0 0,1 0 0,1 0 0,3 1 0,1 3 0,1 5 0,0 4 0,-1 3 0,1-1 0,-2-1 0,-1-1 0,2-1 0,3 0 0,5-3 0,5-1 0,5-2 0,1 0 0,2-1 0,1 1 0,1 0 0,2 1 0,3-1 0,1 2 0,0 1 0,-1 5 0,1 7 0,-1 5 0,0 4 0,2 5 0,-2 0 0,1 0 0,0-4 0,-2-5 0,0-1 0,-1-2 0,-1-1 0,1-1 0,-1-4 0,1-3 0,-1-3 0,1-3 0,1 0 0,2 0 0,0 1 0,1 2 0,1-1 0,-1 1 0,0-2 0,1-4 0,1-2 0,6-1 0,4-1 0,6-1 0,2 0 0,-2-1 0,-2-1 0,-4-6 0,-4-3 0,-2-3 0,-3 0 0,-2 2 0,-1 0 0,-1 0 0,-1 0 0,-1 2 0,0-2 0,-2 2 0,-1-3 0,1-3 0,2-1 0,0-1 0,1 1 0,-3 3 0,-1 4 0,-2 2 0,-1 1 0,0 1 0,0 1 0,0 0 0,0 1 0,-1-1 0,-1 1 0,-2-1 0,-1-2 0,-3-5 0,-2-4 0,-1-5 0,-3-1 0,0 2 0,2 3 0,0 2 0,1 1 0,1 2 0,2 2 0,1 2 0,3 5 0,1 0 0,1 3 0,2 0 0</inkml:trace>
  <inkml:trace contextRef="#ctx0" brushRef="#br0" timeOffset="40421">4128 8907 24575,'0'-21'0,"0"-11"0,0-16 0,0 22 0,0 0 0,0-22 0,0 15 0,0 15 0,0 10 0,0 2 0,0-4 0,0-8 0,0-6 0,0-3 0,2 4 0,-1 6 0,1 6 0,1 4 0,-2 3 0,1 0 0,1 2 0,0 1 0,1 1 0,-1 0 0,1 0 0,1 0 0,0 0 0,1 0 0,3-2 0,2 0 0,3 0 0,3 0 0,-1 1 0,1 1 0,-3 0 0,-2 2 0,-3 3 0,-2 3 0,-2 3 0,-2 2 0,-2 0 0,0-1 0,0 0 0,0 0 0,0 0 0,-1 2 0,-1-1 0,-3 1 0,-5-1 0,-4 1 0,-4-2 0,0-3 0,-2-3 0,2-4 0,1-2 0,3 0 0,4 0 0,3-3 0,3-2 0,1-1 0,1 0 0,1 0 0,0 1 0,1-1 0,3 0 0,4 3 0,5 1 0,3 2 0,0 0 0,2 0 0,-1 0 0,3 2 0,0 3 0,1 3 0,0 2 0,-1 0 0,-2 0 0,-4 0 0,0 0 0,-2 3 0,-1 0 0,-2 1 0,-2-1 0,-2-1 0,-3-1 0,-1 1 0,-1-1 0,0-1 0,-3 0 0,-3-2 0,-3 0 0,-3-2 0,0-2 0,-1-1 0,-2-2 0,1 0 0,1-1 0,0-1 0,1 0 0,1-2 0,0 0 0,2 0 0,2 0 0,0 1 0,0 1 0,2 0 0,1 0 0,1 0 0,1 0 0,0-1 0,1-1 0,0-2 0,1 2 0,0-1 0</inkml:trace>
  <inkml:trace contextRef="#ctx0" brushRef="#br0" timeOffset="44138">3251 7747 24575,'-12'-10'0,"-6"-4"0,-5-10 0,-5-10 0,14 14 0,-1-2 0,0-2 0,1-1 0,0-2 0,1 0 0,-1 0 0,1 0 0,2 1 0,0 1 0,-8-19 0,5 5 0,3 4 0,2-1 0,2-2 0,2 1 0,0 0 0,1 2 0,1 1 0,1-2 0,1 0 0,1-4 0,0 1 0,0-1 0,0 3 0,1 4 0,2 3 0,4 1 0,4-1 0,7-2 0,5 1 0,2 4 0,-2 8 0,-5 8 0,-4 6 0,-3 4 0,2 1 0,0-1 0,2-2 0,-2 1 0,0 0 0,-7 2 0,0 1 0,-7 1 0</inkml:trace>
  <inkml:trace contextRef="#ctx0" brushRef="#br0" timeOffset="47085">2939 6515 24575,'0'14'0,"0"3"0,0 4 0,0 1 0,0-1 0,0-1 0,1-2 0,1-2 0,0-4 0,1-3 0,-2-2 0,-1-5 0,-5-16 0,-3-3 0,-5-14 0,-6-7 0,6 11 0,-1-6 0,6 14 0,1 0 0,-1-3 0,-1-4 0,-4-1 0,2 0 0,2 7 0,3 5 0,2 6 0,4 6 0,3 5 0,3 4 0,3 2 0,0 0 0,1 0 0,0 1 0,2 0 0,4 1 0,6 1 0,5 4 0,5 2 0,4 3 0,-2-2 0,0-2 0,-4-3 0,-5-2 0,-4-1 0,-7-2 0,-3-1 0,-6-1 0,-2-2 0,-2 0 0,-1 1 0,0 1 0,0 2 0,0 0 0,0 1 0,0 0 0,0 1 0,0-1 0,-2 1 0,0 1 0,0 1 0,-1 2 0,1 1 0,0 3 0,1-2 0,1-2 0,0-2 0,-1-3 0,-2-2 0,-2-2 0,-1-1 0,-1-1 0,-2-1 0,0 0 0,1 0 0,3 0 0,1 0 0,2 0 0,2 1 0,1 0 0,0 1 0,0-2 0,0 2 0,-8-12 0,-4-5 0,-8-11 0,2-5 0,3-1 0,2-3 0,1-2 0,0 3 0,-2 3 0,3 8 0,3 7 0,1 4 0,3 3 0,0 2 0,-1-1 0,1 2 0,0 2 0,2 1 0</inkml:trace>
  <inkml:trace contextRef="#ctx0" brushRef="#br0" timeOffset="49652">2457 7610 24575,'0'-10'0,"0"-11"0,0-19 0,0 11 0,0 0 0,-1-5 0,2 0 0,-2 1 0,2 2 0,0 4 0,0 2 0,3-12 0,1 13 0,0 9 0,-1 5 0,0 1 0,-1 1 0,2 1 0,-1 3 0,-1 2 0,-2 1 0,1 0 0,0 1 0,0 3 0,0 6 0,0 7 0,1 7 0,-2 4 0,2-2 0,-2-2 0,2-3 0,1-2 0,0 0 0,2 2 0,2 2 0,1 2 0,0 1 0,1 1 0,-1 2 0,1-1 0,0-1 0,0-5 0,-2-5 0,-2-3 0,-2-5 0,-1-1 0,0-4 0,-1-1 0,0-2 0,-1 0 0</inkml:trace>
  <inkml:trace contextRef="#ctx0" brushRef="#br0" timeOffset="50816">2482 7530 24575,'12'0'0,"4"0"0,4 0 0,2 0 0,-3 0 0,-4 0 0,-2 0 0,-5 0 0,-1 0 0,-4 0 0,-2 0 0</inkml:trace>
  <inkml:trace contextRef="#ctx0" brushRef="#br0" timeOffset="74285">16825 6305 24575,'0'0'0</inkml:trace>
  <inkml:trace contextRef="#ctx0" brushRef="#br0" timeOffset="77283">1249 7483 24575,'0'10'0,"0"5"0,0 3 0,0 2 0,0-2 0,0-6 0,0-3 0,0-2 0,0-1 0,0-1 0,0-2 0,0-1 0,0-9 0,1-2 0,2-10 0,2-1 0,1 0 0,1-2 0,0 1 0,-1 3 0,1 3 0,1 7 0,0 3 0,0 1 0,-1 3 0,0 0 0,0 2 0,0 1 0,0 4 0,2 4 0,1 4 0,0 3 0,-1 4 0,-1 1 0,-2 5 0,-3 2 0,-1 3 0,-1 2 0,0-2 0,1-3 0,0-6 0,0-6 0,0-6 0,1-2 0,-1-5 0,0-1 0,-1-5 0,0 0 0</inkml:trace>
  <inkml:trace contextRef="#ctx0" brushRef="#br0" timeOffset="79119">1630 7506 24575,'-4'10'0,"-1"2"0,2 4 0,0 3 0,1-1 0,1-2 0,1-2 0,0-2 0,0-3 0,0-1 0,0-3 0,1 0 0,1 0 0,1 3 0,-1 1 0,-1 3 0,-1 1 0,0-1 0,0-4 0,0-3 0,2-2 0,3-3 0,2-1 0,7-4 0,5-3 0,3-2 0,4 1 0,-1 3 0,-1 0 0,-3 1 0,-6-1 0,-3 0 0,-2-1 0,-3 1 0,-3-3 0,-2 1 0,-2-2 0,0 0 0,-2 2 0,-3 0 0,-4 3 0,-4 2 0,-5-1 0,-3 2 0,0 0 0,0 1 0,4 1 0,3 0 0,3 0 0,3 0 0,3 0 0,1 0 0,3 0 0,0 0 0</inkml:trace>
  <inkml:trace contextRef="#ctx0" brushRef="#br0" timeOffset="80316">2155 7195 24575,'0'25'0,"0"4"0,0 7 0,0 4 0,0 1 0,0-1 0,0-3 0,0-1 0,0-5 0,0-2 0,0-4 0,-1-5 0,-1-3 0,1-2 0,0-2 0,1-1 0,0 0 0,0 0 0,-1 0 0,0 0 0,-1-2 0,1-4 0,1-3 0,0-2 0</inkml:trace>
  <inkml:trace contextRef="#ctx0" brushRef="#br0" timeOffset="81650">1956 7423 24575,'10'0'0,"2"0"0,0 0 0,1 0 0,2 0 0,3 0 0,3 0 0,1 0 0,-1 0 0,-4 0 0,-2 0 0,-4 0 0,-2 0 0,-2 0 0,-3 0 0,-1 0 0,-1 0 0,-1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5T09:39:29.42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11601 5531 24575,'0'-11'0,"0"-2"0,0 1 0,0-1 0,0 1 0,0-3 0,0-5 0,-2-9 0,1-9 0,-2-8 0,2 21 0,-1 0 0,1-1 0,-1 1 0,-1-24 0,0 2 0,-2 5 0,1 4 0,0 4 0,0 4 0,0 3 0,1 2 0,0 5 0,1 2 0,0 2 0,0 2 0,0 3 0,0 2 0,1 4 0,0 2 0,1 1 0,2 2 0,-1 0 0,3 0 0,-2 0 0,0 0 0,1 0 0,-1 0 0,0 0 0,0 0 0,0 0 0,0 0 0,0 0 0,0 0-3277,0 0 0,0 0 3047,1 0 230,0 0 0,-1 0 0,1 0 0,0 0 0,0 0 3276,0 1 0,0 1-3044,1 0-232,0-1 0,1 1 0,1-1 0,5-1 0,14 0 0,20 0 0,-10 0 0,2 0 0,9 1 0,3 0-271,-13 0 0,2 0 1,-1 0 270,4-1 0,1 2 0,0-1 0,1 0 0,1 0 0,-1 1 0,0-1 0,-1 1 0,-1 0 0,-1 1 0,0-1 0,-2 1 0,-3 0 0,-1-1 0,0 1 0,10 1 0,-2 0 0,-5-1 0,-2 0 0,-7 0 0,-2-1 0,14 1 0,-8-1 0,-8-2 812,-1 0-812,3 0 0,3 0 0,3 0 0,6 0 0,2 0 0,3 0 0,3 0 0,4 0 0,-22 0 0,2 0 0,4 0 0,2 0 0,4 0 0,1 0 0,5 0 0,1 0 0,2 0 0,1 0-181,-16 0 0,0 0 0,1 0 181,1 0 0,0 0 0,1 0 0,1 0 0,0 0 0,1 0 0,2 0 0,0 0 0,1 0-405,3 0 1,1 0 0,0 0 404,2 0 0,1 0 0,0 0 0,-11 0 0,0 0 0,0 0 0,0 0 0,12 0 0,-1 0 0,-1 0 0,-2 0 0,-2 0 0,0 0-87,-5 0 0,0 0 0,-1 0 87,9 0 0,-2 0 0,-7-1 0,-2 1 0,-8-1 0,-1-1 502,17-2-502,-3-2 1228,8 0-1228,-18 2 0,2 0 0,8-1 0,1 1 0,3-1 0,1 0 0,-13 1 0,0 0 0,1 1 0,0 0 0,0 0 0,1 1 0,-1-1 0,1 1 0,-1 1 0,0-1 0,0 1 0,0 1 0,12-1 0,0 2 143,-3-1 1,-2 0-144,-3 0 0,-1 0 0,0 0 0,-1 0 0,-2 0 0,0 0 0,-1 0 0,1 0 0,3 0 0,1 0 0,3 0 0,2 0 0,5 0 0,2 0-211,-14 0 1,0 0-1,1 0 211,1 0 0,-1 0 0,0 0 0,0 0 0,-1 0 0,0 0 0,11 0 0,-1 0 0,-8-1 0,-2 2 0,-7-1 0,-2 0 0,12 2 0,-9 1 0,-6 0 632,-4 1-632,-3 0 0,-5-1 0,-4-1 0,-4 0 0,-3 2 0,-1 1 0,0 2 0,0 0 0,0 0 0,0-3 0,0-2 0</inkml:trace>
  <inkml:trace contextRef="#ctx0" brushRef="#br0" timeOffset="1517">17550 4645 24575,'3'21'0,"8"7"0,11 10 0,-7-16 0,2 0 0,2 1 0,2 0 0,1 1 0,1-1 0,0 1 0,0 1 0,-1-2 0,-1-1 0,-3-2 0,-2-1 0,12 13 0,-6-6 0,-5-5 0,-3-4 0,-4-3 0,-2-4 0,-4-4 0,1-1 0,-4-3 0,1-1 0,-1 0 0</inkml:trace>
  <inkml:trace contextRef="#ctx0" brushRef="#br0" timeOffset="2815">17421 5120 24575,'38'-31'0,"-14"13"0,1-1 0,5-4 0,1 0 0,4-4 0,-1-1 0,2-2 0,-1 0 0,0-1 0,-1 0 0,-1 1 0,-1 1 0,-3 3 0,-2 1 0,-2 3 0,-2 3 0,-3 2 0,-1 1 0,14-9 0,-4 4 0,-3 1 0,-1 2 0,-2 2 0,-4 2 0,-4 4 0,-2 4 0,-8 4 0,-2 1 0,-7 1 0</inkml:trace>
  <inkml:trace contextRef="#ctx0" brushRef="#br0" timeOffset="5385">17005 6474 24575,'0'30'0,"0"0"0,0 6 0,0 3 0,0 8 0,0 1 0,0 2 0,0-1 0,0-6 0,0-3 0,0-8 0,0-2 0,0 11 0,0-17 0,0-12 0,0-6 0,0-5 0,5-5 0,2 1 0,5 0 0,0 2 0,0 1 0,0 0 0,-1 0 0,-1 0 0,0 0 0,-1 0 0,3 0 0,2 0 0,4 0 0,4 0 0,7 0 0,11 0 0,10 0 0,-20 0 0,1 1 0,4 1 0,2 0 0,3 1 0,1 1 0,4 1 0,2 0 0,-13-1 0,2 1 0,-1 0-314,5 0 1,-1 1-1,2 0 314,2 0 0,0 1 0,2 0 0,-9-1 0,1 0 0,0 0 0,1 0-426,2 0 1,1 0 0,0 1 0,0-1 425,1 1 0,1 0 0,0-1 0,0 1 0,2 0 0,-1-1 0,1 1 0,-1 0 0,-2-1 0,0 0 0,0 0 0,0 0 0,-1 0 0,0 0 0,-1 0 0,1 0 0,-1 0 0,0 0 0,0 0 0,0 0 0,1-1 0,-1 1 0,0-1 0,-1 1-209,0-1 0,-1 0 1,-1 0-1,0 0 209,7 1 0,0-1 0,-2 1-4,-6-2 0,0 0 0,-3 0 4,8 1 0,-4 0 408,-6 0 1,-2-1-409,12 2 1699,-13-2-1699,-5-2 958,0-1-958,5-1 15,9 0-15,9 0 0,-21 0 0,0 0 0,2 0 0,0-1 0,2-1 0,0-1 0,4 0 0,1 0 0,6-2 0,4-1 0,-6 1 0,4 0 0,0-1-403,-5 2 0,1 0 0,0 0 0,1 0 403,2-1 0,0 1 0,1 0 0,-1 0 0,0 1 0,0 0 0,0 0 0,-2 1-124,6-1 1,-2 2 0,-2 0 123,11-1 0,-5 2 0,-10 0 0,-4 0 0,9 1 0,-17 3 0,-14-2 0,-3 0 0</inkml:trace>
  <inkml:trace contextRef="#ctx0" brushRef="#br0" timeOffset="6484">21311 7291 24575,'0'-11'0,"0"-6"0,0-10 0,0-6 0,0-1 0,0-4 0,0 0 0,0-7 0,0 19 0,0 0 0,0-1 0,1-1 0,1 1 0,0 0 0,3-18 0,-1 12 0,-1 11 0,-3 7 0,0 9 0,0 2 0</inkml:trace>
  <inkml:trace contextRef="#ctx0" brushRef="#br0" timeOffset="7883">21081 6855 24575,'0'-12'0,"4"-11"0,9-10 0,10-9 0,-7 21 0,1 1 0,15-12 0,-6 11 0,-8 12 0,-8 3 0,-2 2 0,0-1 0,1 0 0,-2 3 0,0 1 0,-3 1 0,-1 0 0,0 4 0,-1 3 0,1 4 0,2 4 0,1 1 0,2 0 0,2 2 0,3 0 0,3 2 0,5 2 0,3 0 0,1 2 0,2-1 0,-3-3 0,-3-1 0,-3-4 0,-3-3 0,-3-1 0,-2-3 0,-2-1 0,-3-4 0,-2-1 0</inkml:trace>
  <inkml:trace contextRef="#ctx0" brushRef="#br0" timeOffset="10501">2250 5764 24575,'-10'0'0,"0"0"0,2 0 0,0 0 0,3 2 0,3 3 0,1 6 0,1 4 0,3 3 0,4-1 0,5-3 0,3-5 0,-1-4 0,0-3 0,-2-4 0,-2-2 0,-3-2 0,-3-1 0,-2 2 0,-1 1 0,-2 2 0,-3 1 0,-1 1 0,-3 0 0,2 2 0,3 1 0,2 5 0,1-4 0,0 1 0</inkml:trace>
  <inkml:trace contextRef="#ctx0" brushRef="#br0" timeOffset="12134">2494 5802 24575,'20'0'0,"22"0"0,-9 0 0,5 0 0,3 0 0,2 0 0,1 0 0,0 0 0,-4 0 0,0 0 0,-6 0 0,-1 0 0,-2 0 0,-1 1 0,18 2 0,-11 5 0,-8 6 0,-6 5 0,-5 6 0,2 7 0,3 8 0,-9-17 0,0 0 0,2 1 0,-2 1 0,0-3 0,-1 1 0,8 17 0,-6-6 0,-7-2 0,-4-1 0,-3-2 0,-1 0 0,-5 0 0,-5 0 0,-5 1 0,-7 1 0,-4 3 0,-3 3 0,0-2 0,2-2 0,5-6 0,7-9 0,6-4 0,4-6 0,2-5 0,2-1 0,0-5 0</inkml:trace>
  <inkml:trace contextRef="#ctx0" brushRef="#br0" timeOffset="13683">3083 6406 24575,'0'26'0,"0"2"0,0 9 0,0 1 0,0-1 0,0-2 0,0-7 0,0-3 0,0-3 0,-1-2 0,-1-4 0,1-2 0,0-2 0,1-5 0,1 0 0,1-6 0,3 0 0,2-1 0,4 0 0,3-1 0,7 0 0,11-1 0,8 1 0,6 1 0,2 0 0,-5 0 0,-7 0 0,-8 0 0,-9 0 0,-6 0 0,-4 0 0,-3 0 0,-2 0 0,-3 0 0,0 0 0</inkml:trace>
  <inkml:trace contextRef="#ctx0" brushRef="#br0" timeOffset="15715">3845 5854 24575,'0'-11'0,"0"-13"0,0-20 0,0 15 0,0-1 0,0-3 0,0 1 0,0 2 0,0 1 0,0-16 0,1 16 0,1 10 0,3 6 0,4 4 0,2 1 0,1 3 0,-2 3 0,0 4 0,1 7 0,2 9 0,2 11 0,1 12 0,-7-15 0,0 1 0,1 4 0,0 1 0,0 2 0,-1 1 0,0 0 0,-1 1 0,0-4 0,-1 0 0,-1-3 0,0-1 0,3 18 0,-3-10 0,-4-8 0,0-7 0,-2-5 0,0-2 0,0-8 0,0 0 0</inkml:trace>
  <inkml:trace contextRef="#ctx0" brushRef="#br0" timeOffset="17149">3901 5896 24575,'-3'0'0,"9"0"0,2 0 0,8 0 0,-4 0 0,-2 0 0,-1 0 0,0 1 0,-1 0 0,-2 1 0,-1 0 0,0 0 0,-1-2 0,-1 0 0,1 0 0,0 0 0,0 0 0,0 0 0,-1 0 0,0 0 0,-1 0 0,-1 0 0</inkml:trace>
  <inkml:trace contextRef="#ctx0" brushRef="#br0" timeOffset="18599">3921 5931 24575,'-2'6'0,"0"1"0,2 0 0,0 0 0,0 1 0,0 1 0,0-1 0,0 0 0,0-2 0,0-2 0,0 0 0,0 1 0,0-1 0,-2 2 0,-1 1 0,-1 3 0,-2 3 0,0 2 0,-1 2 0,0-2 0,1-3 0,2-3 0,2-4 0,-1 0 0,2-3 0,0 0 0,0-1 0</inkml:trace>
  <inkml:trace contextRef="#ctx0" brushRef="#br0" timeOffset="20651">2831 7069 24575,'-20'0'0,"-16"0"0,10 0 0,-2 0 0,-4 0 0,-1 0 0,0 0 0,0 0 0,2 0 0,2-1 0,3 2 0,1 2 0,-17 9 0,11 11 0,5 16 0,14-17 0,2 2 0,-1 2 0,1 1 0,0 3 0,0 0 0,1-1 0,1 1 0,0 1 0,0-1 0,1-1 0,0 0 0,2-2 0,0-2 0,-2 22 0,3-7 0,3-8 0,2-8 0,4-6 0,7-1 0,9 1 0,9 2 0,9 2 0,-15-11 0,2-1 0,3-1 0,0-2 0,2-1 0,0-2 0,0-1 0,0-1 0,-2-2 0,1-2 0,-1-2 0,0-1 0,0-3 0,0-1 0,1-3 0,-1-2 0,-1-1 0,-1-1 0,-2 1 0,-2-1 0,15-11 0,-13 3 0,-9 3 0,-5 2 0,-5 0 0,-3-3 0,-2-1 0,-1-4 0,0-7 0,-1-4 0,-2 0 0,-5 5 0,-3 8 0,-4 8 0,-2 4 0,-4 0 0,-4 0 0,-4-3 0,-5 1 0,-2 1 0,1 1 0,3 2 0,3 1 0,15 4 0,3 1 0</inkml:trace>
  <inkml:trace contextRef="#ctx0" brushRef="#br0" timeOffset="22032">3069 7516 24575,'14'2'0,"11"0"0,11-2 0,9 5 0,-19 1 0,0 3 0,-2 2 0,-1 4 0,2 4 0,0 2 0,-1 3 0,-1 2 0,-1 0 0,-2-1 0,1 0 0,-2 0 0,-4-5 0,-1 0 0,8 12 0,-8-7 0,-6-3 0,-4-2 0,-2 2 0,-2 3 0,0 2 0,0 2 0,-1-1 0,-7 0 0,-9 0 0,-14 5 0,11-14 0,-1 1 0,-3 3 0,0 2 0,-1 2 0,1 1 0,-1-1 0,1 1 0,0-1 0,1 0 0,1-2 0,0 0 0,1-1 0,1-1 0,-1 0 0,2 1 0,0-1 0,1 0 0,1-1 0,0 0 0,-13 17 0,7-6 0,5-10 0,6-9 0,7-8 0,2-5 0</inkml:trace>
  <inkml:trace contextRef="#ctx0" brushRef="#br0" timeOffset="23583">2934 8459 24575,'0'14'0,"0"6"0,0 9 0,0 6 0,0-1 0,0-3 0,0-5 0,0-6 0,0-1 0,0-3 0,-2-2 0,0-1 0,-2-1 0,1 0 0,0-1 0,0 0 0,2-1 0,0-3 0,1-1 0,1-3 0,1-1 0,2-3 0,4-2 0,1-3 0,5-2 0,5 1 0,5 2 0,6 3 0,2 1 0,1 1 0,-3 1 0,-5 3 0,-4 1 0,-6 1 0,-2 0 0,-2 0 0,-2-1 0,-1-1 0,-3-1 0,-3-2 0,-1 0 0</inkml:trace>
  <inkml:trace contextRef="#ctx0" brushRef="#br0" timeOffset="25702">3641 8588 24575,'3'-9'0,"-2"-17"0,-1-23 0,0 18 0,0-2 0,0-3 0,0 0 0,0 6 0,0 1 0,0-13 0,0 14 0,0 14 0,0 4 0,0 3 0,0 1 0,1 2 0,2 1 0,1 2 0,2 0 0,5 0 0,7 0 0,8-2 0,5 0 0,0 2 0,-3-1 0,-7 6 0,-5 6 0,-5 7 0,-4 7 0,-3 3 0,-3-2 0,-1 1 0,0-4 0,-1-2 0,-1-2 0,-3-3 0,-2-2 0,-3-3 0,0-2 0,-1-4 0,-2-2 0,0-2 0,-1 0 0,1 0 0,2 0 0,2 0 0,3 0 0,2-1 0,2-1 0,2-3 0,6-1 0,6-2 0,7 2 0,3 2 0,-1 3 0,-1 1 0,-2 0 0,-1 0 0,1 1 0,-1 3 0,-1 2 0,-3 3 0,-1 0 0,-3 1 0,-1 1 0,-2 0 0,0 1 0,-3-1 0,0 0 0,-2 0 0,-1 1 0,-1 0 0,-4 1 0,-6 1 0,-5-1 0,-4 0 0,-1-3 0,0-3 0,-2-3 0,0-3 0,-2-1 0,-1 0 0,1 0 0,2 0 0,4 0 0,6 0 0,5-1 0,3 0 0,4 0 0</inkml:trace>
  <inkml:trace contextRef="#ctx0" brushRef="#br0" timeOffset="26632">2645 9162 24575,'0'0'0</inkml:trace>
  <inkml:trace contextRef="#ctx0" brushRef="#br0" timeOffset="28999">2690 8966 24575,'-16'0'0,"-4"0"0,-4 0 0,-3 0 0,0 0 0,3 0 0,3 0 0,4 0 0,5 1 0,0 2 0,2 2 0,0 2 0,3 0 0,3 0 0,1 0 0,2 2 0,-1 0 0,1 1 0,1 3 0,0 0 0,0 4 0,0 2 0,0 3 0,0 3 0,0 1 0,0 0 0,1 0 0,2 1 0,1 1 0,1-2 0,1-1 0,-1-3 0,2-2 0,-1-2 0,0-1 0,0-3 0,1 0 0,1-1 0,1-1 0,3 2 0,1-2 0,2-1 0,3 1 0,-2-3 0,0 0 0,-1-2 0,-1-1 0,-2-2 0,-2-2 0,0-1 0,0-1 0,-1 0 0,0 0 0,0-1 0,1-4 0,0-5 0,1-5 0,2-3 0,1-1 0,0-1 0,-2 2 0,-3 3 0,-3 0 0,-4 2 0,-2 0 0,0 0 0,0-1 0,0-4 0,0-5 0,0-7 0,2-6 0,-1-1 0,1 3 0,-1 6 0,-1 6 0,0 7 0,0 3 0,0 4 0,-3 1 0,-2 1 0,-2 1 0,-2-1 0,0-1 0,-1 0 0,0 0 0,-1-2 0,0-1 0,0-2 0,2 0 0,3-1 0,2 7 0,2 1 0</inkml:trace>
  <inkml:trace contextRef="#ctx0" brushRef="#br0" timeOffset="31152">2264 7397 24575,'-36'-4'0,"-3"-5"0,-6-10 0,21 6 0,1-3 0,2-1 0,1-3 0,-1-3 0,1-2 0,2-1 0,0-1 0,0-1 0,2 0 0,-1-1 0,1 1 0,2 2 0,1 0 0,1-2 0,1 0 0,0-3 0,2-1 0,2-1 0,1-2 0,0-2 0,1-2 0,0 0 0,1 1 0,1 4 0,1 0 0,-1 5 0,1 1 0,1-11 0,1 16 0,0 5 0,2 4 0,3-2 0,4-1 0,5-4 0,8-6 0,7-9 0,-12 15 0,0-1 0,2-1 0,-1 0 0,-2 2 0,0 1 0,11-17 0,-5 7 0,-5 5 0,-4 5 0,-2 8 0,-1 4 0,-4 6 0,1 1 0,-6 2 0,0 1 0,-1 0 0,0 1 0</inkml:trace>
  <inkml:trace contextRef="#ctx0" brushRef="#br0" timeOffset="32882">1775 6158 24575,'17'0'0,"3"0"0,7 0 0,3 0 0,-1 0 0,-1 0 0,-2-1 0,-1-3 0,-1-1 0,-4-1 0,-4 0 0,-3 3 0,-6 2 0,-2 1 0,-3 1 0,0 0 0,0 0 0,0 1 0,1 0 0,-1-1 0,2 0 0,-1-1 0,1 0 0,-2 1 0,0 1 0,-2 5 0,0 5 0,0 5 0,0 3 0,0 0 0,-1-1 0,0 0 0,0-2 0,-2-2 0,1 1 0,1-4 0,0 1 0,1-1 0,0 0 0,0 2 0,0 0 0,0 3 0,0-1 0,0 0 0,1 0 0,1-1 0,0-1 0,0-3 0,0-2 0,0-2 0,-2-2 0,1-4 0</inkml:trace>
  <inkml:trace contextRef="#ctx0" brushRef="#br0" timeOffset="34867">364 7135 24575,'17'2'0,"2"4"0,8 8 0,2 7 0,4 4 0,-2 1 0,-4-2 0,-5-3 0,-6-3 0,-4-4 0,-3-2 0,-5-2 0,-2 0 0,-2 1 0,0 1 0,-2 0 0,-3 0 0,-7-1 0,-6-1 0,-3-1 0,-1 0 0,0 0 0,1 0 0,2 2 0,1 0 0,5 1 0,2-2 0,4 0 0,3-2 0,1 0 0,2-3 0,1 0 0,-1-3 0,0 1 0,-1 0 0,1 0 0,1 1 0,0 1 0,-1 0 0,0 1 0,-1 1 0,0-2 0,1-1 0,0-3 0</inkml:trace>
  <inkml:trace contextRef="#ctx0" brushRef="#br0" timeOffset="37049">833 7316 24575,'0'-10'0,"0"-2"0,0 1 0,1 1 0,4 3 0,5 3 0,5 1 0,1 2 0,-1 0 0,-3 0 0,-2 1 0,-1-1 0,-2-1 0,-1-1 0,-1 0 0,-2 1 0,0 0 0,0 1 0,0 1 0,0 1 0,1 2 0,2 6 0,2 6 0,4 4 0,2 4 0,1-2 0,-1 2 0,-3 0 0,-5 3 0,-3 6 0,-7 2 0,-9 2 0,-6-4 0,-5-4 0,-2-5 0,2-6 0,-2-3 0,2-5 0,3-3 0,2-1 0,3-2 0,5 0 0,3 2 0,3 2 0,3 1 0,1 1 0,1 0 0,0 1 0,0-3 0,1-3 0,2-4 0,5-6 0,4-1 0,4 1 0,2 2 0,0 3 0,1 1 0,0 0 0,3 0 0,2 0 0,1 0 0,2 0 0,-3-1 0,-4 0 0,-4-1 0,-4 1 0,-2 1 0,-2 0 0,-2 0 0,-2 0 0,-2 0 0,-1 0 0</inkml:trace>
  <inkml:trace contextRef="#ctx0" brushRef="#br0" timeOffset="39034">1431 7479 24575,'-18'0'0,"0"0"0,-2 0 0,1 0 0,2 2 0,3 1 0,1 3 0,0 2 0,-2 1 0,1 0 0,1 1 0,2-1 0,5 1 0,2-1 0,3-1 0,1 2 0,1-6 0,1 1 0,5-5 0,5-1 0,4 0 0,3-2 0,-1 0 0,-2 1 0,-1 2 0,-1 0 0,-1 0 0,-1 2 0,0 3 0,-1 4 0,-1 3 0,0 1 0,-2-1 0,-1-1 0,-1-1 0,-1-2 0,-1 0 0,1 0 0,-1 0 0,0 0 0,-2-1 0,-1-1 0,-1 0 0,0-1 0,0 2 0,0 1 0,-2 1 0,-4 0 0,-5-1 0,-5-2 0,-3-3 0,-3-2 0,-2-3 0,1-4 0,3-4 0,3-3 0,5 0 0,4 0 0,5 3 0,1 4 0,2 3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5T09:40:59.31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12102 13342 24575,'23'0'0,"4"0"0,-10 0 0,4 0 0,-10 0 0,3 0 0,-2-1 0,-3-3 0,-3-3 0,0-3 0,-1-1 0,-2 1 0,-2-1 0,-3 3 0,-3 1 0,-5 1 0,-6 2 0,-4 1 0,-3 2 0,-1 1 0,-2 0 0,0 0 0,-2 0 0,0 0 0,2 0 0,5 0 0,5 1 0,5 4 0,4 5 0,4 7 0,2 4 0,3 1 0,4 0 0,2-4 0,2-2 0,1-2 0,1-5 0,2-3 0,1-1 0,2-3 0,1-1 0,3 0 0,4 3 0,2 1 0,1 3 0,-4 0 0,-6-1 0,-4-1 0,-5 0 0,-4-3 0,-3 0 0</inkml:trace>
  <inkml:trace contextRef="#ctx0" brushRef="#br0" timeOffset="1682">12363 13336 24575,'1'17'0,"1"2"0,4 2 0,4 2 0,1-3 0,0-3 0,-1-4 0,-3-3 0,-2-2 0,-1-3 0,0 0 0,-2-1 0,3 0 0,-3-3 0,2 0 0,-2-1 0,0 0 0,0 0 0,0 0 0,1 0 0,0 0 0,0 0 0,1-2 0,2-6 0,2-8 0,7-8 0,4-5 0,4-1 0,0 3 0,-5 8 0,-4 8 0,-5 4 0,-3 4 0,-3 2 0,0-1 0,-1 0 0,0-2 0,0-2 0,0-2 0,0-2 0,2-2 0,-2 3 0,-1 3 0,0 3 0</inkml:trace>
  <inkml:trace contextRef="#ctx0" brushRef="#br0" timeOffset="3482">12803 13415 24575,'8'0'0,"-2"0"0,-1 0 0,-1 0 0,3-1 0,3-3 0,2-5 0,0-3 0,-2-2 0,-4 2 0,-2 3 0,-3 2 0,-1 2 0,-2 0 0,-1 2 0,-5 0 0,-3-1 0,-3 1 0,1-1 0,1 0 0,2 2 0,1 1 0,1 0 0,0 1 0,2 0 0,0 0 0,2 1 0,1 2 0,1 2 0,0 4 0,1 4 0,-2 3 0,1 2 0,-1-1 0,1-2 0,1-3 0,0-1 0,1-2 0,2 0 0,1 1 0,3-1 0,1 0 0,0-1 0,0-1 0,0-2 0,-1 0 0,1 0 0,0-1 0,-1 0 0,1-1 0,1 0 0,0 0 0,1 1 0,0 1 0,0 0 0,0 2 0,-3 0 0,-2-1 0,-3-1 0,-1-3 0,0-1 0</inkml:trace>
  <inkml:trace contextRef="#ctx0" brushRef="#br0" timeOffset="4968">13177 13567 24575,'0'-16'0,"0"-6"0,0-3 0,0-3 0,0 3 0,0 6 0,0 6 0,0 4 0,0 4 0,-2 1 0,1 2 0,-2-1 0,0 1 0,1 0 0,-1 1 0,1-2 0,0 0 0,0-1 0,1-2 0,-1-1 0,0 0 0,1 0 0,0 1 0,1 2 0,1 2 0,2 1 0,5 1 0,5 0 0,5 0 0,4 0 0,2 0 0,4 0 0,1 0 0,0 0 0,-4-1 0,-5 0 0,-4-1 0,-5-1 0,-5 1 0,-2 0 0,-4 1 0,0 0 0</inkml:trace>
  <inkml:trace contextRef="#ctx0" brushRef="#br0" timeOffset="6167">13536 13342 24575,'0'9'0,"0"2"0,0-1 0,0 1 0,0 1 0,1 3 0,3 4 0,2 2 0,4 0 0,-1-2 0,-2-5 0,-2-3 0,-3-3 0,-1-3 0,-1-3 0</inkml:trace>
  <inkml:trace contextRef="#ctx0" brushRef="#br0" timeOffset="7649">13807 13392 24575,'-9'1'0,"-8"9"0,-5 12 0,-4 9 0,0 3 0,5-3 0,2-6 0,3-5 0,-2-2 0,-7 4 0,-8 5 0,-5 2 0,1-1 0,8-5 0,7-5 0,7-4 0,4-3 0,3 0 0,0-2 0,4 1 0,1-5 0,2 0 0</inkml:trace>
  <inkml:trace contextRef="#ctx0" brushRef="#br0" timeOffset="38767">33073 14182 24575,'0'0'0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4T10:23:21.66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24505 5482 24575,'-9'-3'0,"-4"1"0,-7 4 0,-3 3 0,1 4 0,3 5 0,1 3 0,-1 4 0,-4 5 0,-4 4 0,0 0 0,4-2 0,4-4 0,6-2 0,4-4 0,2-3 0,5-3 0,0-4 0,3-3 0,1-3 0,5-2 0,7 0 0,13 2 0,10 2 0,7 4 0,2 3 0,-5 1 0,-10 0 0,-9 0 0,-10-1 0,-7-1 0,-4-2 0,-1 0 0,0 1 0,0 5 0,0 8 0,-4 9 0,-3 5 0,-4 1 0,-7 0 0,-4-4 0,-7-4 0,-7-5 0,-7-3 0,19-11 0,-1-1 0,0-1 0,0 1 0,-19 6 0,9-4 0,11-4 0,13-5 0,5-2 0</inkml:trace>
  <inkml:trace contextRef="#ctx0" brushRef="#br0" timeOffset="9267">10535 7562 24575,'27'0'0,"1"0"0,6 0 0,3 0 0,10 0 0,3 0-719,-11 0 0,0 0 0,1 0 719,6 0 0,0 0 0,2 0 0,-10 0 0,1 0 0,0 0 0,1 0 0,0 0 0,1 0 0,-1 0 0,0 0 0,1 0 0,-1 0 0,0 0 0,-1 0 0,10 0 0,0 0 0,-1 0 0,-5 0 0,0 0 0,-2 0 49,-1 0 1,-2 0-1,0 0-49,-3 0 0,0 0 0,-1 0 0,14 0 0,-2 0 0,0 0 0,-2 0 241,-3 0 1,-2 0-242,-4 0 0,-3 0 0,-4 0 0,-3 0 0,12 0 1085,-13 0-1085,-9 0 110,-7 0 0,-5 0 0,-1 0 1</inkml:trace>
  <inkml:trace contextRef="#ctx0" brushRef="#br0" timeOffset="19451">5130 8716 24575,'26'0'0,"-2"0"0,4 0 0,14 0 0,5 0 0,-8 0 0,2 0 0,2 0-710,3 0 1,1 0 0,0 0 709,-1 0 0,0 0 0,-1 0 0,-3 0 0,0 0 0,-2 0 227,-5 0 1,-2 0 0,-1 0-228,8 0 0,-4 0 176,-6 0 0,-2 0-176,12 0 0,-9 0 0,-3 0 1093,1 0-1093,2 0 0,-1 0 0,2 0 0,4 0 0,3 0 0,7 0 0,-1 0 0,-5 0 0,-11 0 0,-11 0 0,-8 0 0,-6 0 0,-2 0 0,-8 0 0,-2 0 0,-3 0 0,2 0 0,-1 1 0,7-1 0,-1 1 0</inkml:trace>
  <inkml:trace contextRef="#ctx0" brushRef="#br0" timeOffset="23249">6521 11025 24575,'26'-1'0,"0"-1"0,11 1 0,4 1 0,-4-1 0,5 1 0,0 1-820,-3-1 1,1 0 0,1 0 0,0 0 678,5 0 1,1 0-1,1 0 1,0 0 140,-8 0 0,1 0 0,0 0 0,-1 0 0,0 0 0,7 0 0,0 0 0,0 0 0,-2 0 0,-3 0 0,-1 0 0,-1 0 0,-1 0 246,6-1 1,-1 1-1,-3 1-246,9-1 0,-5 1 364,-8-1 0,-4 1-364,9 1 0,-21-1 0,-9-1 1981,-8 0-1981,-4-1 0,-4-1 0</inkml:trace>
  <inkml:trace contextRef="#ctx0" brushRef="#br0" timeOffset="33170">11773 13752 24575,'12'0'0,"15"0"0,-2 0 0,5 0 0,11 0 0,4 0 0,-7 0 0,2 0 0,1 0-620,5 0 0,1 0 0,1 0 620,-10 0 0,1 0 0,1 0 0,0 0 0,0 0 0,1 0 0,1 0 0,-1 0 0,0 0 0,1 0 0,-1 0 0,0 0 0,-1 0 0,-1 0 0,-1 0 0,-1 0 0,9 0 0,-2 0 0,0 0 63,-6 0 0,0 0 1,-2 0-64,11 0 0,-2 0 0,-5 0 0,-1 0 0,-4 0 0,-1 0 0,-5 0 0,0 0 0,-2 0 0,-1 0 696,1 0 0,0 0-696,-1 0 0,1 0 139,1 0 0,-1 0-139,0 0 0,-1 0 0,22 0 0,-4 0 0,-10 0 0,-8 0 0,-7 0 0,-6 0 0,-3 0 0,-3 0 0,-3 1 0,-2 0 0,-2 0 0,-3 0 0,0-1 0,-3 0 0,4 0 0,0 0 0</inkml:trace>
  <inkml:trace contextRef="#ctx0" brushRef="#br0" timeOffset="35652">4793 14936 24575,'44'0'0,"-18"0"0,2 0 0,4 0 0,2 0 0,5 0 0,0 0 0,2 0 0,-1 0 0,1 0 0,0 0 0,3 0 0,2 0 0,-13 0 0,0 0 0,2 0-278,4 0 0,3 0 0,-1 0 278,1 0 0,0 0 0,0 0 0,0 0 0,0 0 0,-1 0 0,0 0 0,-1 0 0,-1 0 0,-4 0 0,-1 0 0,-1 0 0,12 0 0,-1 0 0,-8 0 0,-2 0 0,-7 0 0,-1 0 0,14 0 0,-14 0 0,-9 0 834,-7 0-834,-6 0 0,-3 0 0,-8-1 0,4 1 0,-3-1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4T10:25:14.77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15776 7377 24575,'26'0'0,"9"0"0,10 0 0,-20 0 0,1 0 0,23 0 0,-1 0 0,-3 0 0,0 0 0,3 0 0,1 0 0,-23-1 0,-1 2 0,22 0 0,-11 1 0,-8 1 0,-10 1 0,-9-1 0,-2 0 0,-5-1 0,-4-2 0,-1 0 0</inkml:trace>
  <inkml:trace contextRef="#ctx0" brushRef="#br0" timeOffset="10201">25623 15107 24575,'28'0'0,"0"0"0,12 0 0,4 0 0,-3 0 0,4 0 0,1 0-820,-5 0 1,2 0 0,1 0 0,1 0 554,-4 0 1,1 0-1,2 0 1,0 0-1,-1 0 265,2 0 0,1 0 0,-1 0 0,1 0 0,-1 0 0,2 0 0,-1 0 0,1 0 0,-1 0 0,-1 0 0,-2 0 0,0 0 0,-1 0 0,-1 0 0,-1 0 0,4 0 0,-2 0 0,-1 0 0,0 0 346,6 0 0,-1 0 0,-3 0-346,5 1 0,-5-1 413,-10 1 1,-4 0-414,7 0 0,-21 0 0,-6-1 2407,-8 0-2407,-1 0 328,-4 0-328,-2-3 0,2 1 0,-1-1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4T10:30:21.50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4492 10766 24575,'27'0'0,"0"0"0,4 0 0,3 0 0,3 0 0,1 0 0,4 0 0,1 0 0,2 0-656,-2 0 1,2 0-1,2 0 1,-1 0 0,1 0 208,-5 0 1,0 0-1,0 0 1,0 0-1,1 0 1,-1 0 446,1 0 0,0 0 0,-1 0 0,1 0 0,-1 0 0,0 0 0,6 0 0,0 0 0,0 0 0,-1 0 0,-1 0-91,-2 0 1,-1 0-1,0 0 1,-1 0-1,-1 0 91,7 0 0,-1 0 0,-1 0 0,-2 0 179,-4 0 0,-2 0 0,-1 0 1,-1 0-180,7 0 0,-1 0 0,-2 0 0,10 0 0,-3 0 0,-5 0 0,-1 0 1386,-4 0 0,-1 0-1386,-3 0 0,0 0 1017,1 0 1,0 0-1018,1 0 0,0 0 442,1 0 1,0 0-443,-2 0 0,1 0 0,-4 0 0,0 0 0,-1 0 0,-1 0 0,2 0 0,0 0 0,5 0 0,1 0 0,5 0 0,2 0 0,3 0 0,1 0 0,2 0 0,-1 0 0,0 0 0,-1 0 0,-3 0 0,0 0 0,-5 0 0,-1 0 0,-5 0 0,-1 0 0,-6 0 0,-1 0 0,15 0 0,-6 0 0,1 0 0,3 0 0,8 0 0,-21 0 0,1 0 0,0 0 0,-1 0 0,24 0 0,-10 0 0,-12 0 0,-9 0 0,-4 0 0,-8 0 0,0 0 0,-6-1 0,-1 0 0,-1-1 0</inkml:trace>
  <inkml:trace contextRef="#ctx0" brushRef="#br0" timeOffset="3288">4038 12947 24575,'21'2'0,"6"0"0,8-2 0,3 0 0,-3 0 0,-5-2 0,-7-2 0,-5-1 0,-6 0 0,-4 3 0,-2 1 0,-1 1 0,-2 0 0,0 0 0,1 0 0,0 0 0,0 0 0,1 0 0,0 0 0,0 0 0,-1 0 0,-1 0 0,0 0 0,0 1 0,-2 1 0,0 0 0,-2 0 0,0-1 0,-2-1 0,-1 0 0,0 0 0,1 0 0,0 0 0,1 0 0,1 0 0,0 0 0</inkml:trace>
  <inkml:trace contextRef="#ctx0" brushRef="#br0" timeOffset="4887">6318 13090 24575,'40'0'0,"2"0"0,7 0 0,-13 0 0,3 0 0,2 0 0,2 0-656,1 0 1,3 0-1,1 0 1,1 0 0,0 0 108,-1 0 1,1 0 0,1 0 0,0 0 0,0 0 0,1 0 482,-7 0 0,0 0 0,0 0 1,0 0-1,0 0 0,0 0 0,0 0 64,0 0 0,1 0 0,-1 0 0,0 0 0,-1 0 0,0 0 0,-1 0 0,2 0 0,0 0 0,-1 0 0,-1 0 0,-1 0 0,-1 0 239,9 0 0,-1 0 1,-2 0-1,-2 0-239,4 0 0,-3 0 0,-5 0 659,-2 0 1,-5 0-660,8 0 0,-23 0 0,-15-1 819,-11-3 0,3 2 0,-5-2 0</inkml:trace>
  <inkml:trace contextRef="#ctx0" brushRef="#br0" timeOffset="6286">11835 13090 24575,'42'0'0,"-11"0"0,6 0 0,3 0 0,-3 0 0,2 0 0,3 0 0,2 0 0,1 0-469,-4 0 1,2 0 0,0 0 0,2 0 0,1 0 0,0 0 0,-1 0 58,-2 0 0,1 0 1,0 0-1,0 0 1,1 0-1,-1 0 0,0 0 1,0 0 127,4 0 0,1 0 1,0 0-1,-1 0 1,0 0-1,-2 0 0,0 0 348,0 0 1,0 0 0,-1 0 0,-1 0 0,-2 0 0,-1 0-67,7 0 0,-2 0 0,-3 0 0,-2 0 342,-1 0 0,-2 0 1,-5 0-343,-1 0 0,-5 0 0,-1 0 0,-18 0 3276,-9-1-2419,-2-1 1177,0-1-2034,-3 1 0,4 2 0,-2 0 0</inkml:trace>
  <inkml:trace contextRef="#ctx0" brushRef="#br0" timeOffset="96240">3523 15065 24575,'28'0'0,"-4"0"0,3 0 0,14 0 0,6 0 0,-7 0 0,3 0 0,1 0-803,-6 0 0,1 0 1,0 0-1,1 0 803,2 0 0,1 0 0,-1 0 0,1 0 0,0 0 0,0 0 0,0 0 0,0 0 0,-1 0 0,-1 0 0,0 0 0,0 0 0,-2 0 0,0-1 0,0 1 0,-1-1 19,10 0 0,-2 0 0,0-1-19,-5 0 0,0-1 0,-1 0 0,-2 0 0,-2 0 0,0 0 318,13-1 1,-2 0-319,-1 0 0,0 0 0,-5 1 0,0 0 0,-3 0 0,0 0 0,-4 0 0,-1 0 799,-4 1 1,-1-1-800,-1 0 0,-1 0 401,0 0 0,0-1-401,3 1 0,2-1 58,3 1 0,2-1-58,3 0 0,0 1 0,3-1 0,0 1 0,-1-1 0,0 1 0,-1 0 0,0 1 0,0-1 0,1 1 0,-1 0 0,1 0 0,0 0 0,0 0 0,0 0 0,0 0 0,-1-1 0,0 1 0,-4-1 0,0 1 0,-3-1 0,-2 1 0,-3-1 0,-1 1 0,19-3 0,-4 1 0,-5 1 0,-5 2 0,-7 1 0,-7 0 0,-4 0 0,-5 0 0,-3 0 0,-3 0 0,-2 0 0</inkml:trace>
  <inkml:trace contextRef="#ctx0" brushRef="#br0" timeOffset="122591">19200 14256 24575,'0'17'0,"0"21"0,0-6 0,0 4 0,0-4 0,0 3 0,0 0-637,0 6 0,0 1 0,0 0 637,0 3 0,0 1 0,0 0 0,0-1 0,0 1 0,0-1 0,0-2 0,0 0 0,0 0 0,0-3 0,0 0 0,0 0 128,0-4 0,0 0 0,0-2-128,0 13 0,0-1 185,0-7 0,0-2-185,0-5 0,0-1 0,0-4 0,0 0 0,0-1 0,0 1 485,0 0 1,0 1-486,0-1 0,0 1 93,0 0 0,0-2-93,0 19 0,0-15 0,0-9 0,0-15 0,-5-12 0,4 1 0,-4-7 0</inkml:trace>
  <inkml:trace contextRef="#ctx0" brushRef="#br0" timeOffset="124292">19362 14501 24575,'0'16'0,"0"14"0,0-5 0,0 2 0,0 7 0,0 2 0,0 2 0,0 2 0,0-3 0,0 0 0,0-2 0,0-1 0,0-1 0,0-1 0,0-1 0,0-1 0,0 0 0,0 0 0,0-1 0,0-1 0,0 21 0,0-8 0,0-7 0,0-6 0,0 0 0,0 0 0,2 3 0,-1 0 0,2-3 0,0-3 0,-2-8 0,0-4 0,-1-4 0,0-5 0,1 0 0,0-1 0,0 0 0,1 0 0,-1 1 0,1 0 0,1 0 0,-2 1 0,1 0 0,0 1 0,1 0 0,0-3 0,-2-1 0,0-1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4T10:32:38.29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9707 6257 24575,'20'0'0,"12"0"0,-7 0 0,3 0 0,7 0 0,3 0 0,5 0 0,1 0 0,5 0 0,2 0-254,-16 0 0,2 0 0,-1 0 254,0 0 0,0 0 0,0 0 0,-1 0 0,1 0 0,-1 0 0,0 0 0,-1 0 0,-1 0 0,14 0 0,-1 0 94,-5 0 0,0 0-94,-7 0 0,-2 0 0,-5 0 0,-3 0 0,12 0 0,-11 0 0,-8 0 574,-10 0-574,-1 0 0,-4 0 0,0 0 0,0 0 0,1 0 0,1 0 0,3 0 0,8 0 0,12 0 0,14 0 0,7 0 0,0 0 0,-7 0 0,-8 0 0,-6 0 0,-8 0 0,-4 2 0,-7-1 0,-2 1 0,-5-2 0,-6 0 0,3 0 0,-4 0 0</inkml:trace>
  <inkml:trace contextRef="#ctx0" brushRef="#br0" timeOffset="5567">12793 5653 24575,'0'28'0,"0"15"0,0-16 0,0 1 0,0 3 0,0 0 0,0-2 0,0-2 0,0 18 0,0-8 0,0-10 0,0-7 0,0-7 0,0-4 0,0-3 0,0-2 0,0-16 0,-2-9 0,-2-20 0,0 16 0,0-3 0,-1-5 0,0-2 0,-1-6 0,1 0 0,0-5 0,0 0 0,1 1 0,0 0 0,1 5 0,0 2 0,1 8 0,1 1 0,1-9 0,1 21 0,1 7 0,1 9 0,2 0 0,0 0 0,0 0 0,0 1 0,5 0 0,10 2 0,12 6 0,-9 1 0,1 2 0,3 3 0,1 3 0,-1 2 0,-1 2 0,-1 1 0,-3 1 0,-3 0 0,-2 0 0,-4 1 0,-1 0 0,-2 0 0,-2 1 0,-1-1 0,-1 0 0,1 22 0,-4-6 0,-1-6 0,-2-8 0,-3-6 0,-6-3 0,-11-4 0,-16 1 0,12-7 0,-1 0 0,-7 2 0,0-1 0,-3 1 0,0-1 0,2-1 0,2 1 0,3-2 0,2 1 0,-10 1 0,19-4 0,8-2 0,9-3 0</inkml:trace>
  <inkml:trace contextRef="#ctx0" brushRef="#br0" timeOffset="7367">13653 5467 24575,'-9'-2'0,"-6"0"0,-6 2 0,-7 0 0,-4 0 0,-2 0 0,3 0 0,2 5 0,0 12 0,-2 14 0,14-10 0,1 1 0,-1 2 0,1 1 0,1-1 0,1 1 0,2-2 0,1-1 0,-8 17 0,7-10 0,5-9 0,8-10 0,9-6 0,13-3 0,11 2 0,15 5 0,-21-2 0,1 1 0,0 1 0,0 1 0,-1 0 0,-1 0 0,13 5 0,-13-2 0,-13-2 0,-7-1 0,-3 0 0,-4 1 0,-4-1 0,-5 1 0,-11 3 0,-10 2 0,-8 5 0,-8 1 0,2-3 0,4-6 0,9-6 0,10-4 0,8-2 0,6-1 0,5 0 0,1 0 0,1 0 0</inkml:trace>
  <inkml:trace contextRef="#ctx0" brushRef="#br0" timeOffset="8933">13858 6144 24575,'0'-26'0,"0"-10"0,0-11 0,0 20 0,0-1 0,0-1 0,0-1 0,0 0 0,0 0 0,0-3 0,0-2 0,0 1 0,0 0 0,0-3 0,0 1 0,0 0 0,0 0 0,0 5 0,0 2 0,0-19 0,1 24 0,2 14 0,3 17 0,3 6 0,8 5 0,8 1 0,11-2 0,-12-10 0,2-2 0,2-2 0,1 0 0,2-2 0,0-3 0,-2-2 0,-2-2 0,17-10 0,-14-3 0,-14 4 0,-9 9 0,-4 13 0,-2 15 0,-2 15 0,0 10 0,-1-22 0,1 0 0,-3 23 0,2-6 0,1-8 0,1-6 0,0-1 0,0 2 0,0 1 0,0-1 0,0-5 0,0-6 0,0-4 0,0-5 0,1-5 0,0-1 0,0-3 0</inkml:trace>
  <inkml:trace contextRef="#ctx0" brushRef="#br0" timeOffset="10602">14929 5380 24575,'-20'0'0,"-8"0"0,-12 0 0,-6 5 0,-1 8 0,3 8 0,6 5 0,8-3 0,8-4 0,10-5 0,7-2 0,5-1 0,0 1 0,4 1 0,8 3 0,10 3 0,8 1 0,7 0 0,4-1 0,5 1 0,-22-12 0,0 1 0,0-1 0,0 0 0,20 7 0,-8-2 0,-8-3 0,-10-3 0,-7-1 0,-5-2 0,-3 3 0,-2-1 0,-1 1 0,-5 3 0,-12 4 0,-13 5 0,8-7 0,-2 0 0,-4 2 0,-2-1 0,-2 1 0,-1 0 0,0-2 0,1 0 0,2-2 0,1-2 0,-14 4 0,14-7 0,13-3 0,9-3 0,4 1 0,2-1 0</inkml:trace>
  <inkml:trace contextRef="#ctx0" brushRef="#br0" timeOffset="16335">12157 11082 24575,'24'-3'0,"-1"2"0,6 0 0,17 1 0,6 0-1093,-6 0 1,2 0 0,3 0 973,-6 0 1,1 0 0,1 0-1,1 0-266,-6 0 1,1 0-1,0 0 1,1 0-1,-1 0 385,1 0 0,1 0 0,0 0 0,-1 0 0,0 0 0,-3 1 0,1-1 0,-1 0 0,-1 0 0,-1-1 96,6 1 0,-2 0 0,-1-1 0,-1 1-96,5-1 0,-1 1 0,-3-1 0,9 0 0,-5 0 0,-11 0 0,-3 0 1617,8 1-1617,-19 0 641,-9 0 1,-7 0 0,-3 0 0</inkml:trace>
  <inkml:trace contextRef="#ctx0" brushRef="#br0" timeOffset="32501">11291 8829 24575,'13'0'0,"20"0"0,-3 0 0,5 0 0,-2 0 0,3 0 0,2 0-835,9 0 1,2 0 0,1 0 834,-1 0 0,0 0 0,0 0 0,-2 0 0,0 0 0,-2 0 254,-6 0 0,-2 0 0,-2 0-254,5 0 0,-3 0 210,-8 0 1,-3 0-211,5 0 0,-15 0 0,-6 0 322,-7 0 1,-2 0-1,-2 0 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4T10:33:49.64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2603 7046 24575,'32'0'0,"-7"0"0,4 0 0,10 0 0,5 0 0,-9 0 0,3 0 0,0 0-746,5 0 1,0 0 0,2 0 745,2 0 0,1 1 0,0-2 0,-10 1 0,1 0 0,0-1 0,0 0-297,2 1 0,0-1 0,1 0 0,-1 0 297,-1 0 0,1 0 0,-1-1 0,-1 1 0,12-2 0,-1 0 0,-1 1 66,-5-1 1,0 1 0,-2-1-67,-4 0 0,-2-1 0,0 1 0,-2 0 0,0 0 0,-1 0 0,13-1 0,-1 0 0,-3 0 0,-1 1 513,-2 0 0,-1 1-513,-2 0 0,-1 0 755,-2 0 1,-1 1-756,0 1 0,-1-1 343,1 0 1,-1 0-344,2 0 0,1-1 0,2 0 0,1 0 0,2 0 0,0 0 0,1-1 0,-1 1 0,0 0 0,-1 0 0,-2 0 0,-1 1 0,-2 0 0,-1 1 0,-2-1 0,-2 2 0,18-1 0,-14 0 0,-9 0 0,-14 0 0,-2 2 0,-7 0 0,0 0 0,0 1 0,0 0 0,0-1 0,-1-1 0,-1 0 0,-2-1 0,2 0 0,-1 0 0</inkml:trace>
  <inkml:trace contextRef="#ctx0" brushRef="#br0" timeOffset="7115">2690 7825 24575,'28'0'0,"9"0"0,-12 0 0,2 0 0,4 0 0,1 0 0,3 0 0,2 0 0,0 0 0,1 0 0,0 0 0,0 0 0,-1 0 0,0 0 0,-2 0 0,1 0 0,-2 0 0,0 0 0,-1 0 0,0 0 0,0 0 0,1 0 0,-1 0 0,2 0 0,1 0 0,0 0 0,1 1 0,0 0 0,0 0 0,-1 0 0,-3 0 0,0 1 0,-5 0 0,-1 1 0,21 4 0,-6 0 0,-6 0 0,-6-2 0,-6 0 0,-1-1 0,3 1 0,6 1 0,5 1 0,5 0 0,1-3 0,-1-2 0,-3-1 0,-6-1 0,-6 0 0,-5 0 0,-6 0 0,-3 0 0,-4 0 0,-3 0 0,-2 0 0,-1 0 0,-1 0 0,0 2-3277,0 0 0,0 1 3047,0-2 230,0 1 0,0-1 0,-2 0 0,0-1 0</inkml:trace>
  <inkml:trace contextRef="#ctx0" brushRef="#br0" timeOffset="32375">3439 10455 24575,'27'0'0,"14"0"0,-12 0 0,2 0 0,7 0 0,2 0 0,1 0 0,0 0 0,-2 0 0,0 0 0,-1 0 0,-1 0 0,-3 0 0,1 0 0,0 0 0,1 0 0,-2 0 0,1 0 0,-2 0 0,1 0 0,-2-1 0,0 0 0,-2-1 0,-1 0 0,-3 0 0,0-1 0,16-1 0,-7 0 0,-6 2 0,7-2 0,-12 2 0,5 0 0,-14 2 0,-1 0 0,-6 0 0,-1 0 0,-4 0 0,-1 0 0,1 0 0,-9 0 0,6 0 0,-7 0 0</inkml:trace>
  <inkml:trace contextRef="#ctx0" brushRef="#br0" timeOffset="46651">4298 11384 24575,'15'0'0,"16"0"0,15 0 0,8 0 0,-9 0 0,3 0-563,-11 0 1,2 0 0,1 0 0,-2 0 562,4 0 0,-1 0 0,1 0 0,4 0 0,2-1 0,-1 0 0,1 0 0,1 0 0,-1 0 0,-3-1 0,-1 0 0,0-1 126,-4 1 1,0-1 0,-2 1-127,9-1 0,-3 0 225,-9 0 1,-2 1-226,14-1 0,-21 1 0,-10 2 1141,-7 0-1141,-3 0 277,-1 0-277,-3 0 0,1 0 0,-1 0 0,-1 0 0,2 2 0,-2 0 0,1 0 0,-2 0 0,0 1 0,0 0 0,0 0 0,-3-1 0,2-2 0,-2 0 0</inkml:trace>
  <inkml:trace contextRef="#ctx0" brushRef="#br0" timeOffset="48552">3908 12398 24575,'21'0'0,"21"0"0,-6 0 0,4 0 0,-7 0 0,3 0 0,0 0 0,1 0 0,0 0 0,0 0 0,-1 0 0,-1 0 0,-1 0 0,12 0 0,-3 0 0,-9 0 0,-1 0 0,-5 0 0,-3 0 0,9 0 0,-13 1 0,-9 2 0,-5 0 0,-3 2 0,-2-1 0,-1-1 0,0-1 0,0 0 0,0 1 0,-1 0 0,0-1 0,0-1 0</inkml:trace>
  <inkml:trace contextRef="#ctx0" brushRef="#br0" timeOffset="56816">1501 12925 24575,'44'0'0,"-15"0"0,2 0 0,5 0 0,2 0 0,2 0 0,-1 0 0,-3 0 0,-2 0 0,-8 0 0,-1 0 0,13 0 0,-19 0 0,-7 0 0,-7 0 0,-1 0 0</inkml:trace>
  <inkml:trace contextRef="#ctx0" brushRef="#br0" timeOffset="58504">2005 12553 24575,'10'10'0,"1"1"0,2-1 0,2 2 0,3 0 0,3 3 0,3 1 0,-3-2 0,-3-1 0,-5-5 0,-6-2 0,-3-2 0,-3-1 0,-1-1 0,0 0 0,0 0 0,0 1 0,-2 0 0,-3 0 0,-3 2 0,-5 1 0,-2 1 0,-1 4 0,-4 6 0,-6 11 0,9-9 0,0 1 0,-3 3 0,1 2 0,-2 1 0,0 1 0,1 0 0,0 0 0,2-1 0,0-1 0,2-3 0,2-2 0,-6 11 0,8-11 0,6-6 0,5-7 0,1-2 0,0-3 0,0 0 0,0 0 0,0 0 0,0 1 0,0 0 0,0 0 0,0 0 0,0-3 0,0 0 0</inkml:trace>
  <inkml:trace contextRef="#ctx0" brushRef="#br0" timeOffset="146773">1044 12489 24575,'-6'0'0,"-3"0"0,-4 0 0,-5 0 0,-2 0 0,1 0 0,1 0 0,3 0 0,-1 1 0,0 3 0,0 5 0,0 6 0,1 3 0,-1 2 0,1 1 0,1 0 0,1-1 0,2-3 0,3-3 0,2-3 0,3-2 0,2-1 0,1 2 0,-1 4 0,0 8 0,-1 7 0,1 7 0,1 2 0,0-2 0,0-5 0,0-5 0,0-3 0,2-2 0,3-1 0,3-2 0,3 0 0,2-3 0,0-3 0,2-1 0,0-3 0,0 0 0,0-2 0,2-1 0,2 0 0,2-1 0,3-2 0,1-2 0,1 0 0,5 0 0,4 0 0,2-5 0,-3-2 0,-6-2 0,-9-2 0,-6 3 0,-5-1 0,-2-3 0,-2-2 0,-3-1 0,0-2 0,-1-1 0,0 0 0,0 2 0,0 1 0,0 2 0,-1-1 0,-2-2 0,-1-6 0,-1-5 0,0-1 0,-1-2 0,-2 0 0,-2 4 0,0 4 0,1 8 0,-2 7 0,-1 4 0,-1 2 0,-2 0 0,-2-2 0,0-1 0,0-1 0,1-1 0,2-1 0,3-1 0,2 2 0,2 1 0,3 3 0,0 1 0,1 1 0,-1-1 0,1-2 0,-1 0 0,1 1 0,0-2 0,0 2 0,1 0 0,1 2 0,0 0 0</inkml:trace>
  <inkml:trace contextRef="#ctx0" brushRef="#br0" timeOffset="147675">961 12918 24575,'0'0'0</inkml:trace>
  <inkml:trace contextRef="#ctx0" brushRef="#br0" timeOffset="151405">20221 8100 24575,'0'14'0,"1"12"0,1 12 0,4 8 0,4 0 0,3-8 0,2-6 0,1-9 0,3-5 0,4-2 0,5-1 0,0-1 0,0-3 0,-5-4 0,-4-3 0,-5-3 0,-3-1 0,-3 0 0,-3 0 0,-1-3 0,1-6 0,1-8 0,1-11 0,2-11 0,4-8 0,-5 21 0,0-1 0,1 1 0,0 0 0,9-17 0,-2 8 0,-4 12 0,-3 9 0,-3 7 0,-4 8 0,-1 1 0,-1 0 0</inkml:trace>
  <inkml:trace contextRef="#ctx0" brushRef="#br0" timeOffset="153308">20454 8096 24575,'9'8'0,"2"3"0,0 4 0,1 1 0,-2-3 0,-1-6 0,-3-1 0,-1-3 0,-1 0 0,-1 0 0,0-2 0,-2 2 0,1-1 0,0 3 0,5 4 0,5 4 0,6 6 0,5 3 0,1 2 0,0-1 0,-2-4 0,-6-3 0,-4-5 0,-4-4 0,-3-1 0,-3-2 0,-1-1 0,-1 0 0,2 2 0,3 3 0,1 5 0,3 2 0,-2-1 0,0 0 0,-3-7 0,0-1 0,-2-6 0,1 0 0,0 0 0,1 0 0,1-2 0,1-7 0,0-9 0,0-9 0,-1-4 0,-1 2 0,-1 7 0,0 6 0,-2 6 0,-1 2 0,0 0 0,1-3 0,1-2 0,0 0 0,0 3 0,-1 3 0,1 3 0,0 1 0,0 1 0,1 0 0,-1 1 0,-1-1 0,-2-1 0,1 2 0,-2 0 0</inkml:trace>
  <inkml:trace contextRef="#ctx0" brushRef="#br0" timeOffset="154291">21100 8185 24575,'0'8'0,"0"4"0,0 8 0,0 6 0,0 3 0,0-3 0,0-2 0,0-2 0,0 2 0,1 0 0,1-3 0,2-4 0,1-6 0,-2-3 0,0-1 0,-2-1 0,-1-2 0,0 2 0,0 0 0,0-3 0,0-1 0</inkml:trace>
  <inkml:trace contextRef="#ctx0" brushRef="#br0" timeOffset="156212">21311 8298 24575,'0'40'0,"1"5"0,0-17 0,1 0 0,2 0 0,1-1 0,0 0 0,1-1 0,8 20 0,-2-7 0,-1-7 0,-3-7 0,-2-7 0,-3-5 0,-2-5 0,0-1 0,0 1 0,1 3 0,1 1 0,0 0 0,0-3 0,-1-3 0,0-2 0,0-4 0,0-7 0,0-7 0,-1-11 0,-1-8 0,0-1 0,0 0 0,-2 6 0,1 4 0,0 1 0,0-4 0,1-7 0,0-9 0,0-4 0,0 3 0,0 9 0,3 14 0,2 11 0,3 8 0,1 2 0,5 0 0,7 1 0,10 1 0,9 4 0,4 4 0,1 5 0,-7 3 0,-11 1 0,-11 0 0,-8-1 0,-5-1 0,-1 0 0,-2 2 0,0 2 0,0 0 0,0-2 0,0-3 0,0-3 0,0-2 0,0-3 0,0-4 0,0-2 0</inkml:trace>
  <inkml:trace contextRef="#ctx0" brushRef="#br0" timeOffset="158975">21046 7210 24575,'-7'0'0,"-4"0"0,0 0 0,0 0 0,2 0 0,4 0 0,0 1 0,-1 7 0,-3 10 0,-5 13 0,-3 10 0,2 2 0,3-2 0,5-8 0,3-6 0,3-9 0,1-5 0,1-5 0,1-1 0,3 0 0,3 1 0,2 2 0,1 5 0,1 2 0,-1 1 0,-1 0 0,0-2 0,0-4 0,2-1 0,2-1 0,4-1 0,2-2 0,1-2 0,-1-2 0,5-4 0,6-8 0,4-4 0,-1-3 0,-6 2 0,-8 3 0,-6 4 0,-6 0 0,-5-2 0,-2-4 0,-1-4 0,0-1 0,0 0 0,0 2 0,0 4 0,0 0 0,-1 2 0,-1 1 0,0 0 0,-2 0 0,-1 1 0,-1-5 0,-3-8 0,-1-11 0,-2-10 0,-1-2 0,0 6 0,-1 11 0,1 12 0,2 9 0,1 5 0,1 2 0,0 3 0,-1 1 0,-1 1 0,0-1 0,-1-1 0,-1-2 0,2-1 0,-1-1 0,6 0 0,0 0 0,3 0 0,0 0 0,0 1 0,0 3 0,0-3 0,1 2 0,1-3 0,0 0 0</inkml:trace>
  <inkml:trace contextRef="#ctx0" brushRef="#br0" timeOffset="166044">21076 13482 24575,'0'22'0,"0"11"0,0 13 0,0-17 0,0 2 0,0 3 0,0 1 0,0 5 0,0 2 0,0 5 0,0 2 0,0-15 0,0 2 0,0-1 0,1 0 0,0 0 0,0 0 0,0 0 0,1 0 0,0-1 0,2 16 0,0-1 0,-1-16 0,1 1 0,0 0 0,0 0 0,0 0 0,0 0 0,0-1 0,0 1 0,1-1 0,0 17 0,0-1 0,0-3 0,-1-2 0,-1-3 0,0 0 0,-1-5 0,-1-1 0,0-3 0,-1-1 0,1-4 0,-1-1 0,0 18 0,0-9 0,0-9 0,1-6 0,0-7 0,0-2 0,2-4 0,-2-5 0,1-4 0,-2-1 0,0-2 0</inkml:trace>
  <inkml:trace contextRef="#ctx0" brushRef="#br0" timeOffset="167059">21555 14328 24575,'30'0'0,"11"0"0,-12 0 0,1 0 0,6 0 0,2 0 0,0 0 0,1 0 0,0 0 0,-1 0 0,-4 0 0,0 0 0,-6 0 0,-1 0 0,16 0 0,-14 0 0,-12 0 0,-5 0 0,-7 1 0,0-1 0,-5 1 0</inkml:trace>
  <inkml:trace contextRef="#ctx0" brushRef="#br0" timeOffset="169010">21829 14085 24575,'-9'0'0,"-1"0"0,-3 0 0,-2 1 0,0 5 0,-1 3 0,2 4 0,0 2 0,1-2 0,-4 2 0,-3 0 0,-4 3 0,-3 0 0,0-2 0,3-2 0,8-4 0,5-3 0,7-2 0,3-2 0,1 1 0,0 1 0,0 1 0,0 2 0,-1 3 0,-6 5 0,-6 5 0,-7 5 0,-5-1 0,3-4 0,5-6 0,5-6 0,7-4 0,4-3 0,7-2 0,4 0 0,5-1 0,3 0 0,3-1 0,5 1 0,3 2 0,4 3 0,0 4 0,-2 4 0,-3 2 0,-4-3 0,-5-1 0,-5-2 0,-3-2 0,-3-1 0,-1-1 0,-1-2 0,-3 0 0,0-1 0,-1 0 0,0 1 0,-1 0 0,-1-1 0,0 0 0</inkml:trace>
  <inkml:trace contextRef="#ctx0" brushRef="#br0" timeOffset="171168">23043 14281 24575,'-13'-2'0,"-6"0"0,-4 2 0,0 0 0,6 0 0,9 2 0,4 2 0,3 4 0,1 6 0,0 4 0,0 4 0,3-1 0,4-3 0,4-3 0,5-3 0,3-2 0,4-2 0,1-3 0,-2-2 0,-3-5 0,-1-13 0,6-23 0,-8 8 0,1-4 0,3-8 0,1-2 0,0-2 0,-1 1 0,-3 4 0,-2 0 0,-3-6 0,-4 1 0,-5 14 0,-2 0 0,-3-5 0,-4 0 0,-1 12 0,-2 3 0,-13-19 0,0 8 0,2 10 0,2 4 0,7 10 0,4 4 0</inkml:trace>
  <inkml:trace contextRef="#ctx0" brushRef="#br0" timeOffset="172280">23369 14314 24575,'0'17'0,"0"9"0,0 3 0,0 1 0,0-9 0,0-8 0,0-4 0,0-2 0,0-3 0,0 0 0,0-3 0</inkml:trace>
  <inkml:trace contextRef="#ctx0" brushRef="#br0" timeOffset="174008">23649 14387 24575,'9'-12'0,"8"-6"0,10-8 0,6-6 0,-4-4 0,-7-1 0,-7-5 0,-4-5 0,-5-1 0,-1 1 0,-3 6 0,-3 5 0,-2 6 0,-3 8 0,-4 8 0,-1 7 0,1 3 0,1 6 0,0 6 0,-2 9 0,-2 9 0,2 4 0,2 1 0,4 1 0,3 5 0,1 10 0,1-18 0,0 1 0,0 4 0,0 1 0,0 0 0,0 1 0,0 1 0,0-1 0,0-3 0,0 0 0,0-3 0,0 0 0,0-1 0,1 0 0,1-2 0,0 0 0,-1-2 0,1 1 0,1 21 0,-2-4 0,-1-1 0,0-2 0,0-2 0,0-4 0,0-2 0,0-4 0,0-4 0,0-3 0,0-11 0,0-3 0</inkml:trace>
  <inkml:trace contextRef="#ctx0" brushRef="#br0" timeOffset="175593">23976 14487 24575,'15'-9'0,"8"-9"0,5-7 0,3-5 0,-7 2 0,-10 6 0,-9 5 0,-4 1 0,-1-4 0,-3-5 0,-4-4 0,-4 1 0,-5 5 0,-1 4 0,-1 6 0,3 5 0,4 4 0,4 2 0,3 2 0,1 0 0,1 0 0,-1 0 0,-1 0 0,0 0 0,-2 0 0,1 1 0,0 3 0,3 6 0,0 6 0,2 8 0,0 8 0,0 10 0,0-17 0,0 1 0,0 3 0,0 0 0,0 4 0,0 0 0,0 0 0,0 1 0,1-1 0,0 1 0,0 3 0,1 1 0,1 1 0,1 1 0,1 2 0,-1-1 0,1 1 0,1 0 0,-1-4 0,0-2 0,0-4 0,-1-2 0,3 19 0,-3-16 0,-2-11 0,-1-15 0,-1-1 0,0-8 0</inkml:trace>
  <inkml:trace contextRef="#ctx0" brushRef="#br0" timeOffset="179026">24232 14460 24575,'14'-2'0,"5"0"0,5 2 0,0 0 0,-5 0 0,-9 0 0,-5-2 0,-3-1 0,-2-1 0,0-1 0,0 0 0,0 0 0,0 0 0,0 0 0,0 1 0,-3 0 0,-3 0 0,-3 1 0,-2 0 0,-1 2 0,-1 1 0,1 0 0,0 0 0,2 0 0,-1 1 0,2 3 0,0 1 0,2 3 0,2-1 0,4 2 0,1 3 0,0 3 0,0 3 0,0 0 0,1-1 0,1-3 0,2-2 0,0-3 0,1-3 0,1-2 0,0 0 0,3 1 0,6 4 0,7 5 0,6 3 0,4-2 0,-1-3 0,-2-6 0,-2-3 0,-1-2 0,-2-4 0,-2-4 0,-3-6 0,-4-4 0,-3 0 0,-5-2 0,-2-1 0,-3-2 0,1-5 0,-1-1 0,0-1 0,-1 3 0,-1 8 0,0 8 0,0 8 0,0 13 0,0-2 0,0 7 0,1-8 0,1-1 0,1-2 0,3-2 0,1-2 0,1-2 0,4-7 0,5-5 0,4-8 0,4-2 0,-2 3 0,-6 4 0,-6 7 0,-6 4 0,-3 3 0</inkml:trace>
  <inkml:trace contextRef="#ctx0" brushRef="#br0" timeOffset="180861">24846 14535 24575,'10'0'0,"1"0"0,-5 0 0,4 0 0,4-1 0,0-2 0,-2-2 0,-3-1 0,-3-2 0,-3 0 0,-2-1 0,1 1 0,-1 1 0,-1 2 0,0 0 0,0 0 0,0 2 0,-1 0 0,-4 1 0,-3 0 0,-5 1 0,-3 1 0,0 0 0,1 0 0,2 1 0,2 1 0,3 3 0,2 3 0,0 2 0,3 2 0,1 2 0,1 1 0,1-1 0,0-1 0,0-1 0,0-1 0,0-1 0,1-1 0,1-1 0,3-1 0,1-4 0,1-2 0,0-1 0,1 0 0,1 0 0,0 0 0,0 0 0,0 0 0,1 0 0,-2 0 0,-4 0 0,-1 0 0</inkml:trace>
  <inkml:trace contextRef="#ctx0" brushRef="#br0" timeOffset="183025">25138 14394 24575,'0'10'0,"0"4"0,0 6 0,0-1 0,0 0 0,0 0 0,0-7 0,0 1 0,0-7 0,0-1 0,0 0 0,0 1 0,0-1 0,0 2 0,0 0 0,0 1 0,0 4 0,1 1 0,1 1 0,2-2 0,0-4 0,-1-3 0,0-3 0,-1-4 0,1-5 0,0-8 0,1-6 0,0-5 0,1 0 0,0 4 0,-1 7 0,2 6 0,0 6 0,1 2 0,0 1 0,2 0 0,1 0 0,2 0 0,1 0 0,3 0 0,1 1 0,-1 2 0,-1 4 0,-3 4 0,-4 1 0,-3 2 0,-3-2 0,-1 0 0,-1 0 0,0 0 0,0 0 0,0-1 0,0-1 0,0-4 0,0-2 0,0-2 0</inkml:trace>
  <inkml:trace contextRef="#ctx0" brushRef="#br0" timeOffset="184076">25638 13613 24575,'0'12'0,"0"9"0,0 11 0,0 8 0,0-1 0,0 5 0,0-1 0,0 6 0,0-22 0,0 0 0,0-1 0,0-1 0,0 24 0,0-8 0,0-8 0,0-6 0,0 1 0,2 9 0,-1-10 0,1 1 0,2 6 0,0 0 0,0 2 0,1 0 0,0-5 0,0-2 0,3 12 0,-3-14 0,-2-15 0,-2-5 0</inkml:trace>
  <inkml:trace contextRef="#ctx0" brushRef="#br0" timeOffset="184943">25222 13866 24575,'10'0'0,"19"0"0,-4 0 0,4 0 0,9 0 0,3 0 0,4 0 0,-1 0 0,-3 0 0,-2 0 0,-6 0 0,-2 0 0,12 0 0,-14 0 0,-13 0 0,-9 0 0,0 0 0,-3 0 0,2 0 0,-5 0 0,0 0 0</inkml:trace>
  <inkml:trace contextRef="#ctx0" brushRef="#br0" timeOffset="186382">26907 14330 24575,'-10'0'0,"-3"1"0,0 0 0,4 0 0,11 1 0,11-2 0,8 0 0,5 0 0,3 0 0,0 0 0,-2 0 0,-2 3 0,0 7 0,1 8 0,-1 8 0,-2 2 0,-4 0 0,-7-2 0,-5-2 0,-5-3 0,-3-3 0,-3-2 0,-4-2 0,-4-2 0,-6-1 0,-2-3 0,-2-3 0,0-3 0,5-2 0,4 0 0,5 0 0,6 0 0</inkml:trace>
  <inkml:trace contextRef="#ctx0" brushRef="#br0" timeOffset="187459">26850 14321 24575,'8'0'0,"7"0"0,11 0 0,8 0 0,2 0 0,-8 0 0,-12 0 0,-7 0 0,-6 0 0,-1 1 0,-2 2 0,0 1 0,0 2 0,0-2 0,0-2 0</inkml:trace>
  <inkml:trace contextRef="#ctx0" brushRef="#br0" timeOffset="189743">26905 14387 24575,'-2'-8'0,"0"-5"0,2-3 0,0-2 0,0 0 0,0 5 0,0 3 0,0 2 0,0 3 0,0 0 0,0 0 0,0 1 0,0 0 0,0 1 0,0-2 0,0-2 0,1-3 0,2-3 0,0-1 0,1 2 0,0 4 0,0 3 0,0 3 0,1 0 0,1 0 0,2 0 0,0-1 0,2 2 0,0-1 0,2 0 0,2 1 0,0 0 0,2 0 0,2-2 0,2-2 0,3-1 0,-1 1 0,-2 2 0,-4 1 0,-3 2 0,-1 0 0,-3 1 0,0 0 0,-2 1 0,0 0 0,0 0 0,-1-1 0,1-1 0,-2 0 0,-3 0 0,-1 0 0</inkml:trace>
  <inkml:trace contextRef="#ctx0" brushRef="#br0" timeOffset="191925">27373 14661 24575,'6'3'0,"2"-3"0,4-5 0,1-4 0,3-3 0,1-2 0,5-2 0,4-3 0,1-2 0,-2 1 0,-7 3 0,-7 1 0,-5 4 0,-5 1 0,-1 2 0,0 1 0,0 1 0,0-1 0,0 0 0,-1 1 0,-2 1 0,-4 0 0,-3 2 0,-3 1 0,-5 0 0,-2 2 0,-4 0 0,2 1 0,4 3 0,4 5 0,5 5 0,3 7 0,1-1 0,1 1 0,0-3 0,0-3 0,-1 1 0,0-1 0,-1 3 0,0 1 0,1-1 0,2-2 0,1-1 0,2-6 0,0-1 0,2-4 0,2 0 0,2 0 0,4 0 0,3-1 0,3-1 0,4-1 0,1 0 0,2 0 0,-2 0 0,1 1 0,1 2 0,0 1 0,0 1 0,-4 0 0,-1 0 0,-2-1 0,1 2 0,-2 0 0,-2 1 0,-7-4 0,-2-1 0</inkml:trace>
  <inkml:trace contextRef="#ctx0" brushRef="#br0" timeOffset="193043">27758 14464 24575,'0'15'0,"0"10"0,0 13 0,0 9 0,1 1 0,2-6 0,0-3 0,1-6 0,-1-1 0,2 1 0,0-2 0,0 0 0,1-7 0,0-5 0,-1-6 0,-1-4 0,0-3 0,-2-1 0,1-4 0,-1 0 0,1-2 0,-1-1 0,1-7 0,-2 5 0,0-4 0</inkml:trace>
  <inkml:trace contextRef="#ctx0" brushRef="#br0" timeOffset="193643">27998 14576 24575,'2'5'0,"0"0"0,-2-3 0,0-1 0</inkml:trace>
  <inkml:trace contextRef="#ctx0" brushRef="#br0" timeOffset="195294">27773 14654 24575,'7'-4'0,"2"0"0,-1-3 0,4-2 0,4-4 0,7-2 0,7-5 0,5-1 0,5 2 0,3 2 0,-1 6 0,-6 6 0,-8 2 0,-8 3 0,-6 2 0,-5 4 0,-4 5 0,-1 6 0,-3 3 0,0 0 0,-1-1 0,0-2 0,0-1 0,0-2 0,0 0 0,0 0 0,0-1 0,0-1 0,0-1 0,0-2 0,0 0 0,0 1 0,0-1 0,0-1 0,0-1 0,0-3 0,0-2 0</inkml:trace>
  <inkml:trace contextRef="#ctx0" brushRef="#br0" timeOffset="199543">28194 14629 24575,'0'-4'0,"11"-2"0,12-1 0,14-1 0,9-1 0,-1 2 0,-2 2 0,-11 1 0,-10 3 0,-7 2 0,-5 5 0,-4 4 0,-2 5 0,-3 3 0,-1-1 0,0 2 0,0 1 0,0-1 0,0-1 0,0-2 0,0-2 0,0 0 0,0-3 0,0-1 0,0 0 0,-1-1 0,-2 0 0,0-1 0,0-2 0,1-2 0,0-2 0</inkml:trace>
  <inkml:trace contextRef="#ctx0" brushRef="#br0" timeOffset="200374">28723 14789 24575,'0'0'0</inkml:trace>
  <inkml:trace contextRef="#ctx0" brushRef="#br0" timeOffset="203210">1427 16276 24575,'-40'0'0,"4"0"0,-2 1 0,8 3 0,0 0 0,-10 0 0,0 2 0,10 2 0,2 2 0,-8 5 0,-3 1 0,25-5 0,6 1 0,5 0 0,3 5 0,0 4 0,0 4 0,0 1 0,0-2 0,0-5 0,0-2 0,5 1 0,8 2 0,9 3 0,6 0 0,1-5 0,-2-7 0,-2-5 0,1-6 0,3-8 0,8-7 0,6-6 0,-19 9 0,0 0 0,1 0 0,-1 1 0,19-10 0,-8 4 0,-11 4 0,-9 2 0,-6 1 0,-3-1 0,-3-4 0,-3-4 0,0-4 0,0-1 0,-3-1 0,-2-4 0,-1-4 0,-2-4 0,0 1 0,0 7 0,-2 10 0,-2 9 0,-2 7 0,1 2 0,3 2 0,4-1 0,4 1 0</inkml:trace>
  <inkml:trace contextRef="#ctx0" brushRef="#br0" timeOffset="204044">1201 16474 24575,'0'0'0</inkml:trace>
  <inkml:trace contextRef="#ctx0" brushRef="#br0" timeOffset="205178">2173 16244 24575,'0'29'0,"0"17"0,0-16 0,0 2 0,0 4 0,0 2 0,0-3 0,0 0 0,0-6 0,0-3 0,0 16 0,0-18 0,0-14 0,0-4 0,1-4 0,1-1 0,2-1 0,2-2 0,0-1 0,2-3 0,1-1 0,6 2 0,6 0 0,6 3 0,3 0 0,0 0 0,-4 0 0,-7 1 0,-4-1 0,-5 2 0,-5 0 0,-2 0 0</inkml:trace>
  <inkml:trace contextRef="#ctx0" brushRef="#br0" timeOffset="206211">2169 16470 24575,'12'0'0,"3"0"0,5 0 0,2 0 0,2 0 0,0 0 0,-3 0 0,-4 0 0,-6 0 0,-4 0 0,-4 0 0,-1 0 0</inkml:trace>
  <inkml:trace contextRef="#ctx0" brushRef="#br0" timeOffset="207409">2157 16291 24575,'30'0'0,"-6"0"0,14 0 0,-12 0 0,-5 0 0,-9 0 0,-3 0 0,-5 0 0,0 0 0,-1 0 0,-1 0 0</inkml:trace>
  <inkml:trace contextRef="#ctx0" brushRef="#br0" timeOffset="209427">2605 16724 24575,'0'-5'0,"0"-7"0,0-8 0,0-11 0,0-12 0,0-2 0,0 0 0,0 3 0,0 6 0,0 9 0,0 9 0,1 8 0,2 6 0,1 3 0,3 1 0,0 0 0,1 0 0,0 1 0,0 1 0,0 5 0,2 2 0,2 2 0,2 0 0,0-2 0,-1 0 0,-3 0 0,-3-2 0,-2 0 0,-1 0 0,1 0 0,-1 0 0,-1 0 0,-1 0 0,-1 0 0,0 1 0,-1-1 0,0 0 0,0 0 0,0 2 0,-1 1 0,-1 1 0,-5 0 0,-7-3 0,-4-3 0,-2-3 0,0-2 0,1 0 0,3 0 0,2-2 0,7 1 0,2 0 0</inkml:trace>
  <inkml:trace contextRef="#ctx0" brushRef="#br0" timeOffset="211029">3020 16448 24575,'-2'26'0,"0"10"0,2-11 0,0 2 0,0 4 0,0 1 0,0 0 0,0 1 0,0-1 0,0-2 0,0 19 0,0-15 0,0-12 0,0-11 0,0-5 0,0-2 0,0-4 0,4-2 0,2-4 0,5-1 0,1-2 0,4 2 0,4 1 0,6 1 0,2 3 0,1 1 0,-4 1 0,-6 0 0,-6 0 0,-4 0 0,-3 0 0,-3 0 0,-1 0 0,0 0 0,1 0 0,-2 0 0,0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4T10:37:54.67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21549 10904 24575,'-2'7'0,"0"6"0,2 15 0,0 13 0,0-11 0,0 1 0,0 9 0,0 3 0,0-8 0,0 3 0,0 0-566,0 9 0,0 1 0,0 2 566,0-8 0,0 1 0,0 1 0,0 1-537,0 3 1,0 1 0,0 1 0,0-1 536,0-8 0,0-1 0,0 0 0,0 1 0,0-1 0,0 1 0,0 0 0,0 0 0,0 0 0,0 0 0,0-1 0,0 0 0,0 0 0,0 0 0,0 0 0,0 9 0,0 1 0,0-1 0,0 1 0,0-10 0,0-1 0,0 1 0,0 1 0,0-1 0,0 1 0,0 1 0,0 0 0,0 0 0,0 0 0,0 2 0,0 1 0,0-1 0,0 1 0,0 0-494,0 2 0,0-1 0,0 2 0,0-1 0,0 0 494,0 1 0,0 0 0,0 1 0,0-1 0,0 0 0,0 0 0,0-1 0,0 0 0,0 0 0,0-1 0,0-1 0,0-1 0,0-1 0,0 0 0,0 0-326,0 6 0,0 0 0,0-1 0,0 0 326,0-3 0,0-1 0,0 0 0,0-1 0,0 1 0,0-1 0,0 0 0,0 1 0,0 1 0,0 0 0,0 1 0,0 0-104,0-6 1,1 0 0,-1 0 0,1 0 0,-1 0 103,1 2 0,-1 0 0,1 0 0,0-1 0,-1 1 0,1 6 0,0 1 0,-1-1 0,1-1 200,0-4 1,-1 0-1,1 0 1,-1-3-201,0 6 0,0-2 0,0-2 1146,0 8 1,0-4-1147,0-11 0,0-3 1565,0 6-1565,0-18 578,0-11 0,0-6 0,0-3 1</inkml:trace>
  <inkml:trace contextRef="#ctx0" brushRef="#br0" timeOffset="1485">21167 15573 24575,'2'6'0,"0"0"0,-1 5 0,-1 5 0,0 4 0,0 5 0,0 3 0,4 9 0,6 9 0,-3-19 0,2 1 0,1 1 0,0-1 0,1 0 0,0-1 0,0-2 0,0-2 0,10 17 0,-2-8 0,-3-5 0,-1 0 0,-1-2 0,-1 1 0,-2-5 0,-1-4 0,-2-4 0,-2-7 0,-1-1 0,-3-6 0,0-1 0,1-6 0,-1-5 0,3-7 0,6-11 0,11-11 0,-5 14 0,3-2 0,3-3 0,2 0 0,2-4 0,0 1 0,-2 0 0,-1 0 0,-5 6 0,-1 1 0,-4 5 0,-2 0 0,5-8 0,-5 7 0,0 1 0,2 0 0,4-2 0,2 4 0,-3 5 0,-1 6 0,-8 6 0,-3 3 0</inkml:trace>
  <inkml:trace contextRef="#ctx0" brushRef="#br0" timeOffset="8098">13938 9089 24575,'19'-3'0,"22"1"0,-7 2 0,4 0 0,-4 0 0,1 0 0,2 0-704,4 0 1,1 0 0,1 0 703,4 0 0,1 0 0,1 0 0,-11 0 0,0 0 0,1 0 0,0 0-285,0 0 1,1 0 0,0 0 0,0 0 284,0 0 0,1 0 0,-2 0 0,1-1 0,8 1 0,0-1 0,-2 0 135,-4-1 1,-1 1-1,-1-2-135,10-1 0,-3-1 0,-9-1 0,-3 0 0,-8 0 0,-2 1 986,8-4-986,-13 3 1453,-8 3-1453,-4 2 0,-4 1 0,-2 0 0</inkml:trace>
  <inkml:trace contextRef="#ctx0" brushRef="#br0" timeOffset="22650">9484 7276 24575,'-31'0'0,"-19"0"0,15 0 0,-3 1 0,-5 1 0,-2 3 0,-1 3 0,2 3 0,3 2 0,3 3 0,4 3 0,2 1 0,4 1 0,3 1 0,3 1 0,2 1 0,0 4 0,1 2 0,3 1 0,2 2 0,1 4 0,2 0 0,1 0 0,2 0 0,3-2 0,1-1 0,0-5 0,2-1 0,0 15 0,2-12 0,3-5 0,7 0 0,11 1 0,10-4 0,10-6 0,-15-11 0,1-3 0,4-1 0,1-2 0,4-3 0,2-2 0,2-4 0,0-3 0,-1-4 0,0-2 0,0-6 0,-1-3 0,-5-3 0,-2-2 0,-3 0 0,-4-1 0,-3 0 0,-2 0 0,-6 3 0,-1-1 0,-2 2 0,-2 0 0,0-2 0,0 0 0,-1-1 0,-1 0 0,0 0 0,0 0 0,-1 2 0,-1 1 0,2-18 0,-4 15 0,-6 11 0,-9 10 0,-8 7 0,-7 2 0,-2 2 0,3 0 0,3 1 0,5 1 0,6 1 0,5 1 0,4-1 0,1-1 0</inkml:trace>
  <inkml:trace contextRef="#ctx0" brushRef="#br0" timeOffset="24158">9116 7679 24575,'8'3'0,"10"9"0,11 12 0,8 10 0,-17-14 0,0 1 0,1 1 0,-1 0 0,0-1 0,0 1 0,1 1 0,0 1 0,1-1 0,-1 1 0,-1-1 0,1 0 0,-2 0 0,0 0 0,-1 0 0,-2-1 0,0-1 0,0 1 0,-2-1 0,0 1 0,0-1 0,-1 1 0,13 19 0,-4-4 0,-2-6 0,-5-9 0,-4-6 0,-5-7 0,-3-4 0,-2-3 0</inkml:trace>
  <inkml:trace contextRef="#ctx0" brushRef="#br0" timeOffset="42818">4520 11976 24575,'0'30'0,"0"6"0,0-12 0,0 2 0,0 5 0,0 3 0,0 5 0,0 1 0,0 5 0,0 1 0,0 1 0,0 0 0,0 1 0,0-1 0,0-3 0,0-1 0,0 1 0,0 0 0,0 0 0,0-1 0,0 2 0,0 0 0,0 0 0,0 0 0,0-2 0,1 0 0,-1-2 0,1 0 0,1-5 0,0 0 0,-1-3 0,1 0 0,0-4 0,-1 0 0,1-1 0,-1-1 0,0 1 0,0 0 0,0 1 0,0 1 0,-1 0 0,0 0 0,0 1 0,0-1 0,0-1 0,0-1 0,0 0 0,0-1 0,0 1 0,0 1 0,0 2 0,-1 0 0,0 5 0,0 0 0,0 2 0,-1 1 0,0-2 0,1-2 0,-1-4 0,1-2 0,-2 12 0,1-17 0,1-11 0,1-6 0,0-2 0,0-1 0,0 2 0,0 8 0,0 7 0,0 11 0,0 4 0,0-1 0,0-6 0,0-8 0,0-7 0,0-9 0,0-2 0,0-13 0,0-3 0,0 1 0,0 2 0</inkml:trace>
  <inkml:trace contextRef="#ctx0" brushRef="#br0" timeOffset="56250">5945 12311 24575,'22'0'0,"22"0"0,-10 0 0,3 0 0,-5 0 0,2 0 0,0 0-351,1 0 0,1 0 1,0 0 350,2 0 0,2 0 0,-1 0 0,-1 0 0,-1 0 0,0 0 0,-3 0 0,-1 0 0,0 0 172,14 0 0,-3 0-172,-11 0 0,-2 0 175,17 0-175,-18 0 0,-12 0 0,-8 0 533,-4 0-533,-2 0 0,-2 0 0,-1 0 0</inkml:trace>
  <inkml:trace contextRef="#ctx0" brushRef="#br0" timeOffset="63203">6147 15444 24575,'14'0'0,"17"0"0,-4 0 0,5 0 0,11 0 0,4 0 0,-9 0 0,1 0 0,1 0-434,5 0 0,0 0 1,0 0 433,-1 0 0,0 0 0,-1 0 0,1 0 0,0 0 0,-1 0 0,-1 0 0,0 0 0,0 0 0,-2 0 0,-1 0 0,0 0 0,2 0 0,0 0 0,-1 0 0,-3 0 0,0 0 0,0 0-75,0 0 1,-1 0-1,1 0 75,1 0 0,0 0 0,0 0 0,0 0 0,0 0 0,1 0 0,0 0 0,0 0 0,1 0 0,0 0 0,1 0 0,0 0 0,1 0 0,-1 0 0,1 0 0,2 0 0,0 0 0,0 0 0,-2 0 0,1 0 0,-1 0 0,-2 0 0,1 0 0,-1 0 0,-2 0 0,-1 0 0,0 0 0,-2 0 0,-1 0 0,-1 0 0,17 0 0,-2 0 0,-6 0 0,-1 0 0,-4 0 0,0 0 0,-4 0 0,-1 0 0,-4 0 0,-1 0 957,20 0-957,-8 0 568,-9 0-568,-8 0 0,-5 0 0,-10 0 0,0 0 0,-6 0 0,0 0 0</inkml:trace>
  <inkml:trace contextRef="#ctx0" brushRef="#br0" timeOffset="70221">28262 10861 24575,'0'13'0,"0"18"0,-1 2 0,2 7 0,-1-1 0,1 5 0,0 1-820,1-2 1,-1 2 0,1 1 0,1 1 596,-1-7 0,0 1 0,1 0 0,0 0 0,0 0 223,0 0 0,0-1 0,0 0 0,1 0 0,0-1-129,0 7 0,0-1 1,1 0-1,-1-1 129,0-2 0,-1-2 0,0 1 0,1-1 0,-1 0 0,-1-1 0,1 1 0,-1 0 0,1 1 0,0-1 0,-1 1 0,1 0 0,-1 1 0,1 0 0,-1 0 0,1 0 0,0 0 0,0-1 0,0 0 0,0-1 0,0 10 0,1 0 0,0-2 202,-1-4 0,0 0 0,0-3-202,0-4 0,1-2 0,-1 0 0,1 12 0,1-1-61,0-2 0,0-1 61,0 1 0,1 1 0,0 4 0,0 1 0,-2-16 0,1 0 0,-1 1 0,0 0 0,-1-1 0,1 0 0,1 12 0,-1-3 1030,-1-8 0,1-3-1030,-1 13-3277,-1-21 1624,-2-12 2059,0-8-406,0-6 0,0-2 0</inkml:trace>
  <inkml:trace contextRef="#ctx0" brushRef="#br0" timeOffset="72683">25216 10882 24575,'38'0'0,"6"0"0,6 0 0,-6 0 0,1 0-421,-1 0 1,3 0 0,-3 0 420,-8 0 0,-2 0 0,-1 0 0,16-1 0,-1 0 205,-3 0 1,-1 0-206,-4 0 0,-2-1 104,-5 0 1,-1 0-105,-4 1 0,-1 0 0,16-3 0,-10 1 641,-7 0-641,-7 1 0,-5 2 0,-4 0 0,-4 0 0,-2 0 0,-3 0 0,-1 0 0</inkml:trace>
  <inkml:trace contextRef="#ctx0" brushRef="#br0" timeOffset="74319">25900 14628 24575,'39'0'0,"10"0"0,-22 0 0,1 0 0,1 0 0,-1 0 0,-1 0 0,-2 0 0,16 0 0,-8 0 0,-12 0 0,-11 0 0,-2 0 0,2 0 0,7 0 0,7 0 0,0 0 0,-5 0 0,-5 0 0,-8 0 0,-3 0 0</inkml:trace>
  <inkml:trace contextRef="#ctx0" brushRef="#br0" timeOffset="106459">19152 12484 24575,'39'0'0,"4"0"0,6 0 0,-5 0 0,3 0 0,3 0-656,-9 0 1,2 0-1,2 0 1,1 0 0,-1 0 160,2 0 1,0 0-1,1 0 1,0 0 0,0 0 494,-1 0 0,1 0 0,-1 0 0,0 0 0,-1 0-36,-1 0 0,0 0 0,-1 0 1,-1 0-1,-2 0 36,1 0 0,-2 0 0,-1 0 0,-2 0 351,9 0 1,-3 0-1,-1 0-351,6 0 0,-4 0 0,-8 0 0,-2 0 0,14 0 2796,-18 0-2796,-10 0 1764,-8 0-1764,-4 0 314,-2 0-314,-1 0 0,-3 1 0,0 2 0,0-1 0,-1 0 0,2 0 0,-2 1 0,0 1 0,0 4 0,-2 3 0,-2 4 0,-3 5 0,-7 8 0,-3 14 0,5-11 0,0 4 0,2-4 0,1 2 0,0 2-505,-1 7 1,-1 2-1,1 2 505,1-6 0,0 0 0,1 2 0,-1 0-520,1 3 1,-1 2 0,1 0 0,-1 0 519,1 2 0,0 0 0,-1 0 0,2 1 0,0-2 0,0 1 0,0-1 0,1-1-242,1-3 0,-1-2 1,1 0-1,0-2 242,0 8 0,1-2 0,0-1 0,1-9 0,1-1 0,0-2 0,0 7 0,0-2 635,1-7 1,0-2-636,-1 12 2114,-1-10-2114,1-4 1173,-1 5-1173,2 7 0,0 6 0,0 4 0,0 0 0,0 0 0,0-23 0,0 2 0,1 5 0,0 1 0,1 5 0,0 1 0,2 2 0,-1 0 0,2 0 0,0 0 0,-1-4 0,1-2 0,-1-3 0,0-2 0,-2-3 0,1-1 0,0 16 0,-1-10 0,-1-7 0,0-6 0,0-4 0,-1-3 0,-1-6 0,-3-2 0,-4-5 0,-12 0 0,-11 0 0,-14 0 0,17 0 0,-1 0 0,-3 0 0,1 0 0,1 0 0,0 0 0,-19 0 0,13 0 0,17 0 0,10-2 0,6 0 0,2-2 0,1 1 0,0-2 0,0-9 0,0 7 0,0-5 0</inkml:trace>
  <inkml:trace contextRef="#ctx0" brushRef="#br0" timeOffset="107971">20379 15078 24575,'-16'3'0,"-11"-1"0,-4 4 0,-3 0 0,8-1 0,0 0 0,-10 3 0,2 2 0,-3 2 0,7-1 0,10-3 0,7-3 0,6-2 0,3-3 0,0 0 0,1 0 0,10 1 0,4 5 0,12 5 0,4 10 0,5 8 0,2 5 0,-16-16 0,1-1 0,15 15 0,-4-6 0,-4-5 0,-3-5 0,-5-3 0,-2-2 0,-2-1 0,-3-2 0,-2-1 0,-3-1 0,-2-3 0,-3-1 0,0-1 0</inkml:trace>
  <inkml:trace contextRef="#ctx0" brushRef="#br0" timeOffset="110223">19772 14860 24575,'0'-12'0,"0"-7"0,0-15 0,0-11 0,0 17 0,0-2 0,0-5 0,0 0 0,0 0 0,2 1 0,3-1 0,2 2 0,3 3 0,3 2 0,2 5 0,4 2 0,5 1 0,3 1 0,3 2 0,3 2 0,7-1 0,4 2 0,-10 3 0,2 1 0,0 1-296,4-1 1,1 1-1,0 1 296,2 0 0,0 0 0,-1 1 0,1 0 0,-2 1 0,1 0 0,-4 1 0,0 0 0,0 0-73,-3 0 1,-1 0 0,0 0 72,14-3 0,-1 0 0,-4-1 0,-1 0 0,-4-1 0,-1 0 0,-4 0 0,-1-1 0,-2 0 0,-1-1 0,1 0 0,0 0 438,2-2 1,0-1-439,4-1 0,0-1 113,1-1 1,0-1-114,-1-2 0,1-1 0,0-3 0,0 0 0,0-3 0,0-3 0,-11 9 0,0-2 0,-1 0-180,1-3 0,-1-1 0,0 0 180,-1 0 0,-1-1 0,1 0 0,0-2 0,1-1 0,1 1 0,-1 0 0,1 0 0,0 1 0,1 0 0,0 2 0,0-1 0,1-1 0,1 0 0,-1 1 0,-2 3 0,-1 0 0,0 0 0,-1 0 0,-1 0 0,0 1 0,8-12 0,-2 0-23,-3 1 0,-2 0 23,-1 2 0,-1-1 0,-2 2 0,0 1 0,0 1 0,-1 2 0,-1 5 0,-1 1 0,-1 3 0,0 1 538,11-10-538,-1 5 48,2 0-48,10-5 0,-14 12 0,0-1 0,4-2 0,0 0 0,2-1 0,-1 1 0,-2 2 0,-1 0 0,-4 3 0,-1 2 0,7-4 0,-11 7 0,-7 6 0,-3 3 0,-2 0 0,-4 0 0,0 1 0,-2 0 0</inkml:trace>
  <inkml:trace contextRef="#ctx0" brushRef="#br0" timeOffset="111691">22806 12030 24575,'16'0'0,"7"0"0,10 0 0,2 0 0,-4 0 0,-5 0 0,-8 0 0,-4-2 0,-6 1 0,-3 0 0,-2 4 0,-1 3 0,-1 0 0,-1 2 0,0 0 0,0 0 0,0 0 0,0 0 0,-1 0 0,-3 1 0,-3 1 0,-4 3 0,-3 12 0,-3 15 0,8-13 0,0 3 0,0 4 0,0 1 0,1 1 0,1 1 0,1-1 0,0 0 0,1-3 0,1 0 0,-1-4 0,0-1 0,-4 18 0,0-11 0,3-9 0,3-9 0,2-5 0,1-5 0,0-3 0,0-2 0,0 1 0,0-1 0,0-1 0,0 0 0</inkml:trace>
  <inkml:trace contextRef="#ctx0" brushRef="#br0" timeOffset="129124">23951 7315 24575,'27'0'0,"-1"0"0,7 0 0,4 0 0,4 0 0,1 0 0,4 0 0,3 0 0,0 0-656,-4 0 1,2 0-1,0 0 1,1 0 0,-1 0 249,0 0 0,0 0 1,0 0-1,0 0 1,-2 0 405,6 0 0,0 0 0,-2 0 0,-3 0 421,3 0 0,-2 0 1,-4 0-422,6 0 0,-7 0 0,-14 0 0,-4 0 0,-2 0 928,-13 1-928,-6 0 0,-4 0 0,0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5T07:32:37.79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13318 16081 24575,'-7'15'0,"-3"5"0,-7 5 0,-4 5 0,0-1 0,2-2 0,1-2 0,2-1 0,1-2 0,0 0 0,2-1 0,2 1 0,1 0 0,2-3 0,3-1 0,3-4 0,-1-2 0,2-1 0,-2-2 0,-2 0 0,0 0 0,0 1 0,1-1 0,1-1 0,0-1 0,1-1 0,-1 1 0,0 1 0,1-1 0,1 0 0,1-2 0,0-1 0,1-2 0,1-1 0,2-1 0,2 0 0,4 0 0,3 0 0,3-2 0,4-3 0,3-3 0,3-1 0,1 1 0,0 2 0,-1 2 0,-2 1 0,-3 2 0,-2-1 0,-1 0 0,-4-1 0,-2-2 0,-1 0 0,-2 0 0,0-1 0,0-2 0,-2 0 0,-1-1 0,-3 1 0,-2 1 0,-1 1 0,-1 1 0,-5-1 0,-8 0 0,-10-1 0,-7-1 0,-1 1 0,1 0 0,2 1 0,3 2 0,-2 1 0,3 0 0,1-1 0,3 1 0,5 2 0,4-1 0,3 0 0,4 1 0,0 0 0,2 0 0,1-1 0,2-1 0,0-2 0,0 1 0,1 0 0,2 2 0,1 2 0,2 0 0,-1 0 0,0 0 0,-1 1 0,0 0 0,-2 0 0,0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5CC26B-B355-DF46-A6D5-CA447CAB9038}" type="datetimeFigureOut">
              <a:rPr lang="en-US" smtClean="0"/>
              <a:t>7/4/23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B3B42A-5F9A-1749-BCEB-1ABB0CD68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422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1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07" name="Google Shape;70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456344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5583A-3EEF-8341-822E-B263F273F7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6F9169-80BC-CE45-AAF6-721B89A3D0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E04E73-7C69-F54D-A0D0-EA45474EA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USDE 2020/21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559DB-3957-3747-9719-5D7DC936B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E. Della Valle - http://emanueledellavalle.org (cc bysa A. Margara)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B29C46-ECCD-8B4C-B1AC-EB0750D4F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E91DC-7FD1-5446-A8BE-0E5A08EB2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031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F1E2F-3B31-614A-9E5B-9F8659CAC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A12E7A-BAB4-2644-8B07-E9D6D88996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388E41-19B6-A747-877E-9A95E57F0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USDE 2020/21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240406-EEAA-1247-87F4-4A1B0088B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E. Della Valle - http://emanueledellavalle.org (cc bysa A. Margara)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237EB1-54C2-CD4A-821F-EB5891671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E91DC-7FD1-5446-A8BE-0E5A08EB2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318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FF4DFB-F94B-DE4F-B20B-DC61AF3959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A9EC1A-AA31-534B-9E32-2670D9FFF1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E8F323-4713-9F4A-8954-A9617BCBD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USDE 2020/21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DC3098-09C0-C84E-9400-B8AF162DD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E. Della Valle - http://emanueledellavalle.org (cc bysa A. Margara)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254C85-C99E-F64B-BFD3-3A144E240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E91DC-7FD1-5446-A8BE-0E5A08EB2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2581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- one colum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89BF1A-AF82-E249-AA08-EA67F63F7E6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t-IT"/>
              <a:t>E. Della Valle - http://emanueledellavalle.org (cc bysa A. Margara)</a:t>
            </a:r>
            <a:endParaRPr lang="it-I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3E3343-0B6E-AA44-8D2F-007FF0E9F1E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65D038-E70F-B244-A1AE-4DC4A8F32122}" type="slidenum">
              <a:rPr lang="it-IT" smtClean="0"/>
              <a:t>‹#›</a:t>
            </a:fld>
            <a:endParaRPr lang="it-IT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8F7679-4D73-2146-A516-DDE4E281450D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it-IT"/>
              <a:t>USDE 2020/21</a:t>
            </a:r>
            <a:endParaRPr lang="it-IT" dirty="0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37E2CA9B-9B50-7341-90E7-9C1BAFF1D06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8315325" cy="1325563"/>
          </a:xfrm>
          <a:prstGeom prst="rect">
            <a:avLst/>
          </a:prstGeom>
        </p:spPr>
        <p:txBody>
          <a:bodyPr anchor="ctr"/>
          <a:lstStyle>
            <a:lvl1pPr>
              <a:defRPr sz="4000" b="1">
                <a:solidFill>
                  <a:srgbClr val="0D1E46"/>
                </a:solidFill>
                <a:latin typeface="Titillium" panose="00000500000000000000" pitchFamily="50" charset="0"/>
              </a:defRPr>
            </a:lvl1pPr>
          </a:lstStyle>
          <a:p>
            <a:r>
              <a:rPr lang="nl-NL" dirty="0"/>
              <a:t> </a:t>
            </a:r>
            <a:r>
              <a:rPr lang="nl-NL" dirty="0" err="1"/>
              <a:t>One</a:t>
            </a:r>
            <a:r>
              <a:rPr lang="nl-NL" dirty="0"/>
              <a:t> column layout</a:t>
            </a:r>
          </a:p>
        </p:txBody>
      </p:sp>
      <p:sp>
        <p:nvSpPr>
          <p:cNvPr id="10" name="Tijdelijke aanduiding voor inhoud 2">
            <a:extLst>
              <a:ext uri="{FF2B5EF4-FFF2-40B4-BE49-F238E27FC236}">
                <a16:creationId xmlns:a16="http://schemas.microsoft.com/office/drawing/2014/main" id="{A0696172-62CE-3741-9836-5B4B2DFC04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B1E46"/>
                </a:solidFill>
                <a:latin typeface="Titillium" panose="00000500000000000000" pitchFamily="50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69037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37E12-2395-D24D-BA26-5AA464B3B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207AF-0317-6148-A07F-F8B35EADFA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8540F5-BFE0-314D-B596-DBF36C86A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USDE 2020/21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1B5654-2F3E-1B4D-945E-30C71439A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E. Della Valle - http://emanueledellavalle.org (cc bysa A. Margara)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8729DE-60B7-2E4C-9766-9A176DC10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E91DC-7FD1-5446-A8BE-0E5A08EB2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573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FB9E3-D802-434B-AB79-3DCFA4CD9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9168D9-E09A-3647-8DFE-F4B899B4A7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7143F-63D0-5D49-B6E9-21D92FC50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USDE 2020/21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451E98-FC0E-D24D-8420-CCE050719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E. Della Valle - http://emanueledellavalle.org (cc bysa A. Margara)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75645D-5EDC-4C49-9F40-FDFB1D210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E91DC-7FD1-5446-A8BE-0E5A08EB2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218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28BF8-5D49-F145-95E6-B03FEA753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26AC60-683E-D64D-8F1B-AC460FDF08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803390-6394-A349-B621-FA80B29FFA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8B120C-38D8-7144-B188-0D609B088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USDE 2020/21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F3BC4A-63A8-EE43-BD4A-801931ABC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E. Della Valle - http://emanueledellavalle.org (cc bysa A. Margara)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776B0F-823A-5F4C-856C-6B3E959AD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E91DC-7FD1-5446-A8BE-0E5A08EB2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614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299F2-18CB-C744-8472-C4479E774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C5BBDE-ECF8-9C4F-9D9C-8E316BEE87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843F6D-05A7-A244-AF39-62E47EC748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A76761-A55E-E941-8AAC-B4EC46F6B3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0CABA8-BEC3-5446-85C3-FF570755BF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869DFF-66BE-894C-AC88-80F9E9FBC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USDE 2020/21</a:t>
            </a:r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240567-61B3-2347-9704-0A5913C41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E. Della Valle - http://emanueledellavalle.org (cc bysa A. Margara)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8ECA9B-41B9-E240-9847-2F2FB2BDC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E91DC-7FD1-5446-A8BE-0E5A08EB2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183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7C622-9D23-C74A-9FA1-774B24353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C4795C-E968-DD4A-9BD2-8336E8C76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USDE 2020/21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778049-C006-5A46-B483-AF107FCDE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E. Della Valle - http://emanueledellavalle.org (cc bysa A. Margara)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264822-E8EB-8041-BDB3-82168924E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E91DC-7FD1-5446-A8BE-0E5A08EB2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256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3DF6AC-04EA-8D4E-8AFC-9D3B19AB8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USDE 2020/21</a:t>
            </a: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0AAF4A-1657-6546-B133-F12D17FE0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E. Della Valle - http://emanueledellavalle.org (cc bysa A. Margara)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B73681-E363-F045-A1DC-DCA6E806E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E91DC-7FD1-5446-A8BE-0E5A08EB2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714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5A941-9399-694C-8045-B502FFCD7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13F8C-A4B9-FC41-AA89-AD2E0CBEC7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54A0AA-D904-CB4A-953C-5DA3D56D9E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266AB6-A7CB-EF47-AD1E-42E6AEE62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USDE 2020/21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290B1E-657B-B246-A101-BCD8F0E23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E. Della Valle - http://emanueledellavalle.org (cc bysa A. Margara)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5FAD99-2F10-C749-81DE-90483A31A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E91DC-7FD1-5446-A8BE-0E5A08EB2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611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5E9AF-FC62-8548-9D36-72F42B7D6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6E08C5-8F8F-6244-9BFB-5E0C70E404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05D25B-CB4D-C349-B6A4-4083A0611F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E1D413-29C4-5246-8860-543F93FE9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USDE 2020/21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2F84D8-445F-B74C-9D95-2ECB0A885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E. Della Valle - http://emanueledellavalle.org (cc bysa A. Margara)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311AC3-35BD-E148-BDD8-52C38D5E0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E91DC-7FD1-5446-A8BE-0E5A08EB2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09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E61981-E556-D644-8437-BE2A31266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FFF0D9-34EC-5C4A-A786-FB65A84F53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8BD3FA-9C35-2841-A56C-A408972769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/>
              <a:t>USDE 2020/21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82A6F8-EA47-0B4E-A981-9E6B1738E0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57961" y="6356350"/>
            <a:ext cx="43954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E. Della Valle - http://emanueledellavalle.org (cc bysa A. Margara)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E8466D-E2F9-D744-90A1-EC6E15FDF0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7E91DC-7FD1-5446-A8BE-0E5A08EB2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871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://esper-epl-tryout.appspot.com/epltryout/mainform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customXml" Target="../ink/ink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6.png"/><Relationship Id="rId4" Type="http://schemas.openxmlformats.org/officeDocument/2006/relationships/customXml" Target="../ink/ink10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9.png"/><Relationship Id="rId4" Type="http://schemas.openxmlformats.org/officeDocument/2006/relationships/customXml" Target="../ink/ink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14.xml"/><Relationship Id="rId5" Type="http://schemas.openxmlformats.org/officeDocument/2006/relationships/image" Target="../media/image31.png"/><Relationship Id="rId4" Type="http://schemas.openxmlformats.org/officeDocument/2006/relationships/customXml" Target="../ink/ink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4.png"/><Relationship Id="rId4" Type="http://schemas.openxmlformats.org/officeDocument/2006/relationships/customXml" Target="../ink/ink1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customXml" Target="../ink/ink1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customXml" Target="../ink/ink18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customXml" Target="../ink/ink1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customXml" Target="../ink/ink2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customXml" Target="../ink/ink2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customXml" Target="../ink/ink2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customXml" Target="../ink/ink2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customXml" Target="../ink/ink24.xm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customXml" Target="../ink/ink25.xml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customXml" Target="../ink/ink2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://esper-epl-tryout.appspot.com/epltryout/mainform.html" TargetMode="External"/><Relationship Id="rId2" Type="http://schemas.openxmlformats.org/officeDocument/2006/relationships/hyperlink" Target="https://esper.espertech.com/release-8.8.0/reference-esper/html_single/" TargetMode="Externa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hyperlink" Target="http://streamreasoning.org/events/scep2019" TargetMode="Externa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DB2CF-F7A3-F643-9DB8-7CC580C3B3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Vertically Scalable solutions illustrated via EPL and Esper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D03C9B-B51C-3044-90C2-9476509A8E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Emanuele Della Valle</a:t>
            </a:r>
          </a:p>
          <a:p>
            <a:r>
              <a:rPr lang="en-US" sz="1800" dirty="0" err="1"/>
              <a:t>Politecnico</a:t>
            </a:r>
            <a:r>
              <a:rPr lang="en-US" sz="1800" dirty="0"/>
              <a:t> di Milano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85460D-418B-9C44-B606-A60F0A7E9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E91DC-7FD1-5446-A8BE-0E5A08EB214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4746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5B783-1D96-21B7-F624-AD9F7A833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Esper &amp; EPL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A68309-B252-AA27-3CD1-A6E8E6544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E. Della Valle - http://emanueledellavalle.org (cc bysa A. Margara)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C3A31E-F703-7323-ADC6-3DCB2CD3A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E91DC-7FD1-5446-A8BE-0E5A08EB214C}" type="slidenum">
              <a:rPr lang="en-US" smtClean="0"/>
              <a:t>10</a:t>
            </a:fld>
            <a:endParaRPr lang="en-US"/>
          </a:p>
        </p:txBody>
      </p:sp>
      <p:pic>
        <p:nvPicPr>
          <p:cNvPr id="1026" name="Picture 2" descr="Runtime is a Statement Container">
            <a:extLst>
              <a:ext uri="{FF2B5EF4-FFF2-40B4-BE49-F238E27FC236}">
                <a16:creationId xmlns:a16="http://schemas.microsoft.com/office/drawing/2014/main" id="{7E383A99-F736-5CC8-0C5C-751065A7CC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2300" y="1549774"/>
            <a:ext cx="8407400" cy="445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FB5C58B9-3EC1-A090-F895-5118B833EECE}"/>
                  </a:ext>
                </a:extLst>
              </p14:cNvPr>
              <p14:cNvContentPartPr/>
              <p14:nvPr/>
            </p14:nvContentPartPr>
            <p14:xfrm>
              <a:off x="5679360" y="2655360"/>
              <a:ext cx="4209120" cy="27853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FB5C58B9-3EC1-A090-F895-5118B833EEC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670000" y="2646000"/>
                <a:ext cx="4227840" cy="2804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066931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16E9822-CC43-94E1-2709-15234362D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b="1" dirty="0"/>
              <a:t>Basics</a:t>
            </a:r>
            <a:r>
              <a:rPr lang="en-US" dirty="0"/>
              <a:t> of </a:t>
            </a:r>
            <a:br>
              <a:rPr lang="en-US" dirty="0"/>
            </a:br>
            <a:r>
              <a:rPr lang="en-US" dirty="0"/>
              <a:t>the </a:t>
            </a:r>
            <a:r>
              <a:rPr lang="en-US" b="1" dirty="0"/>
              <a:t>E</a:t>
            </a:r>
            <a:r>
              <a:rPr lang="en-US" dirty="0"/>
              <a:t>vent </a:t>
            </a:r>
            <a:r>
              <a:rPr lang="en-US" b="1" dirty="0"/>
              <a:t>P</a:t>
            </a:r>
            <a:r>
              <a:rPr lang="en-US" dirty="0"/>
              <a:t>rocessing </a:t>
            </a:r>
            <a:r>
              <a:rPr lang="en-US" b="1" dirty="0"/>
              <a:t>L</a:t>
            </a:r>
            <a:r>
              <a:rPr lang="en-US" dirty="0"/>
              <a:t>anguage </a:t>
            </a:r>
            <a:endParaRPr lang="en-US" b="1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696FBDE-784C-9DA9-3D03-E6767055D3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1E8A48-078E-3116-7B9A-10917A6BB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E. Della Valle - http://emanueledellavalle.org (cc bysa A. Margara)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08C6D2-BA51-B9B1-F4A9-265563BF6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E91DC-7FD1-5446-A8BE-0E5A08EB214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115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Running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Count the number of fires detected using a set of smoke and temperature sensors in the last 10 minutes</a:t>
            </a:r>
          </a:p>
          <a:p>
            <a:r>
              <a:rPr lang="en-GB" dirty="0"/>
              <a:t>Events</a:t>
            </a:r>
          </a:p>
          <a:p>
            <a:pPr lvl="1"/>
            <a:r>
              <a:rPr lang="en-GB" dirty="0"/>
              <a:t>Smoke event: String sensor, </a:t>
            </a:r>
            <a:r>
              <a:rPr lang="en-GB" dirty="0" err="1"/>
              <a:t>boolean</a:t>
            </a:r>
            <a:r>
              <a:rPr lang="en-GB" dirty="0"/>
              <a:t> state</a:t>
            </a:r>
          </a:p>
          <a:p>
            <a:pPr lvl="1"/>
            <a:r>
              <a:rPr lang="en-GB" dirty="0"/>
              <a:t>Temperature event: String sensor, double temperature</a:t>
            </a:r>
          </a:p>
          <a:p>
            <a:pPr lvl="1"/>
            <a:r>
              <a:rPr lang="en-GB" dirty="0"/>
              <a:t>Fire event: String sensor, </a:t>
            </a:r>
            <a:r>
              <a:rPr lang="en-GB" dirty="0" err="1"/>
              <a:t>boolean</a:t>
            </a:r>
            <a:r>
              <a:rPr lang="en-GB" dirty="0"/>
              <a:t> smoke, double temperature</a:t>
            </a:r>
          </a:p>
          <a:p>
            <a:r>
              <a:rPr lang="en-GB" dirty="0"/>
              <a:t>Condition:</a:t>
            </a:r>
          </a:p>
          <a:p>
            <a:pPr lvl="1"/>
            <a:r>
              <a:rPr lang="en-GB" dirty="0"/>
              <a:t>Fire: at the same sensor smoke followed by temperature&gt;50 within 2 minutes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08C616-33D6-464D-899E-72A805355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E. Della Valle - http://emanueledellavalle.org (cc bysa A. Margara)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2AC5AC-8DE2-EC40-BA10-3FBA7EC9A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E57ED-CEBD-B345-9106-FF3F234B891C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971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Declare event types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Two ways</a:t>
            </a:r>
          </a:p>
          <a:p>
            <a:pPr lvl="1"/>
            <a:r>
              <a:rPr lang="en-US" dirty="0"/>
              <a:t>EPL </a:t>
            </a:r>
            <a:r>
              <a:rPr lang="en-US" i="1" dirty="0"/>
              <a:t>create schema clause</a:t>
            </a:r>
            <a:endParaRPr lang="en-US" dirty="0"/>
          </a:p>
          <a:p>
            <a:pPr lvl="1"/>
            <a:r>
              <a:rPr lang="en-US" dirty="0"/>
              <a:t>Runtime configuration API </a:t>
            </a:r>
            <a:r>
              <a:rPr lang="en-US" i="1" dirty="0" err="1"/>
              <a:t>addEventType</a:t>
            </a:r>
            <a:r>
              <a:rPr lang="en-US" dirty="0"/>
              <a:t> </a:t>
            </a:r>
            <a:endParaRPr lang="en-US" dirty="0">
              <a:effectLst/>
            </a:endParaRPr>
          </a:p>
          <a:p>
            <a:r>
              <a:rPr lang="en-US" dirty="0">
                <a:effectLst/>
              </a:rPr>
              <a:t>Syntax</a:t>
            </a:r>
          </a:p>
          <a:p>
            <a:pPr marL="457200" lvl="1" indent="0">
              <a:buNone/>
            </a:pP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create schema</a:t>
            </a:r>
          </a:p>
          <a:p>
            <a:pPr marL="457200" lvl="1" indent="0">
              <a:buNone/>
            </a:pPr>
            <a:r>
              <a:rPr lang="en-US" sz="2200" i="1" dirty="0" err="1">
                <a:latin typeface="Courier" charset="0"/>
                <a:ea typeface="Courier" charset="0"/>
                <a:cs typeface="Courier" charset="0"/>
              </a:rPr>
              <a:t>schema_name</a:t>
            </a:r>
            <a:r>
              <a:rPr lang="en-US" sz="2200" i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[as]</a:t>
            </a:r>
          </a:p>
          <a:p>
            <a:pPr marL="457200" lvl="1" indent="0">
              <a:buNone/>
            </a:pP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200" i="1" dirty="0" err="1">
                <a:latin typeface="Courier" charset="0"/>
                <a:ea typeface="Courier" charset="0"/>
                <a:cs typeface="Courier" charset="0"/>
              </a:rPr>
              <a:t>property_name</a:t>
            </a:r>
            <a:r>
              <a:rPr lang="en-US" sz="2200" i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200" i="1" dirty="0" err="1">
                <a:latin typeface="Courier" charset="0"/>
                <a:ea typeface="Courier" charset="0"/>
                <a:cs typeface="Courier" charset="0"/>
              </a:rPr>
              <a:t>property_type</a:t>
            </a:r>
            <a:endParaRPr lang="en-US" sz="2200" i="1" dirty="0">
              <a:latin typeface="Courier" charset="0"/>
              <a:ea typeface="Courier" charset="0"/>
              <a:cs typeface="Courier" charset="0"/>
            </a:endParaRPr>
          </a:p>
          <a:p>
            <a:pPr marL="457200" lvl="1" indent="0">
              <a:buNone/>
            </a:pP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[,</a:t>
            </a:r>
            <a:r>
              <a:rPr lang="en-US" sz="2200" i="1" dirty="0" err="1">
                <a:latin typeface="Courier" charset="0"/>
                <a:ea typeface="Courier" charset="0"/>
                <a:cs typeface="Courier" charset="0"/>
              </a:rPr>
              <a:t>property_name</a:t>
            </a:r>
            <a:r>
              <a:rPr lang="en-US" sz="2200" i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200" i="1" dirty="0" err="1">
                <a:latin typeface="Courier" charset="0"/>
                <a:ea typeface="Courier" charset="0"/>
                <a:cs typeface="Courier" charset="0"/>
              </a:rPr>
              <a:t>property_type</a:t>
            </a:r>
            <a:r>
              <a:rPr lang="en-US" sz="2200" i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[,...])</a:t>
            </a:r>
          </a:p>
          <a:p>
            <a:pPr marL="457200" lvl="1" indent="0">
              <a:buNone/>
            </a:pP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[inherits </a:t>
            </a:r>
            <a:r>
              <a:rPr lang="en-US" sz="2200" i="1" dirty="0" err="1">
                <a:latin typeface="Courier" charset="0"/>
                <a:ea typeface="Courier" charset="0"/>
                <a:cs typeface="Courier" charset="0"/>
              </a:rPr>
              <a:t>inherited_event_type</a:t>
            </a:r>
            <a:endParaRPr lang="en-US" sz="2200" i="1" dirty="0">
              <a:latin typeface="Courier" charset="0"/>
              <a:ea typeface="Courier" charset="0"/>
              <a:cs typeface="Courier" charset="0"/>
            </a:endParaRPr>
          </a:p>
          <a:p>
            <a:pPr marL="457200" lvl="1" indent="0">
              <a:buNone/>
            </a:pP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[, </a:t>
            </a:r>
            <a:r>
              <a:rPr lang="en-US" sz="2200" i="1" dirty="0" err="1">
                <a:latin typeface="Courier" charset="0"/>
                <a:ea typeface="Courier" charset="0"/>
                <a:cs typeface="Courier" charset="0"/>
              </a:rPr>
              <a:t>inherited_event_type</a:t>
            </a: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] [,...]]</a:t>
            </a:r>
          </a:p>
          <a:p>
            <a:pPr lvl="1"/>
            <a:endParaRPr lang="en-US" dirty="0">
              <a:effectLst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DC99C9F-C151-254D-81EE-39931DF20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E57ED-CEBD-B345-9106-FF3F234B891C}" type="slidenum">
              <a:rPr lang="en-US" smtClean="0"/>
              <a:t>13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558832-3E6C-554B-AB3E-A10ADAC05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E. Della Valle - http://emanueledellavalle.org (cc bysa A. Margara)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6B8DB97-5D19-C216-9C52-4B2DE72035EA}"/>
                  </a:ext>
                </a:extLst>
              </p14:cNvPr>
              <p14:cNvContentPartPr/>
              <p14:nvPr/>
            </p14:nvContentPartPr>
            <p14:xfrm>
              <a:off x="1268280" y="3874320"/>
              <a:ext cx="5715000" cy="18280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6B8DB97-5D19-C216-9C52-4B2DE72035E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58920" y="3864960"/>
                <a:ext cx="5733720" cy="1846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100420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example</a:t>
            </a:r>
          </a:p>
        </p:txBody>
      </p:sp>
      <p:sp>
        <p:nvSpPr>
          <p:cNvPr id="2" name="Rectangle 1"/>
          <p:cNvSpPr/>
          <p:nvPr/>
        </p:nvSpPr>
        <p:spPr>
          <a:xfrm>
            <a:off x="838201" y="1452958"/>
            <a:ext cx="6201104" cy="132343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create schema 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SmokeSensorEvent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(</a:t>
            </a:r>
          </a:p>
          <a:p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	sensor string, </a:t>
            </a:r>
          </a:p>
          <a:p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	smoke 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boolean</a:t>
            </a:r>
            <a:endParaRPr lang="en-US" sz="20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);</a:t>
            </a:r>
          </a:p>
        </p:txBody>
      </p:sp>
      <p:sp>
        <p:nvSpPr>
          <p:cNvPr id="5" name="Rectangle 4"/>
          <p:cNvSpPr/>
          <p:nvPr/>
        </p:nvSpPr>
        <p:spPr>
          <a:xfrm>
            <a:off x="838201" y="2954027"/>
            <a:ext cx="7529148" cy="132343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create schema 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TemperatureSensorEvent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(</a:t>
            </a:r>
          </a:p>
          <a:p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	sensor string, </a:t>
            </a:r>
          </a:p>
          <a:p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	temperature double</a:t>
            </a:r>
          </a:p>
          <a:p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);</a:t>
            </a:r>
          </a:p>
        </p:txBody>
      </p:sp>
      <p:sp>
        <p:nvSpPr>
          <p:cNvPr id="6" name="Rectangle 5"/>
          <p:cNvSpPr/>
          <p:nvPr/>
        </p:nvSpPr>
        <p:spPr>
          <a:xfrm>
            <a:off x="838201" y="4572000"/>
            <a:ext cx="6850845" cy="163121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create schema 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FireComplexEvent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(</a:t>
            </a:r>
          </a:p>
          <a:p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	sensor string,</a:t>
            </a:r>
          </a:p>
          <a:p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	smoke 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boolean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,</a:t>
            </a:r>
          </a:p>
          <a:p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	temperature double</a:t>
            </a:r>
          </a:p>
          <a:p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);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F5930F-AC1B-3049-B45A-B58D65C74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E57ED-CEBD-B345-9106-FF3F234B891C}" type="slidenum">
              <a:rPr lang="en-US" smtClean="0"/>
              <a:t>14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5F1C81A-436E-B644-9AEF-78CB4428B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E. Della Valle - http://emanueledellavalle.org (cc bysa A. Margara)</a:t>
            </a:r>
          </a:p>
        </p:txBody>
      </p:sp>
    </p:spTree>
    <p:extLst>
      <p:ext uri="{BB962C8B-B14F-4D97-AF65-F5344CB8AC3E}">
        <p14:creationId xmlns:p14="http://schemas.microsoft.com/office/powerpoint/2010/main" val="14778287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Processing Language (EPL)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EPL is similar to SQL</a:t>
            </a:r>
          </a:p>
          <a:p>
            <a:pPr lvl="1"/>
            <a:r>
              <a:rPr lang="en-US" dirty="0"/>
              <a:t>Select, where, </a:t>
            </a:r>
            <a:r>
              <a:rPr lang="is-IS" dirty="0"/>
              <a:t>…</a:t>
            </a:r>
          </a:p>
          <a:p>
            <a:r>
              <a:rPr lang="en-US" dirty="0"/>
              <a:t>Event streams and views instead of tables</a:t>
            </a:r>
          </a:p>
          <a:p>
            <a:pPr lvl="1"/>
            <a:r>
              <a:rPr lang="en-US" dirty="0"/>
              <a:t>Views define the data available for the query</a:t>
            </a:r>
          </a:p>
          <a:p>
            <a:pPr lvl="1"/>
            <a:r>
              <a:rPr lang="en-US" dirty="0"/>
              <a:t>Views can represent windows over streams</a:t>
            </a:r>
          </a:p>
          <a:p>
            <a:pPr lvl="1"/>
            <a:r>
              <a:rPr lang="en-US" dirty="0"/>
              <a:t>Views can also sort events, derive statistics from event attributes, group events, </a:t>
            </a:r>
            <a:r>
              <a:rPr lang="is-IS" dirty="0"/>
              <a:t>…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3F671B6-F0DD-2849-AFC3-7588B22F3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E57ED-CEBD-B345-9106-FF3F234B891C}" type="slidenum">
              <a:rPr lang="en-US" smtClean="0"/>
              <a:t>15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A7B13-F55B-114A-8F31-FB5218895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E. Della Valle - http://emanueledellavalle.org (cc bysa A. Margara)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156F2EF2-A7A7-45DD-C7C7-E726DB625511}"/>
                  </a:ext>
                </a:extLst>
              </p14:cNvPr>
              <p14:cNvContentPartPr/>
              <p14:nvPr/>
            </p14:nvContentPartPr>
            <p14:xfrm>
              <a:off x="3494520" y="1936800"/>
              <a:ext cx="1917360" cy="20530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156F2EF2-A7A7-45DD-C7C7-E726DB62551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85160" y="1927440"/>
                <a:ext cx="1936080" cy="2071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25955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EPL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[insert into </a:t>
            </a:r>
            <a:r>
              <a:rPr lang="en-US" sz="2400" i="1" dirty="0" err="1">
                <a:latin typeface="Courier" charset="0"/>
                <a:ea typeface="Courier" charset="0"/>
                <a:cs typeface="Courier" charset="0"/>
              </a:rPr>
              <a:t>insert_into_def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]</a:t>
            </a:r>
            <a:br>
              <a:rPr lang="en-US" sz="24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select </a:t>
            </a:r>
            <a:r>
              <a:rPr lang="en-US" sz="2400" i="1" dirty="0" err="1">
                <a:latin typeface="Courier" charset="0"/>
                <a:ea typeface="Courier" charset="0"/>
                <a:cs typeface="Courier" charset="0"/>
              </a:rPr>
              <a:t>select_list</a:t>
            </a:r>
            <a:br>
              <a:rPr lang="en-US" sz="2400" i="1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from </a:t>
            </a:r>
            <a:r>
              <a:rPr lang="en-US" sz="2400" i="1" dirty="0" err="1">
                <a:latin typeface="Courier" charset="0"/>
                <a:ea typeface="Courier" charset="0"/>
                <a:cs typeface="Courier" charset="0"/>
              </a:rPr>
              <a:t>stream_def</a:t>
            </a:r>
            <a:r>
              <a:rPr lang="en-US" sz="2400" i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[as name]</a:t>
            </a:r>
          </a:p>
          <a:p>
            <a:pPr marL="0" indent="0">
              <a:buNone/>
            </a:pP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[, </a:t>
            </a:r>
            <a:r>
              <a:rPr lang="en-US" sz="2400" i="1" dirty="0" err="1">
                <a:latin typeface="Courier" charset="0"/>
                <a:ea typeface="Courier" charset="0"/>
                <a:cs typeface="Courier" charset="0"/>
              </a:rPr>
              <a:t>stream_def</a:t>
            </a:r>
            <a:r>
              <a:rPr lang="en-US" sz="2400" i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[as name]] [,...] </a:t>
            </a:r>
          </a:p>
          <a:p>
            <a:pPr marL="0" indent="0">
              <a:buNone/>
            </a:pP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[where </a:t>
            </a:r>
            <a:r>
              <a:rPr lang="en-US" sz="2400" i="1" dirty="0" err="1">
                <a:latin typeface="Courier" charset="0"/>
                <a:ea typeface="Courier" charset="0"/>
                <a:cs typeface="Courier" charset="0"/>
              </a:rPr>
              <a:t>search_conditions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]</a:t>
            </a:r>
            <a:br>
              <a:rPr lang="en-US" sz="24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[group by </a:t>
            </a:r>
            <a:r>
              <a:rPr lang="en-US" sz="2400" i="1" dirty="0" err="1">
                <a:latin typeface="Courier" charset="0"/>
                <a:ea typeface="Courier" charset="0"/>
                <a:cs typeface="Courier" charset="0"/>
              </a:rPr>
              <a:t>grouping_expression_list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]</a:t>
            </a:r>
            <a:br>
              <a:rPr lang="en-US" sz="24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[having </a:t>
            </a:r>
            <a:r>
              <a:rPr lang="en-US" sz="2400" i="1" dirty="0" err="1">
                <a:latin typeface="Courier" charset="0"/>
                <a:ea typeface="Courier" charset="0"/>
                <a:cs typeface="Courier" charset="0"/>
              </a:rPr>
              <a:t>grouping_search_conditions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]</a:t>
            </a:r>
            <a:br>
              <a:rPr lang="en-US" sz="24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[output </a:t>
            </a:r>
            <a:r>
              <a:rPr lang="en-US" sz="2400" i="1" dirty="0" err="1">
                <a:latin typeface="Courier" charset="0"/>
                <a:ea typeface="Courier" charset="0"/>
                <a:cs typeface="Courier" charset="0"/>
              </a:rPr>
              <a:t>output_specification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]</a:t>
            </a:r>
            <a:br>
              <a:rPr lang="en-US" sz="24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[order by </a:t>
            </a:r>
            <a:r>
              <a:rPr lang="en-US" sz="2400" i="1" dirty="0" err="1">
                <a:latin typeface="Courier" charset="0"/>
                <a:ea typeface="Courier" charset="0"/>
                <a:cs typeface="Courier" charset="0"/>
              </a:rPr>
              <a:t>order_by_expression_list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]</a:t>
            </a:r>
            <a:br>
              <a:rPr lang="en-US" sz="24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[limit </a:t>
            </a:r>
            <a:r>
              <a:rPr lang="en-US" sz="2400" i="1" dirty="0" err="1">
                <a:latin typeface="Courier" charset="0"/>
                <a:ea typeface="Courier" charset="0"/>
                <a:cs typeface="Courier" charset="0"/>
              </a:rPr>
              <a:t>num_rows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]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F268C9E-2A35-E449-96C5-EF7C97D00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E57ED-CEBD-B345-9106-FF3F234B891C}" type="slidenum">
              <a:rPr lang="en-US" smtClean="0"/>
              <a:t>16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678661-653A-514D-9457-00CC82DA7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E. Della Valle - http://emanueledellavalle.org (cc bysa A. Margara)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93EB8B39-F7AE-BEC0-48CD-E43558BD26FB}"/>
                  </a:ext>
                </a:extLst>
              </p14:cNvPr>
              <p14:cNvContentPartPr/>
              <p14:nvPr/>
            </p14:nvContentPartPr>
            <p14:xfrm>
              <a:off x="271800" y="2500560"/>
              <a:ext cx="10068840" cy="35758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93EB8B39-F7AE-BEC0-48CD-E43558BD26F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2440" y="2491200"/>
                <a:ext cx="10087560" cy="3594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22099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1"/>
            <a:ext cx="8229600" cy="58029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2400" dirty="0">
                <a:hlinkClick r:id="rId2"/>
              </a:rPr>
              <a:t>http://</a:t>
            </a:r>
            <a:r>
              <a:rPr lang="en-GB" sz="2400" dirty="0" err="1">
                <a:hlinkClick r:id="rId2"/>
              </a:rPr>
              <a:t>esper-epl-tryout.appspot.com</a:t>
            </a:r>
            <a:r>
              <a:rPr lang="en-GB" sz="2400" dirty="0">
                <a:hlinkClick r:id="rId2"/>
              </a:rPr>
              <a:t>/</a:t>
            </a:r>
            <a:r>
              <a:rPr lang="en-GB" sz="2400" dirty="0" err="1">
                <a:hlinkClick r:id="rId2"/>
              </a:rPr>
              <a:t>epltryout</a:t>
            </a:r>
            <a:r>
              <a:rPr lang="en-GB" sz="2400" dirty="0">
                <a:hlinkClick r:id="rId2"/>
              </a:rPr>
              <a:t>/</a:t>
            </a:r>
            <a:r>
              <a:rPr lang="en-GB" sz="2400" dirty="0" err="1">
                <a:hlinkClick r:id="rId2"/>
              </a:rPr>
              <a:t>mainform.html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2363056"/>
            <a:ext cx="9144000" cy="3911842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F55DB40-DCB5-DE4D-98C2-7AEE4B64E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E57ED-CEBD-B345-9106-FF3F234B891C}" type="slidenum">
              <a:rPr lang="en-US" smtClean="0"/>
              <a:t>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843722-FE9E-8243-BD08-F0293A00B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E. Della Valle - http://emanueledellavalle.org (cc bysa A. Margara)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64F93345-9D6F-C606-54A9-E3DDAEBAA42A}"/>
                  </a:ext>
                </a:extLst>
              </p14:cNvPr>
              <p14:cNvContentPartPr/>
              <p14:nvPr/>
            </p14:nvContentPartPr>
            <p14:xfrm>
              <a:off x="1627200" y="2616840"/>
              <a:ext cx="8630640" cy="322344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64F93345-9D6F-C606-54A9-E3DDAEBAA42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617840" y="2607480"/>
                <a:ext cx="8649360" cy="3242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092444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3B6A2-A513-A67D-1A53-86F20A878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line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BCBE7A-5231-C387-CCBB-4A7D7B5B9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E. Della Valle - http://</a:t>
            </a:r>
            <a:r>
              <a:rPr lang="en-US" dirty="0" err="1"/>
              <a:t>emanueledellavalle.org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0B77F3-7605-B856-0F29-7708AFC9B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E91DC-7FD1-5446-A8BE-0E5A08EB214C}" type="slidenum">
              <a:rPr lang="en-US" smtClean="0"/>
              <a:t>18</a:t>
            </a:fld>
            <a:endParaRPr lang="en-US"/>
          </a:p>
        </p:txBody>
      </p:sp>
      <p:pic>
        <p:nvPicPr>
          <p:cNvPr id="6" name="Picture 5" descr="Shape&#10;&#10;Description automatically generated with medium confidence">
            <a:extLst>
              <a:ext uri="{FF2B5EF4-FFF2-40B4-BE49-F238E27FC236}">
                <a16:creationId xmlns:a16="http://schemas.microsoft.com/office/drawing/2014/main" id="{74BB3D9F-E412-64F9-61C9-B72CDEE6B5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153" y="1324401"/>
            <a:ext cx="7082118" cy="4852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2022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3B6A2-A513-A67D-1A53-86F20A878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Filtering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02E03901-B66D-3A9C-E533-6F4E6782A5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91055" y="1825625"/>
            <a:ext cx="7662746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Q0 - the SQL-style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dirty="0">
                <a:solidFill>
                  <a:schemeClr val="dk1"/>
                </a:solidFill>
                <a:latin typeface="Courier" charset="0"/>
              </a:rPr>
              <a:t>select *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dk1"/>
                </a:solidFill>
                <a:latin typeface="Courier" charset="0"/>
              </a:rPr>
              <a:t>from </a:t>
            </a:r>
            <a:r>
              <a:rPr lang="en-US" sz="2000" dirty="0" err="1">
                <a:solidFill>
                  <a:schemeClr val="dk1"/>
                </a:solidFill>
                <a:latin typeface="Courier" charset="0"/>
              </a:rPr>
              <a:t>TemperatureSensorEvent</a:t>
            </a:r>
            <a:endParaRPr lang="en-US" sz="2000" dirty="0">
              <a:solidFill>
                <a:schemeClr val="dk1"/>
              </a:solidFill>
              <a:latin typeface="Courier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chemeClr val="dk1"/>
                </a:solidFill>
                <a:latin typeface="Courier" charset="0"/>
              </a:rPr>
              <a:t>where temperature &gt; 50;</a:t>
            </a:r>
          </a:p>
          <a:p>
            <a:pPr marL="0" indent="0">
              <a:buNone/>
            </a:pPr>
            <a:endParaRPr lang="en-US" sz="2000" dirty="0">
              <a:solidFill>
                <a:schemeClr val="dk1"/>
              </a:solidFill>
              <a:latin typeface="Courier" charset="0"/>
            </a:endParaRPr>
          </a:p>
          <a:p>
            <a:pPr marL="0" indent="0">
              <a:buNone/>
            </a:pPr>
            <a:r>
              <a:rPr lang="en-US" dirty="0"/>
              <a:t>Q0bis - the Event-Based System Style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GB" sz="2000" dirty="0">
                <a:solidFill>
                  <a:schemeClr val="dk1"/>
                </a:solidFill>
                <a:latin typeface="Courier" charset="0"/>
              </a:rPr>
              <a:t>select * </a:t>
            </a:r>
          </a:p>
          <a:p>
            <a:pPr marL="0" indent="0">
              <a:buNone/>
            </a:pPr>
            <a:r>
              <a:rPr lang="en-GB" sz="2000" dirty="0">
                <a:solidFill>
                  <a:schemeClr val="dk1"/>
                </a:solidFill>
                <a:latin typeface="Courier" charset="0"/>
              </a:rPr>
              <a:t>from </a:t>
            </a:r>
            <a:r>
              <a:rPr lang="en-GB" sz="2000" b="1" dirty="0" err="1">
                <a:solidFill>
                  <a:schemeClr val="dk1"/>
                </a:solidFill>
                <a:latin typeface="Courier" charset="0"/>
              </a:rPr>
              <a:t>TemperatureSensorEvent</a:t>
            </a:r>
            <a:r>
              <a:rPr lang="en-GB" sz="2000" b="1" dirty="0">
                <a:solidFill>
                  <a:schemeClr val="dk1"/>
                </a:solidFill>
                <a:latin typeface="Courier" charset="0"/>
              </a:rPr>
              <a:t>(temperature &gt; 50) </a:t>
            </a:r>
            <a:r>
              <a:rPr lang="en-GB" sz="2000" dirty="0">
                <a:solidFill>
                  <a:schemeClr val="dk1"/>
                </a:solidFill>
                <a:latin typeface="Courier" charset="0"/>
              </a:rPr>
              <a:t>;</a:t>
            </a:r>
            <a:endParaRPr lang="en-US" sz="2000" dirty="0">
              <a:solidFill>
                <a:schemeClr val="dk1"/>
              </a:solidFill>
              <a:latin typeface="Courier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BCBE7A-5231-C387-CCBB-4A7D7B5B9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E. Della Valle - http://</a:t>
            </a:r>
            <a:r>
              <a:rPr lang="en-US" dirty="0" err="1"/>
              <a:t>emanueledellavalle.org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0B77F3-7605-B856-0F29-7708AFC9B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E91DC-7FD1-5446-A8BE-0E5A08EB214C}" type="slidenum">
              <a:rPr lang="en-US" smtClean="0"/>
              <a:t>19</a:t>
            </a:fld>
            <a:endParaRPr lang="en-US"/>
          </a:p>
        </p:txBody>
      </p:sp>
      <p:pic>
        <p:nvPicPr>
          <p:cNvPr id="6" name="Picture 5" descr="Shape&#10;&#10;Description automatically generated with medium confidence">
            <a:extLst>
              <a:ext uri="{FF2B5EF4-FFF2-40B4-BE49-F238E27FC236}">
                <a16:creationId xmlns:a16="http://schemas.microsoft.com/office/drawing/2014/main" id="{74BB3D9F-E412-64F9-61C9-B72CDEE6B5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153" y="1324401"/>
            <a:ext cx="7082118" cy="4852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517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16E9822-CC43-94E1-2709-15234362D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Positioning this lecture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696FBDE-784C-9DA9-3D03-E6767055D3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1E8A48-078E-3116-7B9A-10917A6BB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E. Della Valle - http://</a:t>
            </a:r>
            <a:r>
              <a:rPr lang="en-US" dirty="0" err="1"/>
              <a:t>emanueledellavalle.org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08C6D2-BA51-B9B1-F4A9-265563BF6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E91DC-7FD1-5446-A8BE-0E5A08EB214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3417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E1F26-A7F2-B507-459D-AE7C3C36B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Filtering the SQL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B6EC6C-9ED4-F00F-CABD-A69DA2A05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E. Della Valle - http://emanueledellavalle.org (cc bysa A. Margara)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D4E7AA-46D9-9D71-E6C2-459A5222D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E91DC-7FD1-5446-A8BE-0E5A08EB214C}" type="slidenum">
              <a:rPr lang="en-US" smtClean="0"/>
              <a:t>20</a:t>
            </a:fld>
            <a:endParaRPr lang="en-US"/>
          </a:p>
        </p:txBody>
      </p:sp>
      <p:pic>
        <p:nvPicPr>
          <p:cNvPr id="8" name="Picture 7" descr="Shape&#10;&#10;Description automatically generated with medium confidence">
            <a:extLst>
              <a:ext uri="{FF2B5EF4-FFF2-40B4-BE49-F238E27FC236}">
                <a16:creationId xmlns:a16="http://schemas.microsoft.com/office/drawing/2014/main" id="{1B1E7337-F930-5F3B-DFF3-13D1D4792A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388035"/>
            <a:ext cx="6961094" cy="4769638"/>
          </a:xfrm>
          <a:prstGeom prst="rect">
            <a:avLst/>
          </a:prstGeom>
        </p:spPr>
      </p:pic>
      <p:sp>
        <p:nvSpPr>
          <p:cNvPr id="9" name="Content Placeholder 12">
            <a:extLst>
              <a:ext uri="{FF2B5EF4-FFF2-40B4-BE49-F238E27FC236}">
                <a16:creationId xmlns:a16="http://schemas.microsoft.com/office/drawing/2014/main" id="{49E5C5A5-E702-E1CF-A2A4-20F40D938888}"/>
              </a:ext>
            </a:extLst>
          </p:cNvPr>
          <p:cNvSpPr txBox="1">
            <a:spLocks/>
          </p:cNvSpPr>
          <p:nvPr/>
        </p:nvSpPr>
        <p:spPr>
          <a:xfrm>
            <a:off x="5419165" y="1825625"/>
            <a:ext cx="5934636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Q0 - the SQL-style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dk1"/>
                </a:solidFill>
                <a:latin typeface="Courier" charset="0"/>
              </a:rPr>
              <a:t>select *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dk1"/>
                </a:solidFill>
                <a:latin typeface="Courier" charset="0"/>
              </a:rPr>
              <a:t>from </a:t>
            </a:r>
            <a:r>
              <a:rPr lang="en-US" sz="2000" dirty="0" err="1">
                <a:solidFill>
                  <a:schemeClr val="dk1"/>
                </a:solidFill>
                <a:latin typeface="Courier" charset="0"/>
              </a:rPr>
              <a:t>TemperatureSensorEvent</a:t>
            </a:r>
            <a:endParaRPr lang="en-US" sz="2000" dirty="0">
              <a:solidFill>
                <a:schemeClr val="dk1"/>
              </a:solidFill>
              <a:latin typeface="Courier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>
                <a:solidFill>
                  <a:schemeClr val="dk1"/>
                </a:solidFill>
                <a:latin typeface="Courier" charset="0"/>
              </a:rPr>
              <a:t>where temperature &gt; 50;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>
              <a:solidFill>
                <a:schemeClr val="dk1"/>
              </a:solidFill>
              <a:latin typeface="Courier" charset="0"/>
            </a:endParaRPr>
          </a:p>
          <a:p>
            <a:pPr marL="0" marR="0" lvl="0" indent="0" fontAlgn="auto"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en-US" sz="2400" dirty="0"/>
              <a:t>Execution mode</a:t>
            </a:r>
          </a:p>
          <a:p>
            <a:pPr marL="0" marR="0" lvl="0" indent="0" fontAlgn="auto"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en-US" sz="2000" dirty="0"/>
              <a:t>Data points enter the query that filters them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>
              <a:solidFill>
                <a:schemeClr val="dk1"/>
              </a:solidFill>
              <a:latin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96669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401F9-14BA-63F8-DFE2-A08DD1D31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Filtering the Event-Based System Style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8689E-2D64-CBAD-F8A4-EAB8BE925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E. Della Valle - http://emanueledellavalle.org (cc bysa A. Margara)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D0FBB3-994C-9743-D440-E126300CD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E91DC-7FD1-5446-A8BE-0E5A08EB214C}" type="slidenum">
              <a:rPr lang="en-US" smtClean="0"/>
              <a:t>21</a:t>
            </a:fld>
            <a:endParaRPr lang="en-US"/>
          </a:p>
        </p:txBody>
      </p:sp>
      <p:pic>
        <p:nvPicPr>
          <p:cNvPr id="8" name="Picture 7" descr="Shape&#10;&#10;Description automatically generated with medium confidence">
            <a:extLst>
              <a:ext uri="{FF2B5EF4-FFF2-40B4-BE49-F238E27FC236}">
                <a16:creationId xmlns:a16="http://schemas.microsoft.com/office/drawing/2014/main" id="{50E463CD-85FF-27B0-F705-3BA261DCF2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414929"/>
            <a:ext cx="7082118" cy="4852562"/>
          </a:xfrm>
          <a:prstGeom prst="rect">
            <a:avLst/>
          </a:prstGeom>
        </p:spPr>
      </p:pic>
      <p:sp>
        <p:nvSpPr>
          <p:cNvPr id="9" name="Content Placeholder 12">
            <a:extLst>
              <a:ext uri="{FF2B5EF4-FFF2-40B4-BE49-F238E27FC236}">
                <a16:creationId xmlns:a16="http://schemas.microsoft.com/office/drawing/2014/main" id="{0D84784F-FF31-EC3F-E8BC-6D38A45516A1}"/>
              </a:ext>
            </a:extLst>
          </p:cNvPr>
          <p:cNvSpPr txBox="1">
            <a:spLocks/>
          </p:cNvSpPr>
          <p:nvPr/>
        </p:nvSpPr>
        <p:spPr>
          <a:xfrm>
            <a:off x="5196142" y="1825625"/>
            <a:ext cx="7282075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Q0bis - the Event-Based System Style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 charset="0"/>
                <a:ea typeface="+mn-ea"/>
                <a:cs typeface="+mn-cs"/>
              </a:rPr>
              <a:t>select *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 charset="0"/>
                <a:ea typeface="+mn-ea"/>
                <a:cs typeface="+mn-cs"/>
              </a:rPr>
              <a:t>from </a:t>
            </a:r>
            <a:r>
              <a:rPr kumimoji="0" lang="en-GB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 charset="0"/>
                <a:ea typeface="+mn-ea"/>
                <a:cs typeface="+mn-cs"/>
              </a:rPr>
              <a:t>TemperatureSensorEvent</a:t>
            </a:r>
            <a:r>
              <a: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 charset="0"/>
                <a:ea typeface="+mn-ea"/>
                <a:cs typeface="+mn-cs"/>
              </a:rPr>
              <a:t>(temperature &gt; 50) 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 charset="0"/>
                <a:ea typeface="+mn-ea"/>
                <a:cs typeface="+mn-cs"/>
              </a:rPr>
              <a:t>;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" charset="0"/>
              <a:ea typeface="+mn-ea"/>
              <a:cs typeface="+mn-cs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>
              <a:solidFill>
                <a:schemeClr val="dk1"/>
              </a:solidFill>
              <a:latin typeface="Courier" charset="0"/>
            </a:endParaRPr>
          </a:p>
          <a:p>
            <a:pPr marL="0" marR="0" lvl="0" indent="0" fontAlgn="auto"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en-US" sz="2400" dirty="0"/>
              <a:t>Execution mode</a:t>
            </a:r>
          </a:p>
          <a:p>
            <a:pPr marL="0" marR="0" lvl="0" indent="0" fontAlgn="auto"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en-US" sz="2000" dirty="0"/>
              <a:t>Data points are filtered before flowing into the query and </a:t>
            </a:r>
            <a:br>
              <a:rPr lang="en-US" sz="2000" dirty="0"/>
            </a:br>
            <a:r>
              <a:rPr lang="en-US" sz="2000" dirty="0"/>
              <a:t>the query execution does not get triggered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>
              <a:solidFill>
                <a:schemeClr val="dk1"/>
              </a:solidFill>
              <a:latin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71982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A3DF3-A84B-2893-36C3-06A6E8277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Aggregation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C9FCC1A-9BD7-8335-830B-3BBCD164AA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42137" y="1829352"/>
            <a:ext cx="5049863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sz="2000" dirty="0">
                <a:solidFill>
                  <a:schemeClr val="dk1"/>
                </a:solidFill>
                <a:latin typeface="Courier" charset="0"/>
              </a:rPr>
              <a:t>select sensor, </a:t>
            </a:r>
            <a:r>
              <a:rPr lang="en-GB" sz="2000" b="1" dirty="0" err="1">
                <a:solidFill>
                  <a:schemeClr val="dk1"/>
                </a:solidFill>
                <a:latin typeface="Courier" charset="0"/>
              </a:rPr>
              <a:t>avg</a:t>
            </a:r>
            <a:r>
              <a:rPr lang="en-GB" sz="2000" b="1" dirty="0">
                <a:solidFill>
                  <a:schemeClr val="dk1"/>
                </a:solidFill>
                <a:latin typeface="Courier" charset="0"/>
              </a:rPr>
              <a:t>(temperature) </a:t>
            </a:r>
          </a:p>
          <a:p>
            <a:pPr marL="0" indent="0">
              <a:buNone/>
            </a:pPr>
            <a:r>
              <a:rPr lang="en-GB" sz="2000" dirty="0">
                <a:solidFill>
                  <a:schemeClr val="dk1"/>
                </a:solidFill>
                <a:latin typeface="Courier" charset="0"/>
              </a:rPr>
              <a:t>from </a:t>
            </a:r>
            <a:r>
              <a:rPr lang="en-GB" sz="2000" dirty="0" err="1">
                <a:solidFill>
                  <a:schemeClr val="dk1"/>
                </a:solidFill>
                <a:latin typeface="Courier" charset="0"/>
              </a:rPr>
              <a:t>TemperatureSensorEvent</a:t>
            </a:r>
            <a:r>
              <a:rPr lang="en-GB" sz="2000" dirty="0">
                <a:solidFill>
                  <a:schemeClr val="dk1"/>
                </a:solidFill>
                <a:latin typeface="Courier" charset="0"/>
              </a:rPr>
              <a:t> </a:t>
            </a:r>
          </a:p>
          <a:p>
            <a:pPr marL="0" indent="0">
              <a:buNone/>
            </a:pPr>
            <a:r>
              <a:rPr lang="en-GB" sz="2000" b="1" dirty="0">
                <a:solidFill>
                  <a:schemeClr val="dk1"/>
                </a:solidFill>
                <a:latin typeface="Courier" charset="0"/>
              </a:rPr>
              <a:t>group by sensor;</a:t>
            </a:r>
          </a:p>
          <a:p>
            <a:pPr marL="0" indent="0">
              <a:buNone/>
            </a:pPr>
            <a:endParaRPr lang="en-GB" sz="2000" b="1" dirty="0">
              <a:solidFill>
                <a:schemeClr val="dk1"/>
              </a:solidFill>
              <a:latin typeface="Courier" charset="0"/>
            </a:endParaRPr>
          </a:p>
          <a:p>
            <a:pPr marL="0" marR="0" lvl="0" indent="0" fontAlgn="auto"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en-US" sz="2400" dirty="0"/>
              <a:t>Execution mode</a:t>
            </a:r>
          </a:p>
          <a:p>
            <a:pPr marL="0" marR="0" lvl="0" indent="0" fontAlgn="auto"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en-US" sz="2000" dirty="0"/>
              <a:t>From a </a:t>
            </a:r>
            <a:r>
              <a:rPr lang="en-US" sz="2000" b="1" dirty="0"/>
              <a:t>logical</a:t>
            </a:r>
            <a:r>
              <a:rPr lang="en-US" sz="2000" dirty="0"/>
              <a:t> perspective, </a:t>
            </a:r>
            <a:r>
              <a:rPr lang="en-US" sz="2000" b="1" dirty="0"/>
              <a:t>data points cumulate in the landmark window, </a:t>
            </a:r>
            <a:r>
              <a:rPr lang="en-US" sz="2000" dirty="0"/>
              <a:t>and the query emits a new avg for every data point</a:t>
            </a:r>
          </a:p>
          <a:p>
            <a:pPr marL="0" marR="0" lvl="0" indent="0" fontAlgn="auto"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en-US" sz="2000" dirty="0"/>
              <a:t>From a </a:t>
            </a:r>
            <a:r>
              <a:rPr lang="en-US" sz="2000" b="1" dirty="0"/>
              <a:t>physical</a:t>
            </a:r>
            <a:r>
              <a:rPr lang="en-US" sz="2000" dirty="0"/>
              <a:t> perspective, </a:t>
            </a:r>
            <a:r>
              <a:rPr lang="en-US" sz="2000" b="1" dirty="0"/>
              <a:t>the query is evaluated incrementally </a:t>
            </a:r>
            <a:r>
              <a:rPr lang="en-US" sz="2000" dirty="0"/>
              <a:t>and </a:t>
            </a:r>
            <a:r>
              <a:rPr lang="en-US" sz="2000" b="1" dirty="0"/>
              <a:t>maintains a state </a:t>
            </a:r>
            <a:r>
              <a:rPr lang="en-US" sz="2000" dirty="0"/>
              <a:t>that captures the number of events (</a:t>
            </a:r>
            <a:r>
              <a:rPr lang="en-US" sz="2000" dirty="0" err="1"/>
              <a:t>cnt</a:t>
            </a:r>
            <a:r>
              <a:rPr lang="en-US" sz="2000" dirty="0"/>
              <a:t>) seen so far and the previous avg. The new average only depends on the state and the new data point entering the query. Old data can be forgotten.</a:t>
            </a:r>
          </a:p>
          <a:p>
            <a:pPr marL="0" indent="0">
              <a:buNone/>
            </a:pPr>
            <a:endParaRPr lang="en-US" sz="2000" b="1" dirty="0">
              <a:solidFill>
                <a:schemeClr val="dk1"/>
              </a:solidFill>
              <a:latin typeface="Courier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C56AAD-71EA-C422-05B7-750BBEBD9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E. Della Valle - http://</a:t>
            </a:r>
            <a:r>
              <a:rPr lang="en-US" dirty="0" err="1"/>
              <a:t>emanueledellavalle.org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98D637-A4F2-9865-B537-627976B24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E91DC-7FD1-5446-A8BE-0E5A08EB214C}" type="slidenum">
              <a:rPr lang="en-US" smtClean="0"/>
              <a:t>22</a:t>
            </a:fld>
            <a:endParaRPr lang="en-US"/>
          </a:p>
        </p:txBody>
      </p:sp>
      <p:pic>
        <p:nvPicPr>
          <p:cNvPr id="14" name="Picture 13" descr="Shape&#10;&#10;Description automatically generated with medium confidence">
            <a:extLst>
              <a:ext uri="{FF2B5EF4-FFF2-40B4-BE49-F238E27FC236}">
                <a16:creationId xmlns:a16="http://schemas.microsoft.com/office/drawing/2014/main" id="{1E38CF45-604A-4AB9-605C-D76A7FC4FA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435" y="1491045"/>
            <a:ext cx="6898341" cy="4726641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C8ECC87-A395-4E9D-9F85-81CFD864D809}"/>
                  </a:ext>
                </a:extLst>
              </p14:cNvPr>
              <p14:cNvContentPartPr/>
              <p14:nvPr/>
            </p14:nvContentPartPr>
            <p14:xfrm>
              <a:off x="4704120" y="5789160"/>
              <a:ext cx="131400" cy="1753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C8ECC87-A395-4E9D-9F85-81CFD864D80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694760" y="5779800"/>
                <a:ext cx="150120" cy="194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928775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12E93-9999-C26F-D45A-53A58C599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Windowing</a:t>
            </a:r>
          </a:p>
        </p:txBody>
      </p:sp>
      <p:pic>
        <p:nvPicPr>
          <p:cNvPr id="7" name="Content Placeholder 6" descr="Shape&#10;&#10;Description automatically generated with medium confidence">
            <a:extLst>
              <a:ext uri="{FF2B5EF4-FFF2-40B4-BE49-F238E27FC236}">
                <a16:creationId xmlns:a16="http://schemas.microsoft.com/office/drawing/2014/main" id="{94855F72-D206-5979-D1E9-6DF7C44717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3697" y="1467269"/>
            <a:ext cx="5522632" cy="4845135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E87DA8-7354-292C-19B5-7994BAD2C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E. Della Valle - http://</a:t>
            </a:r>
            <a:r>
              <a:rPr lang="en-US" dirty="0" err="1"/>
              <a:t>emanueledellavalle.org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A1EE3F-5D70-54D8-3F98-F7D21560B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E91DC-7FD1-5446-A8BE-0E5A08EB214C}" type="slidenum">
              <a:rPr lang="en-US" smtClean="0"/>
              <a:t>23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F04484-DF7B-3C39-F62F-C3A68CFE52BF}"/>
              </a:ext>
            </a:extLst>
          </p:cNvPr>
          <p:cNvSpPr txBox="1"/>
          <p:nvPr/>
        </p:nvSpPr>
        <p:spPr>
          <a:xfrm>
            <a:off x="8062331" y="3632214"/>
            <a:ext cx="1834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 session window</a:t>
            </a:r>
          </a:p>
        </p:txBody>
      </p:sp>
    </p:spTree>
    <p:extLst>
      <p:ext uri="{BB962C8B-B14F-4D97-AF65-F5344CB8AC3E}">
        <p14:creationId xmlns:p14="http://schemas.microsoft.com/office/powerpoint/2010/main" val="12974611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05FDF-B77B-7895-1A02-186BB36C0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Physical tumbling windows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335FF9-DF64-B324-0A7B-E793AFE16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E. Della Valle - http://</a:t>
            </a:r>
            <a:r>
              <a:rPr lang="en-US" dirty="0" err="1"/>
              <a:t>emanueledellavalle.org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A34F78-1F28-A72C-A119-AFB7A5473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E91DC-7FD1-5446-A8BE-0E5A08EB214C}" type="slidenum">
              <a:rPr lang="en-US" smtClean="0"/>
              <a:t>24</a:t>
            </a:fld>
            <a:endParaRPr lang="en-US"/>
          </a:p>
        </p:txBody>
      </p:sp>
      <p:pic>
        <p:nvPicPr>
          <p:cNvPr id="7" name="Picture 6" descr="Shape&#10;&#10;Description automatically generated with medium confidence">
            <a:extLst>
              <a:ext uri="{FF2B5EF4-FFF2-40B4-BE49-F238E27FC236}">
                <a16:creationId xmlns:a16="http://schemas.microsoft.com/office/drawing/2014/main" id="{972B21FE-E16A-EBC3-2E73-15C309BD33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181409"/>
            <a:ext cx="8991600" cy="6160911"/>
          </a:xfrm>
          <a:prstGeom prst="rect">
            <a:avLst/>
          </a:prstGeom>
        </p:spPr>
      </p:pic>
      <p:pic>
        <p:nvPicPr>
          <p:cNvPr id="14" name="Picture 13" descr="Shape&#10;&#10;Description automatically generated with medium confidence">
            <a:extLst>
              <a:ext uri="{FF2B5EF4-FFF2-40B4-BE49-F238E27FC236}">
                <a16:creationId xmlns:a16="http://schemas.microsoft.com/office/drawing/2014/main" id="{AEABCAE9-160D-7B1D-AAC3-CBB00FB4B7F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9198"/>
          <a:stretch/>
        </p:blipFill>
        <p:spPr>
          <a:xfrm>
            <a:off x="415491" y="1181409"/>
            <a:ext cx="1951191" cy="642691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D0FD71F-8172-9C99-BC5A-723644512CE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722"/>
          <a:stretch/>
        </p:blipFill>
        <p:spPr>
          <a:xfrm>
            <a:off x="2250140" y="1240369"/>
            <a:ext cx="8875059" cy="6735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2222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05FDF-B77B-7895-1A02-186BB36C0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tumbling windows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335FF9-DF64-B324-0A7B-E793AFE16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E. Della Valle - http://</a:t>
            </a:r>
            <a:r>
              <a:rPr lang="en-US" dirty="0" err="1"/>
              <a:t>emanueledellavalle.org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A34F78-1F28-A72C-A119-AFB7A5473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E91DC-7FD1-5446-A8BE-0E5A08EB214C}" type="slidenum">
              <a:rPr lang="en-US" smtClean="0"/>
              <a:t>25</a:t>
            </a:fld>
            <a:endParaRPr lang="en-US"/>
          </a:p>
        </p:txBody>
      </p:sp>
      <p:pic>
        <p:nvPicPr>
          <p:cNvPr id="7" name="Picture 6" descr="Shape&#10;&#10;Description automatically generated with medium confidence">
            <a:extLst>
              <a:ext uri="{FF2B5EF4-FFF2-40B4-BE49-F238E27FC236}">
                <a16:creationId xmlns:a16="http://schemas.microsoft.com/office/drawing/2014/main" id="{972B21FE-E16A-EBC3-2E73-15C309BD33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181409"/>
            <a:ext cx="8991600" cy="6160911"/>
          </a:xfrm>
          <a:prstGeom prst="rect">
            <a:avLst/>
          </a:prstGeom>
        </p:spPr>
      </p:pic>
      <p:pic>
        <p:nvPicPr>
          <p:cNvPr id="12" name="Picture 11" descr="Shape&#10;&#10;Description automatically generated with medium confidence">
            <a:extLst>
              <a:ext uri="{FF2B5EF4-FFF2-40B4-BE49-F238E27FC236}">
                <a16:creationId xmlns:a16="http://schemas.microsoft.com/office/drawing/2014/main" id="{FA726B82-BDBF-A743-73D5-05DCBCF154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149" y="1354888"/>
            <a:ext cx="9228502" cy="6323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9400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05FDF-B77B-7895-1A02-186BB36C0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Physical sliding windows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335FF9-DF64-B324-0A7B-E793AFE16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E. Della Valle - http://</a:t>
            </a:r>
            <a:r>
              <a:rPr lang="en-US" dirty="0" err="1"/>
              <a:t>emanueledellavalle.org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A34F78-1F28-A72C-A119-AFB7A5473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E91DC-7FD1-5446-A8BE-0E5A08EB214C}" type="slidenum">
              <a:rPr lang="en-US" smtClean="0"/>
              <a:t>26</a:t>
            </a:fld>
            <a:endParaRPr lang="en-US"/>
          </a:p>
        </p:txBody>
      </p:sp>
      <p:pic>
        <p:nvPicPr>
          <p:cNvPr id="7" name="Picture 6" descr="Shape&#10;&#10;Description automatically generated with medium confidence">
            <a:extLst>
              <a:ext uri="{FF2B5EF4-FFF2-40B4-BE49-F238E27FC236}">
                <a16:creationId xmlns:a16="http://schemas.microsoft.com/office/drawing/2014/main" id="{972B21FE-E16A-EBC3-2E73-15C309BD33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181409"/>
            <a:ext cx="8991600" cy="6160911"/>
          </a:xfrm>
          <a:prstGeom prst="rect">
            <a:avLst/>
          </a:prstGeom>
        </p:spPr>
      </p:pic>
      <p:pic>
        <p:nvPicPr>
          <p:cNvPr id="6" name="Picture 5" descr="Shape&#10;&#10;Description automatically generated with medium confidence">
            <a:extLst>
              <a:ext uri="{FF2B5EF4-FFF2-40B4-BE49-F238E27FC236}">
                <a16:creationId xmlns:a16="http://schemas.microsoft.com/office/drawing/2014/main" id="{58142EC9-C5EC-F428-474C-035D2267CE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847" y="946458"/>
            <a:ext cx="9825318" cy="6732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1474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05FDF-B77B-7895-1A02-186BB36C0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sliding windows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335FF9-DF64-B324-0A7B-E793AFE16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E. Della Valle - http://</a:t>
            </a:r>
            <a:r>
              <a:rPr lang="en-US" dirty="0" err="1"/>
              <a:t>emanueledellavalle.org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A34F78-1F28-A72C-A119-AFB7A5473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E91DC-7FD1-5446-A8BE-0E5A08EB214C}" type="slidenum">
              <a:rPr lang="en-US" smtClean="0"/>
              <a:t>27</a:t>
            </a:fld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6186863-2D08-25D4-20B2-3E5B192CF63F}"/>
              </a:ext>
            </a:extLst>
          </p:cNvPr>
          <p:cNvGrpSpPr/>
          <p:nvPr/>
        </p:nvGrpSpPr>
        <p:grpSpPr>
          <a:xfrm>
            <a:off x="609600" y="1181409"/>
            <a:ext cx="8991600" cy="6623714"/>
            <a:chOff x="3352800" y="1549400"/>
            <a:chExt cx="5486400" cy="4041588"/>
          </a:xfrm>
        </p:grpSpPr>
        <p:pic>
          <p:nvPicPr>
            <p:cNvPr id="7" name="Picture 6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972B21FE-E16A-EBC3-2E73-15C309BD332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52800" y="1549400"/>
              <a:ext cx="5486400" cy="3759200"/>
            </a:xfrm>
            <a:prstGeom prst="rect">
              <a:avLst/>
            </a:prstGeom>
          </p:spPr>
        </p:pic>
        <p:pic>
          <p:nvPicPr>
            <p:cNvPr id="9" name="Picture 8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FF25B429-9D8F-A41F-604C-5F459142CE1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52800" y="1831788"/>
              <a:ext cx="5486400" cy="3759200"/>
            </a:xfrm>
            <a:prstGeom prst="rect">
              <a:avLst/>
            </a:prstGeom>
          </p:spPr>
        </p:pic>
      </p:grp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5D15822E-1E53-4F98-F88F-83000B42A656}"/>
                  </a:ext>
                </a:extLst>
              </p14:cNvPr>
              <p14:cNvContentPartPr/>
              <p14:nvPr/>
            </p14:nvContentPartPr>
            <p14:xfrm>
              <a:off x="5160600" y="5206320"/>
              <a:ext cx="2749680" cy="4226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5D15822E-1E53-4F98-F88F-83000B42A65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151240" y="5196960"/>
                <a:ext cx="2768400" cy="441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368807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EPL window syntax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1638300" y="2133600"/>
          <a:ext cx="8915400" cy="3479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49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813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29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Syntax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dirty="0"/>
                        <a:t>Logical</a:t>
                      </a:r>
                      <a:endParaRPr lang="en-GB" sz="1800" baseline="0" dirty="0"/>
                    </a:p>
                    <a:p>
                      <a:r>
                        <a:rPr lang="en-GB" sz="1800" baseline="0" dirty="0"/>
                        <a:t>Sliding</a:t>
                      </a:r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win:time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time_period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Sliding window that covers the specified time interval into the past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dirty="0"/>
                        <a:t>Logical</a:t>
                      </a:r>
                    </a:p>
                    <a:p>
                      <a:r>
                        <a:rPr lang="en-GB" sz="1800" dirty="0"/>
                        <a:t>Tumbling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win:time_batch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time_period</a:t>
                      </a:r>
                      <a:endParaRPr lang="en-US" sz="1800" i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[,</a:t>
                      </a:r>
                      <a:r>
                        <a:rPr lang="en-US" sz="18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reference point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[, </a:t>
                      </a:r>
                      <a:r>
                        <a:rPr lang="en-US" sz="18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flow control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]) 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Tumbling window that batches events and releases them every specified time interval, with flow control options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dirty="0"/>
                        <a:t>Physical</a:t>
                      </a:r>
                    </a:p>
                    <a:p>
                      <a:r>
                        <a:rPr lang="en-GB" sz="1800" dirty="0"/>
                        <a:t>Sliding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win:length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size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Sliding window that covers the specified number of elements into the past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dirty="0"/>
                        <a:t>Physical</a:t>
                      </a:r>
                      <a:endParaRPr lang="en-GB" sz="1800" baseline="0" dirty="0"/>
                    </a:p>
                    <a:p>
                      <a:r>
                        <a:rPr lang="en-GB" sz="1800" baseline="0" dirty="0"/>
                        <a:t>Tumbling</a:t>
                      </a:r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win:length_batch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size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endParaRPr lang="en-US" sz="1800" dirty="0"/>
                    </a:p>
                    <a:p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Tumbling window that batches events and releases them when a given minimum number of events has been collected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15604B3-C34E-BB47-AC8C-CA0FEC8BC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E57ED-CEBD-B345-9106-FF3F234B891C}" type="slidenum">
              <a:rPr lang="en-US" smtClean="0"/>
              <a:t>28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1593CA-5036-D94F-9BEE-DA7E34658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E. Della Valle - http://emanueledellavalle.org (cc bysa A. Margara)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9CBD1FB-C196-4A94-E266-C9C337E20427}"/>
                  </a:ext>
                </a:extLst>
              </p14:cNvPr>
              <p14:cNvContentPartPr/>
              <p14:nvPr/>
            </p14:nvContentPartPr>
            <p14:xfrm>
              <a:off x="1437480" y="2673000"/>
              <a:ext cx="8066160" cy="27039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9CBD1FB-C196-4A94-E266-C9C337E2042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28120" y="2663640"/>
                <a:ext cx="8084880" cy="2722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493046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20CD6-CD86-3A67-D24F-20607CF0C6F0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/>
              <a:t>Physical hopping windows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DAECC7-ECD4-2BB5-520E-AD2C737F4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E. Della Valle - http://</a:t>
            </a:r>
            <a:r>
              <a:rPr lang="en-US" dirty="0" err="1"/>
              <a:t>emanueledellavalle.org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7D2870-6DC1-7170-6C89-E32A42045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E91DC-7FD1-5446-A8BE-0E5A08EB214C}" type="slidenum">
              <a:rPr lang="en-US" smtClean="0"/>
              <a:t>29</a:t>
            </a:fld>
            <a:endParaRPr lang="en-US"/>
          </a:p>
        </p:txBody>
      </p:sp>
      <p:pic>
        <p:nvPicPr>
          <p:cNvPr id="11" name="Picture 10" descr="Shape&#10;&#10;Description automatically generated with medium confidence">
            <a:extLst>
              <a:ext uri="{FF2B5EF4-FFF2-40B4-BE49-F238E27FC236}">
                <a16:creationId xmlns:a16="http://schemas.microsoft.com/office/drawing/2014/main" id="{7077675C-C27E-8B19-F707-04F99089DE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181409"/>
            <a:ext cx="8991600" cy="6160911"/>
          </a:xfrm>
          <a:prstGeom prst="rect">
            <a:avLst/>
          </a:prstGeom>
        </p:spPr>
      </p:pic>
      <p:pic>
        <p:nvPicPr>
          <p:cNvPr id="13" name="Picture 12" descr="Shape&#10;&#10;Description automatically generated with medium confidence">
            <a:extLst>
              <a:ext uri="{FF2B5EF4-FFF2-40B4-BE49-F238E27FC236}">
                <a16:creationId xmlns:a16="http://schemas.microsoft.com/office/drawing/2014/main" id="{794A9C34-49AF-6B46-CF9B-FA916947B3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03095" y="777000"/>
            <a:ext cx="10515600" cy="7205133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1107B1C3-EC7F-3B78-8AAB-EE82FF534CC2}"/>
                  </a:ext>
                </a:extLst>
              </p14:cNvPr>
              <p14:cNvContentPartPr/>
              <p14:nvPr/>
            </p14:nvContentPartPr>
            <p14:xfrm>
              <a:off x="2927880" y="1411560"/>
              <a:ext cx="1407240" cy="399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1107B1C3-EC7F-3B78-8AAB-EE82FF534CC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918520" y="1402200"/>
                <a:ext cx="1425960" cy="58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71008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E70B578-5CF9-8147-81FE-48012F22695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t-IT"/>
              <a:t>E. Della Valle - http://emanueledellavalle.org (cc bysa A. Margara)</a:t>
            </a:r>
            <a:endParaRPr lang="it-IT" dirty="0"/>
          </a:p>
        </p:txBody>
      </p:sp>
      <p:sp>
        <p:nvSpPr>
          <p:cNvPr id="710" name="Google Shape;710;p19"/>
          <p:cNvSpPr txBox="1"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00000000-1234-1234-1234-123412341234}" type="slidenum">
              <a:rPr lang="en-US"/>
              <a:pPr/>
              <a:t>3</a:t>
            </a:fld>
            <a:endParaRPr lang="en-US"/>
          </a:p>
        </p:txBody>
      </p:sp>
      <p:sp>
        <p:nvSpPr>
          <p:cNvPr id="709" name="Google Shape;709;p19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premises: continuity matters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FBB338D4-65C5-7F3F-C03B-E8491DF7F25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A8BA18C4-6C2E-BA41-9955-AF06355477B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896" t="18296" b="19168"/>
          <a:stretch/>
        </p:blipFill>
        <p:spPr>
          <a:xfrm>
            <a:off x="868364" y="1456841"/>
            <a:ext cx="10188574" cy="4899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9871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42410-19C5-71A7-01CE-8CBEFD1D1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hopping windows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B89E6B-EB62-D318-D142-04DB5B8B6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E. Della Valle - http://emanueledellavalle.org (cc bysa A. Margara)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667F26-1ABB-0C6E-B9A7-2BEE573CA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E91DC-7FD1-5446-A8BE-0E5A08EB214C}" type="slidenum">
              <a:rPr lang="en-US" smtClean="0"/>
              <a:t>30</a:t>
            </a:fld>
            <a:endParaRPr lang="en-US"/>
          </a:p>
        </p:txBody>
      </p:sp>
      <p:pic>
        <p:nvPicPr>
          <p:cNvPr id="5" name="Picture 4" descr="Shape&#10;&#10;Description automatically generated with medium confidence">
            <a:extLst>
              <a:ext uri="{FF2B5EF4-FFF2-40B4-BE49-F238E27FC236}">
                <a16:creationId xmlns:a16="http://schemas.microsoft.com/office/drawing/2014/main" id="{773FA02D-9FF3-A8A0-DAE2-0061F03978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181409"/>
            <a:ext cx="8991600" cy="6160911"/>
          </a:xfrm>
          <a:prstGeom prst="rect">
            <a:avLst/>
          </a:prstGeom>
        </p:spPr>
      </p:pic>
      <p:pic>
        <p:nvPicPr>
          <p:cNvPr id="7" name="Picture 6" descr="Shape&#10;&#10;Description automatically generated with medium confidence">
            <a:extLst>
              <a:ext uri="{FF2B5EF4-FFF2-40B4-BE49-F238E27FC236}">
                <a16:creationId xmlns:a16="http://schemas.microsoft.com/office/drawing/2014/main" id="{972A25D7-ECCC-BB3A-3E76-F771EEFFB9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327" y="1181409"/>
            <a:ext cx="9167900" cy="6281709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7182E8F-7760-B63A-F206-7919D8D65A1F}"/>
                  </a:ext>
                </a:extLst>
              </p14:cNvPr>
              <p14:cNvContentPartPr/>
              <p14:nvPr/>
            </p14:nvContentPartPr>
            <p14:xfrm>
              <a:off x="1307160" y="1310040"/>
              <a:ext cx="2562840" cy="43419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7182E8F-7760-B63A-F206-7919D8D65A1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97800" y="1300680"/>
                <a:ext cx="2581560" cy="436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9D434755-A9AC-1826-ED84-858AEDF689F1}"/>
                  </a:ext>
                </a:extLst>
              </p14:cNvPr>
              <p14:cNvContentPartPr/>
              <p14:nvPr/>
            </p14:nvContentPartPr>
            <p14:xfrm>
              <a:off x="9590400" y="2494800"/>
              <a:ext cx="189000" cy="19944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9D434755-A9AC-1826-ED84-858AEDF689F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581040" y="2485440"/>
                <a:ext cx="207720" cy="218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68312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B1477-7A45-1F8C-36B2-57639FEB1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 windows (not supported in EPL)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B58776-8129-F426-D75D-F9FC02BF7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E. Della Valle - http://</a:t>
            </a:r>
            <a:r>
              <a:rPr lang="en-US" dirty="0" err="1"/>
              <a:t>emanueledellavalle.org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ECEA72-B4B2-FA2F-5E96-755AA1D5B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E91DC-7FD1-5446-A8BE-0E5A08EB214C}" type="slidenum">
              <a:rPr lang="en-US" smtClean="0"/>
              <a:t>31</a:t>
            </a:fld>
            <a:endParaRPr lang="en-US"/>
          </a:p>
        </p:txBody>
      </p:sp>
      <p:pic>
        <p:nvPicPr>
          <p:cNvPr id="7" name="Picture 6" descr="Shape&#10;&#10;Description automatically generated with medium confidence">
            <a:extLst>
              <a:ext uri="{FF2B5EF4-FFF2-40B4-BE49-F238E27FC236}">
                <a16:creationId xmlns:a16="http://schemas.microsoft.com/office/drawing/2014/main" id="{DD6CB5C7-760E-B8ED-E9BA-99C4AF41C4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181409"/>
            <a:ext cx="8991600" cy="6160911"/>
          </a:xfrm>
          <a:prstGeom prst="rect">
            <a:avLst/>
          </a:prstGeom>
        </p:spPr>
      </p:pic>
      <p:pic>
        <p:nvPicPr>
          <p:cNvPr id="9" name="Picture 8" descr="Shape&#10;&#10;Description automatically generated with medium confidence">
            <a:extLst>
              <a:ext uri="{FF2B5EF4-FFF2-40B4-BE49-F238E27FC236}">
                <a16:creationId xmlns:a16="http://schemas.microsoft.com/office/drawing/2014/main" id="{9C9E6AEB-56B9-80E2-4CE3-980534BD45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673" y="1114285"/>
            <a:ext cx="9422868" cy="6456409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162E1EDC-1549-75DF-AECD-64DF8DA0EB32}"/>
                  </a:ext>
                </a:extLst>
              </p14:cNvPr>
              <p14:cNvContentPartPr/>
              <p14:nvPr/>
            </p14:nvContentPartPr>
            <p14:xfrm>
              <a:off x="920880" y="1250280"/>
              <a:ext cx="1854360" cy="327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162E1EDC-1549-75DF-AECD-64DF8DA0EB3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11520" y="1240920"/>
                <a:ext cx="1873080" cy="51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314576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EPL Output control syntax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i="1" dirty="0"/>
              <a:t>output</a:t>
            </a:r>
            <a:r>
              <a:rPr lang="en-US" dirty="0"/>
              <a:t> clause is optional in Esper </a:t>
            </a:r>
          </a:p>
          <a:p>
            <a:r>
              <a:rPr lang="en-US" dirty="0"/>
              <a:t>It is used to</a:t>
            </a:r>
          </a:p>
          <a:p>
            <a:pPr lvl="1"/>
            <a:r>
              <a:rPr lang="en-US" dirty="0"/>
              <a:t>Control the output rate</a:t>
            </a:r>
          </a:p>
          <a:p>
            <a:pPr lvl="1"/>
            <a:r>
              <a:rPr lang="en-US" dirty="0"/>
              <a:t>Suppress output events 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114300" indent="0">
              <a:buNone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output	[all | first | last | snapshot]</a:t>
            </a:r>
          </a:p>
          <a:p>
            <a:pPr marL="114300" indent="0">
              <a:buNone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every	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output_rate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 [seconds | events]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46C1A7B-02A3-5940-B3F2-73EEF25A6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E57ED-CEBD-B345-9106-FF3F234B891C}" type="slidenum">
              <a:rPr lang="en-US" smtClean="0"/>
              <a:t>32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5CA080-A7A4-E445-BB01-F1039E951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E. Della Valle - http://emanueledellavalle.org (cc bysa A. Margara)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89E537F6-716F-B301-16AF-B29BE5AAEDBC}"/>
                  </a:ext>
                </a:extLst>
              </p14:cNvPr>
              <p14:cNvContentPartPr/>
              <p14:nvPr/>
            </p14:nvContentPartPr>
            <p14:xfrm>
              <a:off x="7731000" y="950400"/>
              <a:ext cx="2787840" cy="9050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89E537F6-716F-B301-16AF-B29BE5AAEDB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721640" y="941040"/>
                <a:ext cx="2806560" cy="923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231178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control and Hopping Windows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972671" y="1690688"/>
            <a:ext cx="8229600" cy="703385"/>
          </a:xfrm>
        </p:spPr>
        <p:txBody>
          <a:bodyPr>
            <a:normAutofit/>
          </a:bodyPr>
          <a:lstStyle/>
          <a:p>
            <a:r>
              <a:rPr lang="en-GB" dirty="0"/>
              <a:t>Control advancement of </a:t>
            </a:r>
            <a:r>
              <a:rPr lang="en-GB"/>
              <a:t>sliding windows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972671" y="4477712"/>
            <a:ext cx="822959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>
                <a:latin typeface="Courier" charset="0"/>
                <a:ea typeface="Courier" charset="0"/>
                <a:cs typeface="Courier" charset="0"/>
              </a:rPr>
              <a:t>select	</a:t>
            </a:r>
            <a:r>
              <a:rPr lang="en-GB" sz="2000" dirty="0" err="1">
                <a:latin typeface="Courier" charset="0"/>
                <a:ea typeface="Courier" charset="0"/>
                <a:cs typeface="Courier" charset="0"/>
              </a:rPr>
              <a:t>avg</a:t>
            </a:r>
            <a:r>
              <a:rPr lang="en-GB" sz="2000" dirty="0">
                <a:latin typeface="Courier" charset="0"/>
                <a:ea typeface="Courier" charset="0"/>
                <a:cs typeface="Courier" charset="0"/>
              </a:rPr>
              <a:t>(temperature) </a:t>
            </a:r>
            <a:br>
              <a:rPr lang="en-GB" sz="2000" dirty="0">
                <a:latin typeface="Courier" charset="0"/>
                <a:ea typeface="Courier" charset="0"/>
                <a:cs typeface="Courier" charset="0"/>
              </a:rPr>
            </a:br>
            <a:r>
              <a:rPr lang="en-GB" sz="2000" dirty="0">
                <a:latin typeface="Courier" charset="0"/>
                <a:ea typeface="Courier" charset="0"/>
                <a:cs typeface="Courier" charset="0"/>
              </a:rPr>
              <a:t>from		</a:t>
            </a:r>
            <a:r>
              <a:rPr lang="en-GB" sz="2000" dirty="0" err="1">
                <a:latin typeface="Courier" charset="0"/>
                <a:ea typeface="Courier" charset="0"/>
                <a:cs typeface="Courier" charset="0"/>
              </a:rPr>
              <a:t>TemperatureSensorEvent.win:time</a:t>
            </a:r>
            <a:r>
              <a:rPr lang="en-GB" sz="2000" dirty="0">
                <a:latin typeface="Courier" charset="0"/>
                <a:ea typeface="Courier" charset="0"/>
                <a:cs typeface="Courier" charset="0"/>
              </a:rPr>
              <a:t>(4 sec)</a:t>
            </a:r>
          </a:p>
          <a:p>
            <a:r>
              <a:rPr lang="en-GB" sz="2000" dirty="0">
                <a:latin typeface="Courier" charset="0"/>
                <a:ea typeface="Courier" charset="0"/>
                <a:cs typeface="Courier" charset="0"/>
              </a:rPr>
              <a:t>output	snapshot every 2 sec</a:t>
            </a:r>
          </a:p>
        </p:txBody>
      </p:sp>
      <p:sp>
        <p:nvSpPr>
          <p:cNvPr id="5" name="Rectangle 4"/>
          <p:cNvSpPr/>
          <p:nvPr/>
        </p:nvSpPr>
        <p:spPr>
          <a:xfrm>
            <a:off x="972671" y="2919324"/>
            <a:ext cx="822959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>
                <a:latin typeface="Courier" charset="0"/>
                <a:ea typeface="Courier" charset="0"/>
                <a:cs typeface="Courier" charset="0"/>
              </a:rPr>
              <a:t>select	</a:t>
            </a:r>
            <a:r>
              <a:rPr lang="en-GB" sz="2000" dirty="0" err="1">
                <a:latin typeface="Courier" charset="0"/>
                <a:ea typeface="Courier" charset="0"/>
                <a:cs typeface="Courier" charset="0"/>
              </a:rPr>
              <a:t>avg</a:t>
            </a:r>
            <a:r>
              <a:rPr lang="en-GB" sz="2000" dirty="0">
                <a:latin typeface="Courier" charset="0"/>
                <a:ea typeface="Courier" charset="0"/>
                <a:cs typeface="Courier" charset="0"/>
              </a:rPr>
              <a:t>(temperature)</a:t>
            </a:r>
            <a:br>
              <a:rPr lang="en-GB" sz="2000" dirty="0">
                <a:latin typeface="Courier" charset="0"/>
                <a:ea typeface="Courier" charset="0"/>
                <a:cs typeface="Courier" charset="0"/>
              </a:rPr>
            </a:br>
            <a:r>
              <a:rPr lang="en-GB" sz="2000" dirty="0">
                <a:latin typeface="Courier" charset="0"/>
                <a:ea typeface="Courier" charset="0"/>
                <a:cs typeface="Courier" charset="0"/>
              </a:rPr>
              <a:t>from		</a:t>
            </a:r>
            <a:r>
              <a:rPr lang="en-GB" sz="2000" dirty="0" err="1">
                <a:latin typeface="Courier" charset="0"/>
                <a:ea typeface="Courier" charset="0"/>
                <a:cs typeface="Courier" charset="0"/>
              </a:rPr>
              <a:t>TemperatureSensorEvent.win:length</a:t>
            </a:r>
            <a:r>
              <a:rPr lang="en-GB" sz="2000" dirty="0">
                <a:latin typeface="Courier" charset="0"/>
                <a:ea typeface="Courier" charset="0"/>
                <a:cs typeface="Courier" charset="0"/>
              </a:rPr>
              <a:t>(4)</a:t>
            </a:r>
          </a:p>
          <a:p>
            <a:r>
              <a:rPr lang="en-GB" sz="2000" dirty="0">
                <a:latin typeface="Courier" charset="0"/>
                <a:ea typeface="Courier" charset="0"/>
                <a:cs typeface="Courier" charset="0"/>
              </a:rPr>
              <a:t>output	snapshot every 2 events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099DB67-8810-5240-A6CA-421EE78DE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E57ED-CEBD-B345-9106-FF3F234B891C}" type="slidenum">
              <a:rPr lang="en-US" smtClean="0"/>
              <a:t>33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E5330B-9668-A448-8B42-E7F41B531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E. Della Valle - http://emanueledellavalle.org (cc bysa A. Margara)</a:t>
            </a:r>
          </a:p>
        </p:txBody>
      </p:sp>
    </p:spTree>
    <p:extLst>
      <p:ext uri="{BB962C8B-B14F-4D97-AF65-F5344CB8AC3E}">
        <p14:creationId xmlns:p14="http://schemas.microsoft.com/office/powerpoint/2010/main" val="25760938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C54F4CE-85F0-46ED-80DA-9518C9251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DD1FCA-8ACB-4958-81DD-4CDD6D3E1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802086" cy="6858000"/>
          </a:xfrm>
          <a:custGeom>
            <a:avLst/>
            <a:gdLst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9647 w 5734864"/>
              <a:gd name="connsiteY33" fmla="*/ 1936120 h 6858000"/>
              <a:gd name="connsiteX34" fmla="*/ 714660 w 5734864"/>
              <a:gd name="connsiteY34" fmla="*/ 1982709 h 6858000"/>
              <a:gd name="connsiteX35" fmla="*/ 710759 w 5734864"/>
              <a:gd name="connsiteY35" fmla="*/ 2013010 h 6858000"/>
              <a:gd name="connsiteX36" fmla="*/ 697927 w 5734864"/>
              <a:gd name="connsiteY36" fmla="*/ 2069833 h 6858000"/>
              <a:gd name="connsiteX37" fmla="*/ 693594 w 5734864"/>
              <a:gd name="connsiteY37" fmla="*/ 2103731 h 6858000"/>
              <a:gd name="connsiteX38" fmla="*/ 691109 w 5734864"/>
              <a:gd name="connsiteY38" fmla="*/ 2124027 h 6858000"/>
              <a:gd name="connsiteX39" fmla="*/ 676593 w 5734864"/>
              <a:gd name="connsiteY39" fmla="*/ 2176182 h 6858000"/>
              <a:gd name="connsiteX40" fmla="*/ 633227 w 5734864"/>
              <a:gd name="connsiteY40" fmla="*/ 2258036 h 6858000"/>
              <a:gd name="connsiteX41" fmla="*/ 625564 w 5734864"/>
              <a:gd name="connsiteY41" fmla="*/ 2284567 h 6858000"/>
              <a:gd name="connsiteX42" fmla="*/ 627074 w 5734864"/>
              <a:gd name="connsiteY42" fmla="*/ 2289605 h 6858000"/>
              <a:gd name="connsiteX43" fmla="*/ 614574 w 5734864"/>
              <a:gd name="connsiteY43" fmla="*/ 2308717 h 6858000"/>
              <a:gd name="connsiteX44" fmla="*/ 606890 w 5734864"/>
              <a:gd name="connsiteY44" fmla="*/ 2320662 h 6858000"/>
              <a:gd name="connsiteX45" fmla="*/ 605558 w 5734864"/>
              <a:gd name="connsiteY45" fmla="*/ 2327897 h 6858000"/>
              <a:gd name="connsiteX46" fmla="*/ 602202 w 5734864"/>
              <a:gd name="connsiteY46" fmla="*/ 2357749 h 6858000"/>
              <a:gd name="connsiteX47" fmla="*/ 600213 w 5734864"/>
              <a:gd name="connsiteY47" fmla="*/ 2364905 h 6858000"/>
              <a:gd name="connsiteX48" fmla="*/ 597160 w 5734864"/>
              <a:gd name="connsiteY48" fmla="*/ 2388351 h 6858000"/>
              <a:gd name="connsiteX49" fmla="*/ 597982 w 5734864"/>
              <a:gd name="connsiteY49" fmla="*/ 2402296 h 6858000"/>
              <a:gd name="connsiteX50" fmla="*/ 593150 w 5734864"/>
              <a:gd name="connsiteY50" fmla="*/ 2420015 h 6858000"/>
              <a:gd name="connsiteX51" fmla="*/ 592833 w 5734864"/>
              <a:gd name="connsiteY51" fmla="*/ 2422749 h 6858000"/>
              <a:gd name="connsiteX52" fmla="*/ 594479 w 5734864"/>
              <a:gd name="connsiteY52" fmla="*/ 2426002 h 6858000"/>
              <a:gd name="connsiteX53" fmla="*/ 591963 w 5734864"/>
              <a:gd name="connsiteY53" fmla="*/ 2431950 h 6858000"/>
              <a:gd name="connsiteX54" fmla="*/ 591544 w 5734864"/>
              <a:gd name="connsiteY54" fmla="*/ 2433897 h 6858000"/>
              <a:gd name="connsiteX55" fmla="*/ 589519 w 5734864"/>
              <a:gd name="connsiteY55" fmla="*/ 2451398 h 6858000"/>
              <a:gd name="connsiteX56" fmla="*/ 590037 w 5734864"/>
              <a:gd name="connsiteY56" fmla="*/ 2455536 h 6858000"/>
              <a:gd name="connsiteX57" fmla="*/ 588179 w 5734864"/>
              <a:gd name="connsiteY57" fmla="*/ 2462981 h 6858000"/>
              <a:gd name="connsiteX58" fmla="*/ 583434 w 5734864"/>
              <a:gd name="connsiteY58" fmla="*/ 2503991 h 6858000"/>
              <a:gd name="connsiteX59" fmla="*/ 567942 w 5734864"/>
              <a:gd name="connsiteY59" fmla="*/ 2652936 h 6858000"/>
              <a:gd name="connsiteX60" fmla="*/ 573869 w 5734864"/>
              <a:gd name="connsiteY60" fmla="*/ 2670188 h 6858000"/>
              <a:gd name="connsiteX61" fmla="*/ 575243 w 5734864"/>
              <a:gd name="connsiteY61" fmla="*/ 2688114 h 6858000"/>
              <a:gd name="connsiteX62" fmla="*/ 573824 w 5734864"/>
              <a:gd name="connsiteY62" fmla="*/ 2689856 h 6858000"/>
              <a:gd name="connsiteX63" fmla="*/ 570699 w 5734864"/>
              <a:gd name="connsiteY63" fmla="*/ 2709353 h 6858000"/>
              <a:gd name="connsiteX64" fmla="*/ 573192 w 5734864"/>
              <a:gd name="connsiteY64" fmla="*/ 2714527 h 6858000"/>
              <a:gd name="connsiteX65" fmla="*/ 572044 w 5734864"/>
              <a:gd name="connsiteY65" fmla="*/ 2728187 h 6858000"/>
              <a:gd name="connsiteX66" fmla="*/ 572465 w 5734864"/>
              <a:gd name="connsiteY66" fmla="*/ 2755863 h 6858000"/>
              <a:gd name="connsiteX67" fmla="*/ 570028 w 5734864"/>
              <a:gd name="connsiteY67" fmla="*/ 2760324 h 6858000"/>
              <a:gd name="connsiteX68" fmla="*/ 566748 w 5734864"/>
              <a:gd name="connsiteY68" fmla="*/ 2800948 h 6858000"/>
              <a:gd name="connsiteX69" fmla="*/ 565509 w 5734864"/>
              <a:gd name="connsiteY69" fmla="*/ 2801167 h 6858000"/>
              <a:gd name="connsiteX70" fmla="*/ 559367 w 5734864"/>
              <a:gd name="connsiteY70" fmla="*/ 2811129 h 6858000"/>
              <a:gd name="connsiteX71" fmla="*/ 550354 w 5734864"/>
              <a:gd name="connsiteY71" fmla="*/ 2830949 h 6858000"/>
              <a:gd name="connsiteX72" fmla="*/ 514795 w 5734864"/>
              <a:gd name="connsiteY72" fmla="*/ 2872433 h 6858000"/>
              <a:gd name="connsiteX73" fmla="*/ 509875 w 5734864"/>
              <a:gd name="connsiteY73" fmla="*/ 2923099 h 6858000"/>
              <a:gd name="connsiteX74" fmla="*/ 509577 w 5734864"/>
              <a:gd name="connsiteY74" fmla="*/ 2923197 h 6858000"/>
              <a:gd name="connsiteX75" fmla="*/ 507597 w 5734864"/>
              <a:gd name="connsiteY75" fmla="*/ 2931868 h 6858000"/>
              <a:gd name="connsiteX76" fmla="*/ 507379 w 5734864"/>
              <a:gd name="connsiteY76" fmla="*/ 2938322 h 6858000"/>
              <a:gd name="connsiteX77" fmla="*/ 504725 w 5734864"/>
              <a:gd name="connsiteY77" fmla="*/ 2954519 h 6858000"/>
              <a:gd name="connsiteX78" fmla="*/ 502018 w 5734864"/>
              <a:gd name="connsiteY78" fmla="*/ 2959643 h 6858000"/>
              <a:gd name="connsiteX79" fmla="*/ 498360 w 5734864"/>
              <a:gd name="connsiteY79" fmla="*/ 2961019 h 6858000"/>
              <a:gd name="connsiteX80" fmla="*/ 498483 w 5734864"/>
              <a:gd name="connsiteY80" fmla="*/ 2962590 h 6858000"/>
              <a:gd name="connsiteX81" fmla="*/ 484403 w 5734864"/>
              <a:gd name="connsiteY81" fmla="*/ 2990538 h 6858000"/>
              <a:gd name="connsiteX82" fmla="*/ 463075 w 5734864"/>
              <a:gd name="connsiteY82" fmla="*/ 3055956 h 6858000"/>
              <a:gd name="connsiteX83" fmla="*/ 455013 w 5734864"/>
              <a:gd name="connsiteY83" fmla="*/ 3094482 h 6858000"/>
              <a:gd name="connsiteX84" fmla="*/ 428391 w 5734864"/>
              <a:gd name="connsiteY84" fmla="*/ 3198850 h 6858000"/>
              <a:gd name="connsiteX85" fmla="*/ 401440 w 5734864"/>
              <a:gd name="connsiteY85" fmla="*/ 3307560 h 6858000"/>
              <a:gd name="connsiteX86" fmla="*/ 386076 w 5734864"/>
              <a:gd name="connsiteY86" fmla="*/ 3373943 h 6858000"/>
              <a:gd name="connsiteX87" fmla="*/ 374726 w 5734864"/>
              <a:gd name="connsiteY87" fmla="*/ 3381364 h 6858000"/>
              <a:gd name="connsiteX88" fmla="*/ 369145 w 5734864"/>
              <a:gd name="connsiteY88" fmla="*/ 3383729 h 6858000"/>
              <a:gd name="connsiteX89" fmla="*/ 364294 w 5734864"/>
              <a:gd name="connsiteY89" fmla="*/ 3414159 h 6858000"/>
              <a:gd name="connsiteX90" fmla="*/ 366450 w 5734864"/>
              <a:gd name="connsiteY90" fmla="*/ 3436925 h 6858000"/>
              <a:gd name="connsiteX91" fmla="*/ 351743 w 5734864"/>
              <a:gd name="connsiteY91" fmla="*/ 3521619 h 6858000"/>
              <a:gd name="connsiteX92" fmla="*/ 345784 w 5734864"/>
              <a:gd name="connsiteY92" fmla="*/ 3603757 h 6858000"/>
              <a:gd name="connsiteX93" fmla="*/ 344198 w 5734864"/>
              <a:gd name="connsiteY93" fmla="*/ 3652424 h 6858000"/>
              <a:gd name="connsiteX94" fmla="*/ 352450 w 5734864"/>
              <a:gd name="connsiteY94" fmla="*/ 3665222 h 6858000"/>
              <a:gd name="connsiteX95" fmla="*/ 342621 w 5734864"/>
              <a:gd name="connsiteY95" fmla="*/ 3700804 h 6858000"/>
              <a:gd name="connsiteX96" fmla="*/ 341514 w 5734864"/>
              <a:gd name="connsiteY96" fmla="*/ 3734774 h 6858000"/>
              <a:gd name="connsiteX97" fmla="*/ 340607 w 5734864"/>
              <a:gd name="connsiteY97" fmla="*/ 3785153 h 6858000"/>
              <a:gd name="connsiteX98" fmla="*/ 340707 w 5734864"/>
              <a:gd name="connsiteY98" fmla="*/ 3788177 h 6858000"/>
              <a:gd name="connsiteX99" fmla="*/ 340361 w 5734864"/>
              <a:gd name="connsiteY99" fmla="*/ 3798803 h 6858000"/>
              <a:gd name="connsiteX100" fmla="*/ 339642 w 5734864"/>
              <a:gd name="connsiteY100" fmla="*/ 3838750 h 6858000"/>
              <a:gd name="connsiteX101" fmla="*/ 360295 w 5734864"/>
              <a:gd name="connsiteY101" fmla="*/ 4015196 h 6858000"/>
              <a:gd name="connsiteX102" fmla="*/ 339043 w 5734864"/>
              <a:gd name="connsiteY102" fmla="*/ 4052778 h 6858000"/>
              <a:gd name="connsiteX103" fmla="*/ 339343 w 5734864"/>
              <a:gd name="connsiteY103" fmla="*/ 4096257 h 6858000"/>
              <a:gd name="connsiteX104" fmla="*/ 340786 w 5734864"/>
              <a:gd name="connsiteY104" fmla="*/ 4321136 h 6858000"/>
              <a:gd name="connsiteX105" fmla="*/ 343158 w 5734864"/>
              <a:gd name="connsiteY105" fmla="*/ 4429174 h 6858000"/>
              <a:gd name="connsiteX106" fmla="*/ 334599 w 5734864"/>
              <a:gd name="connsiteY106" fmla="*/ 4449938 h 6858000"/>
              <a:gd name="connsiteX107" fmla="*/ 332890 w 5734864"/>
              <a:gd name="connsiteY107" fmla="*/ 4453515 h 6858000"/>
              <a:gd name="connsiteX108" fmla="*/ 331105 w 5734864"/>
              <a:gd name="connsiteY108" fmla="*/ 4467941 h 6858000"/>
              <a:gd name="connsiteX109" fmla="*/ 324289 w 5734864"/>
              <a:gd name="connsiteY109" fmla="*/ 4471861 h 6858000"/>
              <a:gd name="connsiteX110" fmla="*/ 317079 w 5734864"/>
              <a:gd name="connsiteY110" fmla="*/ 4493468 h 6858000"/>
              <a:gd name="connsiteX111" fmla="*/ 315557 w 5734864"/>
              <a:gd name="connsiteY111" fmla="*/ 4520067 h 6858000"/>
              <a:gd name="connsiteX112" fmla="*/ 315240 w 5734864"/>
              <a:gd name="connsiteY112" fmla="*/ 4536872 h 6858000"/>
              <a:gd name="connsiteX113" fmla="*/ 316200 w 5734864"/>
              <a:gd name="connsiteY113" fmla="*/ 4538297 h 6858000"/>
              <a:gd name="connsiteX114" fmla="*/ 317507 w 5734864"/>
              <a:gd name="connsiteY114" fmla="*/ 4547582 h 6858000"/>
              <a:gd name="connsiteX115" fmla="*/ 323078 w 5734864"/>
              <a:gd name="connsiteY115" fmla="*/ 4592102 h 6858000"/>
              <a:gd name="connsiteX116" fmla="*/ 328722 w 5734864"/>
              <a:gd name="connsiteY116" fmla="*/ 4667914 h 6858000"/>
              <a:gd name="connsiteX117" fmla="*/ 335597 w 5734864"/>
              <a:gd name="connsiteY117" fmla="*/ 4695035 h 6858000"/>
              <a:gd name="connsiteX118" fmla="*/ 339485 w 5734864"/>
              <a:gd name="connsiteY118" fmla="*/ 4695979 h 6858000"/>
              <a:gd name="connsiteX119" fmla="*/ 341089 w 5734864"/>
              <a:gd name="connsiteY119" fmla="*/ 4704268 h 6858000"/>
              <a:gd name="connsiteX120" fmla="*/ 342177 w 5734864"/>
              <a:gd name="connsiteY120" fmla="*/ 4706060 h 6858000"/>
              <a:gd name="connsiteX121" fmla="*/ 347751 w 5734864"/>
              <a:gd name="connsiteY121" fmla="*/ 4716754 h 6858000"/>
              <a:gd name="connsiteX122" fmla="*/ 344125 w 5734864"/>
              <a:gd name="connsiteY122" fmla="*/ 4764669 h 6858000"/>
              <a:gd name="connsiteX123" fmla="*/ 340188 w 5734864"/>
              <a:gd name="connsiteY123" fmla="*/ 4779386 h 6858000"/>
              <a:gd name="connsiteX124" fmla="*/ 335146 w 5734864"/>
              <a:gd name="connsiteY124" fmla="*/ 4787491 h 6858000"/>
              <a:gd name="connsiteX125" fmla="*/ 319124 w 5734864"/>
              <a:gd name="connsiteY125" fmla="*/ 4843514 h 6858000"/>
              <a:gd name="connsiteX126" fmla="*/ 305956 w 5734864"/>
              <a:gd name="connsiteY126" fmla="*/ 4881505 h 6858000"/>
              <a:gd name="connsiteX127" fmla="*/ 301062 w 5734864"/>
              <a:gd name="connsiteY127" fmla="*/ 4889332 h 6858000"/>
              <a:gd name="connsiteX128" fmla="*/ 302141 w 5734864"/>
              <a:gd name="connsiteY128" fmla="*/ 4899400 h 6858000"/>
              <a:gd name="connsiteX129" fmla="*/ 304424 w 5734864"/>
              <a:gd name="connsiteY129" fmla="*/ 4902664 h 6858000"/>
              <a:gd name="connsiteX130" fmla="*/ 293123 w 5734864"/>
              <a:gd name="connsiteY130" fmla="*/ 4932769 h 6858000"/>
              <a:gd name="connsiteX131" fmla="*/ 292275 w 5734864"/>
              <a:gd name="connsiteY131" fmla="*/ 4936482 h 6858000"/>
              <a:gd name="connsiteX132" fmla="*/ 288304 w 5734864"/>
              <a:gd name="connsiteY132" fmla="*/ 4962325 h 6858000"/>
              <a:gd name="connsiteX133" fmla="*/ 287420 w 5734864"/>
              <a:gd name="connsiteY133" fmla="*/ 5042193 h 6858000"/>
              <a:gd name="connsiteX134" fmla="*/ 287020 w 5734864"/>
              <a:gd name="connsiteY134" fmla="*/ 5065655 h 6858000"/>
              <a:gd name="connsiteX135" fmla="*/ 288488 w 5734864"/>
              <a:gd name="connsiteY135" fmla="*/ 5082216 h 6858000"/>
              <a:gd name="connsiteX136" fmla="*/ 282763 w 5734864"/>
              <a:gd name="connsiteY136" fmla="*/ 5127114 h 6858000"/>
              <a:gd name="connsiteX137" fmla="*/ 269316 w 5734864"/>
              <a:gd name="connsiteY137" fmla="*/ 5202682 h 6858000"/>
              <a:gd name="connsiteX138" fmla="*/ 269174 w 5734864"/>
              <a:gd name="connsiteY138" fmla="*/ 5230835 h 6858000"/>
              <a:gd name="connsiteX139" fmla="*/ 272679 w 5734864"/>
              <a:gd name="connsiteY139" fmla="*/ 5232660 h 6858000"/>
              <a:gd name="connsiteX140" fmla="*/ 272160 w 5734864"/>
              <a:gd name="connsiteY140" fmla="*/ 5241150 h 6858000"/>
              <a:gd name="connsiteX141" fmla="*/ 272760 w 5734864"/>
              <a:gd name="connsiteY141" fmla="*/ 5243156 h 6858000"/>
              <a:gd name="connsiteX142" fmla="*/ 275462 w 5734864"/>
              <a:gd name="connsiteY142" fmla="*/ 5254919 h 6858000"/>
              <a:gd name="connsiteX143" fmla="*/ 262897 w 5734864"/>
              <a:gd name="connsiteY143" fmla="*/ 5286259 h 6858000"/>
              <a:gd name="connsiteX144" fmla="*/ 252761 w 5734864"/>
              <a:gd name="connsiteY144" fmla="*/ 5357801 h 6858000"/>
              <a:gd name="connsiteX145" fmla="*/ 242360 w 5734864"/>
              <a:gd name="connsiteY145" fmla="*/ 5460080 h 6858000"/>
              <a:gd name="connsiteX146" fmla="*/ 229880 w 5734864"/>
              <a:gd name="connsiteY146" fmla="*/ 5539714 h 6858000"/>
              <a:gd name="connsiteX147" fmla="*/ 204283 w 5734864"/>
              <a:gd name="connsiteY147" fmla="*/ 5639080 h 6858000"/>
              <a:gd name="connsiteX148" fmla="*/ 198948 w 5734864"/>
              <a:gd name="connsiteY148" fmla="*/ 5710958 h 6858000"/>
              <a:gd name="connsiteX149" fmla="*/ 192367 w 5734864"/>
              <a:gd name="connsiteY149" fmla="*/ 5719859 h 6858000"/>
              <a:gd name="connsiteX150" fmla="*/ 188035 w 5734864"/>
              <a:gd name="connsiteY150" fmla="*/ 5729935 h 6858000"/>
              <a:gd name="connsiteX151" fmla="*/ 188428 w 5734864"/>
              <a:gd name="connsiteY151" fmla="*/ 5731182 h 6858000"/>
              <a:gd name="connsiteX152" fmla="*/ 181635 w 5734864"/>
              <a:gd name="connsiteY152" fmla="*/ 5753538 h 6858000"/>
              <a:gd name="connsiteX153" fmla="*/ 169744 w 5734864"/>
              <a:gd name="connsiteY153" fmla="*/ 5796307 h 6858000"/>
              <a:gd name="connsiteX154" fmla="*/ 170351 w 5734864"/>
              <a:gd name="connsiteY154" fmla="*/ 5796644 h 6858000"/>
              <a:gd name="connsiteX155" fmla="*/ 171559 w 5734864"/>
              <a:gd name="connsiteY155" fmla="*/ 5803435 h 6858000"/>
              <a:gd name="connsiteX156" fmla="*/ 172284 w 5734864"/>
              <a:gd name="connsiteY156" fmla="*/ 5816391 h 6858000"/>
              <a:gd name="connsiteX157" fmla="*/ 182542 w 5734864"/>
              <a:gd name="connsiteY157" fmla="*/ 5846382 h 6858000"/>
              <a:gd name="connsiteX158" fmla="*/ 175877 w 5734864"/>
              <a:gd name="connsiteY158" fmla="*/ 5871336 h 6858000"/>
              <a:gd name="connsiteX159" fmla="*/ 174910 w 5734864"/>
              <a:gd name="connsiteY159" fmla="*/ 5876376 h 6858000"/>
              <a:gd name="connsiteX160" fmla="*/ 175047 w 5734864"/>
              <a:gd name="connsiteY160" fmla="*/ 5876483 h 6858000"/>
              <a:gd name="connsiteX161" fmla="*/ 174335 w 5734864"/>
              <a:gd name="connsiteY161" fmla="*/ 5881814 h 6858000"/>
              <a:gd name="connsiteX162" fmla="*/ 171273 w 5734864"/>
              <a:gd name="connsiteY162" fmla="*/ 5895339 h 6858000"/>
              <a:gd name="connsiteX163" fmla="*/ 171658 w 5734864"/>
              <a:gd name="connsiteY163" fmla="*/ 5898749 h 6858000"/>
              <a:gd name="connsiteX164" fmla="*/ 174658 w 5734864"/>
              <a:gd name="connsiteY164" fmla="*/ 5919558 h 6858000"/>
              <a:gd name="connsiteX165" fmla="*/ 169099 w 5734864"/>
              <a:gd name="connsiteY165" fmla="*/ 5984417 h 6858000"/>
              <a:gd name="connsiteX166" fmla="*/ 162007 w 5734864"/>
              <a:gd name="connsiteY166" fmla="*/ 6049043 h 6858000"/>
              <a:gd name="connsiteX167" fmla="*/ 156875 w 5734864"/>
              <a:gd name="connsiteY167" fmla="*/ 6114000 h 6858000"/>
              <a:gd name="connsiteX168" fmla="*/ 165441 w 5734864"/>
              <a:gd name="connsiteY168" fmla="*/ 6146938 h 6858000"/>
              <a:gd name="connsiteX169" fmla="*/ 165177 w 5734864"/>
              <a:gd name="connsiteY169" fmla="*/ 6150658 h 6858000"/>
              <a:gd name="connsiteX170" fmla="*/ 161772 w 5734864"/>
              <a:gd name="connsiteY170" fmla="*/ 6160011 h 6858000"/>
              <a:gd name="connsiteX171" fmla="*/ 160051 w 5734864"/>
              <a:gd name="connsiteY171" fmla="*/ 6163393 h 6858000"/>
              <a:gd name="connsiteX172" fmla="*/ 158473 w 5734864"/>
              <a:gd name="connsiteY172" fmla="*/ 6168628 h 6858000"/>
              <a:gd name="connsiteX173" fmla="*/ 158573 w 5734864"/>
              <a:gd name="connsiteY173" fmla="*/ 6168799 h 6858000"/>
              <a:gd name="connsiteX174" fmla="*/ 146463 w 5734864"/>
              <a:gd name="connsiteY174" fmla="*/ 6196671 h 6858000"/>
              <a:gd name="connsiteX175" fmla="*/ 150209 w 5734864"/>
              <a:gd name="connsiteY175" fmla="*/ 6232365 h 6858000"/>
              <a:gd name="connsiteX176" fmla="*/ 148544 w 5734864"/>
              <a:gd name="connsiteY176" fmla="*/ 6246162 h 6858000"/>
              <a:gd name="connsiteX177" fmla="*/ 148403 w 5734864"/>
              <a:gd name="connsiteY177" fmla="*/ 6253754 h 6858000"/>
              <a:gd name="connsiteX178" fmla="*/ 138880 w 5734864"/>
              <a:gd name="connsiteY178" fmla="*/ 6276449 h 6858000"/>
              <a:gd name="connsiteX179" fmla="*/ 138683 w 5734864"/>
              <a:gd name="connsiteY179" fmla="*/ 6279721 h 6858000"/>
              <a:gd name="connsiteX180" fmla="*/ 130721 w 5734864"/>
              <a:gd name="connsiteY180" fmla="*/ 6293675 h 6858000"/>
              <a:gd name="connsiteX181" fmla="*/ 120717 w 5734864"/>
              <a:gd name="connsiteY181" fmla="*/ 6313967 h 6858000"/>
              <a:gd name="connsiteX182" fmla="*/ 120841 w 5734864"/>
              <a:gd name="connsiteY182" fmla="*/ 6315437 h 6858000"/>
              <a:gd name="connsiteX183" fmla="*/ 115208 w 5734864"/>
              <a:gd name="connsiteY183" fmla="*/ 6324024 h 6858000"/>
              <a:gd name="connsiteX184" fmla="*/ 101217 w 5734864"/>
              <a:gd name="connsiteY184" fmla="*/ 6365923 h 6858000"/>
              <a:gd name="connsiteX185" fmla="*/ 74946 w 5734864"/>
              <a:gd name="connsiteY185" fmla="*/ 6556817 h 6858000"/>
              <a:gd name="connsiteX186" fmla="*/ 16001 w 5734864"/>
              <a:gd name="connsiteY186" fmla="*/ 6808678 h 6858000"/>
              <a:gd name="connsiteX187" fmla="*/ 0 w 5734864"/>
              <a:gd name="connsiteY187" fmla="*/ 6858000 h 6858000"/>
              <a:gd name="connsiteX188" fmla="*/ 5734864 w 5734864"/>
              <a:gd name="connsiteY188" fmla="*/ 685800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4660 w 5734864"/>
              <a:gd name="connsiteY33" fmla="*/ 1982709 h 6858000"/>
              <a:gd name="connsiteX34" fmla="*/ 710759 w 5734864"/>
              <a:gd name="connsiteY34" fmla="*/ 2013010 h 6858000"/>
              <a:gd name="connsiteX35" fmla="*/ 697927 w 5734864"/>
              <a:gd name="connsiteY35" fmla="*/ 2069833 h 6858000"/>
              <a:gd name="connsiteX36" fmla="*/ 693594 w 5734864"/>
              <a:gd name="connsiteY36" fmla="*/ 2103731 h 6858000"/>
              <a:gd name="connsiteX37" fmla="*/ 691109 w 5734864"/>
              <a:gd name="connsiteY37" fmla="*/ 2124027 h 6858000"/>
              <a:gd name="connsiteX38" fmla="*/ 676593 w 5734864"/>
              <a:gd name="connsiteY38" fmla="*/ 2176182 h 6858000"/>
              <a:gd name="connsiteX39" fmla="*/ 633227 w 5734864"/>
              <a:gd name="connsiteY39" fmla="*/ 2258036 h 6858000"/>
              <a:gd name="connsiteX40" fmla="*/ 625564 w 5734864"/>
              <a:gd name="connsiteY40" fmla="*/ 2284567 h 6858000"/>
              <a:gd name="connsiteX41" fmla="*/ 627074 w 5734864"/>
              <a:gd name="connsiteY41" fmla="*/ 2289605 h 6858000"/>
              <a:gd name="connsiteX42" fmla="*/ 614574 w 5734864"/>
              <a:gd name="connsiteY42" fmla="*/ 2308717 h 6858000"/>
              <a:gd name="connsiteX43" fmla="*/ 606890 w 5734864"/>
              <a:gd name="connsiteY43" fmla="*/ 2320662 h 6858000"/>
              <a:gd name="connsiteX44" fmla="*/ 605558 w 5734864"/>
              <a:gd name="connsiteY44" fmla="*/ 2327897 h 6858000"/>
              <a:gd name="connsiteX45" fmla="*/ 602202 w 5734864"/>
              <a:gd name="connsiteY45" fmla="*/ 2357749 h 6858000"/>
              <a:gd name="connsiteX46" fmla="*/ 600213 w 5734864"/>
              <a:gd name="connsiteY46" fmla="*/ 2364905 h 6858000"/>
              <a:gd name="connsiteX47" fmla="*/ 597160 w 5734864"/>
              <a:gd name="connsiteY47" fmla="*/ 2388351 h 6858000"/>
              <a:gd name="connsiteX48" fmla="*/ 597982 w 5734864"/>
              <a:gd name="connsiteY48" fmla="*/ 2402296 h 6858000"/>
              <a:gd name="connsiteX49" fmla="*/ 593150 w 5734864"/>
              <a:gd name="connsiteY49" fmla="*/ 2420015 h 6858000"/>
              <a:gd name="connsiteX50" fmla="*/ 592833 w 5734864"/>
              <a:gd name="connsiteY50" fmla="*/ 2422749 h 6858000"/>
              <a:gd name="connsiteX51" fmla="*/ 594479 w 5734864"/>
              <a:gd name="connsiteY51" fmla="*/ 2426002 h 6858000"/>
              <a:gd name="connsiteX52" fmla="*/ 591963 w 5734864"/>
              <a:gd name="connsiteY52" fmla="*/ 2431950 h 6858000"/>
              <a:gd name="connsiteX53" fmla="*/ 591544 w 5734864"/>
              <a:gd name="connsiteY53" fmla="*/ 2433897 h 6858000"/>
              <a:gd name="connsiteX54" fmla="*/ 589519 w 5734864"/>
              <a:gd name="connsiteY54" fmla="*/ 2451398 h 6858000"/>
              <a:gd name="connsiteX55" fmla="*/ 590037 w 5734864"/>
              <a:gd name="connsiteY55" fmla="*/ 2455536 h 6858000"/>
              <a:gd name="connsiteX56" fmla="*/ 588179 w 5734864"/>
              <a:gd name="connsiteY56" fmla="*/ 2462981 h 6858000"/>
              <a:gd name="connsiteX57" fmla="*/ 583434 w 5734864"/>
              <a:gd name="connsiteY57" fmla="*/ 2503991 h 6858000"/>
              <a:gd name="connsiteX58" fmla="*/ 567942 w 5734864"/>
              <a:gd name="connsiteY58" fmla="*/ 2652936 h 6858000"/>
              <a:gd name="connsiteX59" fmla="*/ 573869 w 5734864"/>
              <a:gd name="connsiteY59" fmla="*/ 2670188 h 6858000"/>
              <a:gd name="connsiteX60" fmla="*/ 575243 w 5734864"/>
              <a:gd name="connsiteY60" fmla="*/ 2688114 h 6858000"/>
              <a:gd name="connsiteX61" fmla="*/ 573824 w 5734864"/>
              <a:gd name="connsiteY61" fmla="*/ 2689856 h 6858000"/>
              <a:gd name="connsiteX62" fmla="*/ 570699 w 5734864"/>
              <a:gd name="connsiteY62" fmla="*/ 2709353 h 6858000"/>
              <a:gd name="connsiteX63" fmla="*/ 573192 w 5734864"/>
              <a:gd name="connsiteY63" fmla="*/ 2714527 h 6858000"/>
              <a:gd name="connsiteX64" fmla="*/ 572044 w 5734864"/>
              <a:gd name="connsiteY64" fmla="*/ 2728187 h 6858000"/>
              <a:gd name="connsiteX65" fmla="*/ 572465 w 5734864"/>
              <a:gd name="connsiteY65" fmla="*/ 2755863 h 6858000"/>
              <a:gd name="connsiteX66" fmla="*/ 570028 w 5734864"/>
              <a:gd name="connsiteY66" fmla="*/ 2760324 h 6858000"/>
              <a:gd name="connsiteX67" fmla="*/ 566748 w 5734864"/>
              <a:gd name="connsiteY67" fmla="*/ 2800948 h 6858000"/>
              <a:gd name="connsiteX68" fmla="*/ 565509 w 5734864"/>
              <a:gd name="connsiteY68" fmla="*/ 2801167 h 6858000"/>
              <a:gd name="connsiteX69" fmla="*/ 559367 w 5734864"/>
              <a:gd name="connsiteY69" fmla="*/ 2811129 h 6858000"/>
              <a:gd name="connsiteX70" fmla="*/ 550354 w 5734864"/>
              <a:gd name="connsiteY70" fmla="*/ 2830949 h 6858000"/>
              <a:gd name="connsiteX71" fmla="*/ 514795 w 5734864"/>
              <a:gd name="connsiteY71" fmla="*/ 2872433 h 6858000"/>
              <a:gd name="connsiteX72" fmla="*/ 509875 w 5734864"/>
              <a:gd name="connsiteY72" fmla="*/ 2923099 h 6858000"/>
              <a:gd name="connsiteX73" fmla="*/ 509577 w 5734864"/>
              <a:gd name="connsiteY73" fmla="*/ 2923197 h 6858000"/>
              <a:gd name="connsiteX74" fmla="*/ 507597 w 5734864"/>
              <a:gd name="connsiteY74" fmla="*/ 2931868 h 6858000"/>
              <a:gd name="connsiteX75" fmla="*/ 507379 w 5734864"/>
              <a:gd name="connsiteY75" fmla="*/ 2938322 h 6858000"/>
              <a:gd name="connsiteX76" fmla="*/ 504725 w 5734864"/>
              <a:gd name="connsiteY76" fmla="*/ 2954519 h 6858000"/>
              <a:gd name="connsiteX77" fmla="*/ 502018 w 5734864"/>
              <a:gd name="connsiteY77" fmla="*/ 2959643 h 6858000"/>
              <a:gd name="connsiteX78" fmla="*/ 498360 w 5734864"/>
              <a:gd name="connsiteY78" fmla="*/ 2961019 h 6858000"/>
              <a:gd name="connsiteX79" fmla="*/ 498483 w 5734864"/>
              <a:gd name="connsiteY79" fmla="*/ 2962590 h 6858000"/>
              <a:gd name="connsiteX80" fmla="*/ 484403 w 5734864"/>
              <a:gd name="connsiteY80" fmla="*/ 2990538 h 6858000"/>
              <a:gd name="connsiteX81" fmla="*/ 463075 w 5734864"/>
              <a:gd name="connsiteY81" fmla="*/ 3055956 h 6858000"/>
              <a:gd name="connsiteX82" fmla="*/ 455013 w 5734864"/>
              <a:gd name="connsiteY82" fmla="*/ 3094482 h 6858000"/>
              <a:gd name="connsiteX83" fmla="*/ 428391 w 5734864"/>
              <a:gd name="connsiteY83" fmla="*/ 3198850 h 6858000"/>
              <a:gd name="connsiteX84" fmla="*/ 401440 w 5734864"/>
              <a:gd name="connsiteY84" fmla="*/ 3307560 h 6858000"/>
              <a:gd name="connsiteX85" fmla="*/ 386076 w 5734864"/>
              <a:gd name="connsiteY85" fmla="*/ 3373943 h 6858000"/>
              <a:gd name="connsiteX86" fmla="*/ 374726 w 5734864"/>
              <a:gd name="connsiteY86" fmla="*/ 3381364 h 6858000"/>
              <a:gd name="connsiteX87" fmla="*/ 369145 w 5734864"/>
              <a:gd name="connsiteY87" fmla="*/ 3383729 h 6858000"/>
              <a:gd name="connsiteX88" fmla="*/ 364294 w 5734864"/>
              <a:gd name="connsiteY88" fmla="*/ 3414159 h 6858000"/>
              <a:gd name="connsiteX89" fmla="*/ 366450 w 5734864"/>
              <a:gd name="connsiteY89" fmla="*/ 3436925 h 6858000"/>
              <a:gd name="connsiteX90" fmla="*/ 351743 w 5734864"/>
              <a:gd name="connsiteY90" fmla="*/ 3521619 h 6858000"/>
              <a:gd name="connsiteX91" fmla="*/ 345784 w 5734864"/>
              <a:gd name="connsiteY91" fmla="*/ 3603757 h 6858000"/>
              <a:gd name="connsiteX92" fmla="*/ 344198 w 5734864"/>
              <a:gd name="connsiteY92" fmla="*/ 3652424 h 6858000"/>
              <a:gd name="connsiteX93" fmla="*/ 352450 w 5734864"/>
              <a:gd name="connsiteY93" fmla="*/ 3665222 h 6858000"/>
              <a:gd name="connsiteX94" fmla="*/ 342621 w 5734864"/>
              <a:gd name="connsiteY94" fmla="*/ 3700804 h 6858000"/>
              <a:gd name="connsiteX95" fmla="*/ 341514 w 5734864"/>
              <a:gd name="connsiteY95" fmla="*/ 3734774 h 6858000"/>
              <a:gd name="connsiteX96" fmla="*/ 340607 w 5734864"/>
              <a:gd name="connsiteY96" fmla="*/ 3785153 h 6858000"/>
              <a:gd name="connsiteX97" fmla="*/ 340707 w 5734864"/>
              <a:gd name="connsiteY97" fmla="*/ 3788177 h 6858000"/>
              <a:gd name="connsiteX98" fmla="*/ 340361 w 5734864"/>
              <a:gd name="connsiteY98" fmla="*/ 3798803 h 6858000"/>
              <a:gd name="connsiteX99" fmla="*/ 339642 w 5734864"/>
              <a:gd name="connsiteY99" fmla="*/ 3838750 h 6858000"/>
              <a:gd name="connsiteX100" fmla="*/ 360295 w 5734864"/>
              <a:gd name="connsiteY100" fmla="*/ 4015196 h 6858000"/>
              <a:gd name="connsiteX101" fmla="*/ 339043 w 5734864"/>
              <a:gd name="connsiteY101" fmla="*/ 4052778 h 6858000"/>
              <a:gd name="connsiteX102" fmla="*/ 339343 w 5734864"/>
              <a:gd name="connsiteY102" fmla="*/ 4096257 h 6858000"/>
              <a:gd name="connsiteX103" fmla="*/ 340786 w 5734864"/>
              <a:gd name="connsiteY103" fmla="*/ 4321136 h 6858000"/>
              <a:gd name="connsiteX104" fmla="*/ 343158 w 5734864"/>
              <a:gd name="connsiteY104" fmla="*/ 4429174 h 6858000"/>
              <a:gd name="connsiteX105" fmla="*/ 334599 w 5734864"/>
              <a:gd name="connsiteY105" fmla="*/ 4449938 h 6858000"/>
              <a:gd name="connsiteX106" fmla="*/ 332890 w 5734864"/>
              <a:gd name="connsiteY106" fmla="*/ 4453515 h 6858000"/>
              <a:gd name="connsiteX107" fmla="*/ 331105 w 5734864"/>
              <a:gd name="connsiteY107" fmla="*/ 4467941 h 6858000"/>
              <a:gd name="connsiteX108" fmla="*/ 324289 w 5734864"/>
              <a:gd name="connsiteY108" fmla="*/ 4471861 h 6858000"/>
              <a:gd name="connsiteX109" fmla="*/ 317079 w 5734864"/>
              <a:gd name="connsiteY109" fmla="*/ 4493468 h 6858000"/>
              <a:gd name="connsiteX110" fmla="*/ 315557 w 5734864"/>
              <a:gd name="connsiteY110" fmla="*/ 4520067 h 6858000"/>
              <a:gd name="connsiteX111" fmla="*/ 315240 w 5734864"/>
              <a:gd name="connsiteY111" fmla="*/ 4536872 h 6858000"/>
              <a:gd name="connsiteX112" fmla="*/ 316200 w 5734864"/>
              <a:gd name="connsiteY112" fmla="*/ 4538297 h 6858000"/>
              <a:gd name="connsiteX113" fmla="*/ 317507 w 5734864"/>
              <a:gd name="connsiteY113" fmla="*/ 4547582 h 6858000"/>
              <a:gd name="connsiteX114" fmla="*/ 323078 w 5734864"/>
              <a:gd name="connsiteY114" fmla="*/ 4592102 h 6858000"/>
              <a:gd name="connsiteX115" fmla="*/ 328722 w 5734864"/>
              <a:gd name="connsiteY115" fmla="*/ 4667914 h 6858000"/>
              <a:gd name="connsiteX116" fmla="*/ 335597 w 5734864"/>
              <a:gd name="connsiteY116" fmla="*/ 4695035 h 6858000"/>
              <a:gd name="connsiteX117" fmla="*/ 339485 w 5734864"/>
              <a:gd name="connsiteY117" fmla="*/ 4695979 h 6858000"/>
              <a:gd name="connsiteX118" fmla="*/ 341089 w 5734864"/>
              <a:gd name="connsiteY118" fmla="*/ 4704268 h 6858000"/>
              <a:gd name="connsiteX119" fmla="*/ 342177 w 5734864"/>
              <a:gd name="connsiteY119" fmla="*/ 4706060 h 6858000"/>
              <a:gd name="connsiteX120" fmla="*/ 347751 w 5734864"/>
              <a:gd name="connsiteY120" fmla="*/ 4716754 h 6858000"/>
              <a:gd name="connsiteX121" fmla="*/ 344125 w 5734864"/>
              <a:gd name="connsiteY121" fmla="*/ 4764669 h 6858000"/>
              <a:gd name="connsiteX122" fmla="*/ 340188 w 5734864"/>
              <a:gd name="connsiteY122" fmla="*/ 4779386 h 6858000"/>
              <a:gd name="connsiteX123" fmla="*/ 335146 w 5734864"/>
              <a:gd name="connsiteY123" fmla="*/ 4787491 h 6858000"/>
              <a:gd name="connsiteX124" fmla="*/ 319124 w 5734864"/>
              <a:gd name="connsiteY124" fmla="*/ 4843514 h 6858000"/>
              <a:gd name="connsiteX125" fmla="*/ 305956 w 5734864"/>
              <a:gd name="connsiteY125" fmla="*/ 4881505 h 6858000"/>
              <a:gd name="connsiteX126" fmla="*/ 301062 w 5734864"/>
              <a:gd name="connsiteY126" fmla="*/ 4889332 h 6858000"/>
              <a:gd name="connsiteX127" fmla="*/ 302141 w 5734864"/>
              <a:gd name="connsiteY127" fmla="*/ 4899400 h 6858000"/>
              <a:gd name="connsiteX128" fmla="*/ 304424 w 5734864"/>
              <a:gd name="connsiteY128" fmla="*/ 4902664 h 6858000"/>
              <a:gd name="connsiteX129" fmla="*/ 293123 w 5734864"/>
              <a:gd name="connsiteY129" fmla="*/ 4932769 h 6858000"/>
              <a:gd name="connsiteX130" fmla="*/ 292275 w 5734864"/>
              <a:gd name="connsiteY130" fmla="*/ 4936482 h 6858000"/>
              <a:gd name="connsiteX131" fmla="*/ 288304 w 5734864"/>
              <a:gd name="connsiteY131" fmla="*/ 4962325 h 6858000"/>
              <a:gd name="connsiteX132" fmla="*/ 287420 w 5734864"/>
              <a:gd name="connsiteY132" fmla="*/ 5042193 h 6858000"/>
              <a:gd name="connsiteX133" fmla="*/ 287020 w 5734864"/>
              <a:gd name="connsiteY133" fmla="*/ 5065655 h 6858000"/>
              <a:gd name="connsiteX134" fmla="*/ 288488 w 5734864"/>
              <a:gd name="connsiteY134" fmla="*/ 5082216 h 6858000"/>
              <a:gd name="connsiteX135" fmla="*/ 282763 w 5734864"/>
              <a:gd name="connsiteY135" fmla="*/ 5127114 h 6858000"/>
              <a:gd name="connsiteX136" fmla="*/ 269316 w 5734864"/>
              <a:gd name="connsiteY136" fmla="*/ 5202682 h 6858000"/>
              <a:gd name="connsiteX137" fmla="*/ 269174 w 5734864"/>
              <a:gd name="connsiteY137" fmla="*/ 5230835 h 6858000"/>
              <a:gd name="connsiteX138" fmla="*/ 272679 w 5734864"/>
              <a:gd name="connsiteY138" fmla="*/ 5232660 h 6858000"/>
              <a:gd name="connsiteX139" fmla="*/ 272160 w 5734864"/>
              <a:gd name="connsiteY139" fmla="*/ 5241150 h 6858000"/>
              <a:gd name="connsiteX140" fmla="*/ 272760 w 5734864"/>
              <a:gd name="connsiteY140" fmla="*/ 5243156 h 6858000"/>
              <a:gd name="connsiteX141" fmla="*/ 275462 w 5734864"/>
              <a:gd name="connsiteY141" fmla="*/ 5254919 h 6858000"/>
              <a:gd name="connsiteX142" fmla="*/ 262897 w 5734864"/>
              <a:gd name="connsiteY142" fmla="*/ 5286259 h 6858000"/>
              <a:gd name="connsiteX143" fmla="*/ 252761 w 5734864"/>
              <a:gd name="connsiteY143" fmla="*/ 5357801 h 6858000"/>
              <a:gd name="connsiteX144" fmla="*/ 242360 w 5734864"/>
              <a:gd name="connsiteY144" fmla="*/ 5460080 h 6858000"/>
              <a:gd name="connsiteX145" fmla="*/ 229880 w 5734864"/>
              <a:gd name="connsiteY145" fmla="*/ 5539714 h 6858000"/>
              <a:gd name="connsiteX146" fmla="*/ 204283 w 5734864"/>
              <a:gd name="connsiteY146" fmla="*/ 5639080 h 6858000"/>
              <a:gd name="connsiteX147" fmla="*/ 198948 w 5734864"/>
              <a:gd name="connsiteY147" fmla="*/ 5710958 h 6858000"/>
              <a:gd name="connsiteX148" fmla="*/ 192367 w 5734864"/>
              <a:gd name="connsiteY148" fmla="*/ 5719859 h 6858000"/>
              <a:gd name="connsiteX149" fmla="*/ 188035 w 5734864"/>
              <a:gd name="connsiteY149" fmla="*/ 5729935 h 6858000"/>
              <a:gd name="connsiteX150" fmla="*/ 188428 w 5734864"/>
              <a:gd name="connsiteY150" fmla="*/ 5731182 h 6858000"/>
              <a:gd name="connsiteX151" fmla="*/ 181635 w 5734864"/>
              <a:gd name="connsiteY151" fmla="*/ 5753538 h 6858000"/>
              <a:gd name="connsiteX152" fmla="*/ 169744 w 5734864"/>
              <a:gd name="connsiteY152" fmla="*/ 5796307 h 6858000"/>
              <a:gd name="connsiteX153" fmla="*/ 170351 w 5734864"/>
              <a:gd name="connsiteY153" fmla="*/ 5796644 h 6858000"/>
              <a:gd name="connsiteX154" fmla="*/ 171559 w 5734864"/>
              <a:gd name="connsiteY154" fmla="*/ 5803435 h 6858000"/>
              <a:gd name="connsiteX155" fmla="*/ 172284 w 5734864"/>
              <a:gd name="connsiteY155" fmla="*/ 5816391 h 6858000"/>
              <a:gd name="connsiteX156" fmla="*/ 182542 w 5734864"/>
              <a:gd name="connsiteY156" fmla="*/ 5846382 h 6858000"/>
              <a:gd name="connsiteX157" fmla="*/ 175877 w 5734864"/>
              <a:gd name="connsiteY157" fmla="*/ 5871336 h 6858000"/>
              <a:gd name="connsiteX158" fmla="*/ 174910 w 5734864"/>
              <a:gd name="connsiteY158" fmla="*/ 5876376 h 6858000"/>
              <a:gd name="connsiteX159" fmla="*/ 175047 w 5734864"/>
              <a:gd name="connsiteY159" fmla="*/ 5876483 h 6858000"/>
              <a:gd name="connsiteX160" fmla="*/ 174335 w 5734864"/>
              <a:gd name="connsiteY160" fmla="*/ 5881814 h 6858000"/>
              <a:gd name="connsiteX161" fmla="*/ 171273 w 5734864"/>
              <a:gd name="connsiteY161" fmla="*/ 5895339 h 6858000"/>
              <a:gd name="connsiteX162" fmla="*/ 171658 w 5734864"/>
              <a:gd name="connsiteY162" fmla="*/ 5898749 h 6858000"/>
              <a:gd name="connsiteX163" fmla="*/ 174658 w 5734864"/>
              <a:gd name="connsiteY163" fmla="*/ 5919558 h 6858000"/>
              <a:gd name="connsiteX164" fmla="*/ 169099 w 5734864"/>
              <a:gd name="connsiteY164" fmla="*/ 5984417 h 6858000"/>
              <a:gd name="connsiteX165" fmla="*/ 162007 w 5734864"/>
              <a:gd name="connsiteY165" fmla="*/ 6049043 h 6858000"/>
              <a:gd name="connsiteX166" fmla="*/ 156875 w 5734864"/>
              <a:gd name="connsiteY166" fmla="*/ 6114000 h 6858000"/>
              <a:gd name="connsiteX167" fmla="*/ 165441 w 5734864"/>
              <a:gd name="connsiteY167" fmla="*/ 6146938 h 6858000"/>
              <a:gd name="connsiteX168" fmla="*/ 165177 w 5734864"/>
              <a:gd name="connsiteY168" fmla="*/ 6150658 h 6858000"/>
              <a:gd name="connsiteX169" fmla="*/ 161772 w 5734864"/>
              <a:gd name="connsiteY169" fmla="*/ 6160011 h 6858000"/>
              <a:gd name="connsiteX170" fmla="*/ 160051 w 5734864"/>
              <a:gd name="connsiteY170" fmla="*/ 6163393 h 6858000"/>
              <a:gd name="connsiteX171" fmla="*/ 158473 w 5734864"/>
              <a:gd name="connsiteY171" fmla="*/ 6168628 h 6858000"/>
              <a:gd name="connsiteX172" fmla="*/ 158573 w 5734864"/>
              <a:gd name="connsiteY172" fmla="*/ 6168799 h 6858000"/>
              <a:gd name="connsiteX173" fmla="*/ 146463 w 5734864"/>
              <a:gd name="connsiteY173" fmla="*/ 6196671 h 6858000"/>
              <a:gd name="connsiteX174" fmla="*/ 150209 w 5734864"/>
              <a:gd name="connsiteY174" fmla="*/ 6232365 h 6858000"/>
              <a:gd name="connsiteX175" fmla="*/ 148544 w 5734864"/>
              <a:gd name="connsiteY175" fmla="*/ 6246162 h 6858000"/>
              <a:gd name="connsiteX176" fmla="*/ 148403 w 5734864"/>
              <a:gd name="connsiteY176" fmla="*/ 6253754 h 6858000"/>
              <a:gd name="connsiteX177" fmla="*/ 138880 w 5734864"/>
              <a:gd name="connsiteY177" fmla="*/ 6276449 h 6858000"/>
              <a:gd name="connsiteX178" fmla="*/ 138683 w 5734864"/>
              <a:gd name="connsiteY178" fmla="*/ 6279721 h 6858000"/>
              <a:gd name="connsiteX179" fmla="*/ 130721 w 5734864"/>
              <a:gd name="connsiteY179" fmla="*/ 6293675 h 6858000"/>
              <a:gd name="connsiteX180" fmla="*/ 120717 w 5734864"/>
              <a:gd name="connsiteY180" fmla="*/ 6313967 h 6858000"/>
              <a:gd name="connsiteX181" fmla="*/ 120841 w 5734864"/>
              <a:gd name="connsiteY181" fmla="*/ 6315437 h 6858000"/>
              <a:gd name="connsiteX182" fmla="*/ 115208 w 5734864"/>
              <a:gd name="connsiteY182" fmla="*/ 6324024 h 6858000"/>
              <a:gd name="connsiteX183" fmla="*/ 101217 w 5734864"/>
              <a:gd name="connsiteY183" fmla="*/ 6365923 h 6858000"/>
              <a:gd name="connsiteX184" fmla="*/ 74946 w 5734864"/>
              <a:gd name="connsiteY184" fmla="*/ 6556817 h 6858000"/>
              <a:gd name="connsiteX185" fmla="*/ 16001 w 5734864"/>
              <a:gd name="connsiteY185" fmla="*/ 6808678 h 6858000"/>
              <a:gd name="connsiteX186" fmla="*/ 0 w 5734864"/>
              <a:gd name="connsiteY186" fmla="*/ 6858000 h 6858000"/>
              <a:gd name="connsiteX187" fmla="*/ 5734864 w 5734864"/>
              <a:gd name="connsiteY187" fmla="*/ 6858000 h 6858000"/>
              <a:gd name="connsiteX188" fmla="*/ 5734864 w 5734864"/>
              <a:gd name="connsiteY188" fmla="*/ 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7865 w 5734864"/>
              <a:gd name="connsiteY13" fmla="*/ 1070795 h 6858000"/>
              <a:gd name="connsiteX14" fmla="*/ 862786 w 5734864"/>
              <a:gd name="connsiteY14" fmla="*/ 1238994 h 6858000"/>
              <a:gd name="connsiteX15" fmla="*/ 859345 w 5734864"/>
              <a:gd name="connsiteY15" fmla="*/ 1380427 h 6858000"/>
              <a:gd name="connsiteX16" fmla="*/ 855172 w 5734864"/>
              <a:gd name="connsiteY16" fmla="*/ 1435262 h 6858000"/>
              <a:gd name="connsiteX17" fmla="*/ 860494 w 5734864"/>
              <a:gd name="connsiteY17" fmla="*/ 1453861 h 6858000"/>
              <a:gd name="connsiteX18" fmla="*/ 853731 w 5734864"/>
              <a:gd name="connsiteY18" fmla="*/ 1467047 h 6858000"/>
              <a:gd name="connsiteX19" fmla="*/ 845847 w 5734864"/>
              <a:gd name="connsiteY19" fmla="*/ 1502307 h 6858000"/>
              <a:gd name="connsiteX20" fmla="*/ 817613 w 5734864"/>
              <a:gd name="connsiteY20" fmla="*/ 1565166 h 6858000"/>
              <a:gd name="connsiteX21" fmla="*/ 804223 w 5734864"/>
              <a:gd name="connsiteY21" fmla="*/ 1601941 h 6858000"/>
              <a:gd name="connsiteX22" fmla="*/ 791773 w 5734864"/>
              <a:gd name="connsiteY22" fmla="*/ 1627005 h 6858000"/>
              <a:gd name="connsiteX23" fmla="*/ 774645 w 5734864"/>
              <a:gd name="connsiteY23" fmla="*/ 1699922 h 6858000"/>
              <a:gd name="connsiteX24" fmla="*/ 752343 w 5734864"/>
              <a:gd name="connsiteY24" fmla="*/ 1824604 h 6858000"/>
              <a:gd name="connsiteX25" fmla="*/ 746254 w 5734864"/>
              <a:gd name="connsiteY25" fmla="*/ 1850222 h 6858000"/>
              <a:gd name="connsiteX26" fmla="*/ 728600 w 5734864"/>
              <a:gd name="connsiteY26" fmla="*/ 1869603 h 6858000"/>
              <a:gd name="connsiteX27" fmla="*/ 724396 w 5734864"/>
              <a:gd name="connsiteY27" fmla="*/ 1883104 h 6858000"/>
              <a:gd name="connsiteX28" fmla="*/ 722165 w 5734864"/>
              <a:gd name="connsiteY28" fmla="*/ 1885924 h 6858000"/>
              <a:gd name="connsiteX29" fmla="*/ 721338 w 5734864"/>
              <a:gd name="connsiteY29" fmla="*/ 1887123 h 6858000"/>
              <a:gd name="connsiteX30" fmla="*/ 714840 w 5734864"/>
              <a:gd name="connsiteY30" fmla="*/ 1902274 h 6858000"/>
              <a:gd name="connsiteX31" fmla="*/ 722847 w 5734864"/>
              <a:gd name="connsiteY31" fmla="*/ 1929891 h 6858000"/>
              <a:gd name="connsiteX32" fmla="*/ 714660 w 5734864"/>
              <a:gd name="connsiteY32" fmla="*/ 1982709 h 6858000"/>
              <a:gd name="connsiteX33" fmla="*/ 710759 w 5734864"/>
              <a:gd name="connsiteY33" fmla="*/ 2013010 h 6858000"/>
              <a:gd name="connsiteX34" fmla="*/ 697927 w 5734864"/>
              <a:gd name="connsiteY34" fmla="*/ 2069833 h 6858000"/>
              <a:gd name="connsiteX35" fmla="*/ 693594 w 5734864"/>
              <a:gd name="connsiteY35" fmla="*/ 2103731 h 6858000"/>
              <a:gd name="connsiteX36" fmla="*/ 691109 w 5734864"/>
              <a:gd name="connsiteY36" fmla="*/ 2124027 h 6858000"/>
              <a:gd name="connsiteX37" fmla="*/ 676593 w 5734864"/>
              <a:gd name="connsiteY37" fmla="*/ 2176182 h 6858000"/>
              <a:gd name="connsiteX38" fmla="*/ 633227 w 5734864"/>
              <a:gd name="connsiteY38" fmla="*/ 2258036 h 6858000"/>
              <a:gd name="connsiteX39" fmla="*/ 625564 w 5734864"/>
              <a:gd name="connsiteY39" fmla="*/ 2284567 h 6858000"/>
              <a:gd name="connsiteX40" fmla="*/ 627074 w 5734864"/>
              <a:gd name="connsiteY40" fmla="*/ 2289605 h 6858000"/>
              <a:gd name="connsiteX41" fmla="*/ 614574 w 5734864"/>
              <a:gd name="connsiteY41" fmla="*/ 2308717 h 6858000"/>
              <a:gd name="connsiteX42" fmla="*/ 606890 w 5734864"/>
              <a:gd name="connsiteY42" fmla="*/ 2320662 h 6858000"/>
              <a:gd name="connsiteX43" fmla="*/ 605558 w 5734864"/>
              <a:gd name="connsiteY43" fmla="*/ 2327897 h 6858000"/>
              <a:gd name="connsiteX44" fmla="*/ 602202 w 5734864"/>
              <a:gd name="connsiteY44" fmla="*/ 2357749 h 6858000"/>
              <a:gd name="connsiteX45" fmla="*/ 600213 w 5734864"/>
              <a:gd name="connsiteY45" fmla="*/ 2364905 h 6858000"/>
              <a:gd name="connsiteX46" fmla="*/ 597160 w 5734864"/>
              <a:gd name="connsiteY46" fmla="*/ 2388351 h 6858000"/>
              <a:gd name="connsiteX47" fmla="*/ 597982 w 5734864"/>
              <a:gd name="connsiteY47" fmla="*/ 2402296 h 6858000"/>
              <a:gd name="connsiteX48" fmla="*/ 593150 w 5734864"/>
              <a:gd name="connsiteY48" fmla="*/ 2420015 h 6858000"/>
              <a:gd name="connsiteX49" fmla="*/ 592833 w 5734864"/>
              <a:gd name="connsiteY49" fmla="*/ 2422749 h 6858000"/>
              <a:gd name="connsiteX50" fmla="*/ 594479 w 5734864"/>
              <a:gd name="connsiteY50" fmla="*/ 2426002 h 6858000"/>
              <a:gd name="connsiteX51" fmla="*/ 591963 w 5734864"/>
              <a:gd name="connsiteY51" fmla="*/ 2431950 h 6858000"/>
              <a:gd name="connsiteX52" fmla="*/ 591544 w 5734864"/>
              <a:gd name="connsiteY52" fmla="*/ 2433897 h 6858000"/>
              <a:gd name="connsiteX53" fmla="*/ 589519 w 5734864"/>
              <a:gd name="connsiteY53" fmla="*/ 2451398 h 6858000"/>
              <a:gd name="connsiteX54" fmla="*/ 590037 w 5734864"/>
              <a:gd name="connsiteY54" fmla="*/ 2455536 h 6858000"/>
              <a:gd name="connsiteX55" fmla="*/ 588179 w 5734864"/>
              <a:gd name="connsiteY55" fmla="*/ 2462981 h 6858000"/>
              <a:gd name="connsiteX56" fmla="*/ 583434 w 5734864"/>
              <a:gd name="connsiteY56" fmla="*/ 2503991 h 6858000"/>
              <a:gd name="connsiteX57" fmla="*/ 567942 w 5734864"/>
              <a:gd name="connsiteY57" fmla="*/ 2652936 h 6858000"/>
              <a:gd name="connsiteX58" fmla="*/ 573869 w 5734864"/>
              <a:gd name="connsiteY58" fmla="*/ 2670188 h 6858000"/>
              <a:gd name="connsiteX59" fmla="*/ 575243 w 5734864"/>
              <a:gd name="connsiteY59" fmla="*/ 2688114 h 6858000"/>
              <a:gd name="connsiteX60" fmla="*/ 573824 w 5734864"/>
              <a:gd name="connsiteY60" fmla="*/ 2689856 h 6858000"/>
              <a:gd name="connsiteX61" fmla="*/ 570699 w 5734864"/>
              <a:gd name="connsiteY61" fmla="*/ 2709353 h 6858000"/>
              <a:gd name="connsiteX62" fmla="*/ 573192 w 5734864"/>
              <a:gd name="connsiteY62" fmla="*/ 2714527 h 6858000"/>
              <a:gd name="connsiteX63" fmla="*/ 572044 w 5734864"/>
              <a:gd name="connsiteY63" fmla="*/ 2728187 h 6858000"/>
              <a:gd name="connsiteX64" fmla="*/ 572465 w 5734864"/>
              <a:gd name="connsiteY64" fmla="*/ 2755863 h 6858000"/>
              <a:gd name="connsiteX65" fmla="*/ 570028 w 5734864"/>
              <a:gd name="connsiteY65" fmla="*/ 2760324 h 6858000"/>
              <a:gd name="connsiteX66" fmla="*/ 566748 w 5734864"/>
              <a:gd name="connsiteY66" fmla="*/ 2800948 h 6858000"/>
              <a:gd name="connsiteX67" fmla="*/ 565509 w 5734864"/>
              <a:gd name="connsiteY67" fmla="*/ 2801167 h 6858000"/>
              <a:gd name="connsiteX68" fmla="*/ 559367 w 5734864"/>
              <a:gd name="connsiteY68" fmla="*/ 2811129 h 6858000"/>
              <a:gd name="connsiteX69" fmla="*/ 550354 w 5734864"/>
              <a:gd name="connsiteY69" fmla="*/ 2830949 h 6858000"/>
              <a:gd name="connsiteX70" fmla="*/ 514795 w 5734864"/>
              <a:gd name="connsiteY70" fmla="*/ 2872433 h 6858000"/>
              <a:gd name="connsiteX71" fmla="*/ 509875 w 5734864"/>
              <a:gd name="connsiteY71" fmla="*/ 2923099 h 6858000"/>
              <a:gd name="connsiteX72" fmla="*/ 509577 w 5734864"/>
              <a:gd name="connsiteY72" fmla="*/ 2923197 h 6858000"/>
              <a:gd name="connsiteX73" fmla="*/ 507597 w 5734864"/>
              <a:gd name="connsiteY73" fmla="*/ 2931868 h 6858000"/>
              <a:gd name="connsiteX74" fmla="*/ 507379 w 5734864"/>
              <a:gd name="connsiteY74" fmla="*/ 2938322 h 6858000"/>
              <a:gd name="connsiteX75" fmla="*/ 504725 w 5734864"/>
              <a:gd name="connsiteY75" fmla="*/ 2954519 h 6858000"/>
              <a:gd name="connsiteX76" fmla="*/ 502018 w 5734864"/>
              <a:gd name="connsiteY76" fmla="*/ 2959643 h 6858000"/>
              <a:gd name="connsiteX77" fmla="*/ 498360 w 5734864"/>
              <a:gd name="connsiteY77" fmla="*/ 2961019 h 6858000"/>
              <a:gd name="connsiteX78" fmla="*/ 498483 w 5734864"/>
              <a:gd name="connsiteY78" fmla="*/ 2962590 h 6858000"/>
              <a:gd name="connsiteX79" fmla="*/ 484403 w 5734864"/>
              <a:gd name="connsiteY79" fmla="*/ 2990538 h 6858000"/>
              <a:gd name="connsiteX80" fmla="*/ 463075 w 5734864"/>
              <a:gd name="connsiteY80" fmla="*/ 3055956 h 6858000"/>
              <a:gd name="connsiteX81" fmla="*/ 455013 w 5734864"/>
              <a:gd name="connsiteY81" fmla="*/ 3094482 h 6858000"/>
              <a:gd name="connsiteX82" fmla="*/ 428391 w 5734864"/>
              <a:gd name="connsiteY82" fmla="*/ 3198850 h 6858000"/>
              <a:gd name="connsiteX83" fmla="*/ 401440 w 5734864"/>
              <a:gd name="connsiteY83" fmla="*/ 3307560 h 6858000"/>
              <a:gd name="connsiteX84" fmla="*/ 386076 w 5734864"/>
              <a:gd name="connsiteY84" fmla="*/ 3373943 h 6858000"/>
              <a:gd name="connsiteX85" fmla="*/ 374726 w 5734864"/>
              <a:gd name="connsiteY85" fmla="*/ 3381364 h 6858000"/>
              <a:gd name="connsiteX86" fmla="*/ 369145 w 5734864"/>
              <a:gd name="connsiteY86" fmla="*/ 3383729 h 6858000"/>
              <a:gd name="connsiteX87" fmla="*/ 364294 w 5734864"/>
              <a:gd name="connsiteY87" fmla="*/ 3414159 h 6858000"/>
              <a:gd name="connsiteX88" fmla="*/ 366450 w 5734864"/>
              <a:gd name="connsiteY88" fmla="*/ 3436925 h 6858000"/>
              <a:gd name="connsiteX89" fmla="*/ 351743 w 5734864"/>
              <a:gd name="connsiteY89" fmla="*/ 3521619 h 6858000"/>
              <a:gd name="connsiteX90" fmla="*/ 345784 w 5734864"/>
              <a:gd name="connsiteY90" fmla="*/ 3603757 h 6858000"/>
              <a:gd name="connsiteX91" fmla="*/ 344198 w 5734864"/>
              <a:gd name="connsiteY91" fmla="*/ 3652424 h 6858000"/>
              <a:gd name="connsiteX92" fmla="*/ 352450 w 5734864"/>
              <a:gd name="connsiteY92" fmla="*/ 3665222 h 6858000"/>
              <a:gd name="connsiteX93" fmla="*/ 342621 w 5734864"/>
              <a:gd name="connsiteY93" fmla="*/ 3700804 h 6858000"/>
              <a:gd name="connsiteX94" fmla="*/ 341514 w 5734864"/>
              <a:gd name="connsiteY94" fmla="*/ 3734774 h 6858000"/>
              <a:gd name="connsiteX95" fmla="*/ 340607 w 5734864"/>
              <a:gd name="connsiteY95" fmla="*/ 3785153 h 6858000"/>
              <a:gd name="connsiteX96" fmla="*/ 340707 w 5734864"/>
              <a:gd name="connsiteY96" fmla="*/ 3788177 h 6858000"/>
              <a:gd name="connsiteX97" fmla="*/ 340361 w 5734864"/>
              <a:gd name="connsiteY97" fmla="*/ 3798803 h 6858000"/>
              <a:gd name="connsiteX98" fmla="*/ 339642 w 5734864"/>
              <a:gd name="connsiteY98" fmla="*/ 3838750 h 6858000"/>
              <a:gd name="connsiteX99" fmla="*/ 360295 w 5734864"/>
              <a:gd name="connsiteY99" fmla="*/ 4015196 h 6858000"/>
              <a:gd name="connsiteX100" fmla="*/ 339043 w 5734864"/>
              <a:gd name="connsiteY100" fmla="*/ 4052778 h 6858000"/>
              <a:gd name="connsiteX101" fmla="*/ 339343 w 5734864"/>
              <a:gd name="connsiteY101" fmla="*/ 4096257 h 6858000"/>
              <a:gd name="connsiteX102" fmla="*/ 340786 w 5734864"/>
              <a:gd name="connsiteY102" fmla="*/ 4321136 h 6858000"/>
              <a:gd name="connsiteX103" fmla="*/ 343158 w 5734864"/>
              <a:gd name="connsiteY103" fmla="*/ 4429174 h 6858000"/>
              <a:gd name="connsiteX104" fmla="*/ 334599 w 5734864"/>
              <a:gd name="connsiteY104" fmla="*/ 4449938 h 6858000"/>
              <a:gd name="connsiteX105" fmla="*/ 332890 w 5734864"/>
              <a:gd name="connsiteY105" fmla="*/ 4453515 h 6858000"/>
              <a:gd name="connsiteX106" fmla="*/ 331105 w 5734864"/>
              <a:gd name="connsiteY106" fmla="*/ 4467941 h 6858000"/>
              <a:gd name="connsiteX107" fmla="*/ 324289 w 5734864"/>
              <a:gd name="connsiteY107" fmla="*/ 4471861 h 6858000"/>
              <a:gd name="connsiteX108" fmla="*/ 317079 w 5734864"/>
              <a:gd name="connsiteY108" fmla="*/ 4493468 h 6858000"/>
              <a:gd name="connsiteX109" fmla="*/ 315557 w 5734864"/>
              <a:gd name="connsiteY109" fmla="*/ 4520067 h 6858000"/>
              <a:gd name="connsiteX110" fmla="*/ 315240 w 5734864"/>
              <a:gd name="connsiteY110" fmla="*/ 4536872 h 6858000"/>
              <a:gd name="connsiteX111" fmla="*/ 316200 w 5734864"/>
              <a:gd name="connsiteY111" fmla="*/ 4538297 h 6858000"/>
              <a:gd name="connsiteX112" fmla="*/ 317507 w 5734864"/>
              <a:gd name="connsiteY112" fmla="*/ 4547582 h 6858000"/>
              <a:gd name="connsiteX113" fmla="*/ 323078 w 5734864"/>
              <a:gd name="connsiteY113" fmla="*/ 4592102 h 6858000"/>
              <a:gd name="connsiteX114" fmla="*/ 328722 w 5734864"/>
              <a:gd name="connsiteY114" fmla="*/ 4667914 h 6858000"/>
              <a:gd name="connsiteX115" fmla="*/ 335597 w 5734864"/>
              <a:gd name="connsiteY115" fmla="*/ 4695035 h 6858000"/>
              <a:gd name="connsiteX116" fmla="*/ 339485 w 5734864"/>
              <a:gd name="connsiteY116" fmla="*/ 4695979 h 6858000"/>
              <a:gd name="connsiteX117" fmla="*/ 341089 w 5734864"/>
              <a:gd name="connsiteY117" fmla="*/ 4704268 h 6858000"/>
              <a:gd name="connsiteX118" fmla="*/ 342177 w 5734864"/>
              <a:gd name="connsiteY118" fmla="*/ 4706060 h 6858000"/>
              <a:gd name="connsiteX119" fmla="*/ 347751 w 5734864"/>
              <a:gd name="connsiteY119" fmla="*/ 4716754 h 6858000"/>
              <a:gd name="connsiteX120" fmla="*/ 344125 w 5734864"/>
              <a:gd name="connsiteY120" fmla="*/ 4764669 h 6858000"/>
              <a:gd name="connsiteX121" fmla="*/ 340188 w 5734864"/>
              <a:gd name="connsiteY121" fmla="*/ 4779386 h 6858000"/>
              <a:gd name="connsiteX122" fmla="*/ 335146 w 5734864"/>
              <a:gd name="connsiteY122" fmla="*/ 4787491 h 6858000"/>
              <a:gd name="connsiteX123" fmla="*/ 319124 w 5734864"/>
              <a:gd name="connsiteY123" fmla="*/ 4843514 h 6858000"/>
              <a:gd name="connsiteX124" fmla="*/ 305956 w 5734864"/>
              <a:gd name="connsiteY124" fmla="*/ 4881505 h 6858000"/>
              <a:gd name="connsiteX125" fmla="*/ 301062 w 5734864"/>
              <a:gd name="connsiteY125" fmla="*/ 4889332 h 6858000"/>
              <a:gd name="connsiteX126" fmla="*/ 302141 w 5734864"/>
              <a:gd name="connsiteY126" fmla="*/ 4899400 h 6858000"/>
              <a:gd name="connsiteX127" fmla="*/ 304424 w 5734864"/>
              <a:gd name="connsiteY127" fmla="*/ 4902664 h 6858000"/>
              <a:gd name="connsiteX128" fmla="*/ 293123 w 5734864"/>
              <a:gd name="connsiteY128" fmla="*/ 4932769 h 6858000"/>
              <a:gd name="connsiteX129" fmla="*/ 292275 w 5734864"/>
              <a:gd name="connsiteY129" fmla="*/ 4936482 h 6858000"/>
              <a:gd name="connsiteX130" fmla="*/ 288304 w 5734864"/>
              <a:gd name="connsiteY130" fmla="*/ 4962325 h 6858000"/>
              <a:gd name="connsiteX131" fmla="*/ 287420 w 5734864"/>
              <a:gd name="connsiteY131" fmla="*/ 5042193 h 6858000"/>
              <a:gd name="connsiteX132" fmla="*/ 287020 w 5734864"/>
              <a:gd name="connsiteY132" fmla="*/ 5065655 h 6858000"/>
              <a:gd name="connsiteX133" fmla="*/ 288488 w 5734864"/>
              <a:gd name="connsiteY133" fmla="*/ 5082216 h 6858000"/>
              <a:gd name="connsiteX134" fmla="*/ 282763 w 5734864"/>
              <a:gd name="connsiteY134" fmla="*/ 5127114 h 6858000"/>
              <a:gd name="connsiteX135" fmla="*/ 269316 w 5734864"/>
              <a:gd name="connsiteY135" fmla="*/ 5202682 h 6858000"/>
              <a:gd name="connsiteX136" fmla="*/ 269174 w 5734864"/>
              <a:gd name="connsiteY136" fmla="*/ 5230835 h 6858000"/>
              <a:gd name="connsiteX137" fmla="*/ 272679 w 5734864"/>
              <a:gd name="connsiteY137" fmla="*/ 5232660 h 6858000"/>
              <a:gd name="connsiteX138" fmla="*/ 272160 w 5734864"/>
              <a:gd name="connsiteY138" fmla="*/ 5241150 h 6858000"/>
              <a:gd name="connsiteX139" fmla="*/ 272760 w 5734864"/>
              <a:gd name="connsiteY139" fmla="*/ 5243156 h 6858000"/>
              <a:gd name="connsiteX140" fmla="*/ 275462 w 5734864"/>
              <a:gd name="connsiteY140" fmla="*/ 5254919 h 6858000"/>
              <a:gd name="connsiteX141" fmla="*/ 262897 w 5734864"/>
              <a:gd name="connsiteY141" fmla="*/ 5286259 h 6858000"/>
              <a:gd name="connsiteX142" fmla="*/ 252761 w 5734864"/>
              <a:gd name="connsiteY142" fmla="*/ 5357801 h 6858000"/>
              <a:gd name="connsiteX143" fmla="*/ 242360 w 5734864"/>
              <a:gd name="connsiteY143" fmla="*/ 5460080 h 6858000"/>
              <a:gd name="connsiteX144" fmla="*/ 229880 w 5734864"/>
              <a:gd name="connsiteY144" fmla="*/ 5539714 h 6858000"/>
              <a:gd name="connsiteX145" fmla="*/ 204283 w 5734864"/>
              <a:gd name="connsiteY145" fmla="*/ 5639080 h 6858000"/>
              <a:gd name="connsiteX146" fmla="*/ 198948 w 5734864"/>
              <a:gd name="connsiteY146" fmla="*/ 5710958 h 6858000"/>
              <a:gd name="connsiteX147" fmla="*/ 192367 w 5734864"/>
              <a:gd name="connsiteY147" fmla="*/ 5719859 h 6858000"/>
              <a:gd name="connsiteX148" fmla="*/ 188035 w 5734864"/>
              <a:gd name="connsiteY148" fmla="*/ 5729935 h 6858000"/>
              <a:gd name="connsiteX149" fmla="*/ 188428 w 5734864"/>
              <a:gd name="connsiteY149" fmla="*/ 5731182 h 6858000"/>
              <a:gd name="connsiteX150" fmla="*/ 181635 w 5734864"/>
              <a:gd name="connsiteY150" fmla="*/ 5753538 h 6858000"/>
              <a:gd name="connsiteX151" fmla="*/ 169744 w 5734864"/>
              <a:gd name="connsiteY151" fmla="*/ 5796307 h 6858000"/>
              <a:gd name="connsiteX152" fmla="*/ 170351 w 5734864"/>
              <a:gd name="connsiteY152" fmla="*/ 5796644 h 6858000"/>
              <a:gd name="connsiteX153" fmla="*/ 171559 w 5734864"/>
              <a:gd name="connsiteY153" fmla="*/ 5803435 h 6858000"/>
              <a:gd name="connsiteX154" fmla="*/ 172284 w 5734864"/>
              <a:gd name="connsiteY154" fmla="*/ 5816391 h 6858000"/>
              <a:gd name="connsiteX155" fmla="*/ 182542 w 5734864"/>
              <a:gd name="connsiteY155" fmla="*/ 5846382 h 6858000"/>
              <a:gd name="connsiteX156" fmla="*/ 175877 w 5734864"/>
              <a:gd name="connsiteY156" fmla="*/ 5871336 h 6858000"/>
              <a:gd name="connsiteX157" fmla="*/ 174910 w 5734864"/>
              <a:gd name="connsiteY157" fmla="*/ 5876376 h 6858000"/>
              <a:gd name="connsiteX158" fmla="*/ 175047 w 5734864"/>
              <a:gd name="connsiteY158" fmla="*/ 5876483 h 6858000"/>
              <a:gd name="connsiteX159" fmla="*/ 174335 w 5734864"/>
              <a:gd name="connsiteY159" fmla="*/ 5881814 h 6858000"/>
              <a:gd name="connsiteX160" fmla="*/ 171273 w 5734864"/>
              <a:gd name="connsiteY160" fmla="*/ 5895339 h 6858000"/>
              <a:gd name="connsiteX161" fmla="*/ 171658 w 5734864"/>
              <a:gd name="connsiteY161" fmla="*/ 5898749 h 6858000"/>
              <a:gd name="connsiteX162" fmla="*/ 174658 w 5734864"/>
              <a:gd name="connsiteY162" fmla="*/ 5919558 h 6858000"/>
              <a:gd name="connsiteX163" fmla="*/ 169099 w 5734864"/>
              <a:gd name="connsiteY163" fmla="*/ 5984417 h 6858000"/>
              <a:gd name="connsiteX164" fmla="*/ 162007 w 5734864"/>
              <a:gd name="connsiteY164" fmla="*/ 6049043 h 6858000"/>
              <a:gd name="connsiteX165" fmla="*/ 156875 w 5734864"/>
              <a:gd name="connsiteY165" fmla="*/ 6114000 h 6858000"/>
              <a:gd name="connsiteX166" fmla="*/ 165441 w 5734864"/>
              <a:gd name="connsiteY166" fmla="*/ 6146938 h 6858000"/>
              <a:gd name="connsiteX167" fmla="*/ 165177 w 5734864"/>
              <a:gd name="connsiteY167" fmla="*/ 6150658 h 6858000"/>
              <a:gd name="connsiteX168" fmla="*/ 161772 w 5734864"/>
              <a:gd name="connsiteY168" fmla="*/ 6160011 h 6858000"/>
              <a:gd name="connsiteX169" fmla="*/ 160051 w 5734864"/>
              <a:gd name="connsiteY169" fmla="*/ 6163393 h 6858000"/>
              <a:gd name="connsiteX170" fmla="*/ 158473 w 5734864"/>
              <a:gd name="connsiteY170" fmla="*/ 6168628 h 6858000"/>
              <a:gd name="connsiteX171" fmla="*/ 158573 w 5734864"/>
              <a:gd name="connsiteY171" fmla="*/ 6168799 h 6858000"/>
              <a:gd name="connsiteX172" fmla="*/ 146463 w 5734864"/>
              <a:gd name="connsiteY172" fmla="*/ 6196671 h 6858000"/>
              <a:gd name="connsiteX173" fmla="*/ 150209 w 5734864"/>
              <a:gd name="connsiteY173" fmla="*/ 6232365 h 6858000"/>
              <a:gd name="connsiteX174" fmla="*/ 148544 w 5734864"/>
              <a:gd name="connsiteY174" fmla="*/ 6246162 h 6858000"/>
              <a:gd name="connsiteX175" fmla="*/ 148403 w 5734864"/>
              <a:gd name="connsiteY175" fmla="*/ 6253754 h 6858000"/>
              <a:gd name="connsiteX176" fmla="*/ 138880 w 5734864"/>
              <a:gd name="connsiteY176" fmla="*/ 6276449 h 6858000"/>
              <a:gd name="connsiteX177" fmla="*/ 138683 w 5734864"/>
              <a:gd name="connsiteY177" fmla="*/ 6279721 h 6858000"/>
              <a:gd name="connsiteX178" fmla="*/ 130721 w 5734864"/>
              <a:gd name="connsiteY178" fmla="*/ 6293675 h 6858000"/>
              <a:gd name="connsiteX179" fmla="*/ 120717 w 5734864"/>
              <a:gd name="connsiteY179" fmla="*/ 6313967 h 6858000"/>
              <a:gd name="connsiteX180" fmla="*/ 120841 w 5734864"/>
              <a:gd name="connsiteY180" fmla="*/ 6315437 h 6858000"/>
              <a:gd name="connsiteX181" fmla="*/ 115208 w 5734864"/>
              <a:gd name="connsiteY181" fmla="*/ 6324024 h 6858000"/>
              <a:gd name="connsiteX182" fmla="*/ 101217 w 5734864"/>
              <a:gd name="connsiteY182" fmla="*/ 6365923 h 6858000"/>
              <a:gd name="connsiteX183" fmla="*/ 74946 w 5734864"/>
              <a:gd name="connsiteY183" fmla="*/ 6556817 h 6858000"/>
              <a:gd name="connsiteX184" fmla="*/ 16001 w 5734864"/>
              <a:gd name="connsiteY184" fmla="*/ 6808678 h 6858000"/>
              <a:gd name="connsiteX185" fmla="*/ 0 w 5734864"/>
              <a:gd name="connsiteY185" fmla="*/ 6858000 h 6858000"/>
              <a:gd name="connsiteX186" fmla="*/ 5734864 w 5734864"/>
              <a:gd name="connsiteY186" fmla="*/ 6858000 h 6858000"/>
              <a:gd name="connsiteX187" fmla="*/ 5734864 w 5734864"/>
              <a:gd name="connsiteY18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5734864" h="6858000">
                <a:moveTo>
                  <a:pt x="5734864" y="0"/>
                </a:moveTo>
                <a:lnTo>
                  <a:pt x="771611" y="0"/>
                </a:lnTo>
                <a:cubicBezTo>
                  <a:pt x="771634" y="16369"/>
                  <a:pt x="771656" y="32739"/>
                  <a:pt x="771679" y="49108"/>
                </a:cubicBezTo>
                <a:cubicBezTo>
                  <a:pt x="775201" y="55622"/>
                  <a:pt x="788724" y="196721"/>
                  <a:pt x="794248" y="200968"/>
                </a:cubicBezTo>
                <a:lnTo>
                  <a:pt x="801749" y="414071"/>
                </a:lnTo>
                <a:cubicBezTo>
                  <a:pt x="807329" y="440933"/>
                  <a:pt x="835107" y="598697"/>
                  <a:pt x="818548" y="585467"/>
                </a:cubicBezTo>
                <a:cubicBezTo>
                  <a:pt x="856197" y="664140"/>
                  <a:pt x="837895" y="708473"/>
                  <a:pt x="857476" y="800623"/>
                </a:cubicBezTo>
                <a:cubicBezTo>
                  <a:pt x="822401" y="857344"/>
                  <a:pt x="855723" y="824571"/>
                  <a:pt x="851083" y="878903"/>
                </a:cubicBezTo>
                <a:cubicBezTo>
                  <a:pt x="884811" y="859448"/>
                  <a:pt x="834648" y="946397"/>
                  <a:pt x="873564" y="943826"/>
                </a:cubicBezTo>
                <a:cubicBezTo>
                  <a:pt x="871487" y="953795"/>
                  <a:pt x="868248" y="963533"/>
                  <a:pt x="864705" y="973328"/>
                </a:cubicBezTo>
                <a:lnTo>
                  <a:pt x="862869" y="978457"/>
                </a:lnTo>
                <a:lnTo>
                  <a:pt x="862233" y="998041"/>
                </a:lnTo>
                <a:lnTo>
                  <a:pt x="853665" y="1004750"/>
                </a:lnTo>
                <a:lnTo>
                  <a:pt x="847865" y="1070795"/>
                </a:lnTo>
                <a:cubicBezTo>
                  <a:pt x="870234" y="1110486"/>
                  <a:pt x="833172" y="1190441"/>
                  <a:pt x="862786" y="1238994"/>
                </a:cubicBezTo>
                <a:cubicBezTo>
                  <a:pt x="864699" y="1290599"/>
                  <a:pt x="860615" y="1347716"/>
                  <a:pt x="859345" y="1380427"/>
                </a:cubicBezTo>
                <a:cubicBezTo>
                  <a:pt x="845703" y="1396391"/>
                  <a:pt x="873184" y="1435525"/>
                  <a:pt x="855172" y="1435262"/>
                </a:cubicBezTo>
                <a:lnTo>
                  <a:pt x="860494" y="1453861"/>
                </a:lnTo>
                <a:lnTo>
                  <a:pt x="853731" y="1467047"/>
                </a:lnTo>
                <a:cubicBezTo>
                  <a:pt x="846549" y="1480528"/>
                  <a:pt x="841728" y="1491093"/>
                  <a:pt x="845847" y="1502307"/>
                </a:cubicBezTo>
                <a:lnTo>
                  <a:pt x="817613" y="1565166"/>
                </a:lnTo>
                <a:cubicBezTo>
                  <a:pt x="805468" y="1557258"/>
                  <a:pt x="816534" y="1596564"/>
                  <a:pt x="804223" y="1601941"/>
                </a:cubicBezTo>
                <a:cubicBezTo>
                  <a:pt x="794287" y="1604654"/>
                  <a:pt x="795328" y="1617209"/>
                  <a:pt x="791773" y="1627005"/>
                </a:cubicBezTo>
                <a:cubicBezTo>
                  <a:pt x="781684" y="1634393"/>
                  <a:pt x="772978" y="1683187"/>
                  <a:pt x="774645" y="1699922"/>
                </a:cubicBezTo>
                <a:cubicBezTo>
                  <a:pt x="785341" y="1746767"/>
                  <a:pt x="744845" y="1787099"/>
                  <a:pt x="752343" y="1824604"/>
                </a:cubicBezTo>
                <a:cubicBezTo>
                  <a:pt x="751502" y="1834578"/>
                  <a:pt x="749297" y="1842929"/>
                  <a:pt x="746254" y="1850222"/>
                </a:cubicBezTo>
                <a:lnTo>
                  <a:pt x="728600" y="1869603"/>
                </a:lnTo>
                <a:lnTo>
                  <a:pt x="724396" y="1883104"/>
                </a:lnTo>
                <a:lnTo>
                  <a:pt x="722165" y="1885924"/>
                </a:lnTo>
                <a:lnTo>
                  <a:pt x="721338" y="1887123"/>
                </a:lnTo>
                <a:lnTo>
                  <a:pt x="714840" y="1902274"/>
                </a:lnTo>
                <a:lnTo>
                  <a:pt x="722847" y="1929891"/>
                </a:lnTo>
                <a:lnTo>
                  <a:pt x="714660" y="1982709"/>
                </a:lnTo>
                <a:cubicBezTo>
                  <a:pt x="727725" y="2006201"/>
                  <a:pt x="714739" y="1997091"/>
                  <a:pt x="710759" y="2013010"/>
                </a:cubicBezTo>
                <a:cubicBezTo>
                  <a:pt x="707970" y="2027531"/>
                  <a:pt x="700788" y="2054714"/>
                  <a:pt x="697927" y="2069833"/>
                </a:cubicBezTo>
                <a:cubicBezTo>
                  <a:pt x="685211" y="2080229"/>
                  <a:pt x="698762" y="2088241"/>
                  <a:pt x="693594" y="2103731"/>
                </a:cubicBezTo>
                <a:cubicBezTo>
                  <a:pt x="688481" y="2110649"/>
                  <a:pt x="687183" y="2115973"/>
                  <a:pt x="691109" y="2124027"/>
                </a:cubicBezTo>
                <a:cubicBezTo>
                  <a:pt x="666413" y="2155740"/>
                  <a:pt x="688031" y="2144874"/>
                  <a:pt x="676593" y="2176182"/>
                </a:cubicBezTo>
                <a:cubicBezTo>
                  <a:pt x="665190" y="2202944"/>
                  <a:pt x="656416" y="2233857"/>
                  <a:pt x="633227" y="2258036"/>
                </a:cubicBezTo>
                <a:cubicBezTo>
                  <a:pt x="626930" y="2262191"/>
                  <a:pt x="623498" y="2274069"/>
                  <a:pt x="625564" y="2284567"/>
                </a:cubicBezTo>
                <a:cubicBezTo>
                  <a:pt x="625918" y="2286374"/>
                  <a:pt x="626427" y="2288071"/>
                  <a:pt x="627074" y="2289605"/>
                </a:cubicBezTo>
                <a:cubicBezTo>
                  <a:pt x="619029" y="2296628"/>
                  <a:pt x="616453" y="2303188"/>
                  <a:pt x="614574" y="2308717"/>
                </a:cubicBezTo>
                <a:lnTo>
                  <a:pt x="606890" y="2320662"/>
                </a:lnTo>
                <a:lnTo>
                  <a:pt x="605558" y="2327897"/>
                </a:lnTo>
                <a:lnTo>
                  <a:pt x="602202" y="2357749"/>
                </a:lnTo>
                <a:lnTo>
                  <a:pt x="600213" y="2364905"/>
                </a:lnTo>
                <a:lnTo>
                  <a:pt x="597160" y="2388351"/>
                </a:lnTo>
                <a:lnTo>
                  <a:pt x="597982" y="2402296"/>
                </a:lnTo>
                <a:lnTo>
                  <a:pt x="593150" y="2420015"/>
                </a:lnTo>
                <a:cubicBezTo>
                  <a:pt x="593044" y="2420926"/>
                  <a:pt x="592939" y="2421838"/>
                  <a:pt x="592833" y="2422749"/>
                </a:cubicBezTo>
                <a:lnTo>
                  <a:pt x="594479" y="2426002"/>
                </a:lnTo>
                <a:cubicBezTo>
                  <a:pt x="594168" y="2427683"/>
                  <a:pt x="593118" y="2429721"/>
                  <a:pt x="591963" y="2431950"/>
                </a:cubicBezTo>
                <a:cubicBezTo>
                  <a:pt x="591823" y="2432599"/>
                  <a:pt x="591684" y="2433248"/>
                  <a:pt x="591544" y="2433897"/>
                </a:cubicBezTo>
                <a:lnTo>
                  <a:pt x="589519" y="2451398"/>
                </a:lnTo>
                <a:cubicBezTo>
                  <a:pt x="589692" y="2452777"/>
                  <a:pt x="589864" y="2454157"/>
                  <a:pt x="590037" y="2455536"/>
                </a:cubicBezTo>
                <a:lnTo>
                  <a:pt x="588179" y="2462981"/>
                </a:lnTo>
                <a:lnTo>
                  <a:pt x="583434" y="2503991"/>
                </a:lnTo>
                <a:cubicBezTo>
                  <a:pt x="576530" y="2566058"/>
                  <a:pt x="570433" y="2625224"/>
                  <a:pt x="567942" y="2652936"/>
                </a:cubicBezTo>
                <a:cubicBezTo>
                  <a:pt x="570864" y="2658290"/>
                  <a:pt x="572739" y="2664095"/>
                  <a:pt x="573869" y="2670188"/>
                </a:cubicBezTo>
                <a:lnTo>
                  <a:pt x="575243" y="2688114"/>
                </a:lnTo>
                <a:lnTo>
                  <a:pt x="573824" y="2689856"/>
                </a:lnTo>
                <a:cubicBezTo>
                  <a:pt x="569972" y="2698471"/>
                  <a:pt x="569572" y="2704494"/>
                  <a:pt x="570699" y="2709353"/>
                </a:cubicBezTo>
                <a:lnTo>
                  <a:pt x="573192" y="2714527"/>
                </a:lnTo>
                <a:cubicBezTo>
                  <a:pt x="572809" y="2719080"/>
                  <a:pt x="572427" y="2723634"/>
                  <a:pt x="572044" y="2728187"/>
                </a:cubicBezTo>
                <a:cubicBezTo>
                  <a:pt x="572184" y="2737412"/>
                  <a:pt x="572325" y="2746638"/>
                  <a:pt x="572465" y="2755863"/>
                </a:cubicBezTo>
                <a:lnTo>
                  <a:pt x="570028" y="2760324"/>
                </a:lnTo>
                <a:lnTo>
                  <a:pt x="566748" y="2800948"/>
                </a:lnTo>
                <a:lnTo>
                  <a:pt x="565509" y="2801167"/>
                </a:lnTo>
                <a:cubicBezTo>
                  <a:pt x="562655" y="2802587"/>
                  <a:pt x="560408" y="2805381"/>
                  <a:pt x="559367" y="2811129"/>
                </a:cubicBezTo>
                <a:cubicBezTo>
                  <a:pt x="543471" y="2797318"/>
                  <a:pt x="552020" y="2812773"/>
                  <a:pt x="550354" y="2830949"/>
                </a:cubicBezTo>
                <a:cubicBezTo>
                  <a:pt x="525292" y="2813553"/>
                  <a:pt x="531129" y="2868192"/>
                  <a:pt x="514795" y="2872433"/>
                </a:cubicBezTo>
                <a:lnTo>
                  <a:pt x="509875" y="2923099"/>
                </a:lnTo>
                <a:lnTo>
                  <a:pt x="509577" y="2923197"/>
                </a:lnTo>
                <a:cubicBezTo>
                  <a:pt x="508704" y="2924865"/>
                  <a:pt x="508038" y="2927556"/>
                  <a:pt x="507597" y="2931868"/>
                </a:cubicBezTo>
                <a:cubicBezTo>
                  <a:pt x="507524" y="2934019"/>
                  <a:pt x="507452" y="2936171"/>
                  <a:pt x="507379" y="2938322"/>
                </a:cubicBezTo>
                <a:lnTo>
                  <a:pt x="504725" y="2954519"/>
                </a:lnTo>
                <a:lnTo>
                  <a:pt x="502018" y="2959643"/>
                </a:lnTo>
                <a:lnTo>
                  <a:pt x="498360" y="2961019"/>
                </a:lnTo>
                <a:lnTo>
                  <a:pt x="498483" y="2962590"/>
                </a:lnTo>
                <a:cubicBezTo>
                  <a:pt x="502388" y="2975027"/>
                  <a:pt x="510202" y="2980016"/>
                  <a:pt x="484403" y="2990538"/>
                </a:cubicBezTo>
                <a:cubicBezTo>
                  <a:pt x="489425" y="3018352"/>
                  <a:pt x="474337" y="3021029"/>
                  <a:pt x="463075" y="3055956"/>
                </a:cubicBezTo>
                <a:cubicBezTo>
                  <a:pt x="469487" y="3072485"/>
                  <a:pt x="464165" y="3083955"/>
                  <a:pt x="455013" y="3094482"/>
                </a:cubicBezTo>
                <a:cubicBezTo>
                  <a:pt x="453131" y="3130054"/>
                  <a:pt x="437643" y="3160106"/>
                  <a:pt x="428391" y="3198850"/>
                </a:cubicBezTo>
                <a:lnTo>
                  <a:pt x="401440" y="3307560"/>
                </a:lnTo>
                <a:lnTo>
                  <a:pt x="386076" y="3373943"/>
                </a:lnTo>
                <a:cubicBezTo>
                  <a:pt x="386236" y="3376061"/>
                  <a:pt x="380537" y="3378856"/>
                  <a:pt x="374726" y="3381364"/>
                </a:cubicBezTo>
                <a:lnTo>
                  <a:pt x="369145" y="3383729"/>
                </a:lnTo>
                <a:lnTo>
                  <a:pt x="364294" y="3414159"/>
                </a:lnTo>
                <a:lnTo>
                  <a:pt x="366450" y="3436925"/>
                </a:lnTo>
                <a:lnTo>
                  <a:pt x="351743" y="3521619"/>
                </a:lnTo>
                <a:lnTo>
                  <a:pt x="345784" y="3603757"/>
                </a:lnTo>
                <a:cubicBezTo>
                  <a:pt x="345255" y="3619979"/>
                  <a:pt x="344727" y="3636202"/>
                  <a:pt x="344198" y="3652424"/>
                </a:cubicBezTo>
                <a:lnTo>
                  <a:pt x="352450" y="3665222"/>
                </a:lnTo>
                <a:lnTo>
                  <a:pt x="342621" y="3700804"/>
                </a:lnTo>
                <a:lnTo>
                  <a:pt x="341514" y="3734774"/>
                </a:lnTo>
                <a:cubicBezTo>
                  <a:pt x="341212" y="3751567"/>
                  <a:pt x="340909" y="3768360"/>
                  <a:pt x="340607" y="3785153"/>
                </a:cubicBezTo>
                <a:cubicBezTo>
                  <a:pt x="340640" y="3786161"/>
                  <a:pt x="340674" y="3787169"/>
                  <a:pt x="340707" y="3788177"/>
                </a:cubicBezTo>
                <a:cubicBezTo>
                  <a:pt x="340592" y="3791719"/>
                  <a:pt x="340476" y="3795261"/>
                  <a:pt x="340361" y="3798803"/>
                </a:cubicBezTo>
                <a:cubicBezTo>
                  <a:pt x="340121" y="3812119"/>
                  <a:pt x="339882" y="3825434"/>
                  <a:pt x="339642" y="3838750"/>
                </a:cubicBezTo>
                <a:cubicBezTo>
                  <a:pt x="337363" y="3949044"/>
                  <a:pt x="361794" y="3960437"/>
                  <a:pt x="360295" y="4015196"/>
                </a:cubicBezTo>
                <a:lnTo>
                  <a:pt x="339043" y="4052778"/>
                </a:lnTo>
                <a:lnTo>
                  <a:pt x="339343" y="4096257"/>
                </a:lnTo>
                <a:cubicBezTo>
                  <a:pt x="362058" y="4159145"/>
                  <a:pt x="332404" y="4250479"/>
                  <a:pt x="340786" y="4321136"/>
                </a:cubicBezTo>
                <a:cubicBezTo>
                  <a:pt x="341421" y="4376624"/>
                  <a:pt x="344189" y="4407708"/>
                  <a:pt x="343158" y="4429174"/>
                </a:cubicBezTo>
                <a:cubicBezTo>
                  <a:pt x="340948" y="4436304"/>
                  <a:pt x="337887" y="4443121"/>
                  <a:pt x="334599" y="4449938"/>
                </a:cubicBezTo>
                <a:lnTo>
                  <a:pt x="332890" y="4453515"/>
                </a:lnTo>
                <a:lnTo>
                  <a:pt x="331105" y="4467941"/>
                </a:lnTo>
                <a:lnTo>
                  <a:pt x="324289" y="4471861"/>
                </a:lnTo>
                <a:lnTo>
                  <a:pt x="317079" y="4493468"/>
                </a:lnTo>
                <a:cubicBezTo>
                  <a:pt x="315353" y="4501584"/>
                  <a:pt x="314639" y="4510343"/>
                  <a:pt x="315557" y="4520067"/>
                </a:cubicBezTo>
                <a:cubicBezTo>
                  <a:pt x="315451" y="4525669"/>
                  <a:pt x="315346" y="4531270"/>
                  <a:pt x="315240" y="4536872"/>
                </a:cubicBezTo>
                <a:lnTo>
                  <a:pt x="316200" y="4538297"/>
                </a:lnTo>
                <a:cubicBezTo>
                  <a:pt x="316738" y="4541182"/>
                  <a:pt x="316785" y="4544563"/>
                  <a:pt x="317507" y="4547582"/>
                </a:cubicBezTo>
                <a:cubicBezTo>
                  <a:pt x="322716" y="4552468"/>
                  <a:pt x="324912" y="4582137"/>
                  <a:pt x="323078" y="4592102"/>
                </a:cubicBezTo>
                <a:cubicBezTo>
                  <a:pt x="314597" y="4619728"/>
                  <a:pt x="334923" y="4645745"/>
                  <a:pt x="328722" y="4667914"/>
                </a:cubicBezTo>
                <a:cubicBezTo>
                  <a:pt x="330810" y="4685069"/>
                  <a:pt x="333803" y="4690356"/>
                  <a:pt x="335597" y="4695035"/>
                </a:cubicBezTo>
                <a:lnTo>
                  <a:pt x="339485" y="4695979"/>
                </a:lnTo>
                <a:lnTo>
                  <a:pt x="341089" y="4704268"/>
                </a:lnTo>
                <a:lnTo>
                  <a:pt x="342177" y="4706060"/>
                </a:lnTo>
                <a:cubicBezTo>
                  <a:pt x="344268" y="4709474"/>
                  <a:pt x="346234" y="4712931"/>
                  <a:pt x="347751" y="4716754"/>
                </a:cubicBezTo>
                <a:lnTo>
                  <a:pt x="344125" y="4764669"/>
                </a:lnTo>
                <a:lnTo>
                  <a:pt x="340188" y="4779386"/>
                </a:lnTo>
                <a:lnTo>
                  <a:pt x="335146" y="4787491"/>
                </a:lnTo>
                <a:lnTo>
                  <a:pt x="319124" y="4843514"/>
                </a:lnTo>
                <a:lnTo>
                  <a:pt x="305956" y="4881505"/>
                </a:lnTo>
                <a:lnTo>
                  <a:pt x="301062" y="4889332"/>
                </a:lnTo>
                <a:lnTo>
                  <a:pt x="302141" y="4899400"/>
                </a:lnTo>
                <a:cubicBezTo>
                  <a:pt x="302767" y="4900706"/>
                  <a:pt x="303536" y="4901803"/>
                  <a:pt x="304424" y="4902664"/>
                </a:cubicBezTo>
                <a:lnTo>
                  <a:pt x="293123" y="4932769"/>
                </a:lnTo>
                <a:lnTo>
                  <a:pt x="292275" y="4936482"/>
                </a:lnTo>
                <a:lnTo>
                  <a:pt x="288304" y="4962325"/>
                </a:lnTo>
                <a:cubicBezTo>
                  <a:pt x="288009" y="4988948"/>
                  <a:pt x="287715" y="5015570"/>
                  <a:pt x="287420" y="5042193"/>
                </a:cubicBezTo>
                <a:cubicBezTo>
                  <a:pt x="295373" y="5039737"/>
                  <a:pt x="281659" y="5060438"/>
                  <a:pt x="287020" y="5065655"/>
                </a:cubicBezTo>
                <a:cubicBezTo>
                  <a:pt x="291675" y="5068928"/>
                  <a:pt x="288601" y="5075970"/>
                  <a:pt x="288488" y="5082216"/>
                </a:cubicBezTo>
                <a:cubicBezTo>
                  <a:pt x="292282" y="5088207"/>
                  <a:pt x="287008" y="5117775"/>
                  <a:pt x="282763" y="5127114"/>
                </a:cubicBezTo>
                <a:cubicBezTo>
                  <a:pt x="267723" y="5152218"/>
                  <a:pt x="280799" y="5182399"/>
                  <a:pt x="269316" y="5202682"/>
                </a:cubicBezTo>
                <a:cubicBezTo>
                  <a:pt x="267050" y="5219969"/>
                  <a:pt x="268614" y="5225841"/>
                  <a:pt x="269174" y="5230835"/>
                </a:cubicBezTo>
                <a:lnTo>
                  <a:pt x="272679" y="5232660"/>
                </a:lnTo>
                <a:lnTo>
                  <a:pt x="272160" y="5241150"/>
                </a:lnTo>
                <a:lnTo>
                  <a:pt x="272760" y="5243156"/>
                </a:lnTo>
                <a:cubicBezTo>
                  <a:pt x="273922" y="5246984"/>
                  <a:pt x="274952" y="5250824"/>
                  <a:pt x="275462" y="5254919"/>
                </a:cubicBezTo>
                <a:cubicBezTo>
                  <a:pt x="258407" y="5258851"/>
                  <a:pt x="276976" y="5290392"/>
                  <a:pt x="262897" y="5286259"/>
                </a:cubicBezTo>
                <a:cubicBezTo>
                  <a:pt x="262724" y="5309439"/>
                  <a:pt x="239612" y="5337531"/>
                  <a:pt x="252761" y="5357801"/>
                </a:cubicBezTo>
                <a:cubicBezTo>
                  <a:pt x="248775" y="5392256"/>
                  <a:pt x="247799" y="5423412"/>
                  <a:pt x="242360" y="5460080"/>
                </a:cubicBezTo>
                <a:cubicBezTo>
                  <a:pt x="232632" y="5488478"/>
                  <a:pt x="242025" y="5519143"/>
                  <a:pt x="229880" y="5539714"/>
                </a:cubicBezTo>
                <a:cubicBezTo>
                  <a:pt x="230558" y="5572454"/>
                  <a:pt x="222150" y="5613340"/>
                  <a:pt x="204283" y="5639080"/>
                </a:cubicBezTo>
                <a:cubicBezTo>
                  <a:pt x="201596" y="5674226"/>
                  <a:pt x="191051" y="5680198"/>
                  <a:pt x="198948" y="5710958"/>
                </a:cubicBezTo>
                <a:cubicBezTo>
                  <a:pt x="196338" y="5713534"/>
                  <a:pt x="194185" y="5716550"/>
                  <a:pt x="192367" y="5719859"/>
                </a:cubicBezTo>
                <a:lnTo>
                  <a:pt x="188035" y="5729935"/>
                </a:lnTo>
                <a:lnTo>
                  <a:pt x="188428" y="5731182"/>
                </a:lnTo>
                <a:lnTo>
                  <a:pt x="181635" y="5753538"/>
                </a:lnTo>
                <a:lnTo>
                  <a:pt x="169744" y="5796307"/>
                </a:lnTo>
                <a:lnTo>
                  <a:pt x="170351" y="5796644"/>
                </a:lnTo>
                <a:cubicBezTo>
                  <a:pt x="171558" y="5797954"/>
                  <a:pt x="172173" y="5799948"/>
                  <a:pt x="171559" y="5803435"/>
                </a:cubicBezTo>
                <a:cubicBezTo>
                  <a:pt x="182664" y="5798231"/>
                  <a:pt x="175075" y="5805646"/>
                  <a:pt x="172284" y="5816391"/>
                </a:cubicBezTo>
                <a:cubicBezTo>
                  <a:pt x="188911" y="5810703"/>
                  <a:pt x="174844" y="5841128"/>
                  <a:pt x="182542" y="5846382"/>
                </a:cubicBezTo>
                <a:cubicBezTo>
                  <a:pt x="180118" y="5854404"/>
                  <a:pt x="177856" y="5862781"/>
                  <a:pt x="175877" y="5871336"/>
                </a:cubicBezTo>
                <a:lnTo>
                  <a:pt x="174910" y="5876376"/>
                </a:lnTo>
                <a:lnTo>
                  <a:pt x="175047" y="5876483"/>
                </a:lnTo>
                <a:cubicBezTo>
                  <a:pt x="175167" y="5877594"/>
                  <a:pt x="174973" y="5879257"/>
                  <a:pt x="174335" y="5881814"/>
                </a:cubicBezTo>
                <a:lnTo>
                  <a:pt x="171273" y="5895339"/>
                </a:lnTo>
                <a:cubicBezTo>
                  <a:pt x="171401" y="5896476"/>
                  <a:pt x="171530" y="5897612"/>
                  <a:pt x="171658" y="5898749"/>
                </a:cubicBezTo>
                <a:lnTo>
                  <a:pt x="174658" y="5919558"/>
                </a:lnTo>
                <a:cubicBezTo>
                  <a:pt x="173958" y="5933601"/>
                  <a:pt x="171208" y="5962838"/>
                  <a:pt x="169099" y="5984417"/>
                </a:cubicBezTo>
                <a:cubicBezTo>
                  <a:pt x="162916" y="6005205"/>
                  <a:pt x="164971" y="6025162"/>
                  <a:pt x="162007" y="6049043"/>
                </a:cubicBezTo>
                <a:cubicBezTo>
                  <a:pt x="150795" y="6073830"/>
                  <a:pt x="160091" y="6088483"/>
                  <a:pt x="156875" y="6114000"/>
                </a:cubicBezTo>
                <a:cubicBezTo>
                  <a:pt x="141597" y="6134477"/>
                  <a:pt x="163381" y="6133378"/>
                  <a:pt x="165441" y="6146938"/>
                </a:cubicBezTo>
                <a:lnTo>
                  <a:pt x="165177" y="6150658"/>
                </a:lnTo>
                <a:lnTo>
                  <a:pt x="161772" y="6160011"/>
                </a:lnTo>
                <a:lnTo>
                  <a:pt x="160051" y="6163393"/>
                </a:lnTo>
                <a:cubicBezTo>
                  <a:pt x="159032" y="6165775"/>
                  <a:pt x="158564" y="6167421"/>
                  <a:pt x="158473" y="6168628"/>
                </a:cubicBezTo>
                <a:cubicBezTo>
                  <a:pt x="158506" y="6168685"/>
                  <a:pt x="158540" y="6168742"/>
                  <a:pt x="158573" y="6168799"/>
                </a:cubicBezTo>
                <a:lnTo>
                  <a:pt x="146463" y="6196671"/>
                </a:lnTo>
                <a:cubicBezTo>
                  <a:pt x="152348" y="6205503"/>
                  <a:pt x="134460" y="6231012"/>
                  <a:pt x="150209" y="6232365"/>
                </a:cubicBezTo>
                <a:cubicBezTo>
                  <a:pt x="145821" y="6242321"/>
                  <a:pt x="137774" y="6246719"/>
                  <a:pt x="148544" y="6246162"/>
                </a:cubicBezTo>
                <a:cubicBezTo>
                  <a:pt x="147378" y="6249522"/>
                  <a:pt x="147566" y="6251866"/>
                  <a:pt x="148403" y="6253754"/>
                </a:cubicBezTo>
                <a:lnTo>
                  <a:pt x="138880" y="6276449"/>
                </a:lnTo>
                <a:cubicBezTo>
                  <a:pt x="138814" y="6277540"/>
                  <a:pt x="138749" y="6278630"/>
                  <a:pt x="138683" y="6279721"/>
                </a:cubicBezTo>
                <a:lnTo>
                  <a:pt x="130721" y="6293675"/>
                </a:lnTo>
                <a:lnTo>
                  <a:pt x="120717" y="6313967"/>
                </a:lnTo>
                <a:cubicBezTo>
                  <a:pt x="120758" y="6314457"/>
                  <a:pt x="120800" y="6314947"/>
                  <a:pt x="120841" y="6315437"/>
                </a:cubicBezTo>
                <a:lnTo>
                  <a:pt x="115208" y="6324024"/>
                </a:lnTo>
                <a:cubicBezTo>
                  <a:pt x="113007" y="6326672"/>
                  <a:pt x="103991" y="6364381"/>
                  <a:pt x="101217" y="6365923"/>
                </a:cubicBezTo>
                <a:lnTo>
                  <a:pt x="74946" y="6556817"/>
                </a:lnTo>
                <a:cubicBezTo>
                  <a:pt x="55357" y="6665926"/>
                  <a:pt x="35695" y="6744075"/>
                  <a:pt x="16001" y="6808678"/>
                </a:cubicBezTo>
                <a:lnTo>
                  <a:pt x="0" y="6858000"/>
                </a:lnTo>
                <a:lnTo>
                  <a:pt x="5734864" y="6858000"/>
                </a:lnTo>
                <a:lnTo>
                  <a:pt x="5734864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F2CC86-0928-FF17-280C-E2FA08EFE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408" y="992094"/>
            <a:ext cx="3616913" cy="279516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 digression on data windowing and </a:t>
            </a:r>
            <a:br>
              <a:rPr lang="en-US" sz="3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3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SQL-style vs. Event-base style filtering </a:t>
            </a:r>
          </a:p>
        </p:txBody>
      </p:sp>
      <p:pic>
        <p:nvPicPr>
          <p:cNvPr id="7" name="Picture 6" descr="Shape&#10;&#10;Description automatically generated with medium confidence">
            <a:extLst>
              <a:ext uri="{FF2B5EF4-FFF2-40B4-BE49-F238E27FC236}">
                <a16:creationId xmlns:a16="http://schemas.microsoft.com/office/drawing/2014/main" id="{7D86B6E0-22A5-6E40-4C03-D270BB9BD6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1453" y="763018"/>
            <a:ext cx="7783894" cy="5331964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E57B2C-4B9C-D557-CA48-CD6EC69B0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000" dirty="0"/>
              <a:t>E. Della Valle - http://</a:t>
            </a:r>
            <a:r>
              <a:rPr lang="en-US" sz="1000" dirty="0" err="1"/>
              <a:t>emanueledellavalle.org</a:t>
            </a:r>
            <a:endParaRPr lang="en-US" sz="10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3ED9F3-6107-3EAF-8DB1-A28CB1743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37E91DC-7FD1-5446-A8BE-0E5A08EB214C}" type="slidenum">
              <a:rPr lang="en-US" sz="1000"/>
              <a:pPr>
                <a:spcAft>
                  <a:spcPts val="600"/>
                </a:spcAft>
              </a:pPr>
              <a:t>34</a:t>
            </a:fld>
            <a:endParaRPr lang="en-US" sz="10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0D4569-9D8D-2E6B-67F0-66AB8B35BBCF}"/>
              </a:ext>
            </a:extLst>
          </p:cNvPr>
          <p:cNvSpPr txBox="1"/>
          <p:nvPr/>
        </p:nvSpPr>
        <p:spPr>
          <a:xfrm>
            <a:off x="6206212" y="4305337"/>
            <a:ext cx="39305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56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6D39F9-E837-3C54-8F4E-21AC6DB13473}"/>
              </a:ext>
            </a:extLst>
          </p:cNvPr>
          <p:cNvSpPr txBox="1"/>
          <p:nvPr/>
        </p:nvSpPr>
        <p:spPr>
          <a:xfrm>
            <a:off x="6231860" y="4913961"/>
            <a:ext cx="39305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57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97EF9B1-AD3A-96DE-19E2-ACCC6EEF6287}"/>
              </a:ext>
            </a:extLst>
          </p:cNvPr>
          <p:cNvSpPr txBox="1"/>
          <p:nvPr/>
        </p:nvSpPr>
        <p:spPr>
          <a:xfrm>
            <a:off x="7956872" y="4474614"/>
            <a:ext cx="39305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56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AE1895-4B4D-0F2D-AE1D-6FE41334F0C8}"/>
              </a:ext>
            </a:extLst>
          </p:cNvPr>
          <p:cNvSpPr txBox="1"/>
          <p:nvPr/>
        </p:nvSpPr>
        <p:spPr>
          <a:xfrm>
            <a:off x="7956872" y="5074536"/>
            <a:ext cx="39305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57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5452115-63E0-1113-2633-09D2FD0A5771}"/>
              </a:ext>
            </a:extLst>
          </p:cNvPr>
          <p:cNvSpPr txBox="1"/>
          <p:nvPr/>
        </p:nvSpPr>
        <p:spPr>
          <a:xfrm>
            <a:off x="8929251" y="4474614"/>
            <a:ext cx="39305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56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F3B552B-A9BA-5009-B9AF-8B0C001F86DC}"/>
              </a:ext>
            </a:extLst>
          </p:cNvPr>
          <p:cNvSpPr txBox="1"/>
          <p:nvPr/>
        </p:nvSpPr>
        <p:spPr>
          <a:xfrm>
            <a:off x="7417163" y="5083238"/>
            <a:ext cx="39305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56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8013A1-1080-7264-765C-4351C92EBBFF}"/>
              </a:ext>
            </a:extLst>
          </p:cNvPr>
          <p:cNvSpPr txBox="1"/>
          <p:nvPr/>
        </p:nvSpPr>
        <p:spPr>
          <a:xfrm>
            <a:off x="8942075" y="5074536"/>
            <a:ext cx="39305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57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A705350-5FDE-32F7-22D5-856C9D549971}"/>
              </a:ext>
            </a:extLst>
          </p:cNvPr>
          <p:cNvSpPr txBox="1"/>
          <p:nvPr/>
        </p:nvSpPr>
        <p:spPr>
          <a:xfrm>
            <a:off x="10767138" y="4905259"/>
            <a:ext cx="39305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57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FE3F65D-13C6-6E27-79BC-9B5C2BBA947C}"/>
              </a:ext>
            </a:extLst>
          </p:cNvPr>
          <p:cNvSpPr txBox="1"/>
          <p:nvPr/>
        </p:nvSpPr>
        <p:spPr>
          <a:xfrm>
            <a:off x="10227429" y="4913961"/>
            <a:ext cx="39305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56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ECAF3D5-715F-B555-6674-CBD7AC21A803}"/>
              </a:ext>
            </a:extLst>
          </p:cNvPr>
          <p:cNvSpPr txBox="1"/>
          <p:nvPr/>
        </p:nvSpPr>
        <p:spPr>
          <a:xfrm>
            <a:off x="11652291" y="4813168"/>
            <a:ext cx="39305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57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C26ED03-E836-AF14-E98E-AA71C5E12496}"/>
              </a:ext>
            </a:extLst>
          </p:cNvPr>
          <p:cNvSpPr txBox="1"/>
          <p:nvPr/>
        </p:nvSpPr>
        <p:spPr>
          <a:xfrm>
            <a:off x="10749911" y="4343930"/>
            <a:ext cx="39305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56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AD3D5CF-47A8-98F1-8B73-180FDB3CFE63}"/>
              </a:ext>
            </a:extLst>
          </p:cNvPr>
          <p:cNvSpPr txBox="1"/>
          <p:nvPr/>
        </p:nvSpPr>
        <p:spPr>
          <a:xfrm>
            <a:off x="11675743" y="4235034"/>
            <a:ext cx="39305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56</a:t>
            </a:r>
          </a:p>
        </p:txBody>
      </p:sp>
    </p:spTree>
    <p:extLst>
      <p:ext uri="{BB962C8B-B14F-4D97-AF65-F5344CB8AC3E}">
        <p14:creationId xmlns:p14="http://schemas.microsoft.com/office/powerpoint/2010/main" val="360609278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16E9822-CC43-94E1-2709-15234362D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b="1" dirty="0"/>
              <a:t>Pattern Matching </a:t>
            </a:r>
            <a:r>
              <a:rPr lang="en-US" dirty="0"/>
              <a:t>clause of </a:t>
            </a:r>
            <a:br>
              <a:rPr lang="en-US" dirty="0"/>
            </a:br>
            <a:r>
              <a:rPr lang="en-US" dirty="0"/>
              <a:t>the </a:t>
            </a:r>
            <a:r>
              <a:rPr lang="en-US" b="1" dirty="0"/>
              <a:t>E</a:t>
            </a:r>
            <a:r>
              <a:rPr lang="en-US" dirty="0"/>
              <a:t>vent </a:t>
            </a:r>
            <a:r>
              <a:rPr lang="en-US" b="1" dirty="0"/>
              <a:t>P</a:t>
            </a:r>
            <a:r>
              <a:rPr lang="en-US" dirty="0"/>
              <a:t>rocessing </a:t>
            </a:r>
            <a:r>
              <a:rPr lang="en-US" b="1" dirty="0"/>
              <a:t>L</a:t>
            </a:r>
            <a:r>
              <a:rPr lang="en-US" dirty="0"/>
              <a:t>anguage </a:t>
            </a:r>
            <a:endParaRPr lang="en-US" b="1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696FBDE-784C-9DA9-3D03-E6767055D3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1E8A48-078E-3116-7B9A-10917A6BB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E. Della Valle - http://emanueledellavalle.org (cc bysa A. Margara)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08C6D2-BA51-B9B1-F4A9-265563BF6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E91DC-7FD1-5446-A8BE-0E5A08EB214C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84559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Pattern matching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An event pattern emits when one or more event occurrences match the pattern definition, which can include</a:t>
            </a:r>
          </a:p>
          <a:p>
            <a:r>
              <a:rPr lang="en-US" dirty="0"/>
              <a:t>Constraints on the content of events	</a:t>
            </a:r>
          </a:p>
          <a:p>
            <a:r>
              <a:rPr lang="en-US" dirty="0"/>
              <a:t>Constraints on the time of occurrence of events</a:t>
            </a:r>
          </a:p>
          <a:p>
            <a:r>
              <a:rPr lang="en-US" dirty="0"/>
              <a:t>Conditions for pattern creation / termination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C52C56-C946-0B4D-B1DD-6846994C7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E57ED-CEBD-B345-9106-FF3F234B891C}" type="slidenum">
              <a:rPr lang="en-US" smtClean="0"/>
              <a:t>36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9A0A02-63B1-904B-98F1-E5669583F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E. Della Valle - http://emanueledellavalle.org (cc bysa A. Margara)</a:t>
            </a:r>
          </a:p>
        </p:txBody>
      </p:sp>
    </p:spTree>
    <p:extLst>
      <p:ext uri="{BB962C8B-B14F-4D97-AF65-F5344CB8AC3E}">
        <p14:creationId xmlns:p14="http://schemas.microsoft.com/office/powerpoint/2010/main" val="31396857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matching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Content-based event selection</a:t>
            </a:r>
          </a:p>
          <a:p>
            <a:pPr marL="114300" indent="0" algn="ctr">
              <a:buNone/>
            </a:pPr>
            <a:endParaRPr lang="en-GB" sz="1800" dirty="0">
              <a:latin typeface="Courier" charset="0"/>
              <a:ea typeface="Courier" charset="0"/>
              <a:cs typeface="Courier" charset="0"/>
            </a:endParaRPr>
          </a:p>
          <a:p>
            <a:pPr marL="114300" indent="0">
              <a:buNone/>
            </a:pPr>
            <a:r>
              <a:rPr lang="en-GB" sz="2000" dirty="0" err="1">
                <a:latin typeface="Courier" charset="0"/>
                <a:ea typeface="Courier" charset="0"/>
                <a:cs typeface="Courier" charset="0"/>
              </a:rPr>
              <a:t>TempStream</a:t>
            </a:r>
            <a:r>
              <a:rPr lang="en-GB" sz="2000" dirty="0">
                <a:latin typeface="Courier" charset="0"/>
                <a:ea typeface="Courier" charset="0"/>
                <a:cs typeface="Courier" charset="0"/>
              </a:rPr>
              <a:t>(sensor="S0", </a:t>
            </a:r>
            <a:r>
              <a:rPr lang="en-GB" sz="2000" dirty="0" err="1">
                <a:latin typeface="Courier" charset="0"/>
                <a:ea typeface="Courier" charset="0"/>
                <a:cs typeface="Courier" charset="0"/>
              </a:rPr>
              <a:t>val</a:t>
            </a:r>
            <a:r>
              <a:rPr lang="en-GB" sz="2000" dirty="0">
                <a:latin typeface="Courier" charset="0"/>
                <a:ea typeface="Courier" charset="0"/>
                <a:cs typeface="Courier" charset="0"/>
              </a:rPr>
              <a:t>&gt;50)</a:t>
            </a:r>
          </a:p>
          <a:p>
            <a:endParaRPr lang="en-GB" dirty="0"/>
          </a:p>
          <a:p>
            <a:r>
              <a:rPr lang="en-GB" dirty="0"/>
              <a:t>Time-based event observers specify time intervals or time schedules</a:t>
            </a:r>
          </a:p>
          <a:p>
            <a:pPr marL="114300" indent="0" algn="ctr">
              <a:buNone/>
            </a:pPr>
            <a:endParaRPr lang="en-GB" sz="2400" dirty="0">
              <a:latin typeface="Courier" charset="0"/>
              <a:ea typeface="Courier" charset="0"/>
              <a:cs typeface="Courier" charset="0"/>
            </a:endParaRPr>
          </a:p>
          <a:p>
            <a:pPr marL="114300" indent="0">
              <a:buNone/>
            </a:pPr>
            <a:r>
              <a:rPr lang="en-GB" sz="2000" dirty="0" err="1">
                <a:latin typeface="Courier" charset="0"/>
                <a:ea typeface="Courier" charset="0"/>
                <a:cs typeface="Courier" charset="0"/>
              </a:rPr>
              <a:t>timer:interval</a:t>
            </a:r>
            <a:r>
              <a:rPr lang="en-GB" sz="2000" dirty="0">
                <a:latin typeface="Courier" charset="0"/>
                <a:ea typeface="Courier" charset="0"/>
                <a:cs typeface="Courier" charset="0"/>
              </a:rPr>
              <a:t>(10 seconds) </a:t>
            </a:r>
          </a:p>
          <a:p>
            <a:pPr marL="114300" indent="0" algn="ctr">
              <a:buNone/>
            </a:pPr>
            <a:endParaRPr lang="es-ES_tradnl" sz="2400" dirty="0">
              <a:latin typeface="Courier" charset="0"/>
              <a:ea typeface="Courier" charset="0"/>
              <a:cs typeface="Courier" charset="0"/>
            </a:endParaRPr>
          </a:p>
          <a:p>
            <a:pPr marL="114300" indent="0">
              <a:buNone/>
            </a:pPr>
            <a:r>
              <a:rPr lang="es-ES_tradnl" sz="2000" dirty="0" err="1">
                <a:latin typeface="Courier" charset="0"/>
                <a:ea typeface="Courier" charset="0"/>
                <a:cs typeface="Courier" charset="0"/>
              </a:rPr>
              <a:t>timer:at</a:t>
            </a:r>
            <a:r>
              <a:rPr lang="es-ES_tradnl" sz="2000" dirty="0">
                <a:latin typeface="Courier" charset="0"/>
                <a:ea typeface="Courier" charset="0"/>
                <a:cs typeface="Courier" charset="0"/>
              </a:rPr>
              <a:t>(5, *, *, *, *)  </a:t>
            </a:r>
          </a:p>
          <a:p>
            <a:pPr lvl="1"/>
            <a:endParaRPr lang="en-GB" dirty="0"/>
          </a:p>
          <a:p>
            <a:endParaRPr lang="en-GB" dirty="0"/>
          </a:p>
        </p:txBody>
      </p:sp>
      <p:sp>
        <p:nvSpPr>
          <p:cNvPr id="7" name="Rectangular Callout 6"/>
          <p:cNvSpPr/>
          <p:nvPr/>
        </p:nvSpPr>
        <p:spPr>
          <a:xfrm>
            <a:off x="3528648" y="5711952"/>
            <a:ext cx="6224953" cy="612648"/>
          </a:xfrm>
          <a:prstGeom prst="wedgeRectCallout">
            <a:avLst>
              <a:gd name="adj1" fmla="val -36591"/>
              <a:gd name="adj2" fmla="val -10072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Every </a:t>
            </a:r>
            <a:r>
              <a:rPr lang="en-GB"/>
              <a:t>5 minutes</a:t>
            </a:r>
            <a:endParaRPr lang="en-GB" dirty="0"/>
          </a:p>
          <a:p>
            <a:r>
              <a:rPr lang="en-GB" dirty="0"/>
              <a:t>Syntax: minutes, hours, days of month, months, days of week </a:t>
            </a:r>
          </a:p>
        </p:txBody>
      </p:sp>
      <p:sp>
        <p:nvSpPr>
          <p:cNvPr id="5" name="Rectangular Callout 4"/>
          <p:cNvSpPr/>
          <p:nvPr/>
        </p:nvSpPr>
        <p:spPr>
          <a:xfrm>
            <a:off x="4546070" y="4202449"/>
            <a:ext cx="2286000" cy="457200"/>
          </a:xfrm>
          <a:prstGeom prst="wedgeRectCallout">
            <a:avLst>
              <a:gd name="adj1" fmla="val -61353"/>
              <a:gd name="adj2" fmla="val 27843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/>
              <a:t>Fires after 10 seconds </a:t>
            </a:r>
            <a:endParaRPr lang="en-GB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701D4A4-C204-6540-93C9-6E2C6F18C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E57ED-CEBD-B345-9106-FF3F234B891C}" type="slidenum">
              <a:rPr lang="en-US" smtClean="0"/>
              <a:t>37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172014-BAEE-A741-90A7-2604043DC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E. Della Valle - http://emanueledellavalle.org (cc bysa A. Margara)</a:t>
            </a:r>
          </a:p>
        </p:txBody>
      </p:sp>
    </p:spTree>
    <p:extLst>
      <p:ext uri="{BB962C8B-B14F-4D97-AF65-F5344CB8AC3E}">
        <p14:creationId xmlns:p14="http://schemas.microsoft.com/office/powerpoint/2010/main" val="50245211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matching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Logical operators</a:t>
            </a:r>
          </a:p>
          <a:p>
            <a:pPr lvl="1"/>
            <a:r>
              <a:rPr lang="en-US" i="1" dirty="0"/>
              <a:t>and, or, not</a:t>
            </a:r>
          </a:p>
          <a:p>
            <a:endParaRPr lang="en-US" dirty="0"/>
          </a:p>
          <a:p>
            <a:r>
              <a:rPr lang="en-US" dirty="0"/>
              <a:t>Temporal operators that operate on event order</a:t>
            </a:r>
          </a:p>
          <a:p>
            <a:pPr lvl="1"/>
            <a:r>
              <a:rPr lang="en-US" i="1" dirty="0"/>
              <a:t>-&gt; (followed-by)</a:t>
            </a:r>
          </a:p>
          <a:p>
            <a:endParaRPr lang="en-US" dirty="0"/>
          </a:p>
          <a:p>
            <a:r>
              <a:rPr lang="en-US" dirty="0"/>
              <a:t>Creation/termination control</a:t>
            </a:r>
          </a:p>
          <a:p>
            <a:pPr lvl="1"/>
            <a:r>
              <a:rPr lang="en-US" i="1" dirty="0"/>
              <a:t>every, every-distinct, [</a:t>
            </a:r>
            <a:r>
              <a:rPr lang="en-US" i="1" dirty="0" err="1"/>
              <a:t>num</a:t>
            </a:r>
            <a:r>
              <a:rPr lang="en-US" i="1" dirty="0"/>
              <a:t>] and until </a:t>
            </a:r>
          </a:p>
          <a:p>
            <a:endParaRPr lang="en-US" dirty="0"/>
          </a:p>
          <a:p>
            <a:r>
              <a:rPr lang="en-US" dirty="0"/>
              <a:t>Guards filter out events and cause termination</a:t>
            </a:r>
          </a:p>
          <a:p>
            <a:pPr lvl="1"/>
            <a:r>
              <a:rPr lang="en-US" i="1" dirty="0" err="1"/>
              <a:t>timer:within</a:t>
            </a:r>
            <a:r>
              <a:rPr lang="en-US" i="1" dirty="0"/>
              <a:t>, </a:t>
            </a:r>
            <a:r>
              <a:rPr lang="en-US" i="1" dirty="0" err="1"/>
              <a:t>timer:withinmax</a:t>
            </a:r>
            <a:r>
              <a:rPr lang="en-US" i="1" dirty="0"/>
              <a:t> </a:t>
            </a:r>
            <a:r>
              <a:rPr lang="en-US" dirty="0"/>
              <a:t>and</a:t>
            </a:r>
            <a:r>
              <a:rPr lang="en-US" i="1" dirty="0"/>
              <a:t> while-</a:t>
            </a:r>
            <a:r>
              <a:rPr lang="en-US" dirty="0"/>
              <a:t>expression</a:t>
            </a:r>
            <a:endParaRPr lang="en-US" i="1" dirty="0"/>
          </a:p>
          <a:p>
            <a:endParaRPr lang="en-US" i="1" dirty="0"/>
          </a:p>
          <a:p>
            <a:endParaRPr lang="en-US" i="1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2C1FA4B-A41F-AB42-AFA1-AF18C5BB3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E57ED-CEBD-B345-9106-FF3F234B891C}" type="slidenum">
              <a:rPr lang="en-US" smtClean="0"/>
              <a:t>38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B964F1-24AA-3243-840D-2BA298E1A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E. Della Valle - http://emanueledellavalle.org (cc bysa A. Margara)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7911B6B0-E167-F505-D27D-905D87CC2578}"/>
                  </a:ext>
                </a:extLst>
              </p14:cNvPr>
              <p14:cNvContentPartPr/>
              <p14:nvPr/>
            </p14:nvContentPartPr>
            <p14:xfrm>
              <a:off x="1346760" y="2385360"/>
              <a:ext cx="1439280" cy="34300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7911B6B0-E167-F505-D27D-905D87CC257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37400" y="2376000"/>
                <a:ext cx="1458000" cy="3448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0704722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matching</a:t>
            </a:r>
          </a:p>
        </p:txBody>
      </p:sp>
      <p:sp>
        <p:nvSpPr>
          <p:cNvPr id="4" name="Rectangle 3"/>
          <p:cNvSpPr/>
          <p:nvPr/>
        </p:nvSpPr>
        <p:spPr>
          <a:xfrm>
            <a:off x="838200" y="1963697"/>
            <a:ext cx="788670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>
                <a:latin typeface="Courier" charset="0"/>
                <a:ea typeface="Courier" charset="0"/>
                <a:cs typeface="Courier" charset="0"/>
              </a:rPr>
              <a:t>select </a:t>
            </a:r>
            <a:r>
              <a:rPr lang="en-GB" sz="2400" dirty="0" err="1">
                <a:latin typeface="Courier" charset="0"/>
                <a:ea typeface="Courier" charset="0"/>
                <a:cs typeface="Courier" charset="0"/>
              </a:rPr>
              <a:t>a.sensor</a:t>
            </a:r>
            <a:r>
              <a:rPr lang="en-GB" sz="2400" dirty="0">
                <a:latin typeface="Courier" charset="0"/>
                <a:ea typeface="Courier" charset="0"/>
                <a:cs typeface="Courier" charset="0"/>
              </a:rPr>
              <a:t> from pattern </a:t>
            </a:r>
          </a:p>
          <a:p>
            <a:r>
              <a:rPr lang="en-GB" sz="2400" dirty="0">
                <a:latin typeface="Courier" charset="0"/>
                <a:ea typeface="Courier" charset="0"/>
                <a:cs typeface="Courier" charset="0"/>
              </a:rPr>
              <a:t>[every ( </a:t>
            </a:r>
          </a:p>
          <a:p>
            <a:r>
              <a:rPr lang="en-GB" sz="2400" dirty="0">
                <a:latin typeface="Courier" charset="0"/>
                <a:ea typeface="Courier" charset="0"/>
                <a:cs typeface="Courier" charset="0"/>
              </a:rPr>
              <a:t>  a = </a:t>
            </a:r>
            <a:r>
              <a:rPr lang="en-GB" sz="2400" dirty="0" err="1">
                <a:latin typeface="Courier" charset="0"/>
                <a:ea typeface="Courier" charset="0"/>
                <a:cs typeface="Courier" charset="0"/>
              </a:rPr>
              <a:t>SmokeEvent</a:t>
            </a:r>
            <a:r>
              <a:rPr lang="en-GB" sz="2400" dirty="0">
                <a:latin typeface="Courier" charset="0"/>
                <a:ea typeface="Courier" charset="0"/>
                <a:cs typeface="Courier" charset="0"/>
              </a:rPr>
              <a:t>(smoke=true)</a:t>
            </a:r>
          </a:p>
          <a:p>
            <a:r>
              <a:rPr lang="en-GB" sz="2400" dirty="0">
                <a:latin typeface="Courier" charset="0"/>
                <a:ea typeface="Courier" charset="0"/>
                <a:cs typeface="Courier" charset="0"/>
              </a:rPr>
              <a:t>  -&gt; </a:t>
            </a:r>
          </a:p>
          <a:p>
            <a:r>
              <a:rPr lang="en-GB" sz="2400" dirty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GB" sz="2400" dirty="0" err="1">
                <a:latin typeface="Courier" charset="0"/>
                <a:ea typeface="Courier" charset="0"/>
                <a:cs typeface="Courier" charset="0"/>
              </a:rPr>
              <a:t>TempEvent</a:t>
            </a:r>
            <a:r>
              <a:rPr lang="en-GB" sz="24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GB" sz="2400" dirty="0" err="1">
                <a:latin typeface="Courier" charset="0"/>
                <a:ea typeface="Courier" charset="0"/>
                <a:cs typeface="Courier" charset="0"/>
              </a:rPr>
              <a:t>val</a:t>
            </a:r>
            <a:r>
              <a:rPr lang="en-GB" sz="2400" dirty="0">
                <a:latin typeface="Courier" charset="0"/>
                <a:ea typeface="Courier" charset="0"/>
                <a:cs typeface="Courier" charset="0"/>
              </a:rPr>
              <a:t>&gt;50, sensor=</a:t>
            </a:r>
            <a:r>
              <a:rPr lang="en-GB" sz="2400" dirty="0" err="1">
                <a:latin typeface="Courier" charset="0"/>
                <a:ea typeface="Courier" charset="0"/>
                <a:cs typeface="Courier" charset="0"/>
              </a:rPr>
              <a:t>a.sensor</a:t>
            </a:r>
            <a:r>
              <a:rPr lang="en-GB" sz="2400" dirty="0">
                <a:latin typeface="Courier" charset="0"/>
                <a:ea typeface="Courier" charset="0"/>
                <a:cs typeface="Courier" charset="0"/>
              </a:rPr>
              <a:t>) </a:t>
            </a:r>
          </a:p>
          <a:p>
            <a:r>
              <a:rPr lang="en-GB" sz="2400" dirty="0">
                <a:latin typeface="Courier" charset="0"/>
                <a:ea typeface="Courier" charset="0"/>
                <a:cs typeface="Courier" charset="0"/>
              </a:rPr>
              <a:t>  where </a:t>
            </a:r>
            <a:r>
              <a:rPr lang="en-GB" sz="2400" dirty="0" err="1">
                <a:latin typeface="Courier" charset="0"/>
                <a:ea typeface="Courier" charset="0"/>
                <a:cs typeface="Courier" charset="0"/>
              </a:rPr>
              <a:t>timer:within</a:t>
            </a:r>
            <a:r>
              <a:rPr lang="en-GB" sz="2400" dirty="0">
                <a:latin typeface="Courier" charset="0"/>
                <a:ea typeface="Courier" charset="0"/>
                <a:cs typeface="Courier" charset="0"/>
              </a:rPr>
              <a:t>(2 min) </a:t>
            </a:r>
          </a:p>
          <a:p>
            <a:r>
              <a:rPr lang="en-GB" sz="2400" dirty="0">
                <a:latin typeface="Courier" charset="0"/>
                <a:ea typeface="Courier" charset="0"/>
                <a:cs typeface="Courier" charset="0"/>
              </a:rPr>
              <a:t>)]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9618A30-0A3C-A248-9061-A207BE29D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E57ED-CEBD-B345-9106-FF3F234B891C}" type="slidenum">
              <a:rPr lang="en-US" smtClean="0"/>
              <a:t>39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5CDC29-1EC5-F74B-A2EE-1EB63B16B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E. Della Valle - http://emanueledellavalle.org (cc bysa A. Margara)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358B0FA5-A636-D1E8-F0EA-BE66E734993E}"/>
                  </a:ext>
                </a:extLst>
              </p14:cNvPr>
              <p14:cNvContentPartPr/>
              <p14:nvPr/>
            </p14:nvContentPartPr>
            <p14:xfrm>
              <a:off x="4221360" y="2357640"/>
              <a:ext cx="1767960" cy="241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358B0FA5-A636-D1E8-F0EA-BE66E734993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12000" y="2348280"/>
                <a:ext cx="1786680" cy="42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35945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0">
            <a:extLst>
              <a:ext uri="{FF2B5EF4-FFF2-40B4-BE49-F238E27FC236}">
                <a16:creationId xmlns:a16="http://schemas.microsoft.com/office/drawing/2014/main" id="{BE07F27B-60DD-9EE6-EC33-93254B7399DA}"/>
              </a:ext>
            </a:extLst>
          </p:cNvPr>
          <p:cNvSpPr/>
          <p:nvPr/>
        </p:nvSpPr>
        <p:spPr>
          <a:xfrm>
            <a:off x="2205318" y="655633"/>
            <a:ext cx="2286000" cy="2598555"/>
          </a:xfrm>
          <a:custGeom>
            <a:avLst/>
            <a:gdLst>
              <a:gd name="connsiteX0" fmla="*/ 2259106 w 2286000"/>
              <a:gd name="connsiteY0" fmla="*/ 1011802 h 2598555"/>
              <a:gd name="connsiteX1" fmla="*/ 2111188 w 2286000"/>
              <a:gd name="connsiteY1" fmla="*/ 998355 h 2598555"/>
              <a:gd name="connsiteX2" fmla="*/ 2070847 w 2286000"/>
              <a:gd name="connsiteY2" fmla="*/ 971461 h 2598555"/>
              <a:gd name="connsiteX3" fmla="*/ 1976717 w 2286000"/>
              <a:gd name="connsiteY3" fmla="*/ 890779 h 2598555"/>
              <a:gd name="connsiteX4" fmla="*/ 1882588 w 2286000"/>
              <a:gd name="connsiteY4" fmla="*/ 783202 h 2598555"/>
              <a:gd name="connsiteX5" fmla="*/ 1828800 w 2286000"/>
              <a:gd name="connsiteY5" fmla="*/ 742861 h 2598555"/>
              <a:gd name="connsiteX6" fmla="*/ 1748117 w 2286000"/>
              <a:gd name="connsiteY6" fmla="*/ 689073 h 2598555"/>
              <a:gd name="connsiteX7" fmla="*/ 1694329 w 2286000"/>
              <a:gd name="connsiteY7" fmla="*/ 648732 h 2598555"/>
              <a:gd name="connsiteX8" fmla="*/ 1653988 w 2286000"/>
              <a:gd name="connsiteY8" fmla="*/ 621838 h 2598555"/>
              <a:gd name="connsiteX9" fmla="*/ 1627094 w 2286000"/>
              <a:gd name="connsiteY9" fmla="*/ 594943 h 2598555"/>
              <a:gd name="connsiteX10" fmla="*/ 1586753 w 2286000"/>
              <a:gd name="connsiteY10" fmla="*/ 568049 h 2598555"/>
              <a:gd name="connsiteX11" fmla="*/ 1519517 w 2286000"/>
              <a:gd name="connsiteY11" fmla="*/ 500814 h 2598555"/>
              <a:gd name="connsiteX12" fmla="*/ 1438835 w 2286000"/>
              <a:gd name="connsiteY12" fmla="*/ 420132 h 2598555"/>
              <a:gd name="connsiteX13" fmla="*/ 1398494 w 2286000"/>
              <a:gd name="connsiteY13" fmla="*/ 379791 h 2598555"/>
              <a:gd name="connsiteX14" fmla="*/ 1371600 w 2286000"/>
              <a:gd name="connsiteY14" fmla="*/ 352896 h 2598555"/>
              <a:gd name="connsiteX15" fmla="*/ 1331258 w 2286000"/>
              <a:gd name="connsiteY15" fmla="*/ 326002 h 2598555"/>
              <a:gd name="connsiteX16" fmla="*/ 1264023 w 2286000"/>
              <a:gd name="connsiteY16" fmla="*/ 258767 h 2598555"/>
              <a:gd name="connsiteX17" fmla="*/ 1223682 w 2286000"/>
              <a:gd name="connsiteY17" fmla="*/ 218426 h 2598555"/>
              <a:gd name="connsiteX18" fmla="*/ 1183341 w 2286000"/>
              <a:gd name="connsiteY18" fmla="*/ 204979 h 2598555"/>
              <a:gd name="connsiteX19" fmla="*/ 1143000 w 2286000"/>
              <a:gd name="connsiteY19" fmla="*/ 178085 h 2598555"/>
              <a:gd name="connsiteX20" fmla="*/ 1102658 w 2286000"/>
              <a:gd name="connsiteY20" fmla="*/ 164638 h 2598555"/>
              <a:gd name="connsiteX21" fmla="*/ 995082 w 2286000"/>
              <a:gd name="connsiteY21" fmla="*/ 137743 h 2598555"/>
              <a:gd name="connsiteX22" fmla="*/ 806823 w 2286000"/>
              <a:gd name="connsiteY22" fmla="*/ 110849 h 2598555"/>
              <a:gd name="connsiteX23" fmla="*/ 699247 w 2286000"/>
              <a:gd name="connsiteY23" fmla="*/ 83955 h 2598555"/>
              <a:gd name="connsiteX24" fmla="*/ 564776 w 2286000"/>
              <a:gd name="connsiteY24" fmla="*/ 43614 h 2598555"/>
              <a:gd name="connsiteX25" fmla="*/ 524435 w 2286000"/>
              <a:gd name="connsiteY25" fmla="*/ 30167 h 2598555"/>
              <a:gd name="connsiteX26" fmla="*/ 443753 w 2286000"/>
              <a:gd name="connsiteY26" fmla="*/ 16720 h 2598555"/>
              <a:gd name="connsiteX27" fmla="*/ 389964 w 2286000"/>
              <a:gd name="connsiteY27" fmla="*/ 3273 h 2598555"/>
              <a:gd name="connsiteX28" fmla="*/ 107576 w 2286000"/>
              <a:gd name="connsiteY28" fmla="*/ 43614 h 2598555"/>
              <a:gd name="connsiteX29" fmla="*/ 67235 w 2286000"/>
              <a:gd name="connsiteY29" fmla="*/ 83955 h 2598555"/>
              <a:gd name="connsiteX30" fmla="*/ 40341 w 2286000"/>
              <a:gd name="connsiteY30" fmla="*/ 124296 h 2598555"/>
              <a:gd name="connsiteX31" fmla="*/ 0 w 2286000"/>
              <a:gd name="connsiteY31" fmla="*/ 527708 h 2598555"/>
              <a:gd name="connsiteX32" fmla="*/ 26894 w 2286000"/>
              <a:gd name="connsiteY32" fmla="*/ 1105932 h 2598555"/>
              <a:gd name="connsiteX33" fmla="*/ 40341 w 2286000"/>
              <a:gd name="connsiteY33" fmla="*/ 1159720 h 2598555"/>
              <a:gd name="connsiteX34" fmla="*/ 40341 w 2286000"/>
              <a:gd name="connsiteY34" fmla="*/ 2262379 h 2598555"/>
              <a:gd name="connsiteX35" fmla="*/ 107576 w 2286000"/>
              <a:gd name="connsiteY35" fmla="*/ 2558214 h 2598555"/>
              <a:gd name="connsiteX36" fmla="*/ 134470 w 2286000"/>
              <a:gd name="connsiteY36" fmla="*/ 2517873 h 2598555"/>
              <a:gd name="connsiteX37" fmla="*/ 336176 w 2286000"/>
              <a:gd name="connsiteY37" fmla="*/ 2558214 h 2598555"/>
              <a:gd name="connsiteX38" fmla="*/ 430306 w 2286000"/>
              <a:gd name="connsiteY38" fmla="*/ 2585108 h 2598555"/>
              <a:gd name="connsiteX39" fmla="*/ 470647 w 2286000"/>
              <a:gd name="connsiteY39" fmla="*/ 2598555 h 2598555"/>
              <a:gd name="connsiteX40" fmla="*/ 726141 w 2286000"/>
              <a:gd name="connsiteY40" fmla="*/ 2585108 h 2598555"/>
              <a:gd name="connsiteX41" fmla="*/ 766482 w 2286000"/>
              <a:gd name="connsiteY41" fmla="*/ 2571661 h 2598555"/>
              <a:gd name="connsiteX42" fmla="*/ 968188 w 2286000"/>
              <a:gd name="connsiteY42" fmla="*/ 2531320 h 2598555"/>
              <a:gd name="connsiteX43" fmla="*/ 1075764 w 2286000"/>
              <a:gd name="connsiteY43" fmla="*/ 2544767 h 2598555"/>
              <a:gd name="connsiteX44" fmla="*/ 1116106 w 2286000"/>
              <a:gd name="connsiteY44" fmla="*/ 2558214 h 2598555"/>
              <a:gd name="connsiteX45" fmla="*/ 1492623 w 2286000"/>
              <a:gd name="connsiteY45" fmla="*/ 2571661 h 2598555"/>
              <a:gd name="connsiteX46" fmla="*/ 1680882 w 2286000"/>
              <a:gd name="connsiteY46" fmla="*/ 2558214 h 2598555"/>
              <a:gd name="connsiteX47" fmla="*/ 1734670 w 2286000"/>
              <a:gd name="connsiteY47" fmla="*/ 2544767 h 2598555"/>
              <a:gd name="connsiteX48" fmla="*/ 1815353 w 2286000"/>
              <a:gd name="connsiteY48" fmla="*/ 2517873 h 2598555"/>
              <a:gd name="connsiteX49" fmla="*/ 1976717 w 2286000"/>
              <a:gd name="connsiteY49" fmla="*/ 2504426 h 2598555"/>
              <a:gd name="connsiteX50" fmla="*/ 2017058 w 2286000"/>
              <a:gd name="connsiteY50" fmla="*/ 2477532 h 2598555"/>
              <a:gd name="connsiteX51" fmla="*/ 2070847 w 2286000"/>
              <a:gd name="connsiteY51" fmla="*/ 2423743 h 2598555"/>
              <a:gd name="connsiteX52" fmla="*/ 2111188 w 2286000"/>
              <a:gd name="connsiteY52" fmla="*/ 2396849 h 2598555"/>
              <a:gd name="connsiteX53" fmla="*/ 2124635 w 2286000"/>
              <a:gd name="connsiteY53" fmla="*/ 1751391 h 2598555"/>
              <a:gd name="connsiteX54" fmla="*/ 2138082 w 2286000"/>
              <a:gd name="connsiteY54" fmla="*/ 1630367 h 2598555"/>
              <a:gd name="connsiteX55" fmla="*/ 2151529 w 2286000"/>
              <a:gd name="connsiteY55" fmla="*/ 1495896 h 2598555"/>
              <a:gd name="connsiteX56" fmla="*/ 2178423 w 2286000"/>
              <a:gd name="connsiteY56" fmla="*/ 1307638 h 2598555"/>
              <a:gd name="connsiteX57" fmla="*/ 2218764 w 2286000"/>
              <a:gd name="connsiteY57" fmla="*/ 1200061 h 2598555"/>
              <a:gd name="connsiteX58" fmla="*/ 2245658 w 2286000"/>
              <a:gd name="connsiteY58" fmla="*/ 1159720 h 2598555"/>
              <a:gd name="connsiteX59" fmla="*/ 2272553 w 2286000"/>
              <a:gd name="connsiteY59" fmla="*/ 1079038 h 2598555"/>
              <a:gd name="connsiteX60" fmla="*/ 2286000 w 2286000"/>
              <a:gd name="connsiteY60" fmla="*/ 1038696 h 2598555"/>
              <a:gd name="connsiteX61" fmla="*/ 2259106 w 2286000"/>
              <a:gd name="connsiteY61" fmla="*/ 1011802 h 25985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</a:cxnLst>
            <a:rect l="l" t="t" r="r" b="b"/>
            <a:pathLst>
              <a:path w="2286000" h="2598555">
                <a:moveTo>
                  <a:pt x="2259106" y="1011802"/>
                </a:moveTo>
                <a:cubicBezTo>
                  <a:pt x="2209800" y="1007320"/>
                  <a:pt x="2159598" y="1008729"/>
                  <a:pt x="2111188" y="998355"/>
                </a:cubicBezTo>
                <a:cubicBezTo>
                  <a:pt x="2095385" y="994969"/>
                  <a:pt x="2083998" y="980854"/>
                  <a:pt x="2070847" y="971461"/>
                </a:cubicBezTo>
                <a:cubicBezTo>
                  <a:pt x="2034184" y="945273"/>
                  <a:pt x="2005465" y="925277"/>
                  <a:pt x="1976717" y="890779"/>
                </a:cubicBezTo>
                <a:cubicBezTo>
                  <a:pt x="1924876" y="828570"/>
                  <a:pt x="1975696" y="853033"/>
                  <a:pt x="1882588" y="783202"/>
                </a:cubicBezTo>
                <a:cubicBezTo>
                  <a:pt x="1864659" y="769755"/>
                  <a:pt x="1847160" y="755713"/>
                  <a:pt x="1828800" y="742861"/>
                </a:cubicBezTo>
                <a:cubicBezTo>
                  <a:pt x="1802320" y="724325"/>
                  <a:pt x="1773975" y="708467"/>
                  <a:pt x="1748117" y="689073"/>
                </a:cubicBezTo>
                <a:cubicBezTo>
                  <a:pt x="1730188" y="675626"/>
                  <a:pt x="1712566" y="661759"/>
                  <a:pt x="1694329" y="648732"/>
                </a:cubicBezTo>
                <a:cubicBezTo>
                  <a:pt x="1681178" y="639338"/>
                  <a:pt x="1666608" y="631934"/>
                  <a:pt x="1653988" y="621838"/>
                </a:cubicBezTo>
                <a:cubicBezTo>
                  <a:pt x="1644088" y="613918"/>
                  <a:pt x="1636994" y="602863"/>
                  <a:pt x="1627094" y="594943"/>
                </a:cubicBezTo>
                <a:cubicBezTo>
                  <a:pt x="1614474" y="584847"/>
                  <a:pt x="1598916" y="578691"/>
                  <a:pt x="1586753" y="568049"/>
                </a:cubicBezTo>
                <a:cubicBezTo>
                  <a:pt x="1562900" y="547178"/>
                  <a:pt x="1541929" y="523226"/>
                  <a:pt x="1519517" y="500814"/>
                </a:cubicBezTo>
                <a:lnTo>
                  <a:pt x="1438835" y="420132"/>
                </a:lnTo>
                <a:lnTo>
                  <a:pt x="1398494" y="379791"/>
                </a:lnTo>
                <a:cubicBezTo>
                  <a:pt x="1389529" y="370826"/>
                  <a:pt x="1382149" y="359928"/>
                  <a:pt x="1371600" y="352896"/>
                </a:cubicBezTo>
                <a:lnTo>
                  <a:pt x="1331258" y="326002"/>
                </a:lnTo>
                <a:cubicBezTo>
                  <a:pt x="1281952" y="252043"/>
                  <a:pt x="1331258" y="314796"/>
                  <a:pt x="1264023" y="258767"/>
                </a:cubicBezTo>
                <a:cubicBezTo>
                  <a:pt x="1249414" y="246593"/>
                  <a:pt x="1239505" y="228975"/>
                  <a:pt x="1223682" y="218426"/>
                </a:cubicBezTo>
                <a:cubicBezTo>
                  <a:pt x="1211888" y="210563"/>
                  <a:pt x="1196019" y="211318"/>
                  <a:pt x="1183341" y="204979"/>
                </a:cubicBezTo>
                <a:cubicBezTo>
                  <a:pt x="1168886" y="197751"/>
                  <a:pt x="1157455" y="185312"/>
                  <a:pt x="1143000" y="178085"/>
                </a:cubicBezTo>
                <a:cubicBezTo>
                  <a:pt x="1130322" y="171746"/>
                  <a:pt x="1116333" y="168368"/>
                  <a:pt x="1102658" y="164638"/>
                </a:cubicBezTo>
                <a:cubicBezTo>
                  <a:pt x="1066998" y="154912"/>
                  <a:pt x="1031673" y="142970"/>
                  <a:pt x="995082" y="137743"/>
                </a:cubicBezTo>
                <a:cubicBezTo>
                  <a:pt x="932329" y="128778"/>
                  <a:pt x="868320" y="126223"/>
                  <a:pt x="806823" y="110849"/>
                </a:cubicBezTo>
                <a:cubicBezTo>
                  <a:pt x="770964" y="101884"/>
                  <a:pt x="734313" y="95643"/>
                  <a:pt x="699247" y="83955"/>
                </a:cubicBezTo>
                <a:cubicBezTo>
                  <a:pt x="507501" y="20041"/>
                  <a:pt x="707040" y="84261"/>
                  <a:pt x="564776" y="43614"/>
                </a:cubicBezTo>
                <a:cubicBezTo>
                  <a:pt x="551147" y="39720"/>
                  <a:pt x="538272" y="33242"/>
                  <a:pt x="524435" y="30167"/>
                </a:cubicBezTo>
                <a:cubicBezTo>
                  <a:pt x="497819" y="24252"/>
                  <a:pt x="470489" y="22067"/>
                  <a:pt x="443753" y="16720"/>
                </a:cubicBezTo>
                <a:cubicBezTo>
                  <a:pt x="425630" y="13096"/>
                  <a:pt x="407894" y="7755"/>
                  <a:pt x="389964" y="3273"/>
                </a:cubicBezTo>
                <a:cubicBezTo>
                  <a:pt x="247041" y="11213"/>
                  <a:pt x="192100" y="-26823"/>
                  <a:pt x="107576" y="43614"/>
                </a:cubicBezTo>
                <a:cubicBezTo>
                  <a:pt x="92967" y="55788"/>
                  <a:pt x="79409" y="69346"/>
                  <a:pt x="67235" y="83955"/>
                </a:cubicBezTo>
                <a:cubicBezTo>
                  <a:pt x="56889" y="96370"/>
                  <a:pt x="49306" y="110849"/>
                  <a:pt x="40341" y="124296"/>
                </a:cubicBezTo>
                <a:cubicBezTo>
                  <a:pt x="-10494" y="327639"/>
                  <a:pt x="15125" y="194949"/>
                  <a:pt x="0" y="527708"/>
                </a:cubicBezTo>
                <a:cubicBezTo>
                  <a:pt x="6440" y="765988"/>
                  <a:pt x="-12555" y="908685"/>
                  <a:pt x="26894" y="1105932"/>
                </a:cubicBezTo>
                <a:cubicBezTo>
                  <a:pt x="30518" y="1124054"/>
                  <a:pt x="35859" y="1141791"/>
                  <a:pt x="40341" y="1159720"/>
                </a:cubicBezTo>
                <a:cubicBezTo>
                  <a:pt x="31868" y="1617278"/>
                  <a:pt x="14467" y="1848395"/>
                  <a:pt x="40341" y="2262379"/>
                </a:cubicBezTo>
                <a:cubicBezTo>
                  <a:pt x="57690" y="2539966"/>
                  <a:pt x="-5727" y="2482679"/>
                  <a:pt x="107576" y="2558214"/>
                </a:cubicBezTo>
                <a:cubicBezTo>
                  <a:pt x="116541" y="2544767"/>
                  <a:pt x="118497" y="2520330"/>
                  <a:pt x="134470" y="2517873"/>
                </a:cubicBezTo>
                <a:cubicBezTo>
                  <a:pt x="261507" y="2498329"/>
                  <a:pt x="254643" y="2523271"/>
                  <a:pt x="336176" y="2558214"/>
                </a:cubicBezTo>
                <a:cubicBezTo>
                  <a:pt x="368418" y="2572032"/>
                  <a:pt x="396186" y="2575359"/>
                  <a:pt x="430306" y="2585108"/>
                </a:cubicBezTo>
                <a:cubicBezTo>
                  <a:pt x="443935" y="2589002"/>
                  <a:pt x="457200" y="2594073"/>
                  <a:pt x="470647" y="2598555"/>
                </a:cubicBezTo>
                <a:cubicBezTo>
                  <a:pt x="555812" y="2594073"/>
                  <a:pt x="641209" y="2592829"/>
                  <a:pt x="726141" y="2585108"/>
                </a:cubicBezTo>
                <a:cubicBezTo>
                  <a:pt x="740257" y="2583825"/>
                  <a:pt x="752807" y="2575391"/>
                  <a:pt x="766482" y="2571661"/>
                </a:cubicBezTo>
                <a:cubicBezTo>
                  <a:pt x="880600" y="2540538"/>
                  <a:pt x="858224" y="2547029"/>
                  <a:pt x="968188" y="2531320"/>
                </a:cubicBezTo>
                <a:cubicBezTo>
                  <a:pt x="1004047" y="2535802"/>
                  <a:pt x="1040209" y="2538303"/>
                  <a:pt x="1075764" y="2544767"/>
                </a:cubicBezTo>
                <a:cubicBezTo>
                  <a:pt x="1089710" y="2547303"/>
                  <a:pt x="1101961" y="2557301"/>
                  <a:pt x="1116106" y="2558214"/>
                </a:cubicBezTo>
                <a:cubicBezTo>
                  <a:pt x="1241431" y="2566299"/>
                  <a:pt x="1367117" y="2567179"/>
                  <a:pt x="1492623" y="2571661"/>
                </a:cubicBezTo>
                <a:cubicBezTo>
                  <a:pt x="1555376" y="2567179"/>
                  <a:pt x="1618354" y="2565162"/>
                  <a:pt x="1680882" y="2558214"/>
                </a:cubicBezTo>
                <a:cubicBezTo>
                  <a:pt x="1699250" y="2556173"/>
                  <a:pt x="1716968" y="2550077"/>
                  <a:pt x="1734670" y="2544767"/>
                </a:cubicBezTo>
                <a:cubicBezTo>
                  <a:pt x="1761824" y="2536621"/>
                  <a:pt x="1787102" y="2520227"/>
                  <a:pt x="1815353" y="2517873"/>
                </a:cubicBezTo>
                <a:lnTo>
                  <a:pt x="1976717" y="2504426"/>
                </a:lnTo>
                <a:cubicBezTo>
                  <a:pt x="1990164" y="2495461"/>
                  <a:pt x="2004787" y="2488050"/>
                  <a:pt x="2017058" y="2477532"/>
                </a:cubicBezTo>
                <a:cubicBezTo>
                  <a:pt x="2036310" y="2461030"/>
                  <a:pt x="2049749" y="2437808"/>
                  <a:pt x="2070847" y="2423743"/>
                </a:cubicBezTo>
                <a:lnTo>
                  <a:pt x="2111188" y="2396849"/>
                </a:lnTo>
                <a:cubicBezTo>
                  <a:pt x="2115670" y="2181696"/>
                  <a:pt x="2117089" y="1966458"/>
                  <a:pt x="2124635" y="1751391"/>
                </a:cubicBezTo>
                <a:cubicBezTo>
                  <a:pt x="2126058" y="1710826"/>
                  <a:pt x="2133833" y="1670734"/>
                  <a:pt x="2138082" y="1630367"/>
                </a:cubicBezTo>
                <a:cubicBezTo>
                  <a:pt x="2142798" y="1585567"/>
                  <a:pt x="2145942" y="1540595"/>
                  <a:pt x="2151529" y="1495896"/>
                </a:cubicBezTo>
                <a:cubicBezTo>
                  <a:pt x="2159392" y="1432996"/>
                  <a:pt x="2158378" y="1367775"/>
                  <a:pt x="2178423" y="1307638"/>
                </a:cubicBezTo>
                <a:cubicBezTo>
                  <a:pt x="2190061" y="1272722"/>
                  <a:pt x="2202684" y="1232222"/>
                  <a:pt x="2218764" y="1200061"/>
                </a:cubicBezTo>
                <a:cubicBezTo>
                  <a:pt x="2225992" y="1185606"/>
                  <a:pt x="2239094" y="1174488"/>
                  <a:pt x="2245658" y="1159720"/>
                </a:cubicBezTo>
                <a:cubicBezTo>
                  <a:pt x="2257172" y="1133815"/>
                  <a:pt x="2263588" y="1105932"/>
                  <a:pt x="2272553" y="1079038"/>
                </a:cubicBezTo>
                <a:cubicBezTo>
                  <a:pt x="2277036" y="1065591"/>
                  <a:pt x="2286000" y="1052871"/>
                  <a:pt x="2286000" y="1038696"/>
                </a:cubicBezTo>
                <a:lnTo>
                  <a:pt x="2259106" y="1011802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0B1B3011-5F7D-A5A9-FAA6-E291F1F2C88B}"/>
              </a:ext>
            </a:extLst>
          </p:cNvPr>
          <p:cNvSpPr/>
          <p:nvPr/>
        </p:nvSpPr>
        <p:spPr>
          <a:xfrm>
            <a:off x="4329954" y="4746813"/>
            <a:ext cx="4666128" cy="1718824"/>
          </a:xfrm>
          <a:custGeom>
            <a:avLst/>
            <a:gdLst>
              <a:gd name="connsiteX0" fmla="*/ 4411925 w 4411925"/>
              <a:gd name="connsiteY0" fmla="*/ 80682 h 1414738"/>
              <a:gd name="connsiteX1" fmla="*/ 3430290 w 4411925"/>
              <a:gd name="connsiteY1" fmla="*/ 80682 h 1414738"/>
              <a:gd name="connsiteX2" fmla="*/ 3349607 w 4411925"/>
              <a:gd name="connsiteY2" fmla="*/ 67235 h 1414738"/>
              <a:gd name="connsiteX3" fmla="*/ 3228584 w 4411925"/>
              <a:gd name="connsiteY3" fmla="*/ 53788 h 1414738"/>
              <a:gd name="connsiteX4" fmla="*/ 1628384 w 4411925"/>
              <a:gd name="connsiteY4" fmla="*/ 26894 h 1414738"/>
              <a:gd name="connsiteX5" fmla="*/ 861901 w 4411925"/>
              <a:gd name="connsiteY5" fmla="*/ 0 h 1414738"/>
              <a:gd name="connsiteX6" fmla="*/ 310572 w 4411925"/>
              <a:gd name="connsiteY6" fmla="*/ 13447 h 1414738"/>
              <a:gd name="connsiteX7" fmla="*/ 256784 w 4411925"/>
              <a:gd name="connsiteY7" fmla="*/ 26894 h 1414738"/>
              <a:gd name="connsiteX8" fmla="*/ 176101 w 4411925"/>
              <a:gd name="connsiteY8" fmla="*/ 80682 h 1414738"/>
              <a:gd name="connsiteX9" fmla="*/ 122313 w 4411925"/>
              <a:gd name="connsiteY9" fmla="*/ 147917 h 1414738"/>
              <a:gd name="connsiteX10" fmla="*/ 55078 w 4411925"/>
              <a:gd name="connsiteY10" fmla="*/ 242047 h 1414738"/>
              <a:gd name="connsiteX11" fmla="*/ 28184 w 4411925"/>
              <a:gd name="connsiteY11" fmla="*/ 349623 h 1414738"/>
              <a:gd name="connsiteX12" fmla="*/ 14737 w 4411925"/>
              <a:gd name="connsiteY12" fmla="*/ 403411 h 1414738"/>
              <a:gd name="connsiteX13" fmla="*/ 1290 w 4411925"/>
              <a:gd name="connsiteY13" fmla="*/ 564776 h 1414738"/>
              <a:gd name="connsiteX14" fmla="*/ 28184 w 4411925"/>
              <a:gd name="connsiteY14" fmla="*/ 941294 h 1414738"/>
              <a:gd name="connsiteX15" fmla="*/ 41631 w 4411925"/>
              <a:gd name="connsiteY15" fmla="*/ 981635 h 1414738"/>
              <a:gd name="connsiteX16" fmla="*/ 68525 w 4411925"/>
              <a:gd name="connsiteY16" fmla="*/ 1021976 h 1414738"/>
              <a:gd name="connsiteX17" fmla="*/ 162654 w 4411925"/>
              <a:gd name="connsiteY17" fmla="*/ 1143000 h 1414738"/>
              <a:gd name="connsiteX18" fmla="*/ 243337 w 4411925"/>
              <a:gd name="connsiteY18" fmla="*/ 1196788 h 1414738"/>
              <a:gd name="connsiteX19" fmla="*/ 485384 w 4411925"/>
              <a:gd name="connsiteY19" fmla="*/ 1223682 h 1414738"/>
              <a:gd name="connsiteX20" fmla="*/ 619854 w 4411925"/>
              <a:gd name="connsiteY20" fmla="*/ 1250576 h 1414738"/>
              <a:gd name="connsiteX21" fmla="*/ 1937666 w 4411925"/>
              <a:gd name="connsiteY21" fmla="*/ 1264023 h 1414738"/>
              <a:gd name="connsiteX22" fmla="*/ 2421760 w 4411925"/>
              <a:gd name="connsiteY22" fmla="*/ 1290917 h 1414738"/>
              <a:gd name="connsiteX23" fmla="*/ 2569678 w 4411925"/>
              <a:gd name="connsiteY23" fmla="*/ 1317811 h 1414738"/>
              <a:gd name="connsiteX24" fmla="*/ 2744490 w 4411925"/>
              <a:gd name="connsiteY24" fmla="*/ 1344705 h 1414738"/>
              <a:gd name="connsiteX25" fmla="*/ 2852066 w 4411925"/>
              <a:gd name="connsiteY25" fmla="*/ 1358152 h 1414738"/>
              <a:gd name="connsiteX26" fmla="*/ 2946195 w 4411925"/>
              <a:gd name="connsiteY26" fmla="*/ 1371600 h 1414738"/>
              <a:gd name="connsiteX27" fmla="*/ 3457184 w 4411925"/>
              <a:gd name="connsiteY27" fmla="*/ 1398494 h 1414738"/>
              <a:gd name="connsiteX28" fmla="*/ 3900937 w 4411925"/>
              <a:gd name="connsiteY28" fmla="*/ 1398494 h 1414738"/>
              <a:gd name="connsiteX29" fmla="*/ 3981619 w 4411925"/>
              <a:gd name="connsiteY29" fmla="*/ 1371600 h 1414738"/>
              <a:gd name="connsiteX30" fmla="*/ 4021960 w 4411925"/>
              <a:gd name="connsiteY30" fmla="*/ 1358152 h 1414738"/>
              <a:gd name="connsiteX31" fmla="*/ 4062301 w 4411925"/>
              <a:gd name="connsiteY31" fmla="*/ 1344705 h 1414738"/>
              <a:gd name="connsiteX32" fmla="*/ 4142984 w 4411925"/>
              <a:gd name="connsiteY32" fmla="*/ 1304364 h 1414738"/>
              <a:gd name="connsiteX33" fmla="*/ 4183325 w 4411925"/>
              <a:gd name="connsiteY33" fmla="*/ 1277470 h 1414738"/>
              <a:gd name="connsiteX34" fmla="*/ 4223666 w 4411925"/>
              <a:gd name="connsiteY34" fmla="*/ 1264023 h 1414738"/>
              <a:gd name="connsiteX35" fmla="*/ 4344690 w 4411925"/>
              <a:gd name="connsiteY35" fmla="*/ 1169894 h 1414738"/>
              <a:gd name="connsiteX36" fmla="*/ 4371584 w 4411925"/>
              <a:gd name="connsiteY36" fmla="*/ 1129552 h 1414738"/>
              <a:gd name="connsiteX37" fmla="*/ 4411925 w 4411925"/>
              <a:gd name="connsiteY37" fmla="*/ 941294 h 1414738"/>
              <a:gd name="connsiteX38" fmla="*/ 4398478 w 4411925"/>
              <a:gd name="connsiteY38" fmla="*/ 67235 h 1414738"/>
              <a:gd name="connsiteX39" fmla="*/ 4385031 w 4411925"/>
              <a:gd name="connsiteY39" fmla="*/ 26894 h 1414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4411925" h="1414738">
                <a:moveTo>
                  <a:pt x="4411925" y="80682"/>
                </a:moveTo>
                <a:cubicBezTo>
                  <a:pt x="4010899" y="120784"/>
                  <a:pt x="4231795" y="103914"/>
                  <a:pt x="3430290" y="80682"/>
                </a:cubicBezTo>
                <a:cubicBezTo>
                  <a:pt x="3403036" y="79892"/>
                  <a:pt x="3376633" y="70838"/>
                  <a:pt x="3349607" y="67235"/>
                </a:cubicBezTo>
                <a:cubicBezTo>
                  <a:pt x="3309374" y="61871"/>
                  <a:pt x="3269125" y="55766"/>
                  <a:pt x="3228584" y="53788"/>
                </a:cubicBezTo>
                <a:cubicBezTo>
                  <a:pt x="2794059" y="32592"/>
                  <a:pt x="1893917" y="29946"/>
                  <a:pt x="1628384" y="26894"/>
                </a:cubicBezTo>
                <a:cubicBezTo>
                  <a:pt x="1319569" y="6306"/>
                  <a:pt x="1268278" y="0"/>
                  <a:pt x="861901" y="0"/>
                </a:cubicBezTo>
                <a:cubicBezTo>
                  <a:pt x="678070" y="0"/>
                  <a:pt x="494348" y="8965"/>
                  <a:pt x="310572" y="13447"/>
                </a:cubicBezTo>
                <a:cubicBezTo>
                  <a:pt x="292643" y="17929"/>
                  <a:pt x="273314" y="18629"/>
                  <a:pt x="256784" y="26894"/>
                </a:cubicBezTo>
                <a:cubicBezTo>
                  <a:pt x="227874" y="41349"/>
                  <a:pt x="196293" y="55442"/>
                  <a:pt x="176101" y="80682"/>
                </a:cubicBezTo>
                <a:cubicBezTo>
                  <a:pt x="158172" y="103094"/>
                  <a:pt x="138772" y="124404"/>
                  <a:pt x="122313" y="147917"/>
                </a:cubicBezTo>
                <a:cubicBezTo>
                  <a:pt x="49411" y="252062"/>
                  <a:pt x="113083" y="184040"/>
                  <a:pt x="55078" y="242047"/>
                </a:cubicBezTo>
                <a:lnTo>
                  <a:pt x="28184" y="349623"/>
                </a:lnTo>
                <a:lnTo>
                  <a:pt x="14737" y="403411"/>
                </a:lnTo>
                <a:cubicBezTo>
                  <a:pt x="10255" y="457199"/>
                  <a:pt x="1290" y="510801"/>
                  <a:pt x="1290" y="564776"/>
                </a:cubicBezTo>
                <a:cubicBezTo>
                  <a:pt x="1290" y="740968"/>
                  <a:pt x="-8936" y="811372"/>
                  <a:pt x="28184" y="941294"/>
                </a:cubicBezTo>
                <a:cubicBezTo>
                  <a:pt x="32078" y="954923"/>
                  <a:pt x="35292" y="968957"/>
                  <a:pt x="41631" y="981635"/>
                </a:cubicBezTo>
                <a:cubicBezTo>
                  <a:pt x="48859" y="996090"/>
                  <a:pt x="61297" y="1007521"/>
                  <a:pt x="68525" y="1021976"/>
                </a:cubicBezTo>
                <a:cubicBezTo>
                  <a:pt x="104654" y="1094234"/>
                  <a:pt x="43360" y="1063472"/>
                  <a:pt x="162654" y="1143000"/>
                </a:cubicBezTo>
                <a:cubicBezTo>
                  <a:pt x="189548" y="1160929"/>
                  <a:pt x="211175" y="1193572"/>
                  <a:pt x="243337" y="1196788"/>
                </a:cubicBezTo>
                <a:cubicBezTo>
                  <a:pt x="413766" y="1213831"/>
                  <a:pt x="333108" y="1204648"/>
                  <a:pt x="485384" y="1223682"/>
                </a:cubicBezTo>
                <a:cubicBezTo>
                  <a:pt x="536738" y="1240800"/>
                  <a:pt x="554302" y="1249327"/>
                  <a:pt x="619854" y="1250576"/>
                </a:cubicBezTo>
                <a:lnTo>
                  <a:pt x="1937666" y="1264023"/>
                </a:lnTo>
                <a:cubicBezTo>
                  <a:pt x="2168517" y="1302498"/>
                  <a:pt x="1904966" y="1262206"/>
                  <a:pt x="2421760" y="1290917"/>
                </a:cubicBezTo>
                <a:cubicBezTo>
                  <a:pt x="2450287" y="1292502"/>
                  <a:pt x="2538326" y="1312111"/>
                  <a:pt x="2569678" y="1317811"/>
                </a:cubicBezTo>
                <a:cubicBezTo>
                  <a:pt x="2626179" y="1328084"/>
                  <a:pt x="2687823" y="1337149"/>
                  <a:pt x="2744490" y="1344705"/>
                </a:cubicBezTo>
                <a:lnTo>
                  <a:pt x="2852066" y="1358152"/>
                </a:lnTo>
                <a:lnTo>
                  <a:pt x="2946195" y="1371600"/>
                </a:lnTo>
                <a:cubicBezTo>
                  <a:pt x="3158072" y="1398086"/>
                  <a:pt x="3149757" y="1387893"/>
                  <a:pt x="3457184" y="1398494"/>
                </a:cubicBezTo>
                <a:cubicBezTo>
                  <a:pt x="3649469" y="1415974"/>
                  <a:pt x="3663193" y="1423966"/>
                  <a:pt x="3900937" y="1398494"/>
                </a:cubicBezTo>
                <a:cubicBezTo>
                  <a:pt x="3929124" y="1395474"/>
                  <a:pt x="3954725" y="1380565"/>
                  <a:pt x="3981619" y="1371600"/>
                </a:cubicBezTo>
                <a:lnTo>
                  <a:pt x="4021960" y="1358152"/>
                </a:lnTo>
                <a:cubicBezTo>
                  <a:pt x="4035407" y="1353670"/>
                  <a:pt x="4050507" y="1352568"/>
                  <a:pt x="4062301" y="1344705"/>
                </a:cubicBezTo>
                <a:cubicBezTo>
                  <a:pt x="4114436" y="1309948"/>
                  <a:pt x="4087310" y="1322922"/>
                  <a:pt x="4142984" y="1304364"/>
                </a:cubicBezTo>
                <a:cubicBezTo>
                  <a:pt x="4156431" y="1295399"/>
                  <a:pt x="4168870" y="1284698"/>
                  <a:pt x="4183325" y="1277470"/>
                </a:cubicBezTo>
                <a:cubicBezTo>
                  <a:pt x="4196003" y="1271131"/>
                  <a:pt x="4211275" y="1270907"/>
                  <a:pt x="4223666" y="1264023"/>
                </a:cubicBezTo>
                <a:cubicBezTo>
                  <a:pt x="4270193" y="1238175"/>
                  <a:pt x="4310897" y="1210445"/>
                  <a:pt x="4344690" y="1169894"/>
                </a:cubicBezTo>
                <a:cubicBezTo>
                  <a:pt x="4355036" y="1157478"/>
                  <a:pt x="4362619" y="1142999"/>
                  <a:pt x="4371584" y="1129552"/>
                </a:cubicBezTo>
                <a:cubicBezTo>
                  <a:pt x="4405091" y="995525"/>
                  <a:pt x="4392401" y="1058435"/>
                  <a:pt x="4411925" y="941294"/>
                </a:cubicBezTo>
                <a:cubicBezTo>
                  <a:pt x="4407443" y="649941"/>
                  <a:pt x="4407044" y="358497"/>
                  <a:pt x="4398478" y="67235"/>
                </a:cubicBezTo>
                <a:cubicBezTo>
                  <a:pt x="4398061" y="53067"/>
                  <a:pt x="4385031" y="26894"/>
                  <a:pt x="4385031" y="26894"/>
                </a:cubicBezTo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346B7D34-6B60-2DBE-8275-5A30160026DF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85047" y="201996"/>
            <a:ext cx="9144000" cy="6263641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3CF4DE-A5E3-4376-F01A-CF67E4FFD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E. Della Valle - http://</a:t>
            </a:r>
            <a:r>
              <a:rPr lang="en-US" dirty="0" err="1"/>
              <a:t>emanueledellavalle.org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0AD091-9D02-E934-6FD4-ECA3EF432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37E91DC-7FD1-5446-A8BE-0E5A08EB214C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0397E0F-A056-FBB7-0665-8C8ABB04A5B5}"/>
              </a:ext>
            </a:extLst>
          </p:cNvPr>
          <p:cNvSpPr/>
          <p:nvPr/>
        </p:nvSpPr>
        <p:spPr>
          <a:xfrm>
            <a:off x="5829565" y="2570672"/>
            <a:ext cx="4520242" cy="1000664"/>
          </a:xfrm>
          <a:prstGeom prst="rect">
            <a:avLst/>
          </a:prstGeom>
          <a:solidFill>
            <a:schemeClr val="bg1"/>
          </a:solidFill>
          <a:ln>
            <a:noFill/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F14B7AE-F2F0-4F9A-2B76-4647226B5581}"/>
              </a:ext>
            </a:extLst>
          </p:cNvPr>
          <p:cNvSpPr/>
          <p:nvPr/>
        </p:nvSpPr>
        <p:spPr>
          <a:xfrm>
            <a:off x="5152392" y="2570672"/>
            <a:ext cx="573657" cy="1000664"/>
          </a:xfrm>
          <a:prstGeom prst="rect">
            <a:avLst/>
          </a:prstGeom>
          <a:solidFill>
            <a:schemeClr val="bg1"/>
          </a:solidFill>
          <a:ln>
            <a:noFill/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2F8028F-2152-48CC-306C-097DA8395AD1}"/>
              </a:ext>
            </a:extLst>
          </p:cNvPr>
          <p:cNvSpPr/>
          <p:nvPr/>
        </p:nvSpPr>
        <p:spPr>
          <a:xfrm>
            <a:off x="5904327" y="3968150"/>
            <a:ext cx="2766628" cy="778663"/>
          </a:xfrm>
          <a:prstGeom prst="rect">
            <a:avLst/>
          </a:prstGeom>
          <a:solidFill>
            <a:schemeClr val="bg1"/>
          </a:solidFill>
          <a:ln>
            <a:noFill/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B7B2D6D-F48C-8DD2-A56B-879DA537D5FE}"/>
              </a:ext>
            </a:extLst>
          </p:cNvPr>
          <p:cNvSpPr/>
          <p:nvPr/>
        </p:nvSpPr>
        <p:spPr>
          <a:xfrm>
            <a:off x="4846153" y="3696597"/>
            <a:ext cx="879895" cy="814658"/>
          </a:xfrm>
          <a:prstGeom prst="rect">
            <a:avLst/>
          </a:prstGeom>
          <a:solidFill>
            <a:schemeClr val="bg1"/>
          </a:solidFill>
          <a:ln>
            <a:noFill/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BCC314C-F11F-FE99-3205-9F1B071172EC}"/>
              </a:ext>
            </a:extLst>
          </p:cNvPr>
          <p:cNvSpPr/>
          <p:nvPr/>
        </p:nvSpPr>
        <p:spPr>
          <a:xfrm>
            <a:off x="8448036" y="3696597"/>
            <a:ext cx="325127" cy="321211"/>
          </a:xfrm>
          <a:prstGeom prst="rect">
            <a:avLst/>
          </a:prstGeom>
          <a:solidFill>
            <a:schemeClr val="bg1"/>
          </a:solidFill>
          <a:ln>
            <a:noFill/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AAE9D1E-A80C-F6DE-A7C3-FEE24422639A}"/>
              </a:ext>
            </a:extLst>
          </p:cNvPr>
          <p:cNvSpPr/>
          <p:nvPr/>
        </p:nvSpPr>
        <p:spPr>
          <a:xfrm>
            <a:off x="2927705" y="3646939"/>
            <a:ext cx="2286000" cy="365125"/>
          </a:xfrm>
          <a:prstGeom prst="rect">
            <a:avLst/>
          </a:prstGeom>
          <a:solidFill>
            <a:schemeClr val="bg1"/>
          </a:solidFill>
          <a:ln>
            <a:noFill/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6CAB60C-3661-DD35-B966-9B27B7D79B40}"/>
              </a:ext>
            </a:extLst>
          </p:cNvPr>
          <p:cNvSpPr/>
          <p:nvPr/>
        </p:nvSpPr>
        <p:spPr>
          <a:xfrm>
            <a:off x="2004131" y="4511256"/>
            <a:ext cx="2286000" cy="1110346"/>
          </a:xfrm>
          <a:prstGeom prst="rect">
            <a:avLst/>
          </a:prstGeom>
          <a:solidFill>
            <a:schemeClr val="bg1"/>
          </a:solidFill>
          <a:ln>
            <a:noFill/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A64F7A7-A38A-3FA7-0CAD-079BEB2B06C1}"/>
              </a:ext>
            </a:extLst>
          </p:cNvPr>
          <p:cNvSpPr/>
          <p:nvPr/>
        </p:nvSpPr>
        <p:spPr>
          <a:xfrm flipV="1">
            <a:off x="4140595" y="4429664"/>
            <a:ext cx="1206700" cy="311404"/>
          </a:xfrm>
          <a:prstGeom prst="rect">
            <a:avLst/>
          </a:prstGeom>
          <a:solidFill>
            <a:schemeClr val="bg1"/>
          </a:solidFill>
          <a:ln>
            <a:noFill/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31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0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matching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/>
              <a:t>every</a:t>
            </a:r>
            <a:r>
              <a:rPr lang="en-US" dirty="0"/>
              <a:t> </a:t>
            </a:r>
            <a:r>
              <a:rPr lang="en-US" i="1" dirty="0"/>
              <a:t>expr</a:t>
            </a:r>
            <a:endParaRPr lang="en-US" dirty="0"/>
          </a:p>
          <a:p>
            <a:pPr lvl="1"/>
            <a:r>
              <a:rPr lang="en-US" dirty="0"/>
              <a:t>When </a:t>
            </a:r>
            <a:r>
              <a:rPr lang="en-US" i="1" dirty="0"/>
              <a:t>expr</a:t>
            </a:r>
            <a:r>
              <a:rPr lang="en-US" dirty="0"/>
              <a:t> evaluates to true or false </a:t>
            </a:r>
            <a:r>
              <a:rPr lang="is-IS" dirty="0"/>
              <a:t>…</a:t>
            </a:r>
            <a:endParaRPr lang="en-US" dirty="0"/>
          </a:p>
          <a:p>
            <a:pPr lvl="1"/>
            <a:r>
              <a:rPr lang="is-IS" dirty="0"/>
              <a:t>… the pattern matching for </a:t>
            </a:r>
            <a:r>
              <a:rPr lang="is-IS" i="1" dirty="0"/>
              <a:t>expr</a:t>
            </a:r>
            <a:r>
              <a:rPr lang="is-IS" dirty="0"/>
              <a:t> should re-start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Without the every operator the pattern matching process does not re-start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6BF9323-7FC0-5F46-837F-59AF60AF4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E57ED-CEBD-B345-9106-FF3F234B891C}" type="slidenum">
              <a:rPr lang="en-US" smtClean="0"/>
              <a:t>40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351153-2600-FA42-8A87-6E185AD45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E. Della Valle - http://emanueledellavalle.org (cc bysa A. Margara)</a:t>
            </a:r>
          </a:p>
        </p:txBody>
      </p:sp>
    </p:spTree>
    <p:extLst>
      <p:ext uri="{BB962C8B-B14F-4D97-AF65-F5344CB8AC3E}">
        <p14:creationId xmlns:p14="http://schemas.microsoft.com/office/powerpoint/2010/main" val="109299799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matching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pattern fires when encountering an A event and then stops</a:t>
            </a:r>
          </a:p>
          <a:p>
            <a:pPr marL="457200" lvl="1" indent="0">
              <a:buNone/>
            </a:pP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457200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A</a:t>
            </a:r>
          </a:p>
          <a:p>
            <a:endParaRPr lang="en-US" dirty="0"/>
          </a:p>
          <a:p>
            <a:r>
              <a:rPr lang="en-US" dirty="0"/>
              <a:t>This pattern keeps firing when encountering A events, and does not stop</a:t>
            </a:r>
          </a:p>
          <a:p>
            <a:pPr marL="457200" lvl="1" indent="0">
              <a:buNone/>
            </a:pP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457200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every A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40FC4AC-37D4-8F4D-AAF8-09216D861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E57ED-CEBD-B345-9106-FF3F234B891C}" type="slidenum">
              <a:rPr lang="en-US" smtClean="0"/>
              <a:t>41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E99D20-2FB3-A84E-A2AF-D65E36B38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E. Della Valle - http://emanueledellavalle.org (cc bysa A. Margara)</a:t>
            </a:r>
          </a:p>
        </p:txBody>
      </p:sp>
    </p:spTree>
    <p:extLst>
      <p:ext uri="{BB962C8B-B14F-4D97-AF65-F5344CB8AC3E}">
        <p14:creationId xmlns:p14="http://schemas.microsoft.com/office/powerpoint/2010/main" val="44220233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matching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624537" y="1747603"/>
            <a:ext cx="6942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A1	B1	B2	A2	A3	B3	A4	B4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13523" y="2614245"/>
            <a:ext cx="2114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every (A -&gt; B)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216770" y="2614246"/>
            <a:ext cx="456170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Detect an event A followed by an event B:</a:t>
            </a:r>
          </a:p>
          <a:p>
            <a:r>
              <a:rPr lang="en-US" sz="2000" dirty="0"/>
              <a:t>at the time when B occurs, the pattern matches and restarts looking for the next A event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3048000" y="4670320"/>
          <a:ext cx="6096000" cy="1188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267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692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{A1, B1}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B3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{A2, B3}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B4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{A4, B4}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A17A4B0-CCE6-7440-A93C-CBDE8012F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E57ED-CEBD-B345-9106-FF3F234B891C}" type="slidenum">
              <a:rPr lang="en-US" smtClean="0"/>
              <a:t>42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2CF031-0320-3243-AF79-6267CF524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E. Della Valle - http://emanueledellavalle.org (cc bysa A. Margara)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EE194557-D477-1780-0DCC-D8B3C8A0C4CC}"/>
                  </a:ext>
                </a:extLst>
              </p14:cNvPr>
              <p14:cNvContentPartPr/>
              <p14:nvPr/>
            </p14:nvContentPartPr>
            <p14:xfrm>
              <a:off x="691200" y="1541880"/>
              <a:ext cx="8648280" cy="188784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EE194557-D477-1780-0DCC-D8B3C8A0C4C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81840" y="1532520"/>
                <a:ext cx="8667000" cy="1906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0120891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matching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624537" y="1754677"/>
            <a:ext cx="6942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A1	B1	B2	A2	A3	B3	A4	B4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13523" y="2614245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every A -&gt; B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562600" y="2614245"/>
            <a:ext cx="4114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 pattern fires for every A followed by a B event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3048000" y="4670320"/>
          <a:ext cx="6096000" cy="1188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267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692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{A1, B1}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B3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{A2, B3},</a:t>
                      </a:r>
                      <a:r>
                        <a:rPr lang="en-US" sz="2000" baseline="0" dirty="0"/>
                        <a:t> {A3, B3}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B4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{A4, B4}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D1B7ED6-25BD-E646-B2E3-EC0313F47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E57ED-CEBD-B345-9106-FF3F234B891C}" type="slidenum">
              <a:rPr lang="en-US" smtClean="0"/>
              <a:t>43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5FDC6-79A3-844A-A70B-72EC67CA3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E. Della Valle - http://emanueledellavalle.org (cc bysa A. Margara)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77420F15-B65E-80AC-8B3C-19E421472BB3}"/>
                  </a:ext>
                </a:extLst>
              </p14:cNvPr>
              <p14:cNvContentPartPr/>
              <p14:nvPr/>
            </p14:nvContentPartPr>
            <p14:xfrm>
              <a:off x="391680" y="1416240"/>
              <a:ext cx="8901000" cy="176688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77420F15-B65E-80AC-8B3C-19E421472BB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2320" y="1406880"/>
                <a:ext cx="8919720" cy="1785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8879671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matching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624537" y="1783134"/>
            <a:ext cx="6942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A1	B1	B2	A2	A3	B3	A4	B4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13523" y="2614245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A -&gt; every B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216770" y="2614245"/>
            <a:ext cx="47932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 pattern fires for an A event followed by every B event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3048000" y="4180184"/>
          <a:ext cx="6096000" cy="1584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267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692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{A1, B1}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B2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{A1, B2}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B3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{A1, B3}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B4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{A1, B4}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EC76054-3C44-B94D-90DF-8B868759C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E57ED-CEBD-B345-9106-FF3F234B891C}" type="slidenum">
              <a:rPr lang="en-US" smtClean="0"/>
              <a:t>44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8B5412-EBDE-3144-A0B8-EB00AED4E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E. Della Valle - http://emanueledellavalle.org (cc bysa A. Margara)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5C88DC32-9B46-DA49-2223-27DBE202D579}"/>
                  </a:ext>
                </a:extLst>
              </p14:cNvPr>
              <p14:cNvContentPartPr/>
              <p14:nvPr/>
            </p14:nvContentPartPr>
            <p14:xfrm>
              <a:off x="797760" y="814680"/>
              <a:ext cx="8580960" cy="264600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5C88DC32-9B46-DA49-2223-27DBE202D57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88400" y="805320"/>
                <a:ext cx="8599680" cy="2664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340664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matching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624537" y="1912562"/>
            <a:ext cx="6942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A1	B1	B2	A2	A3	B3	A4	B4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13522" y="2614245"/>
            <a:ext cx="2666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every A -&gt; every B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28282" y="2614245"/>
            <a:ext cx="47932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 pattern fires for every A event followed by every B event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2242002" y="4180184"/>
          <a:ext cx="7707997" cy="1584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68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611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{A1, B1}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B2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{A1, B2}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B3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{A1, B3}, {A2,</a:t>
                      </a:r>
                      <a:r>
                        <a:rPr lang="en-US" sz="2000" baseline="0" dirty="0"/>
                        <a:t> B3}, {A3, B3}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B4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{A1, B4}, {A2, B4}, {A3,</a:t>
                      </a:r>
                      <a:r>
                        <a:rPr lang="en-US" sz="2000" baseline="0" dirty="0"/>
                        <a:t> B4}, {A4, B4}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B3689A2-0DEA-1041-B25D-6A82CF376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E57ED-CEBD-B345-9106-FF3F234B891C}" type="slidenum">
              <a:rPr lang="en-US" smtClean="0"/>
              <a:t>45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73D7EC-2E08-E143-96E3-337E8584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E. Della Valle - http://emanueledellavalle.org (cc bysa A. Margara)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FE64467-3851-EDA8-2841-57F6EFF2D2AB}"/>
                  </a:ext>
                </a:extLst>
              </p14:cNvPr>
              <p14:cNvContentPartPr/>
              <p14:nvPr/>
            </p14:nvContentPartPr>
            <p14:xfrm>
              <a:off x="329040" y="1139760"/>
              <a:ext cx="10872720" cy="360432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FE64467-3851-EDA8-2841-57F6EFF2D2A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9680" y="1130400"/>
                <a:ext cx="10891440" cy="3623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7372954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matching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With the every operator</a:t>
            </a:r>
          </a:p>
          <a:p>
            <a:pPr lvl="1"/>
            <a:r>
              <a:rPr lang="en-US" dirty="0"/>
              <a:t>Multiple (partial) instances of the same pattern can be active at the same time</a:t>
            </a:r>
          </a:p>
          <a:p>
            <a:pPr lvl="1"/>
            <a:r>
              <a:rPr lang="en-US" dirty="0"/>
              <a:t>Each instance can consume some resources when events enter the engine</a:t>
            </a:r>
          </a:p>
          <a:p>
            <a:r>
              <a:rPr lang="en-US" dirty="0"/>
              <a:t>End pending instances whenever possible</a:t>
            </a:r>
          </a:p>
          <a:p>
            <a:pPr lvl="1"/>
            <a:r>
              <a:rPr lang="en-US" dirty="0"/>
              <a:t>With the </a:t>
            </a:r>
            <a:r>
              <a:rPr lang="en-US" i="1" dirty="0" err="1"/>
              <a:t>timer:within</a:t>
            </a:r>
            <a:r>
              <a:rPr lang="en-US" dirty="0"/>
              <a:t> construct</a:t>
            </a:r>
          </a:p>
          <a:p>
            <a:pPr lvl="1"/>
            <a:r>
              <a:rPr lang="en-US" dirty="0"/>
              <a:t>With the </a:t>
            </a:r>
            <a:r>
              <a:rPr lang="en-US" i="1" dirty="0"/>
              <a:t>and not </a:t>
            </a:r>
            <a:r>
              <a:rPr lang="en-US" dirty="0"/>
              <a:t>construct</a:t>
            </a:r>
          </a:p>
          <a:p>
            <a:r>
              <a:rPr lang="en-US" dirty="0"/>
              <a:t>Note: the data windows on a pattern do not always limit pattern sub-expression lifetime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7584420-1AD5-D046-A492-C82C41444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E57ED-CEBD-B345-9106-FF3F234B891C}" type="slidenum">
              <a:rPr lang="en-US" smtClean="0"/>
              <a:t>46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859FB4-F4EE-584F-9262-10D144A11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E. Della Valle - http://emanueledellavalle.org (cc bysa A. Margara)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3D82FB3-CB13-5DB6-7F20-EA6086E0CB0A}"/>
                  </a:ext>
                </a:extLst>
              </p14:cNvPr>
              <p14:cNvContentPartPr/>
              <p14:nvPr/>
            </p14:nvContentPartPr>
            <p14:xfrm>
              <a:off x="2939400" y="4273920"/>
              <a:ext cx="941400" cy="4172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3D82FB3-CB13-5DB6-7F20-EA6086E0CB0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30040" y="4264560"/>
                <a:ext cx="960120" cy="435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5197561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matching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798886" y="2971800"/>
          <a:ext cx="6594231" cy="1325562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2654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288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185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Pattern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Results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1854">
                <a:tc>
                  <a:txBody>
                    <a:bodyPr/>
                    <a:lstStyle/>
                    <a:p>
                      <a:r>
                        <a:rPr lang="en-US" sz="2000" dirty="0"/>
                        <a:t>every</a:t>
                      </a:r>
                      <a:r>
                        <a:rPr lang="en-US" sz="2000" baseline="0" dirty="0"/>
                        <a:t> A -&gt; B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{A1, B1}, {A2, B1}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1854">
                <a:tc>
                  <a:txBody>
                    <a:bodyPr/>
                    <a:lstStyle/>
                    <a:p>
                      <a:r>
                        <a:rPr lang="en-US" sz="2000" dirty="0"/>
                        <a:t>every</a:t>
                      </a:r>
                      <a:r>
                        <a:rPr lang="en-US" sz="2000" baseline="0" dirty="0"/>
                        <a:t> A -&gt; (B and not A)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{A2, B1}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4900801" y="1981201"/>
            <a:ext cx="23903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A1	A2	B1</a:t>
            </a:r>
          </a:p>
        </p:txBody>
      </p:sp>
      <p:sp>
        <p:nvSpPr>
          <p:cNvPr id="8" name="Rectangle 7"/>
          <p:cNvSpPr/>
          <p:nvPr/>
        </p:nvSpPr>
        <p:spPr>
          <a:xfrm>
            <a:off x="2798886" y="5029201"/>
            <a:ext cx="659423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The </a:t>
            </a:r>
            <a:r>
              <a:rPr lang="en-US" sz="2400" i="1" dirty="0"/>
              <a:t>and not </a:t>
            </a:r>
            <a:r>
              <a:rPr lang="en-US" sz="2400" dirty="0"/>
              <a:t>operator causes the sub-expression looking for {A1, B?} to end when A2 arrives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4972D93-1D6F-754A-8952-9F9C8017E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E57ED-CEBD-B345-9106-FF3F234B891C}" type="slidenum">
              <a:rPr lang="en-US" smtClean="0"/>
              <a:t>47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BEA271-24DC-9C40-80A6-C7ABE43D8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E. Della Valle - http://emanueledellavalle.org (cc bysa A. Margara)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C19A17C4-C249-A274-7AA4-464764F6D49C}"/>
                  </a:ext>
                </a:extLst>
              </p14:cNvPr>
              <p14:cNvContentPartPr/>
              <p14:nvPr/>
            </p14:nvContentPartPr>
            <p14:xfrm>
              <a:off x="449640" y="1774800"/>
              <a:ext cx="6603120" cy="16070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C19A17C4-C249-A274-7AA4-464764F6D49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0280" y="1765440"/>
                <a:ext cx="6621840" cy="1625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2618168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matching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286000" y="2875035"/>
          <a:ext cx="7753350" cy="118872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50138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395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Pattern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Results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every</a:t>
                      </a:r>
                      <a:r>
                        <a:rPr lang="en-US" sz="2000" baseline="0" dirty="0"/>
                        <a:t> A -&gt; B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{A1, B1}, {A2, B1}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every</a:t>
                      </a:r>
                      <a:r>
                        <a:rPr lang="en-US" sz="2000" baseline="0" dirty="0"/>
                        <a:t> A -&gt; (B where </a:t>
                      </a:r>
                      <a:r>
                        <a:rPr lang="en-US" sz="2000" baseline="0" dirty="0" err="1"/>
                        <a:t>timer:within</a:t>
                      </a:r>
                      <a:r>
                        <a:rPr lang="en-US" sz="2000" baseline="0" dirty="0"/>
                        <a:t>(2 sec))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{A2, B1}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2798885" y="1915505"/>
            <a:ext cx="65942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A1@1		A2@3		B1@4</a:t>
            </a:r>
          </a:p>
        </p:txBody>
      </p:sp>
      <p:sp>
        <p:nvSpPr>
          <p:cNvPr id="8" name="Rectangle 7"/>
          <p:cNvSpPr/>
          <p:nvPr/>
        </p:nvSpPr>
        <p:spPr>
          <a:xfrm>
            <a:off x="2667000" y="4613956"/>
            <a:ext cx="6858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The </a:t>
            </a:r>
            <a:r>
              <a:rPr lang="en-US" sz="2400" i="1" dirty="0" err="1"/>
              <a:t>timer:within</a:t>
            </a:r>
            <a:r>
              <a:rPr lang="en-US" sz="2400" i="1" dirty="0"/>
              <a:t> </a:t>
            </a:r>
            <a:r>
              <a:rPr lang="en-US" sz="2400" dirty="0"/>
              <a:t>operator causes the sub-expression looking for {A1, B?} to end after 2 seconds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FA013ED-4121-3E46-8BFD-82221ACC6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E57ED-CEBD-B345-9106-FF3F234B891C}" type="slidenum">
              <a:rPr lang="en-US" smtClean="0"/>
              <a:t>48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4DA0D3-4196-DB4B-8795-8BCB08B7F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E. Della Valle - http://emanueledellavalle.org (cc bysa A. Margara)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A24C0B7-4041-F353-FD02-045E5F216F2D}"/>
                  </a:ext>
                </a:extLst>
              </p14:cNvPr>
              <p14:cNvContentPartPr/>
              <p14:nvPr/>
            </p14:nvContentPartPr>
            <p14:xfrm>
              <a:off x="131040" y="1624320"/>
              <a:ext cx="7632720" cy="18108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A24C0B7-4041-F353-FD02-045E5F216F2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1680" y="1614960"/>
                <a:ext cx="7651440" cy="1829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795506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Combine queries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insert into clause forwards events to other streams for further downstream processing</a:t>
            </a:r>
          </a:p>
        </p:txBody>
      </p:sp>
      <p:sp>
        <p:nvSpPr>
          <p:cNvPr id="6" name="Rectangle 5"/>
          <p:cNvSpPr/>
          <p:nvPr/>
        </p:nvSpPr>
        <p:spPr>
          <a:xfrm>
            <a:off x="1924051" y="2760784"/>
            <a:ext cx="8343899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insert	into 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FireComplexEvent</a:t>
            </a:r>
            <a:endParaRPr lang="en-US" sz="20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select	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a.sensor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 as sensor,</a:t>
            </a:r>
          </a:p>
          <a:p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		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a.smoke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 as smoke,</a:t>
            </a:r>
          </a:p>
          <a:p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		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b.temperature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 as temperature</a:t>
            </a:r>
          </a:p>
          <a:p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from		pattern</a:t>
            </a:r>
          </a:p>
          <a:p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		[every a=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SmokeSensorEvent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(smoke=true)</a:t>
            </a:r>
          </a:p>
          <a:p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		-&gt;</a:t>
            </a:r>
          </a:p>
          <a:p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		b=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TemperatureSensorEvent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(</a:t>
            </a:r>
          </a:p>
          <a:p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		sensor=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a.sensor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, temperature&gt;50)];</a:t>
            </a:r>
          </a:p>
          <a:p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select	count(*)</a:t>
            </a:r>
          </a:p>
          <a:p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from		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FireComplexEvent.win:time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(10 min);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7219B02-90EB-B24F-86A7-9C640A873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E57ED-CEBD-B345-9106-FF3F234B891C}" type="slidenum">
              <a:rPr lang="en-US" smtClean="0"/>
              <a:t>49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662C6E-9ECF-E647-9220-BDD4F3D0D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E. Della Valle - http://emanueledellavalle.org (cc bysa A. Margara)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14649DC-C2A9-813F-399B-DB04E560F7E4}"/>
                  </a:ext>
                </a:extLst>
              </p14:cNvPr>
              <p14:cNvContentPartPr/>
              <p14:nvPr/>
            </p14:nvContentPartPr>
            <p14:xfrm>
              <a:off x="4307040" y="4773240"/>
              <a:ext cx="7599600" cy="33264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14649DC-C2A9-813F-399B-DB04E560F7E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97680" y="4763880"/>
                <a:ext cx="7618320" cy="351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785746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856F3C2-BDB0-9C46-A230-E9646149066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t-IT"/>
              <a:t>E. Della Valle - http://emanueledellavalle.org (cc bysa A. Margara)</a:t>
            </a:r>
            <a:endParaRPr lang="it-IT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63AF9A6-9AAC-7B41-8634-4F01EDF99CF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65D038-E70F-B244-A1AE-4DC4A8F32122}" type="slidenum">
              <a:rPr lang="it-IT" smtClean="0"/>
              <a:t>5</a:t>
            </a:fld>
            <a:endParaRPr lang="it-IT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533053D-AE29-FD49-8D69-D44B41C62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685D2F0-8CAB-AF4E-B974-43B6002FA8A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Emanuele Della Valle">
            <a:extLst>
              <a:ext uri="{FF2B5EF4-FFF2-40B4-BE49-F238E27FC236}">
                <a16:creationId xmlns:a16="http://schemas.microsoft.com/office/drawing/2014/main" id="{94F6595C-9870-9948-A5E9-F37C67D68A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2063E94-30DE-E94A-8D03-72A35A694DBF}"/>
              </a:ext>
            </a:extLst>
          </p:cNvPr>
          <p:cNvSpPr/>
          <p:nvPr/>
        </p:nvSpPr>
        <p:spPr>
          <a:xfrm>
            <a:off x="0" y="-1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47000">
                <a:schemeClr val="bg1">
                  <a:alpha val="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D7EDE3-4264-9340-8066-FA898A3A3FAA}"/>
              </a:ext>
            </a:extLst>
          </p:cNvPr>
          <p:cNvSpPr txBox="1"/>
          <p:nvPr/>
        </p:nvSpPr>
        <p:spPr>
          <a:xfrm>
            <a:off x="199252" y="61188"/>
            <a:ext cx="7373607" cy="3170099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r>
              <a:rPr lang="en-US" sz="4000" b="0" dirty="0">
                <a:solidFill>
                  <a:schemeClr val="bg1"/>
                </a:solidFill>
              </a:rPr>
              <a:t>Taming</a:t>
            </a:r>
          </a:p>
          <a:p>
            <a:r>
              <a:rPr lang="en-US" sz="4000" i="1" dirty="0">
                <a:solidFill>
                  <a:schemeClr val="bg1"/>
                </a:solidFill>
              </a:rPr>
              <a:t>Continuous numerous flows that can turn into a torrent</a:t>
            </a:r>
            <a:br>
              <a:rPr lang="en-US" sz="4000" b="0" dirty="0">
                <a:solidFill>
                  <a:schemeClr val="bg1"/>
                </a:solidFill>
              </a:rPr>
            </a:br>
            <a:r>
              <a:rPr lang="en-US" sz="4000" b="0" dirty="0">
                <a:solidFill>
                  <a:schemeClr val="bg1"/>
                </a:solidFill>
              </a:rPr>
              <a:t>with</a:t>
            </a:r>
            <a:br>
              <a:rPr lang="en-US" sz="4000" b="0" dirty="0">
                <a:solidFill>
                  <a:schemeClr val="bg1"/>
                </a:solidFill>
              </a:rPr>
            </a:br>
            <a:r>
              <a:rPr lang="en-US" sz="4000" b="1" dirty="0">
                <a:solidFill>
                  <a:schemeClr val="bg1"/>
                </a:solidFill>
              </a:rPr>
              <a:t>Complex Event Processing</a:t>
            </a:r>
            <a:endParaRPr lang="en-US" sz="4000" b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97785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94C57-894F-1041-9007-12B81985E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DD8557-5A43-2D49-955F-91AE4108AC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Esper documentation online</a:t>
            </a:r>
          </a:p>
          <a:p>
            <a:pPr lvl="1"/>
            <a:r>
              <a:rPr lang="en-US" dirty="0">
                <a:hlinkClick r:id="rId2"/>
              </a:rPr>
              <a:t>https://esper.espertech.com/release-8.8.0/reference-esper/html_single/</a:t>
            </a:r>
            <a:r>
              <a:rPr lang="en-US" dirty="0"/>
              <a:t> </a:t>
            </a:r>
          </a:p>
          <a:p>
            <a:r>
              <a:rPr lang="en-US" dirty="0"/>
              <a:t>Esper EPL online</a:t>
            </a:r>
          </a:p>
          <a:p>
            <a:pPr lvl="1"/>
            <a:r>
              <a:rPr lang="en-US" dirty="0">
                <a:hlinkClick r:id="rId3"/>
              </a:rPr>
              <a:t>http://esper-epl-tryout.appspot.com/epltryout/mainform.html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DD08A7-0B1D-5041-A194-07288B765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E57ED-CEBD-B345-9106-FF3F234B891C}" type="slidenum">
              <a:rPr lang="en-US" smtClean="0"/>
              <a:t>50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76D2C3-D8B1-1D4B-AE05-480311FE6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E. Della Valle - http://emanueledellavalle.org (cc bysa A. Margara)</a:t>
            </a:r>
          </a:p>
        </p:txBody>
      </p:sp>
    </p:spTree>
    <p:extLst>
      <p:ext uri="{BB962C8B-B14F-4D97-AF65-F5344CB8AC3E}">
        <p14:creationId xmlns:p14="http://schemas.microsoft.com/office/powerpoint/2010/main" val="368886808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CAD80-3DD1-1987-9906-E589B0C26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License and Acknowledgment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7C7BAF-9A9B-C4B6-85CE-3C0DFC9978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work is licensed under the Creative Commons Attribution-</a:t>
            </a:r>
            <a:r>
              <a:rPr lang="en-US" dirty="0" err="1"/>
              <a:t>ShareAlike</a:t>
            </a:r>
            <a:r>
              <a:rPr lang="en-US" dirty="0"/>
              <a:t> International Public License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original slides where prepared by Alessandro </a:t>
            </a:r>
            <a:r>
              <a:rPr lang="en-US" dirty="0" err="1"/>
              <a:t>Margara</a:t>
            </a:r>
            <a:r>
              <a:rPr lang="en-US" dirty="0"/>
              <a:t> for the PhD course on “Stream and Complex Event Processing in the Big Data Era” offered in 2019</a:t>
            </a:r>
          </a:p>
          <a:p>
            <a:pPr marL="0" indent="0" algn="r">
              <a:buNone/>
            </a:pPr>
            <a:r>
              <a:rPr lang="en-US" dirty="0">
                <a:hlinkClick r:id="rId2"/>
              </a:rPr>
              <a:t>http://streamreasoning.org/events/scep2019</a:t>
            </a:r>
            <a:r>
              <a:rPr lang="en-US" dirty="0"/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A5D2A2-BE6F-5DE5-CF15-E7E19583F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E. Della Valle - http://emanueledellavalle.org (cc bysa A. Margara)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19561D-563F-DAE7-8DD6-126155E00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E91DC-7FD1-5446-A8BE-0E5A08EB214C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88477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DB2CF-F7A3-F643-9DB8-7CC580C3B3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Vertically Scalable solutions illustrated via EPL and Esper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D03C9B-B51C-3044-90C2-9476509A8E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Emanuele Della Valle</a:t>
            </a:r>
          </a:p>
          <a:p>
            <a:r>
              <a:rPr lang="en-US" sz="1800" dirty="0" err="1"/>
              <a:t>Politecnico</a:t>
            </a:r>
            <a:r>
              <a:rPr lang="en-US" sz="1800" dirty="0"/>
              <a:t> di Milano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FC38D7-EC59-8545-8E6D-85561CA71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E. Della Valle - http://emanueledellavalle.org (cc bysa A. Margara)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85460D-418B-9C44-B606-A60F0A7E9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E91DC-7FD1-5446-A8BE-0E5A08EB214C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767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16E9822-CC43-94E1-2709-15234362D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b="1" dirty="0"/>
              <a:t>E</a:t>
            </a:r>
            <a:r>
              <a:rPr lang="en-US" dirty="0"/>
              <a:t>vent </a:t>
            </a:r>
            <a:r>
              <a:rPr lang="en-US" b="1" dirty="0"/>
              <a:t>P</a:t>
            </a:r>
            <a:r>
              <a:rPr lang="en-US" dirty="0"/>
              <a:t>rocessing </a:t>
            </a:r>
            <a:r>
              <a:rPr lang="en-US" b="1" dirty="0"/>
              <a:t>L</a:t>
            </a:r>
            <a:r>
              <a:rPr lang="en-US" dirty="0"/>
              <a:t>anguage </a:t>
            </a:r>
            <a:br>
              <a:rPr lang="en-US" dirty="0"/>
            </a:br>
            <a:r>
              <a:rPr lang="en-US" b="1" dirty="0"/>
              <a:t>&amp;</a:t>
            </a:r>
            <a:r>
              <a:rPr lang="en-US" dirty="0"/>
              <a:t> its reference implementation </a:t>
            </a:r>
            <a:r>
              <a:rPr lang="en-US" b="1" dirty="0"/>
              <a:t>Esper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696FBDE-784C-9DA9-3D03-E6767055D3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1E8A48-078E-3116-7B9A-10917A6BB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E. Della Valle - http://emanueledellavalle.org (cc bysa A. Margara)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08C6D2-BA51-B9B1-F4A9-265563BF6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E91DC-7FD1-5446-A8BE-0E5A08EB214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9440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Esper</a:t>
            </a:r>
            <a:r>
              <a:rPr lang="en-GB" dirty="0"/>
              <a:t> in a nutshell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s-IS" dirty="0"/>
              <a:t>Implemented as a Java library</a:t>
            </a:r>
          </a:p>
          <a:p>
            <a:pPr lvl="1"/>
            <a:r>
              <a:rPr lang="is-IS" dirty="0"/>
              <a:t>Can be embedded in any JVM application</a:t>
            </a:r>
          </a:p>
          <a:p>
            <a:r>
              <a:rPr lang="is-IS" dirty="0"/>
              <a:t>Designed for performance</a:t>
            </a:r>
          </a:p>
          <a:p>
            <a:pPr lvl="1"/>
            <a:r>
              <a:rPr lang="is-IS" dirty="0"/>
              <a:t>High throughput</a:t>
            </a:r>
          </a:p>
          <a:p>
            <a:pPr lvl="1"/>
            <a:r>
              <a:rPr lang="is-IS" dirty="0"/>
              <a:t>Low latency</a:t>
            </a:r>
          </a:p>
          <a:p>
            <a:r>
              <a:rPr lang="is-IS" dirty="0"/>
              <a:t>Tree-based recognition algorithm</a:t>
            </a:r>
          </a:p>
          <a:p>
            <a:r>
              <a:rPr lang="is-IS" dirty="0"/>
              <a:t>Inverted indexes to dispatch incoming events to EPL statements</a:t>
            </a:r>
          </a:p>
          <a:p>
            <a:r>
              <a:rPr lang="is-IS" dirty="0"/>
              <a:t>Builds indexes to quickly retrieve events with given properties among those stored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043076-744E-3544-B667-D8D0703E7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E. Della Valle - http://emanueledellavalle.org (cc bysa A. Margara)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A0B190-7284-8343-8CF1-1D8657325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E57ED-CEBD-B345-9106-FF3F234B891C}" type="slidenum">
              <a:rPr lang="en-US" smtClean="0"/>
              <a:pPr/>
              <a:t>7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77AF4388-EF12-A8B2-4260-3DCEFB6C4BF4}"/>
                  </a:ext>
                </a:extLst>
              </p14:cNvPr>
              <p14:cNvContentPartPr/>
              <p14:nvPr/>
            </p14:nvContentPartPr>
            <p14:xfrm>
              <a:off x="1898280" y="4466880"/>
              <a:ext cx="3138840" cy="327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77AF4388-EF12-A8B2-4260-3DCEFB6C4BF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88920" y="4457520"/>
                <a:ext cx="3157560" cy="51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674267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Esper in a nutshell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Interaction with static / historical data</a:t>
            </a:r>
          </a:p>
          <a:p>
            <a:r>
              <a:rPr lang="en-US" dirty="0"/>
              <a:t>Configurable push or pull communication</a:t>
            </a:r>
          </a:p>
          <a:p>
            <a:r>
              <a:rPr lang="en-US" dirty="0"/>
              <a:t>Several adapters for input/output</a:t>
            </a:r>
          </a:p>
          <a:p>
            <a:pPr lvl="1"/>
            <a:r>
              <a:rPr lang="en-US" dirty="0"/>
              <a:t>CSV, JMS in/out, API, DB, Socket, HTTP</a:t>
            </a:r>
            <a:endParaRPr lang="en-US" dirty="0">
              <a:sym typeface="Wingdings"/>
            </a:endParaRPr>
          </a:p>
          <a:p>
            <a:r>
              <a:rPr lang="en-US" dirty="0" err="1">
                <a:sym typeface="Wingdings"/>
              </a:rPr>
              <a:t>Esper</a:t>
            </a:r>
            <a:r>
              <a:rPr lang="en-US" dirty="0">
                <a:sym typeface="Wingdings"/>
              </a:rPr>
              <a:t> HA</a:t>
            </a:r>
          </a:p>
          <a:p>
            <a:pPr lvl="1"/>
            <a:r>
              <a:rPr lang="en-US" dirty="0">
                <a:sym typeface="Wingdings"/>
              </a:rPr>
              <a:t>High Availability</a:t>
            </a:r>
          </a:p>
          <a:p>
            <a:pPr lvl="1"/>
            <a:r>
              <a:rPr lang="en-US" dirty="0">
                <a:sym typeface="Wingdings"/>
              </a:rPr>
              <a:t>Ensures that the state is recoverable in the case of failure</a:t>
            </a:r>
            <a:endParaRPr lang="is-I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FB86F5-D33F-2246-BA75-954C14FD8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E. Della Valle - http://emanueledellavalle.org (cc bysa A. Margara)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45CCE0-E3E7-E446-871C-172F12988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E57ED-CEBD-B345-9106-FF3F234B891C}" type="slidenum">
              <a:rPr lang="en-US" smtClean="0"/>
              <a:pPr/>
              <a:t>8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AD5836E-E2AA-27DC-6AB1-AC3A85BC9C5A}"/>
                  </a:ext>
                </a:extLst>
              </p14:cNvPr>
              <p14:cNvContentPartPr/>
              <p14:nvPr/>
            </p14:nvContentPartPr>
            <p14:xfrm>
              <a:off x="278640" y="2786400"/>
              <a:ext cx="5096160" cy="23108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AD5836E-E2AA-27DC-6AB1-AC3A85BC9C5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9280" y="2777040"/>
                <a:ext cx="5114880" cy="2329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16800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EPL in a nutshell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EPL: rich language to express rules (a.k.a., </a:t>
            </a:r>
            <a:r>
              <a:rPr lang="en-US" dirty="0" err="1"/>
              <a:t>statementa</a:t>
            </a:r>
            <a:r>
              <a:rPr lang="en-US" dirty="0"/>
              <a:t>)</a:t>
            </a:r>
          </a:p>
          <a:p>
            <a:r>
              <a:rPr lang="en-US" dirty="0"/>
              <a:t>Grounded on the DSMS approach</a:t>
            </a:r>
          </a:p>
          <a:p>
            <a:pPr lvl="1"/>
            <a:r>
              <a:rPr lang="en-US" dirty="0"/>
              <a:t>Windowing</a:t>
            </a:r>
          </a:p>
          <a:p>
            <a:pPr lvl="1"/>
            <a:r>
              <a:rPr lang="en-US" dirty="0"/>
              <a:t>Relational select, join, aggregate, </a:t>
            </a:r>
            <a:r>
              <a:rPr lang="is-IS" dirty="0"/>
              <a:t>…</a:t>
            </a:r>
          </a:p>
          <a:p>
            <a:pPr lvl="1"/>
            <a:r>
              <a:rPr lang="is-IS" dirty="0"/>
              <a:t>Relation-to-stream operators to produce output</a:t>
            </a:r>
          </a:p>
          <a:p>
            <a:r>
              <a:rPr lang="is-IS" dirty="0"/>
              <a:t>Queries can be combined to form a graph</a:t>
            </a:r>
          </a:p>
          <a:p>
            <a:r>
              <a:rPr lang="is-IS" dirty="0"/>
              <a:t>Includes complex event recognition abstractions</a:t>
            </a:r>
          </a:p>
          <a:p>
            <a:pPr lvl="1"/>
            <a:r>
              <a:rPr lang="is-IS" dirty="0"/>
              <a:t>Pattern detection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3D137F-8D27-9F45-820A-027E6550D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E57ED-CEBD-B345-9106-FF3F234B891C}" type="slidenum">
              <a:rPr lang="en-US" smtClean="0"/>
              <a:t>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78C8E-76CC-724B-B663-F793DFD6E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E. Della Valle - http://emanueledellavalle.org (cc bysa A. Margara)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0818B8BF-DF12-5950-FBC2-EAF4848C250C}"/>
                  </a:ext>
                </a:extLst>
              </p14:cNvPr>
              <p14:cNvContentPartPr/>
              <p14:nvPr/>
            </p14:nvContentPartPr>
            <p14:xfrm>
              <a:off x="1725480" y="1971720"/>
              <a:ext cx="7096680" cy="34056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0818B8BF-DF12-5950-FBC2-EAF4848C250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16120" y="1962360"/>
                <a:ext cx="7115400" cy="3424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417297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15542</TotalTime>
  <Words>2731</Words>
  <Application>Microsoft Macintosh PowerPoint</Application>
  <PresentationFormat>Widescreen</PresentationFormat>
  <Paragraphs>429</Paragraphs>
  <Slides>52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8" baseType="lpstr">
      <vt:lpstr>Arial</vt:lpstr>
      <vt:lpstr>Calibri</vt:lpstr>
      <vt:lpstr>Calibri Light</vt:lpstr>
      <vt:lpstr>Courier</vt:lpstr>
      <vt:lpstr>Titillium</vt:lpstr>
      <vt:lpstr>Office Theme</vt:lpstr>
      <vt:lpstr>Vertically Scalable solutions illustrated via EPL and Esper</vt:lpstr>
      <vt:lpstr>Positioning this lecture</vt:lpstr>
      <vt:lpstr>1st premises: continuity matters</vt:lpstr>
      <vt:lpstr>PowerPoint Presentation</vt:lpstr>
      <vt:lpstr>PowerPoint Presentation</vt:lpstr>
      <vt:lpstr>The Event Processing Language  &amp; its reference implementation Esper</vt:lpstr>
      <vt:lpstr>Esper in a nutshell</vt:lpstr>
      <vt:lpstr>Esper in a nutshell (cont.)</vt:lpstr>
      <vt:lpstr>EPL in a nutshell</vt:lpstr>
      <vt:lpstr>Esper &amp; EPL</vt:lpstr>
      <vt:lpstr>The Basics of  the Event Processing Language </vt:lpstr>
      <vt:lpstr>Running example</vt:lpstr>
      <vt:lpstr>Declare event types</vt:lpstr>
      <vt:lpstr>Running example</vt:lpstr>
      <vt:lpstr>Event Processing Language (EPL)</vt:lpstr>
      <vt:lpstr>EPL syntax</vt:lpstr>
      <vt:lpstr>Running example</vt:lpstr>
      <vt:lpstr>Time line</vt:lpstr>
      <vt:lpstr>Filtering</vt:lpstr>
      <vt:lpstr>Filtering the SQL style</vt:lpstr>
      <vt:lpstr>Filtering the Event-Based System Style </vt:lpstr>
      <vt:lpstr>Basic Aggregation</vt:lpstr>
      <vt:lpstr>Data Windowing</vt:lpstr>
      <vt:lpstr>Physical tumbling windows</vt:lpstr>
      <vt:lpstr>Logical tumbling windows</vt:lpstr>
      <vt:lpstr>Physical sliding windows</vt:lpstr>
      <vt:lpstr>Logical sliding windows</vt:lpstr>
      <vt:lpstr>EPL window syntax</vt:lpstr>
      <vt:lpstr>Physical hopping windows</vt:lpstr>
      <vt:lpstr>Logical hopping windows</vt:lpstr>
      <vt:lpstr>Session windows (not supported in EPL)</vt:lpstr>
      <vt:lpstr>EPL Output control syntax</vt:lpstr>
      <vt:lpstr>Output control and Hopping Windows</vt:lpstr>
      <vt:lpstr>A digression on data windowing and  SQL-style vs. Event-base style filtering </vt:lpstr>
      <vt:lpstr>The Pattern Matching clause of  the Event Processing Language </vt:lpstr>
      <vt:lpstr>Pattern matching</vt:lpstr>
      <vt:lpstr>Pattern matching</vt:lpstr>
      <vt:lpstr>Pattern matching operators</vt:lpstr>
      <vt:lpstr>Pattern matching</vt:lpstr>
      <vt:lpstr>Pattern matching</vt:lpstr>
      <vt:lpstr>Pattern matching</vt:lpstr>
      <vt:lpstr>Pattern matching</vt:lpstr>
      <vt:lpstr>Pattern matching</vt:lpstr>
      <vt:lpstr>Pattern matching</vt:lpstr>
      <vt:lpstr>Pattern matching</vt:lpstr>
      <vt:lpstr>Pattern matching</vt:lpstr>
      <vt:lpstr>Pattern matching</vt:lpstr>
      <vt:lpstr>Pattern matching</vt:lpstr>
      <vt:lpstr>Combine queries</vt:lpstr>
      <vt:lpstr>Reference</vt:lpstr>
      <vt:lpstr>License and Acknowledgment</vt:lpstr>
      <vt:lpstr>Vertically Scalable solutions illustrated via EPL and Esper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Machine Learning</dc:title>
  <dc:creator>Emanuele Della Valle</dc:creator>
  <cp:lastModifiedBy>Emanuele Della Valle</cp:lastModifiedBy>
  <cp:revision>23</cp:revision>
  <dcterms:created xsi:type="dcterms:W3CDTF">2022-03-08T13:02:57Z</dcterms:created>
  <dcterms:modified xsi:type="dcterms:W3CDTF">2023-07-06T11:56:13Z</dcterms:modified>
</cp:coreProperties>
</file>