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0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11.xml" ContentType="application/vnd.openxmlformats-officedocument.presentationml.notesSlide+xml"/>
  <Override PartName="/ppt/ink/ink42.xml" ContentType="application/inkml+xml"/>
  <Override PartName="/ppt/notesSlides/notesSlide12.xml" ContentType="application/vnd.openxmlformats-officedocument.presentationml.notesSlide+xml"/>
  <Override PartName="/ppt/ink/ink4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notesSlides/notesSlide15.xml" ContentType="application/vnd.openxmlformats-officedocument.presentationml.notesSlide+xml"/>
  <Override PartName="/ppt/ink/ink97.xml" ContentType="application/inkml+xml"/>
  <Override PartName="/ppt/notesSlides/notesSlide16.xml" ContentType="application/vnd.openxmlformats-officedocument.presentationml.notesSlide+xml"/>
  <Override PartName="/ppt/ink/ink98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notesSlides/notesSlide21.xml" ContentType="application/vnd.openxmlformats-officedocument.presentationml.notesSlide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notesSlides/notesSlide22.xml" ContentType="application/vnd.openxmlformats-officedocument.presentationml.notesSlide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10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35"/>
  </p:notesMasterIdLst>
  <p:sldIdLst>
    <p:sldId id="384" r:id="rId2"/>
    <p:sldId id="281" r:id="rId3"/>
    <p:sldId id="850" r:id="rId4"/>
    <p:sldId id="851" r:id="rId5"/>
    <p:sldId id="852" r:id="rId6"/>
    <p:sldId id="853" r:id="rId7"/>
    <p:sldId id="855" r:id="rId8"/>
    <p:sldId id="856" r:id="rId9"/>
    <p:sldId id="858" r:id="rId10"/>
    <p:sldId id="860" r:id="rId11"/>
    <p:sldId id="861" r:id="rId12"/>
    <p:sldId id="863" r:id="rId13"/>
    <p:sldId id="864" r:id="rId14"/>
    <p:sldId id="865" r:id="rId15"/>
    <p:sldId id="867" r:id="rId16"/>
    <p:sldId id="869" r:id="rId17"/>
    <p:sldId id="868" r:id="rId18"/>
    <p:sldId id="870" r:id="rId19"/>
    <p:sldId id="871" r:id="rId20"/>
    <p:sldId id="873" r:id="rId21"/>
    <p:sldId id="874" r:id="rId22"/>
    <p:sldId id="876" r:id="rId23"/>
    <p:sldId id="875" r:id="rId24"/>
    <p:sldId id="877" r:id="rId25"/>
    <p:sldId id="878" r:id="rId26"/>
    <p:sldId id="888" r:id="rId27"/>
    <p:sldId id="880" r:id="rId28"/>
    <p:sldId id="881" r:id="rId29"/>
    <p:sldId id="882" r:id="rId30"/>
    <p:sldId id="884" r:id="rId31"/>
    <p:sldId id="354" r:id="rId32"/>
    <p:sldId id="827" r:id="rId33"/>
    <p:sldId id="885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1"/>
    <p:restoredTop sz="97049"/>
  </p:normalViewPr>
  <p:slideViewPr>
    <p:cSldViewPr snapToGrid="0" snapToObjects="1">
      <p:cViewPr varScale="1">
        <p:scale>
          <a:sx n="101" d="100"/>
          <a:sy n="101" d="100"/>
        </p:scale>
        <p:origin x="200" y="680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8:01:13.30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2756 4394 24575,'31'0'0,"0"0"0,11 0 0,4 0 0,-8 0 0,2 0 0,2 0-592,5 0 0,1 0 0,1 0 592,4 0 0,0 0 0,2 0-418,-11 0 1,1 0 0,1 0 0,1 0 417,4 0 0,1 0 0,1 0 0,1 0 0,3 0 0,0 0 0,1 0 0,1 0-248,-11 0 1,1 0-1,0 0 1,0 0 0,0 0 247,-1 0 0,0 0 0,0 0 0,0 0 0,1 0 0,10 0 0,1 0 0,-1 0 0,1 0 0,-12 0 0,0 0 0,0 0 0,0 0 0,0 0 0,1 0 0,0 0 0,0 0 0,0 0 0,0 0 0,2 1 0,-1-1 0,1 0 0,0 0 0,1-1 0,1 1 0,0 0 0,0-1 0,1 0 0,0 1-436,0-1 0,1 1 0,0-1 0,0 0 0,0 1 436,0-1 0,-1-1 0,1 1 0,0 0 0,0 0 0,-1-1 0,1 1 0,-1-1 0,1 0 0,-1 0 0,-1 1 0,1-1 0,-1 0 0,0 0 0,0 0 0,-1 0 0,0 0 0,-1-1 0,0 1 0,0-1-196,-1 1 1,1-1 0,-1 1 0,0 0-1,-1-1 196,11 0 0,0 0 0,0 0 0,-1 0 0,-11 1 0,0 0 0,0 0 0,1 0 0,-1 0-184,4 0 0,1 0 0,-1 0 0,2 1 0,0-1 184,-5 1 0,1 0 0,0 1 0,1-1 0,0 0 0,1 1-139,2-1 0,0 1 0,1-1 0,-1 1 0,1 0 0,0 0 139,1 0 0,-1 0 0,1 0 0,-1 0 0,1 0 0,-2 0 0,-1 0 0,0 0 0,0 0 0,-1 0 0,-1 0 0,0 0 117,2 0 1,-1 0-1,-1 0 1,-1 0-1,0 0-117,4 0 0,0 0 0,-2 0 0,-1 0 310,8 0 0,-2 0 0,-2 0-310,-7 0 0,-1 0 0,-1 0 0,-1 0 0,-1 0 0,-1 0 1091,18 0 1,-3 0-1092,-3 0 0,-2 0 0,-2 0 0,-2 0 1572,-5 0 1,-3 1-1573,-3 0 0,-3 0 892,-3 0 1,-1 1-893,28 4 417,-28-3 0,1 0-417,5 1 0,0 0 64,3 0 1,0-1-65,-1 1 0,0-1 0,-5-1 0,-2 0 0,14-1 0,-17-1 0,-12 0 0,-8 0 0,-4 0 0,-3 0 0</inkml:trace>
  <inkml:trace contextRef="#ctx0" brushRef="#br0" timeOffset="6651">4572 11184 24575,'47'0'0,"12"0"0,-21 0 0,2 0 0,5 0 0,0 0 0,0 0 0,0 0 0,-1 0 0,-2 0 0,-2 0 0,-1 0 0,-3 0 0,-1 0 0,-3 0 0,-2-1 0,24-1 0,-8-1 0,-4 0 0,1 1 0,0 0 0,2 1 0,-2 0 0,-5 0 0,-7-1 0,-7-1 0,-6 1 0,-9 1 0,0-2 0,3 2 0,11-2 0,17-2 0,12-1 0,8 1 0,-2 1 0,-7 2 0,-12 2 0,-12 0 0,-10 0 0,-7 0 0,-4 0 0,3 0 0,8 0 0,11 0 0,10 0 0,6-1 0,-1-1 0,-7 0 0,-11 1 0,-7 1 0,-8 0 0,-3 0 0,-2 0 0,-3 0 0,1 0 0,-1 0 0,0 0 0,1 2 0,0 0 0,0 0 0,1 1 0,0-1 0,2 0 0,-1 0 0,1 1 0,0 0 0,-1-1 0,0 0 0,-1-1 0,-1-1 0,-1 0 0</inkml:trace>
  <inkml:trace contextRef="#ctx0" brushRef="#br0" timeOffset="16686">15333 11204 24575,'21'0'0,"22"0"0,-9 0 0,3 0 0,10 0 0,3 0 0,7 0 0,1 0 0,0 0 0,0 0 0,0 0 0,-1 0 0,-3 0 0,-1 0 0,-3 0 0,0 0 0,4-1 0,2 0 0,0 0 0,0-1 0,3 0 0,-1 0 0,1-1 0,-1 0 0,-4 0 0,-1-1 0,1 0 0,0 0 0,1 0 0,0 0 0,1 1 0,1 0 0,-2-1 0,0 2 0,-2-1 0,-2 2 0,-2-1 0,-2 1 0,-2-1 0,-2 1 0,-4 0 0,-2 0 0,-5 0 0,-3 0 0,12-2 0,-14 1 0,-10 0 0,-9 1 0,-1 1 0,-5 0 0,0 0 0,-1 0 0</inkml:trace>
  <inkml:trace contextRef="#ctx0" brushRef="#br0" timeOffset="18948">23216 11128 24575,'20'0'0,"34"0"0,-3 0 0,7 0 0,-6 0 0,3 0 0,2 0-822,-8 0 0,1 0 0,1 0 1,-1 0 821,1 0 0,1 0 0,0 0 0,-2 0 0,11 0 0,-1 0 0,-1 0 156,-7 0 0,-1 0 0,-2 0-156,-7 0 0,-1 0 0,-3 0 333,8 0 0,-3 0-333,-9 0 0,-4 0 0,9 0 0,-16 0 1675,-12 0-1675,-4-1 478,-6-1-478,1-1 0,0 0 0,0 2 0,2 1 0,-1 0 0,0 0 0,0 0 0,-2 0 0,0 0 0</inkml:trace>
  <inkml:trace contextRef="#ctx0" brushRef="#br0" timeOffset="42286">15199 6143 24575,'16'0'0,"7"0"0,13 0 0,9 0 0,5 0 0,3 0 0,1 0 0,0 0 0,-5 0 0,-4 0 0,-4 0 0,0 0 0,-1 0 0,1 0 0,-1 0 0,2 0 0,1 0 0,0 0 0,2 0 0,-4 0 0,-1 0 0,-6 0 0,-5 2 0,-2-1 0,-1 1 0,5 0 0,4-2 0,6 0 0,4 0 0,0 0 0,0 0 0,-3 0 0,-1 0 0,1 0 0,4 0 0,5 0 0,3 0 0,-5 0 0,-9 0 0,-14 0 0,-9 0 0,-9 0 0,-1 0 0,-4 0 0,6 0 0,12 0 0,17 0 0,17 0 0,3 0 0,-7 0 0,-16 0 0,-12 0 0,-12 0 0,-3 1 0,-6 0 0,-1 0 0,-1 0 0</inkml:trace>
  <inkml:trace contextRef="#ctx0" brushRef="#br1" timeOffset="54536">15173 6152 24575,'18'0'0,"12"0"0,11 0 0,10 0 0,1 0 0,-7 0 0,-10 0 0,-10 0 0,-10 0 0,-5 0 0,-3 0 0,-2 0 0,2 0 0,9 0 0,12 0 0,13 0 0,9 0 0,-3 0 0,-9 0 0,-11 0 0,-14 0 0,-4 0 0,-7 0 0,1 0 0,6 0 0,14 0 0,14 0 0,12 0 0,3 0 0,-9 0 0,-11 0 0,-11 0 0,-11 0 0,-3 0 0,-3 0 0,-2 0 0,4 0 0,7 0 0,16 0 0,11 0 0,10 0 0,-2 0 0,-10 0 0,-9 0 0,-13 0 0,-7 0 0,-4 0 0,-1 0 0,6 0 0,10 0 0,12 0 0,13 0 0,5 0 0,-1 0 0,-9 0 0,-11 0 0,-8 0 0,-10 0 0,-3-3 0,-5 3 0,0-3 0,6 2 0,13-2 0,11-2 0,9 0 0,-3 2 0,-10 1 0,-8 2 0,-10 0 0,-4 0 0,-2 0 0,3 0 0,8-2 0,7 0 0,9 0 0,2 1 0,-3 1 0,-5 0 0,-8 0 0,-8 0 0,-2 0 0,1 1 0,3 2 0,2 0 0,0 2 0,-3-2 0,-4-1 0,-2 1 0,-2-1 0,-2 0 0,0 1 0,-1-1 0,0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13.66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61 61 7128,'0'-7'5147,"-16"68"-4866,10-33-18,-13 53-45,14-56-44,2 0-45,-1-2-68,1 0-21,2-2-29,-1-1-11,2-4-28,-1-4-17,1-3 23,0-4 72,1-2 264,3-7-152,1-4 12,8-19-124,-3 2 45,21-46-39,-12 30 103,6-4 1,2 0-31,-1 8 207,30-27-252,-33 45 645,19-1-326,-27 24 840,8 44-1019,-18-17 168,0 49-241,-7-42 141,-9 49-270,3-43-924,-6 48 298,11-65-1648,7 12-672,4-39 2924,7-6 0,-9 2 0,0-2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16.024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862 48 5842,'-94'-26'134,"14"5"-100,54 20-18,0 1 178,0 3-194,0 2 76,-2 4-53,0 5 43,0 3 7,0 4 160,0 5-70,-1 3 10,2 4-371,-1 6 299,1 3-40,1 4-5,-2 4-699,2 2 682,-2 4-11,1 2 12,0 4-797,2 1 830,1 3 33,3 2 40,1 0 50,1 4 39,4-1 22,1 3 1,2 0-943,3 2 949,2-1-1,4 0-28,2 1-50,3-1-68,4-2-49,5-3-40,5-3 5,4-4 17,6-6-27,3-6 27,5-6 87,5-5-42,4-4 11,3-6 34,4-5 28,4-7 17,2-5 16,4-8-27,2-1-51,1-9-50,2-4-39,2-8-51,-1-6-139,0-8 106,0-5-18,-3-6-16,-1-5 0,-2-6 28,-3-6 28,-2-6-323,-4-7 396,-2-4 11,-3-7 5,-4-4 29,-5-5-34,-20 44 0,-1-1 39,-2-1 0,-2 0 56,-1-1 1,-2-1 47,-1-1 0,-1-1 47,-2 1 1,-1 0-1077,-1 0 0,-2-2 1292,-4-19 0,-2 1-184,0 20 0,-3-2-463,-22-39 0,-7 4-688,-12 13-3059,-6 19 0,-2 11 3767,4 25 0,-3 8 0,40 12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17.409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1 969 7335,'50'-37'666,"0"1"1,-2 1 0,-5 3-57,0-1-918,5-3 856,5-2-4,6-1-6,4-2-40,6-2-1213,4 0 1073,3-3-72,4 0-90,1 1-45,0 0-28,-1 2-33,-3 1-12,-3 1-39,-3 2-28,-4 1 372,-7 3-478,-3 2-79,-7 4-162,-7 6-202,-7 3-240,-8 7-163,-7 3-130,-9 6-732,-6 1 623,-5 3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17.892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469 1 9136,'-46'47'89,"1"1"1,3-4 0,7-6-23,14-13-22,0 2 813,-1 1-830,0 0 11,0 1 0,0-1 12,1 1 16,0 0 290,0 0-278,1 0 10,1-1 166,2-1-143,2-1 34,2-2 453,3-2-458,3-2-18,3-2 6,2-2 50,1-2 39,3-1 40,3-1 11,4 1-40,3 0-33,4 0-39,2 0-45,3 0-34,2-1-27,2 0-34,2-2-29,1-1-49,0-2-113,1 0-190,-1-2-341,0-1-713,1 0-4502,-5 0 5920,-3-1 0,-10 0 0,-5-2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18.698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601 995 9386,'1'8'565,"-1"-2"-414,0-6 2230,0 0-2179,70-38 190,-26 2-306,2 7 1,-1-2 64,1-26 1,20-13-158,-24 12-31,1 1 1,0-1-20,-10 1-31,-2-9 1,-2-1 63,-8 9-1693,-5-3 1,-2 1 1726,-7 12-877,-6-39 1011,-8 59 157,-23-11-128,10 35 201,-42 33-263,29 0-900,-12 24 1,-1 7 831,0 9 2,9-9 1,-4 12 0,5-6 777,8-15 0,1 2-691,-14 30 0,-6 13 0,6-10-52,12-23 0,-1 1 29,-1 2 1,-5 10 0,0 1-1,5-12-57,2-4 1,1-2-8,-11 20 1,-5 9 0,6-13 410,14-29 1,1-2-506,-24 43 1,1-4 336,14-26-712,4-10 0,3-5-19,13-21 1753,8-11-2858,15-24 811,13-18 1,-12 16 0,-1-1-1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18.947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254 0 8937,'-27'57'801,"-1"1"0,-7 12 0,2-7-560,7-18-216,-2 3 0,2-2-249,7-9-1377,-7 25 817,20-44-2499,10 2 3283,0-18 0,3-2 0,-5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19.292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659 1 7316,'-40'75'1058,"0"0"1,10-19-1,2-3-739,4-5 1,3-3-536,-5 9 816,-2 4-52,-2 3-1553,-2 2 0,-1 3 1156,-10 18-471,12-23 1,-5 9 0,5-10 269,-10 19-641,10-21 1,1 1-352,-9 19-2676,18-29 3718,1 2 0,17-37 0,5-13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19.675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464 1 13390,'-12'57'336,"0"1"0,-7 27-162,1-21-801,6-23 812,-2 2 11,-3 3-3642,-10 26 3569,5-14 871,-9 20-947,9-23 1,1-1-59,-9 16-3,7-15 0,0 0-2291,-12 19 2193,10-19-252,-14 24-252,18-34 281,-2-1-1221,13-25-3381,4-15 4937,5-7 0,0 0 0,1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20.259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0 51 6910,'65'-14'842,"0"0"0,8 0 0,-10 6-1195,-28 10-790,41 15 796,-47-2 101,13 12 89,-20 3 224,-7-5-3731,11 24 3967,-15-25 786,9 16-763,-13-26 312,6 1-319,-6-9 6,2-3 246,-1-3 2832,-2-2-3263,3-4 650,1-10-740,-1 1 6,2-8 11,0-2-55,-3 5 10,1-6 68,-2 2 5,-4 7 101,1-3 465,-4 10-246,-4 5-51,-1 2 246,-10 13-347,2 3-5,-6 10 179,-1 16-258,5-6-22,-3 14 84,3 5-168,5-13-12,-2 12-5,4-6-44,5-13-29,-1 4-34,8-13 35,0-10-29,6 0-73,5-10 22,-2-6-38,7-3-157,8-16 145,-3 3 51,9-13-39,5-9 94,-8 8 29,9-11 50,-3 0 12,-7 12 10,6-7 124,-5 9-84,-9 10-17,3-1 230,-11 14-62,-7 6 45,-1 6 173,-10 16-358,-1 2-28,-6 13-50,-7 12-45,2-10-56,-4 15-230,0 0-6,6-14-133,-3 8-1071,7-11 448,3-13-185,1 0-2049,5-15 3293,0-7 0,1-1 0,0-3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20.387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1 123 10584,'74'-20'1999,"-1"0"1,-4 2 0,-9 2-3608,-12 1-8223,-2 2 8905,-6 2 0,-19 5 0,-8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22.237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0 8 8914,'0'-4'740,"0"1"1691,0 3-1983,39 38 51,-21-17-414,31 32 424,-29-25-27,2 1 17,-1 2-79,2 0-56,-1 2-50,0 0-79,-1 2-56,1 0-123,0 2 213,20 31-67,-15-28 16,16 22 180,-11-25-191,-8-9 279,7 9-222,0 1-131,-7-9 19,27 25-108,-25-29 74,29 21-101,-34-32-6,10 4-22,-14-12-17,-6-4-17,1 1-134,-4-3 28,-3 0-90,0-3-717,-2-2-363,-1-1-1659,0-1 2980,-2 0 0,0 4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14.05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39 0 14116,'-4'52'47,"-1"1"1,-1 36-120,3-61 184,0 1-359,2-3-83,-2-1-90,2-5 22,0-1-958,-2-1 1367,-1-5 0,2-3 1,-1-6-1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22.871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1 1 14785,'6'92'1025,"0"-7"-751,0-37-779,2 3 780,3-3-1,2-3-22,2-4 211,2-16-262,2 13-21,1-21 10,1 12 102,0-13-135,1-5 84,11-3-45,2-8-140,0-5-17,-3-7 322,-2-15-412,-7 4-514,14-37 133,-21 25-172,6-19-1967,-13 12 302,-3 8 2269,4-27 0,-6 39 0,2-9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23.340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1 132 11995,'5'58'597,"0"0"0,0-4 0,0-7-177,0-7-84,0 0-83,1-2 410,1-3-451,1-4 7,1-4 10,-1-4 146,0-3-201,1-3 131,0 3-221,3-5 232,-3-3-8,-1-6-173,-5-9-96,2-21-73,-2 3-5,3-19-39,-2-27 39,-1 22-51,3-47 56,-1 45-38,12-44 38,-5 47-14,7-3 1,1 1 19,-1 16 0,21-20 0,-23 38-11,6 2 11,-6 7-6,-1 5 56,8 12 90,8 25-50,-6-4 56,4 31-62,-20-29 95,-2 48-95,-10-41 126,-7 10 0,-5-1-137,-1-14-34,-19 32-62,20-50-413,-9 7 200,13-18-3964,-4-1-3177,12-10 7405,0-4 0,2 2 0,1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23.622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54 0 11346,'-7'50'1389,"-1"0"0,-5 37-750,8-50-119,0 2-111,1 2-118,1 1-89,0 0-73,1-2-56,0-2 523,1-2-669,0-3-161,4 29-1194,2-24 750,-1 10-2535,3-33 3213,-6-15 0,1 0 0,-1-1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23.840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1 1 10570,'97'4'571,"-14"0"-537,-59-3-57,0 0 212,0 0-324,-1 1-297,5 1 18,-8 0-1749,10 4-430,-18-3 2593,2 2 0,-12-3 0,0-2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24.119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15 19 6316,'-8'0'907,"1"1"-554,7-1 4806,0 0-4952,54 1-84,-32-1-78,43-1-95,-44 0-129,0-2 179,29-5 0,-31 6 0,19-4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3:27.934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1 116 5739,'9'-9'5069,"-1"1"-773,75-2-3478,-18 10-810,1-2 1,0 0 2,-3 8 6,8 4 140,-9-4-51,-8-1 124,33-1-57,-13-6-162,-9 0 34,30-4 6,-20 0-40,-9 2 45,24-4 45,-33 4-96,24 0 6,-25 1-3369,-5 3 3420,-15 0 38,37 6-55,-15-2-11,14 4 5,-37-4 11,-1 0-1555,-7-1 1527,7 1 2683,1 0-2660,5 0-12,30 1-27,-16-2 22,15-1-2621,-9-1 2604,-19-1-712,17-2 724,-29 0-12,7-1 73,32-1-79,-32 2 23,43-1 2269,-19 2-2241,-5 1-17,6 0 3392,-25 0-3347,12-1-84,-15 1 0,30-1 6,-20 1-3381,10 0 3386,-12-1 0,-4 0 17,26 0-11,-1 1-17,9-1 39,9 2-22,-43 1 61,48 1 3342,-47-1-3392,36 1 6,-23-3 5,32 1-17,-25-1-10,25 2-24,-27-2 23,-6 1 1,1 0-18,28 0-242,7-1 248,-35 0 5,0-1 34,3-1-27,16-2-1,-2-1 50,28 0-16,-23 0-28,6 1-6,-32 2 12,-2 0-7,1 1-21,-1 1 265,8 0-255,-9 0-5,26 0 6,-9 0 5,7 0 34,13 0-34,-32 0-3397,17 0 3414,-24 0-2274,17 0 2257,-10 1-631,46 1 638,-55-1-18,42 4 5,-50-3 40,51 7-39,-41-5 589,9 1 1,0-1-573,-10-1 5,37 0-12,-40-2 2519,59-2-2451,-18-5-145,13 1 100,-22-5-2423,-14-1 2417,-14 3 422,8-2 1,2-1-445,-4 2-419,9-2 1,0 1 430,-15 4 868,52-4-891,-26 7 2898,1 0-2870,31 2-39,-60 1 34,56 0-12,-34 0 1478,0 0-1467,19-1-518,-46-1 513,18 0 16,2-2-33,6 1 17,1 0-3233,4 1 3233,-35 2-17,8 0 0,-12 0-12,25 2 24,-18-2-1,31 1-11,-34-1 22,49 0-27,-41 0 16,56 0-22,-59 0 337,19 1-315,-16 2-2251,14 5 2240,-9-2 11,17 4-17,-32-4 12,18 4 11,2 0-17,13 2-11,1 0 33,0-3 12,-10-2-46,-11-3 24,9 1 2301,18 0-2296,-20-2 5,29 4 3359,-35-4-3348,24 3-3430,-7-1 3402,-2 0 12,2-2-22,-9-1-1027,1 0 1054,-3-2-30,1 0 19,-11 0 1431,15 0 1,6 0-1420,22 1-21,-29-1 1,0 1-3,46 0 34,-25 0-23,0 0 1563,-10 0-1552,2 0 47,-25 0-58,24 1-998,-32 0 987,1-1-22,46 1 16,-5-1 11,-24 0 1,1 0-3052,46-1 3051,-40 0 12,6 1-28,-3 2 17,6 2-12,0-1 0,5 3-5,-26-1-22,25 3 33,-23-2-1583,7 1 1583,-26-4 0,15 1 0,30 1 2269,-19-2-2255,-5-2 0,0 0-2305,4-2 2296,11 1 2269,-18-1-2251,-1 0 10,4-1-27,-1 0-17,27-2 28,-37 2 3380,51-1-3425,-51 2 28,21-1 6,0 1-12,-20 0 6,20 0 11,-27 0 1,1 0-12,-1-2 0,3 0 0,-1 0 16,2-1-10,-1 1-6,16-2 0,-14 2 6,12-1-6,-3 3 0,-9-1 0,10 0 11,0 1-22,-12-1 16,12 1 1,-14-2-1,0 2 12,1-2-11,-1 1 5,15-1-5,-10 2-6,9-2 5,2 0-5,-12 1 11,13-2-11,17-1 0,-24 1 12,24-2-1,-34 3 0,1-1 0,-1 1 12,17-1-1,-13 1-16,12 0 5,-1-1 0,-12 2 6,11-1-12,-15 2 7,1-2-12,-1 1 5,0 1 6,-1-2-5,0 2-6,-2-2 6,1 0 16,10 0-5,-8 0-17,8 0 11,-12 2-11,-1 0 11,-1 0 0,0 0-11,-1 0 12,0 0-1,0 0 5,-1 0 12,13 0-22,-9 0 11,9 0-6,-11 0 6,11 0-28,-9 0 11,8 0 0,-11 0-6,-1 0 12,0 1-18,11 1 24,-8 0-12,9 1-12,10 2 18,-17-3-12,17 3 1,-26-3-1,1 1 6,-3-1 11,6 0-27,-7-1 10,3 1-16,-4 1 5,-7-1 17,2 1-6,-8-3 12,-3 2-101,1-2-392,-2 1 111,-1 1-324,-3 1-930,-4 3 1630,-3 4 0,5-5 0,-1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3:31.08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48 5739,'6'-1'0,"-1"0"0,-5 1 264,0 0-231,70-3-10,-45 4 5,53-3 0,-61 7-6,-1 0 23,2-1 0,0 0 89,11 1 224,25-3-190,-14 0 426,41-7-437,-48 1 145,51-9-218,-44 7 112,59-7-134,-52 9 86,8-1 0,1 0-47,-3 1 70,7 1 1,0 0-60,-6 2 11,9-1 0,0 2-45,-7 0-16,34 0 173,-20 1-50,-14-1 75,3 2 1,2 0-172,3 0-5,36 2 191,-27 2-124,-16-2-6,-1 0 1,0 1-1404,1-1 1214,31 4-645,-25-3 465,-16 0-1053,39 6 633,-45-2 644,29 9 0,-52-11 0,4 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1:16.21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65 1 5739,'-29'7'0,"21"-3"0,-19-1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1:17.33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0 116 10892,'5'-1'3257,"39"13"0,10 4-3100,-21-8-384,21 8 1,-2-2 338,-33-12 160,0 1-227,1-1 101,-1 1-90,1-3 6,-1 2-6,1-2-17,-1 0-11,1 0 298,0 0-242,10 0-28,-7 0-12,8 0-4,-8 0 4,0 0-10,1 0 0,1 0 10,0 0 1,0 0 22,0 0 108,23 0-130,-17 0-1,18 0 7,-24 0-12,1 0-17,0-1-5,0 0 0,-1-2 11,1 1-11,-1-1-12,-1 0 7,0-1-18,-1 0 23,1 0-17,0 0 5,0 1-5,1 0 0,0 0 12,0 0-1,-2 0-11,1 1-11,-2 0 11,0 0 0,0 1 11,0 0-6,0 0 1,-1-1 5,1 2 0,0-1 6,1 0-6,0 0-11,0-1-5,0 1 5,0 0 5,19-4-10,-15 2 16,14-2 6,-21 1-6,2 1-5,-1 0-1,0-1 6,0 1 12,-1-1-6,1 1 5,-1 0-11,1 0 0,-1 0 23,1 1-17,-1 1 0,0 0-1,0 0-16,1 0 17,0 0 0,1 1-23,0 0 1,1-1-1,21 0 6,-16-1 0,15 0 0,-21 1 0,-1-1 11,1 0-11,-1 0-5,0-1 10,0 0 7,-1 0-12,0 0 5,0 1-22,1-1-5,-2 0 16,1 0 1,-2 0 16,1 1-17,0 0 23,0 0 6,0 2-7,1-2 18,1 2 39,18 0-23,-14 0-16,15 0-12,-19 0-11,0 0 1,0 0 4,1 0-4,0 0 4,0 0-16,0 1 23,-1 0-1,0-1 1,1 0-7,-1 0-4,1 0-1,0 0 11,1 0 12,-1 0-29,1 0-10,-1 0-1,1 0 17,-1 0 23,18 0-34,-15 0 11,14 0 0,-18 0-5,-1 0-6,0 0 34,1 0 5,0 0 11,0 0 12,-1 0-34,1 0-23,-1 0 12,1 0 0,-1 0 67,16 0-39,-13 0 5,12 0-5,-18 0 0,0 0-34,0-1 39,1 0 1,-2-1-18,0 1 23,-1-1-33,0 1-1,-1-1 23,-1 1-12,-1 0 1,-1-1 5,0 1-11,-2-1 34,-1 1-29,-1 0-5,-1 1-11,-2-1-28,-1 1 39,-1-1-918,-1 1-297,-2-2-2281,1 0-5163,-1-1 8631,-1 1 0,2 0 0,-1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6:52.65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3748 224 6456,'-78'-10'1768,"1"0"0,-1 0 0,-5-1-1673,0 0 0,-16-2 1,22 3-1072,25 3 1262,-1-2-51,-2-1 349,0-1-512,-11-4 1,-3-1-84,-10-1-581,9 1 1,0 1 535,7 4-62,-4 2-38,-1 2 21,-2 4-169,-3 1 225,-1 2-92,-16 12 0,-3 3 137,41-6 1,-1 1-508,-41 10 0,3 2 502,9 7 11,0 5-421,3 1 0,-1 2 474,29-13 1,0 1-153,-30 14 0,3 0 166,-2 8 22,2 1 100,3 2-6,25-9 0,-5 6 0,4-3-99,8-6 0,1 1-31,-7 6 1,-4 4 0,9-4 30,-12 20-25,20-12 1,-4 9 0,5-4-24,4-7 1,1 1-163,-3 8 0,-4 6 0,7-7 182,-4 32 5,3 3-2,17-45 0,1 0 5,1 2 1,1 0-4,0 2 1,2-1 233,0 2 1,1 0-237,1-1 0,1 4 34,1 9 0,1 7 1,1-4-22,-1-3 1,2 4-228,2 1 0,0 12 0,1-1 0,0-11 236,1-3 1,2-1 55,0 3 0,3 11 0,-1 0 1,0-11-43,1-5 0,0-1 151,3 28 1,3 11-1,-3-13-72,-3-29 0,0-2 100,1 23 1,0 10-1,-1-13-165,-4-28 1,-1-1 52,2 52 0,-3-5 970,-4-24-1297,0-7 0,-3-4-261,0-20 454,-9 25 0,11-52 0,-3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14.31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5739,'5'0'1988,"-1"0"-83,-4 0-1636,64 9-17,-42-5-11,51 7-1,-58-7-21,1 0 363,11 1-347,-11-1 1424,15 11-1217,-22-6 280,4 29-649,-12-16-11,-4 29-34,0-22-493,-11 31 45,10-36-1445,-5 14 1013,9-32 852,1-13 0,-1 4 0,2-7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6:53.32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259 17 9691,'-96'-10'1444,"16"3"-917,61 10 412,2 4-765,1 0-34,5 1-235,1 2 85,4 0-63,3 2 357,5 14-228,37 53-90,-12-21-59,15 10 1,2 0 42,-4-11 148,4 3 0,-2-1 92,-9-12 280,-6-2 1,-5-1-79,-11-12 392,-5 21-442,-14-32-34,-36 18-504,16-26-644,-49-4 352,45-20-1455,-21-23-34,36 8 1977,-1-13 0,14 23 0,2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6:53.61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25 13 9330,'0'-7'856,"0"2"-514,0 5 2660,0 0-2789,-11 75-987,8-41 908,-8 61 51,11-59 213,0 1-213,2 43-225,-1-37-324,3 40 107,-1-63-790,1 4 436,-2-20 611,-3-25 0,0 15 0,-1-17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6:53.79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0 7531,'74'4'1309,"-1"0"0,-5-1 0,-12 0-1830,-30-2-347,1 0-796,1 0-1002,-4-1 2666,-3 1 0,-10-1 0,-5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6:54.12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458 14 7072,'-10'-7'1770,"2"1"-1170,8 6 27,0 0-11,-64 6-712,34-2 751,-52 7 46,51-2 131,0 3 451,-11 13 565,-17 37-1579,17-17-37,14 2 1,6 1-149,13-10 90,10 46-174,49-46 0,25-4 0,-14-1 0,-5 27 0,6-33 0,-1 1 0,0-1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17.168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1 932 5739,'0'8'0,"0"-2"0,0-6 0,0 0 0,-1 5 129,3-4 140,-1 3 33,4-6 1,0-1 10,2-2 146,4-4-291,-1 2 68,8-7-152,-6 7-12,4-3 80,2 3-57,-5 1 241,30-10-235,-22 7 61,30-13-95,-28 8 102,30-22-119,-14 4-5,9-8 62,0-3-57,-19 17 40,19-19 33,-8 11 56,9-10 191,9-8-219,-19 17-17,4-5 169,-8 8-163,-8 8 112,19-20-135,-19 18-10,7-9-3315,0 0 3281,-9 9 45,16-16-29,-11 12-49,-1 1 66,1 2 6,-10 11-22,1 0-68,-8 8 3381,-5 3-3442,-3 4-23,-1 0-38,-1 2-600,0 6-79,-1 2-520,0 6 1299,0 1 0,-1-7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17.759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0 16 8704,'91'-7'263,"-12"1"-200,-52 5-20,3 0-9,-2 0 8,2 1 3,-3 0 33,-1 2 36,-4 0 26,-2 3 28,-1 2 16,-3 2 35,-1 2 38,-3 1 23,-1 3 6,-2 0 0,-1 2-12,-3 1-28,0 2 1,-3 1-6,-1 2 17,-1 2 44,0 1 1,-2 1 5,-2 1-17,-2 0-34,-1 1-38,-1-3-62,-1 1-68,1-2-50,0-2-78,0-3-78,2-2-119,1-4-156,2-3-162,2-3-163,0-2-185,1-3-386,2-1-3165,0-2 4453,1 0 0,-1 0 0,-1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18.639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202 3 9070,'-87'-3'963,"15"4"-609,62 7-125,0 3-25,3 1-64,0 3-2,3 2-37,1 2 23,2 2-62,0 1-12,2 2-33,1-1 5,3 2-22,2-2-11,1 1 0,1-3-6,1 0-16,1-3-7,1-3-4,0-2-1,2-3-6,-1-3 1,2-2-28,0-3-34,2-2-45,-1-3-45,1-2-27,-1-5-23,1-3-17,0-2-325,9-9 263,-6 4-11,6-5 18,-9 8 49,-1-1 68,-1 1 73,0 0 61,-2 1 39,-1-1 23,-1 2 17,-1-1 10,-1 0 12,0 1 12,-1 0 21,-1 2 23,-1 0 23,-1 2 44,-1 2 62,-2 3 55,0 2 416,-1 2 352,0 1-476,0 8-89,0 6-281,2 5-16,-1 4-12,-1-3 124,0 23-202,0-5-51,-1 18-38,1-21-124,-1 9-257,1-21-471,-1 6 286,2-18-1592,-1-5 2163,0-8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18.821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0 101 10842,'62'-18'-174,"-1"1"0,-9 2 1,-7 2-354,-6 4-5749,-11 4 5609,0 0-696,12-2 1363,-6 2 0,-6 1 0,-13 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19.258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58 211 6003,'8'0'582,"-3"0"-392,-5 0 751,0 0-857,46-67 28,-35 44-6,35-50 23,-47 60 17,-3 2 319,-6 0 157,-7 4-359,-1 2 381,-15 16-269,9 9-61,-8 17-191,15-3-5,2 14-404,12 15-291,8-11 197,4 3-68,7-34-2006,15-10 2454,-7-6 0,2-1 0,-14-4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0.052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251 429 5045,'-5'0'571,"1"0"-3332,4 0 3148,-71 28-34,46-15 364,-21 11 0,2 3-392,28-8 1144,-7 22-1307,15-21 42,1 6-143,5-2-55,5-11 2952,4 7-2913,2-16 1442,8 0-1280,4-11-151,0-1 70,10-17-148,-2-5 5,-1 0-106,15-23 95,-26 31 28,11-12 50,-24 31 12,-1 4 11,-3 8 5,0 4 29,-1 4 33,0 3 11,0 2 28,-1 3-11,0 0-11,1 0-45,0-2-39,1-2-51,1-2-33,1-2-6,2-4-11,2-3 12,2-4 4,1-3 12,2-3-16,1-6 10,2-4-22,0-6-22,3-5-18,1-3-32,1-3-7,0-4-5,0-2-17,0-2 1,0-2-1,-1 0 5,0-1 18,-1 3-6,-2-1 5,-1 3 23,-2 1 23,-1 2 33,-3 1 28,0 1 11,-1 1 17,-2 0 22,-1 2 1,-1 2 16,0 0 11,-1 3 29,1 2 38,-3 4 29,2 2 39,-2 4-34,0 3-55,0 3 122,0 1-84,2-4 23,-1 19-11,3-9-29,-1 21-33,0-6-22,0 3-6,1 4 6,-2 2 5,1 3-17,-3 2-11,1 2-27,-1 3-18,0 1-11,-1 1-11,-2-1-11,0-2 5,-1-1-10,1-6-12,0-2-23,0-6-55,1-2-62,-1-6-90,2-1-100,-1-5-129,0-2-180,1-3-325,-1-2-340,0 0-400,-1-3-883,0-2 2615,0 0 0,2 0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14.47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6 9391,'0'-3'367,"0"0"1,0 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0.302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3 113 7677,'-2'-6'1310,"1"1"-671,1 5 2700,0 0-3267,75 0-775,-45-4 742,61-1-95,-65-4-66,3 0-226,-3-1-33,1 1-61,-2 0-135,0 0-409,-3-1-644,-1 2-1041,-3-1 2671,-4 3 0,-6 3 0,-4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1.009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38 1 5952,'-21'0'-213,"5"0"213,16 0 0,0 0 0,0-1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3.689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72 128 5739,'-8'-1'79,"2"0"274,6 1 3270,0 0-3219,11 7 16,-4-4 5,10 5-10,-7-3-40,3-2-56,-1 0-10,2 0-18,2-2-11,-1 1-6,2-2-44,0-1-29,1-1-27,-2-2-45,0-1 11,-2-2-6,-3 0 6,-2-1 17,-1 0-28,-3-2-6,-2 0-5,-1 0-23,-2 0 0,-1 0-17,-3 0-10,-4 0-12,-3 1 0,-3 0 5,-3 1 1,-1 1 17,-2 1-1,0 2 34,0 1 23,0 1 27,0 2-5,2 1-6,0 3-5,1 3-18,0 3 1,3 3-11,0 3-29,2 3-21,2 1-7,2 4 1,4 0 11,1 2-1,3 0 12,0 2-22,4 2-6,1-1 11,10 15-56,-2-11-11,6 8-28,-3-16-39,1-4-34,1-4-44,2-5-46,0-4-94,3-5-180,3-4-398,0-6-7902,16-14 8765,-16 5 0,2-2 0,-21 13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4.770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206 453 5739,'-91'11'5035,"16"1"-4777,64 2-34,3 2-17,0 3-28,2 0-11,2 3-22,2 0-45,2 1-40,0-2-33,1-2-44,5 4 16,1-8-6,6 1 12,5-9 10,-1-4 7,6-4 50,4-12-51,-5-1-11,6-11-5,-1-8-12,-7 7 6,4-9 46,-8 6 21,-5 9 73,-1-1 313,-7 11-189,-2 5 184,-7 7-342,1 5 12,-5 6 156,0 14-134,4-5 269,-1 35-325,6-27-28,4 17-62,8-18-11,1-9-27,25 5 44,-13-18 0,15-2-17,-1-21-22,-9-1-225,39-45 152,-32 23-11,20-27-84,-19 6-1273,-11 14 1385,2-16-88,-9 0 160,-7 15 34,-1-12 51,-5 9 5,-4 14 252,-1-25-173,-3 34 61,-3-10 292,-1 23-292,1 7 1303,-2 2-1336,3 9-4,0 5-64,0 7 96,0 19-107,2-4-5,0 16 106,1 12-112,0-10 5,1 6 1,0 2-68,0 3-22,0 6 0,0-2-22,0-12-12,0 20-878,2-21 396,-2-29-139,2 11-174,-2-32-544,0-5-676,0-4 1201,-1-9 0,1 8 0,0-3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4.941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0 86 13864,'55'-2'367,"-1"0"0,41-3-384,-58 0-95,0 0-45,1-3-44,-2 1-91,0-1-195,-2-1-258,0 1-2360,12-2 3105,-9 3 0,-6 1 0,-15 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5.387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15 1 10555,'-6'94'728,"1"-13"-616,3-53-62,1-2 82,1-1-144,0-3 1,0-2-79,0-4-87,1-2-103,2-4-490,4-3 238,-1-3-175,2-1 707,1-11 0,-5 6 0,2-5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5.541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 80 9554,'52'-2'-179,"1"-1"0,37-3-247,-62-4-97,1-3-580,1 0-482,-4 0 1585,-4 2 0,-10 5 0,-6 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5.930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161 212 6630,'7'0'1484,"-1"0"-902,-6 0 2370,0 0-2801,39-60-479,-29 39 456,28-47 117,-38 53-77,-3 0 23,-1 1 307,-11-5 1504,-38 70 1,-5 23-2015,29-33-5,-29 33 1,18-3-46,55-45-363,15-8 128,-9-9-5090,35-9 3606,-27-10 1270,20-13 0,-34 13 1,0-1-1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6.458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173 1 9490,'-46'34'602,"-1"0"0,-22 15-551,59-11-7,9-17 356,1 0-395,2 0 107,6 7-134,0-7 59,6 1-59,12-5 39,-7-10 203,23 0-158,-8-12-3370,16-3 3386,-16 2 303,0 2 174,-22 14 218,-11 35-566,-13 1-101,-7 16 17,-4-19 370,-23 15-459,11-25-113,-12 13-49,21-34-2055,6-8 1506,2-8-2124,4-16-1780,14-2 4433,5-3 0,5 12 0,-7 9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6.664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59 1 10033,'-12'96'462,"5"-43"0,1-5-389,-1-8-146,-4 38-89,5-40-1518,-1 27 559,6-46 1007,-1 4 114,4-20 0,-1-2 0,1-1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14.88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165 12 6378,'0'-6'2228,"0"1"-1432,0 5 3125,0 0-3344,-68 40-732,45-19 676,-51 34-575,112-7 1,19-6-557,-21-24 212,24 19 1,0-15-628,-28-55-219,0-6-363,-1-2-455,-3-5 259,-5 3 1464,-3 7 0,-11 16 1,-3 9-1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6.798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 0 5739,'0'0'0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7.455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193 1 9195,'-25'-1'308,"6"1"-190,19 4 218,0 1-84,0-1 56,0 0 33,-1-1 1,1-1-23,-1 1-33,0-1-68,-1-1-22,0 1 90,-4 2-174,1-1-22,-2 2 33,-3-1-56,2 0-11,-2 2 79,-1-1-51,4-1 0,-2 0 17,2 2-90,3-2 0,-1 3 17,1 4-11,1-1-12,-1 4-33,2 5 12,1-4-7,1 7-10,7-1 33,0-4-12,6 3-10,8-2 16,-2-4-10,7 3 16,4 0-23,-7-4 23,6 5 28,-6 0 11,-9-4 23,1 5 78,-11 2-50,-2-4-12,-6 5 73,-8 0-72,-2-7-51,-25 8-146,16-15-33,-16 1-348,6-9 124,8-2-1793,-17-12 668,26 2-1895,-5-7 3395,18 7 0,2 7 0,1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7.754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2 15 6966,'1'-8'1450,"1"1"-996,-2 7 2173,0 0-2403,8 78-968,-4-44 906,6 63-16,-7-62-73,-1 2-45,-1 1 171,-1 1-855,-3 46 320,0-41-79,-1 32-749,-2-49 245,2-9 919,-3 0 0,5-13 0,-2-2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7.919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0 41 7190,'54'-1'697,"0"1"0,36-2-971,-65-3-169,0-2-223,0 1-230,-2-1 330,-2 2 566,-3 1 0,-10 2 0,-2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8.120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4 0 6523,'-2'6'1725,"1"-2"1955,1-4-3220,1 73-976,0-43 841,1 58 201,0-60-386,-2 0-73,2 0-16,-2 12-2414,1 12 1332,-1-18 1031,0-1 0,0-32 0,1-2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8.227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0 0 5739,'3'1'0,"0"0"0,-3-1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8.849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200 462 12382,'-88'23'1540,"16"0"-1170,60-9-73,2 3-29,3 1-49,1 1-40,3 2-39,1-1 124,3 15-214,8-3-61,-1 0-3381,8-11 3381,-5-14 11,10-4-84,21-23 45,23 7-40,-21 15-39,2 3-151,-37 29 163,0-25 61,5-1-185,8-17 79,-6-1-302,26-34 290,-19 17-2749,31-52 2761,-30 39-336,1-9 1,-1-2 447,-5 4 36,-1-5 1,-2-1 13,-5 7 95,9-48-55,-15 57 132,3-30 29,-7 45 2323,0-11-2272,-1 27 3315,0 1-3063,1 20 1335,0-2-1659,2 15 324,-1 20-386,0-12-2718,0 60 2611,-1-47-64,-1 10 0,-1 0-36,0-7-526,-2 9 1,-1 0-898,-2-7-1994,-2 20 1254,0-43 1861,0-11 1,3-10 0,0-2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9.141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0 36 8567,'2'-2'5546,"93"-12"-5311,-61 11 8,24-4 1,0 1-905,-19 5 840,-2 0 155,-1-1-322,-10 2-1,-2 0 28,10 1 11,8 13-33,-6 4 915,0 17-870,-22-8 95,-4 13-101,-7-15 45,-6 29-124,-2-26-1215,-15 34-683,5-41-5282,-15 2 7203,17-23 0,0-7 0,11 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9.348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5 12 11306,'-2'-5'2291,"0"1"-2548,2 4-163,74-1-5873,-44 0 5351,58 0-469,-62 1 1763,1 0 0,-13 0 1,0 0-1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9.479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0 1 11329,'0'0'0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15.22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171 1 11382,'-17'54'88,"0"1"0,1-3 0,3-5-72,6 3 367,0 5-383,-1 5-11,-1 1-872,1 2 906,-1-1-7,0-1 152,-1-5 0,0-1-106,-1 4-74,2-4 1,1-7-11,5-26 663,7-5-518,-1-23 286,16-40-280,-7 12 142,6-13 1,3-1-76,2 4 62,6-4 0,3 1-79,-2 11 342,38-28-1213,-61 146 0,-4 21 692,29-72 0,-29 35 0,-11 20 0,5-35 0,7-48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29.840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116 19 15827,'-32'50'585,"0"0"0,-20 33-338,55-63-46,2-3-5,3-2 0,3-3 17,1-4 39,1-3 22,2-3-22,0-3 147,15-18-798,4-26 47,-3 6-2499,-2-33 437,-24 42 2414,2-17 0,-7 33 0,1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30.139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0 6 9285,'3'-3'2044,"-1"0"-184,-2 3-1715,2 71 1,-1-46-29,2 55-33,0-64-123,0-2-39,0-1 33,2-4 17,1-2 230,8-8 257,6-17-246,1 2 391,17-19-436,-18 22 757,23 2-656,-25 17-129,8 8-6,-15 14-106,-4-3-101,-2 9-240,-4-6-331,-3-2-466,-1 2-822,-1-3-4890,1-4 6822,1-6 0,1-7 0,1-4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30.556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103 1 14448,'-11'52'428,"1"0"1,-8 43-300,18-45-73,-2 3-67,1 4-1230,-3 3 1140,1 3-95,-2 0-79,0-1-139,0-1-571,-3 19 358,2-24-1510,-3 34 2137,2-46 0,2 0 0,1-28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30.871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0 1 11842,'54'12'551,"0"0"1,40 9-283,-53-17-62,1-1-50,2-2-85,1 0-72,1-1 257,21 0-324,-16 0-129,48-1 123,-48 0 38,0 0 1,0 1-45,-11-1 90,42 16 95,-56-6 394,16 23-282,-35-13 712,0 36-577,-9-21 44,-3 16 1,-2 1-308,-1-7-84,-11 44-124,11-57-717,-6 16-963,6-29 1798,-5-1 0,8-16 0,0-5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31.104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 0 12743,'49'16'-600,"1"0"1,35 8-258,-55-21-493,2-1-2761,-2 0 3833,-5-1 0,-11 0 0,-7-1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31.243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 0 5739,'0'0'0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7:32.139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0 1 10166,'2'54'44,"-1"-1"1,3 39-28,2-61-11,-1-2 350,1 0-362,-2-1 134,1-1-106,-2-2 84,0-1 118,-4 15 8,-1-19 37,-3 11-196,2-26-73,-3-19 22,4 1 124,-1-34-85,6 22 191,12-33-162,-2 31 185,24-30-186,-17 33 113,29-26-174,-27 32-6,26-6-10,-29 19 38,16 17-50,-23 0-28,6 32 6,-13-20-12,-1 33 51,-7-34 123,-2 18-112,1-31-157,-1-3 95,4-12 191,8-20-45,0 7 297,20-22-297,-9 24 241,24-6-252,-21 17 235,27 18-174,-26-1 73,26 31-218,-28-20 17,24 26-51,-25-30 28,25 9 6,-23-22-17,23-14-28,-24-3-123,19-38 100,-25 21 1,8-45 67,-17 40 167,-12-40-44,-2 44 494,-29-16-343,15 34 812,-34 28-694,32 5 75,-3 22 1,3 6-306,6 5-157,4 14 1,3 2-174,8-8-636,10 3 0,5-3-1006,6-17 1187,24 22 1,-25-53 0,1-1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1:30.01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0 135 8730,'73'-38'412,"0"1"1,-10 2 0,-11 10-385,-28 25 17,-7 0-12,-1 2 12,1-1-11,0 3-1,-1-1 1,1 2-6,0 0 11,0 0 12,8 3-29,-6-1 12,6 2 5,-8-2 6,2 0-12,-1-1-5,2 0 0,0-1 23,9 4-35,-7-3 57,19 4-22,-16-6-1,10 1 6,-10-4 6,1 1-1,1-1 23,1-1-11,-1 0 73,14 0-74,-10 0 119,25 0-90,-23-1-1,11 0 12,-15 0-22,0-1 0,0 1-34,-1 0-17,1 0-11,-1 0-11,1 0 11,0 0-28,13 0 0,-10 0 0,11 0 5,-14 0 1,0 1-6,-2 0 5,1 0 12,-1 0 0,0 0 6,1 0-23,1 0 22,0 0 6,-2 0 17,2 0 6,-2 0-29,0 0 12,12 0-29,-11 0 18,10-1-1,-12 0-5,0 0 22,1-1-5,-1-1 5,1 1-6,-2-1-16,-1 1 11,-1-1-5,0 1-7,0 0-4,-1 1-12,0-1 22,9 2-5,-8-1-6,7-1 0,-10 2 0,1-2 12,0 1-1,1 0-5,0 1 0,-1-1-12,0 1 7,-1 0 4,-1 0-4,1 0-12,-1 0 0,1 1 0,0 0 5,0 2 1,0 0 5,-1-1-5,0 1-1,1 0 18,-1 0-7,0-1-10,0 1 0,0-2-6,0 1 5,0 1 12,1-2-6,0 1-16,0-1 21,0 0-4,0 1-1,0-1 0,1 1-11,-1 0 6,0 1 5,-2 0-11,-1-1 0,0 1-11,0 0 11,0 1 16,-1-1-10,1 0 11,0-1-6,0 0-11,0-1 22,0 0 1,0-1 16,0 1 0,-1-1 6,1 0 5,-1 0 1,1 0-6,-1 0-12,1 0-5,0 0 6,0 0 16,1 0-27,-1 0-7,-1 0 1,1-1-11,-2 0 5,0 0-11,0 1 0,1-2 0,0 2 0,0 0 0,1 0 11,-2-1-22,1 1 28,0-1-6,0 0 6,1 1 22,0-1-22,0 0 11,0 0 0,1-1 5,-1 1-5,1 0 6,0-1 0,0 1 5,-1-1 6,1 0 5,-1 0 0,0 1-10,1 0 10,-2 1 0,1-1 6,-1 1 6,0 0 0,-1 0-6,-1 0 0,0 0-6,-1 0-11,-1 0-5,0 0-6,-2 0 0,0 0-23,-2 1 7,-1 0-12,0 0 5,-3 0 12,1 0 0,-3 0 5,2 0 6,-3-1 45,1 1 151,-1-1 135,0 1 425,0-1-806,1-1-18,-2 0-206,1 0-998,-1-1 550,2 2-225,0-1-1338,2 2-2952,-1 1 5209,1 1 0,-2 0 0,0-2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31.854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17 45 7195,'-9'-7'5485,"1"1"-5472,10 6 30,0 0-13,1 0-1,2 0 22,0 1 67,4 0-46,-1 1 177,11 0-175,-7-1 169,20 3-168,-16-2 56,16 4-73,-16-3 74,20 2-118,-17-2 39,27 0-50,-29-2-9,11 0 12,-19-1-1,-1 1-5,1 1 6,0-1 28,4 2-12,-4-2 17,9 3-28,-7-3 174,19 2-95,-15-2 11,10 1 5,-14-1 0,2-1-22,-1 0 12,1 0 105,6 0-94,-3 0-14,4 0-28,-5 0-23,0 0-10,0 0-1,0 0 12,9 0-22,-5 0-7,5 0 3,-7 0-11,-1 0 5,2 0-6,-1 0 7,8 2-13,-7-1 1,6 1 0,-9 0-1,2-1 7,-1 0-1,1 0 23,9 0-20,-5 0 0,6 0 0,-7-1-11,-1 0 11,0 2-11,0-2 16,9 3-10,-7-1 13,6 0-4,-7 1-7,0-2 1,1 1-6,-1 0 5,12 1 1,-8-1 0,9 0 10,-10-1-16,2-1 17,0 1-6,1-1 23,11 1-12,-8-1 6,8 0 0,-11 0 6,0 0 0,0 0-6,2-1 22,12 0-44,-9 0-1,11 1 6,-14-1-5,0 1 11,-1-1-6,-1 1 0,11 0 0,-8 0 17,20-1 6,-20 1 67,34-1-79,-30 0 29,59-2-35,-53 2-216,29-2 211,-38 2 1,-1-1-12,1 0 16,-1 1 7,13-2-1,-9 1-16,10-1 11,-13 1-6,2 0 0,-2 0 0,0 1 217,0 0-211,0 1-11,-1 0 11,-1-1 5,2 1-5,0-1 0,0 0 16,29 1-27,-21-1 22,50 0-11,-48 0-226,21-1 209,-27 1 17,-1-1 0,2 1-6,-1 0 12,16-3-18,-11 2 57,45-3-34,-39 2 25,6 0 0,-1 0-8,-6 2 73,54-1-79,-56 2-280,24 0 264,-31 0-12,-1 0-6,1 0 1,-1 0 208,-1 0-197,2 0-23,-2 0 17,2 0 6,0 0-17,1 0 22,-1 0-22,1 0 275,-1 0-264,0 0 0,2 0 6,-1 0 0,2 0-6,-1-1-6,1 1 29,30-1-23,-23 0 45,54 0-28,-55 0-11,25-1-6,-32 2 6,0-1 17,0 1-12,-1-1 17,17 1-16,-12 0 27,43 0-50,-39 1 98,5 0 1,1 1 73,-5-1-139,6 1 1,-1 0 0,-6-1-373,25-1 356,-32 0 6,0 0-101,1 0-68,0 0 2,2-1 133,-1 0-1,0 0 40,1 1-6,0-1 18,-1 1-24,1 0 7,-1 0-6,0 0-6,-1 0 0,0 0-5,0 0 5,2 0 0,-1 0 6,0 0 11,34 0-11,-27 0-1,8 0 1,0 0-17,-6 0-428,27-1 445,-35 0 5,1-1 105,0 0-116,1-1 0,1 0 12,0 0-1,2-1-5,-2 1 5,3-1-16,-2 1 11,2-2-6,-1 2 6,19-1-1,-16 1-4,12 0 10,-19 1 206,-2 2-13,0-1-13,-2 1-13,15 0 4,-13 0 12,9 0 6,-15 1-8,-2 0-86,0 1-128,-2 0 9,0 0-11,-2-1 7,-2 1 458,17 2-473,-19-2 241,11 2-244,-22-2-16,-3 1-19,-1 0-31,-2-1-17,-2 1-21,0-1-20,-3-1-78,0 0-126,0 1-296,-2-1-455,0 1-2001,0 1 3097,0 2 0,0-3 0,0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32.99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0 221 5739,'75'14'387,"-8"-2"-270,-38-12-16,3 0 0,1 0-6,2 0-5,1 0-17,1 0-12,1 0 1,2 3 11,0 1-12,1 2 1,1 1 5,0 0-430,2 2 464,1-1-1,3 1 7,0-10-18,1 18-10,-1-15-12,0 18-22,-3-10-6,0 0-17,-1 1 12,-1-1-12,0 0 1,-4 0 106,-2 0-112,-3 0 0,-2 0 5,-3-1-10,-2 0-7,-2 1 329,-3-1-322,-3 1 4,-3-1 12,-3 2 0,-2-12-5,-2 19 5,-1-17 11,-2 18 6,-2-12 0,-1 0 5,0 0-5,-1-2-12,1 2-5,-1-3 0,1 1 0,1-1 28,0 0 6,1-1 11,3 0-17,0-1 0,4 0-23,3-1-5,3 0 28,7-1 28,3 0 40,6-4 0,5-1-18,4-6-61,6-1-17,5-2-6,37-10-703,-17 5 681,-22 6 0,-1 1 6,27-7-12,3-1-1357,3 1 1357,2-11-5,2 18 11,-2-16-6,1 18 18,-3-12-1,-1 0-11,-29 7 0,9-4-450,22-8 0,11-4 0,-7 2-1140,-9 3 1,0 0 1105,6-2 1,5-3 0,-18 6 483,-15 3 0,-28 10 0,-13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15.77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82 0 15934,'-8'51'341,"0"-1"1,-7 37-185,11-56-39,-1 0 247,1-1-320,0-2 67,1-3-95,0-4 31,1-3-43,1-4 152,-1-2-62,1 0-50,0-6 62,-3 1-57,2-6-33,-2-1-40,1-2-33,2-3 28,0 1 12,1-2 16,0 2-23,0 1 1,0 1 11,0 0 11,0 1 67,0-1-73,0 1-391,0-1-7,0 1-1271,-1-1 158,0 0-1228,0 0-2615,-1-1 5360,2 1 0,0 1 0,0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33.67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114 0 5801,'-29'82'3402,"1"-1"1,20-30-3325,-22 42 1,12-8 123,35-65 38,3-4 40,5-5 280,17-5-324,-7-8-68,11-6-51,-11-5-44,-2-6-51,-1-2-27,-2-3-57,-2-2-67,-1-2-117,-2-1-129,-2-1-208,0-1-234,-4-2-337,0-2-588,-2-1 1742,1-6 0,-9 20 0,-1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34.08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149 149 9156,'-14'54'266,"-1"0"0,-9 39-171,14-61-5,-1-1 5,0-1 0,0-2 6,0-3-17,0-3-11,1-3-23,1-5 40,3-2 55,0-5-147,29-47 0,27-44 1,-7 13 23,-2 12-15,1-9 1,8-16 0,-6 23 42,-1 29-28,5 4-261,-2 3 245,-6 11 27,-18 10 29,-4 6 28,-4 5 5,-7 6-3303,-3 5 3320,-5 4 5,-5 3 23,-4 0 118,-14 13-152,3-7-22,-10 10-2146,7-11 2096,-1 0-34,-2-1-17,0 0-67,0-2 2185,1-2-2398,4-4-190,2-4-1373,2 0-1495,7-8 3355,2-1 0,8-7 0,0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34.37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168 1 6983,'-20'71'3472,"12"-40"-4734,-20 55 1441,18-58 435,0 2-497,0 0-38,0-1 215,1 0-272,0 0-33,-4 9-73,4-8-28,-2 5-359,4-5 107,2-13 730,0 3-758,3-15 34,1-2-180,1-3-347,0-4 37,2-3 0,-2 2 0,2-2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34.66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11 9402,'93'-3'-78,"-15"1"-34,-62 2 38,0-2-268,-1 2-153,0-2 495,5 1 0,-10 1 0,2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34.79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8001,'99'4'-196,"-17"0"-11,-59-4-146,-2 0 105,1 1-1314,-2 1-2504,-3 2 4066,-2-1 0,-8 0 0,-3-2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52.61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32 12 6367,'-10'-4'1786,"1"1"-1159,9 3 1759,0 0-2475,-5-2 50,3 1 72,-3-1 460,5 2-303,3 5 1,0-2 10,4 4-4,-2-2 5,1 0 10,0-2 24,0 1-7,1-1-5,1 0-22,1 1-23,1-1-22,0 0 0,1-1 5,0 2 6,2-1 6,-2 0-18,2 0-10,0 0 0,0 1-18,-1-2-10,1 1-17,-1-1-12,1 1-15,-2-1 10,2 1 11,-1-1 23,1 0-18,1 0 1,0 0-6,1 0 1,0-2 16,-1 2-6,2-2-5,-2 1-17,2-1-6,-1 0-11,0 0-16,0 0-18,0 0-5,-1 2-5,-1-2 10,1 2 1,0 0 5,-1 1 0,1-2 6,0 2-6,1-1 6,0 0 6,1-1-12,1 0 6,0 0 16,1 0-16,-1-1 0,2 0-6,-3 0-11,2 0 11,-2 0-5,0 0-6,0 0 0,-1 0-6,1 0-5,-2 0 0,1-1-6,-2 1 0,1-1 17,-1 1 6,0-2-1,0 2-10,0-1-12,1 0-5,-2 0 5,1 0 0,0 1 11,0-1-22,0 1 12,0-1 4,0 1-10,1 0 5,0 0-11,1 0 6,-1 0-6,1 0 11,-1 0-11,-1 0 11,0 0-5,0 0 16,-1 0 6,1 0 0,0 0 6,0 0-29,1 0 12,-1 0-6,1 0 6,-1 0 6,-1 0 5,2 0 0,-1 0 5,1 0-5,-1-1-11,1 0 0,0 0-6,0 0 11,0-1 1,1 0-1,0 1-5,0-2-6,-1 1 6,1 0-11,0 1-1,1-1 6,1 1 6,-1-1-6,1 1 12,0 0-18,1-1 1,-1 1 11,1-1-6,-1-1 6,0 1 0,-1 0 5,1 0 0,-2 0 12,1 0-12,0 0 1,0-1-12,-1 1 0,0 0 6,0 0-17,0 1 6,-1-1 11,0 0 6,0 1 10,0-2 1,0 2-29,-1 0 1,1 0 5,-1 0-5,-1 0 5,1 0-22,-1 0 11,-1 1 0,0 0 5,0 0 7,-1 0-18,0 0 6,0 0 11,1 0 0,-1 0 1,-1 0-1,1 0-22,-2 0 16,1 0 1,-1 0 5,0 0 0,1 0-22,-2 0 5,0 0 6,0 0 6,-1 0 0,0 0-6,-1 0 0,0 1 5,0-1 1,-2 1-1,1-1 7,-3 0 335,1 0 829,-1 0-2845,0 0 907,1 0-230,-1 2-923,0 2-6011,-1 1 7926,1 2 0,-1-3 0,0-2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3:39.122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 73 6193,'24'-28'6301,"-14"16"-5970,23-11-203,-24 23-16,3-1-16,-3 1-29,0 0 6,-1 0 190,10 0-162,-7 0 16,8 0 23,-10 0 375,11 0-380,-7 0 408,22-3-420,-21 3 56,18-3-95,-21 2 113,16 0-141,-13 0-6,7 1 1,-9 0-12,0 0-5,0 0-1,1 0 6,0 1 45,7 0-44,-4 1-29,3 0-6,-5-1 18,0 0 22,-2 0 27,2 0 12,0 0-5,0 0-29,0 0-11,0-1 1,6 1-3427,-5 0 3404,3 0-6,-6 1 0,0-1 23,0 0 61,12 3-56,-8-2-11,10 3 3404,-11-3-3388,0 0 18,0 0-17,2 0-6,-1-1 11,1 1-33,-1-1 17,1 0-12,0-1-11,1 1 17,-1-1 6,1 1 5,-1 0 0,1-1-5,-2 1-6,0-1 6,0 0-12,-1 0 12,1 0-6,0 0-12,0 0 7,0 0-1,6 0 6,-6 1 17,6 0 11,-7 0-6,0-1 1,0 1-23,0 0 17,5 0-29,-4 0-10,3 0 22,-1 1-17,-4-1 0,4 1 1,-5 0-1,1 0-11,0 0 22,0 0 34,6 1-22,-3-2-6,5 3 0,1-2 0,-5 0 0,4 1 17,-6-2 11,0 2-6,0-1-5,1 0 28,9 0-45,-6-1-6,7 2 17,-1 0-5,-4-1-1,6 2 1,-7-3 0,0 2-12,1-1 23,0 0 56,10 0-73,-7-1-16,8 1 44,-1 0-23,-7-1 23,7 1-5,-9 0 10,2 1 12,-1-2-6,2 1 28,12 0-44,-9-1-6,9 0 11,0 0-34,-8-1-11,9 1 12,-11-1-360,-1 0 365,1 0 17,0 0 78,12 0-78,-10 0-23,9 1-11,-1 2 6,-9 0 11,8 1-6,-11-1 1,0 1-6,-1-2 16,1 1 6,0-1 343,-1-1-304,11 0-10,1-1-35,1 0 1,-3 0 44,0-1-27,-8-1 5,9 0 0,-11-1 0,0 1-12,1-1 12,-2 0 28,12-1-50,-8 1-6,8-1 39,0 0-28,-10 1 6,8 0 5,-11 2 1,-1-2-1,-2 2-16,0-2 27,4 0-49,-5 0 4,1 0-49,-6 1-1,-6 2-33,0-1-45,-5 1-129,-1 0-716,-1 0 957,-2 3 0,1-2 0,-1 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3:40.692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16 6 7106,'-8'6'4671,"1"-2"-3786,7-4-459,22 0-34,-10 0-34,21 0-5,-16-1 280,11 0-359,-6 0-16,8 0-22,-8 1-29,1 0 146,12 0-191,-7 0-16,9 1 201,3 1-196,-9 0 6,12 0 128,2 0-145,-9-2 12,12 1 72,0 1-124,-11 0-16,11 1 84,-2 1-78,-11 0-17,10 1 11,-15-1 0,-1 0-11,1 0 11,-1-2 0,1 1-11,-2-1-11,-2 0-1,-2-1-10,-3-1 16,-2 1-5,-3-1-1,-2 0-22,-3 0 34,-2 0 56,-3 0 101,-2-1 78,-2 1 218,-2-1-414,-1-1-73,-2-1-28,-4-2 6,-3 1 0,-3 1 22,-2 0 0,-4 1-5,-2 1 5,-2 0-17,-1 1-10,-2 0-1,0 0 6,-1-1-12,0 1 12,-1 0-6,1 0-11,0-1 17,-1 1-6,1-1-5,-15 1 5,11 0-17,-11 0 18,13 1-12,0 0 5,2 2 1,-1 0-6,1-1 11,-1 0-22,1-1 11,1 1 22,-9-1 1,9 0 5,-6-1 5,11 0-10,2 0-1,2 0 6,4 0-22,0 0 5,2 0 6,1 0-12,1 0 1,1 0 5,0 0-17,0 0 18,1 0 4,2 0 12,1 0 0,1 0-11,1 0-151,1 0 151,6 0-1,1 0-10,5 0 0,2 0 5,1 0-6,2 0 18,4-2-12,1 0 0,4-2 0,0 0-5,2-1-6,1 1-6,0 0 6,1 0 12,66-6-12,-49 6 2,9 0 1,-2 0-8,-21 3 5,9 1 0,-2 0-6,-9 0 0,7 0 1,-11 0 5,-1 0 5,-2 0-5,0 0 0,-3 0-11,-2 0 11,-2 0 0,-3 0 0,-3 0 0,-1 1-11,-3 1 5,-1-1 12,-2 0 5,-1 0 241,-1-1-190,-1 2-23,-2-1-22,-2 0-17,-3 0 17,-1 0-1,-4-1-4,0 2 4,-2-2 1,-2 1 0,0-1 0,-1 0-6,1 0-17,-1 0 18,-1 0-1,1 0 0,-2 0-11,0 0 6,-1 0-12,-1 0 6,0 0 6,-2 0-12,-1 0 6,-2 1-6,-1 0 12,-1 2-6,0 0 11,1 0-5,-1 1-12,1-1 12,0-1 11,1 1-12,-1-1-5,0 0 0,1-2 6,0 0 5,1 0 0,1 0 0,0 0 1,2 0 10,2 0 17,1 0-5,4-1 0,0 0 5,3-1 6,2 1 17,3-1-12,1 1-11,2 0-39,2 0-72,1 0 72,6 1 0,1 0 11,8 0 11,2 0-22,3 1 6,4 0 5,2-1 0,3 2-5,1-2-6,1 2-6,0-1 12,0 1-6,1-1 0,1 0-6,-2-1-11,2 0 6,-2 0-22,0 0-18,-2 0-61,-3 0-79,-2 0-106,-3 2-224,-4 1-559,-4 4-2863,-5 3-4851,-4 4 8794,-2 0 0,-1-6 0,0-3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3:58.554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2 135 7481,'-1'-3'896,"1"0"-454,0 3-263,11-10-4,-3 6 10,12-9-1,-4 10-10,2 1-6,1-1-45,2 0-28,1 1-5,-1 2-45,2-1-6,-1 1-17,1 1-22,1 1 0,-1 1 0,2 2-5,1 1-1,0 0-5,3 0 0,0-1 0,3 1-23,0-1 23,1 0 5,-1-1 1,2 0 10,0-1-5,1 0 0,0-1 0,1 1 6,0 0-6,0-1 0,0 0 0,0 0 5,0 0 7,0-1 4,2 1 12,1-1-22,0-1 0,2 0-12,0 0 6,2 0 0,-1-1-246,2 0 252,0 0-12,2 1 23,0-2 17,2 1 10,0-1 24,1 0 10,1-1 6,1 0 0,2-1 0,0 1 6,2-1-567,1 1 567,2-1 5,0 0-22,1 1 0,0 0-12,0 0-10,-1 0-1,1 0 6,-1 1 17,0-1-6,0 0 17,0 0-11,-1 0-17,1 0 5,0 0-5,0 1 12,1-3 4,0 2 12,0-3-5,0 1 6,0 0-7,-1 0-5,-1 1-17,0 1-6,-1 0 1,-1 1 5,-2 0-6,0 0 0,-2 1-10,-1 1-7,1 0 6,-2 0-16,0 0 5,1 0 5,1 0-5,1 0 23,-1 0 5,0 0 5,-1 0-5,1-1 0,-1 0-11,1-1-6,-1 0-5,0 0 5,1-1-5,-1 1-1,0-2 12,0 1-11,0-1 22,0 1-17,-1-1 17,0 1 6,1-1-12,-2 0 12,0 2-23,-2 0-236,-1 1 219,-2 0 6,-2 0-5,1 0-1,-3 1-11,1 0 1,-2 0 4,-1 0 1,-2 0 237,-1 0-248,0 0 16,0 1 566,-2 1-560,1 0 6,-2 1 0,0-1-1,-2 1 1,0-1-6,0 1-6,-1-1 262,0 0-256,1 1 11,-2-2 0,0 1 12,-1 0-6,-1 0 16,-2 0 12,0 0-11,0 0-12,-2 0-16,2 1-12,-1 0 6,-1-1 17,2 2-12,-1-1 12,2 1 11,0-1 0,1 1 17,1-1-6,-1 1-5,2 0-1,-1 0 13,0-1-1,0 0 11,0 0 5,1-1 6,0 1 6,0-2 0,0 1 0,0 0 156,22-1-189,-19 1 16,23 0-34,-25 1 180,10-1-174,-14 0-45,3-1-11,-19-1-118,2 0-123,-9 0-2744,0 0 2985,-3 7 0,2-6 0,-1 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3:59.687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158 54 5845,'56'2'229,"1"1"1,4 0 0,-7 0 17,-11 2-7,15-1-979,-16-1 941,3-3-29,1 1 1458,-1-1-1480,19-1-792,9-1 669,-14 1 1024,3-3-425,-40 1-347,-5 0 2202,-18-5-2465,-22-3 106,-42-7-50,10 6 8,3 5 0,-3 2 37,-36 3 24,16 5 1,-1 3-87,22-4 0,2 2-11,-9 3 0,4 1 3403,3 1-3387,-8 3-133,2 6 72,17-3 190,18 3 342,62-7-398,-1-5 46,56-2-68,-2-6-1778,-29-1 1,0-1 1682,-9 1 0,-2-1 11,45-5 5,-1-1-27,1 0-9,-22 3 0,-1 1-64,16-1 56,-3 2 84,-69 5-34,-19 0-22,-12 0 3375,-26 4-3387,-22 3 12,-12 2 0,-7 0 11,17-1 0,0 0 8,-24 2 1,0-1 49,21-4 1,6-1-31,-18 0 124,-18-3-74,68-1 158,-11-4-247,53-1-6,0-1-3319,71-4 3330,-30 5-1134,17 0 1,4 0 1128,-4 3-759,10 0 0,1 1 753,-12 1-510,5 2 1,-2 1 498,-15 0 2,-2 5 1,-3 0-19,-17 1 708,16 11-658,-41-11 67,-21 9-96,-9-11 6,-66 6 6,30-9 19,-18-3 1,-2-1-26,2-3 14,-13-3 1,0 1-10,10-1 40,-5-1 0,2 0-5,17 2-339,4-1 1,5 0 376,19 0 986,-13-6-1052,38 7-23,25-5 5,6 4 23,77-7-22,-35 7-6,25-1 0,3 1 0,-3 3-11,0 0 0,-1 0 819,-5 3-811,-31-1 1,4 2-15,6 1 0,-3 2-11,14 0 35,-19 0 0,-2 2-169,7 10 145,-35 3 45,-2 0 609,-64 5-609,-30-9-41,0-8 0,-21-1 1,-5-1-1,17 0-138,11 1 0,0 0-1209,-11-3 0,-15 1 1,6-2-1,32 1-6961,33-2 8321,-6 2 0,28-1 0,2-1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16.70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1 251 9874,'35'-42'241,"0"-1"0,25-27-174,-45 59-39,0 2-4738,0 1 4710,1 3-11,-1 2 1448,0 2-1421,5 2 889,-6 3-882,3 3 27,-3 9-16,-4-1 234,3 15-251,-8-8 3425,-1 34-3425,-6-25 45,-4 30-6,-1-33 151,-9 16-111,9-25 195,-6 5-325,10-22-16,0-3 28,3-10 5,1-14 11,2 1 12,2-11 22,2 7-6,3-2 29,2-1 27,2 0 23,3 1 11,0 3 11,2 0-5,0 4 177,12-7-123,-7 10 0,7-3 477,-1 9-181,-7 8 687,11 4-485,-18 9 273,4 17-307,-13-2 993,-3 52-501,-6-35-214,-13 57-16,5-60-605,-7 24 121,11-39-2364,1 4 2331,7-18 1,-1 0 0,1-7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05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465 74 10998,'-72'-40'1260,"9"8"-856,45 32-12,-3-1-17,2 1 29,-1 0-24,0 0-44,3 2-78,1 1-79,3 2-67,2 1-50,2-8-45,2 17-1,3-13-4,2 18 4,2-8 1,4 1-17,3 4 11,6 2-11,2 2 12,3 2-1,2 1-17,2 2 1,0-1 21,0 1 18,0 0 0,-2 0 27,-2 1 12,-1 0 51,-4 1 55,-3 1 34,-3 0 22,-5-1-17,-2 1 12,-4-1-6,-5-2-6,-5-1-22,-3-3-33,-5-2-29,-2-2-16,-5-3-29,-2-1-21,-3-3-12,0-2-28,1-1 0,1-4-12,3-2-38,3-2-40,4-1-83,4-3-113,5-3-156,3-4-157,6-1-180,5-2-162,6 0-258,6-1-739,8-1-7542,1 0 9452,-1 2 0,-9 6 0,-5 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05.8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383 9 7923,'-9'-5'1843,"2"1"-1277,7 4 1344,0 0-1535,-66 23-39,38-16-11,-54 38-597,55-22 563,-1 21-5,1-6 28,2 6 10,1 2 18,5 4-3125,2 0 3080,5 0-50,4-2-134,5-5 111,4-3-16,5-5 32,5-5 303,7-5-274,5-4 17,6-6-6,4-4 5,4-6-22,4-7-39,3-6 2834,2-8-2929,2-7-28,1-7 28,-2-6 128,13-22-139,-19 12-51,3-11 182,-24 9-255,-11 17-72,-7-5-118,-11 19-179,-6 2-214,-8 3-290,-5 3 100,-4 2-868,-3 3-907,0 3-3971,3 0 6362,6 2 1,13 0 0,5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06.0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16470,'20'57'339,"0"-1"1,-2-3 0,-3-8-93,-6-11-62,0-1-56,0-1-45,-1-3 572,0-1-667,-1-4 157,2-1-281,-1-4 12,0-2-270,-1-4 124,0-3-571,1-2-358,-1-4-740,1-2-5741,0-3 7679,-1-1 0,-3 0 0,-1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06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1 15878,'3'54'308,"0"1"0,2 42-190,-6-59-6,0 4-28,-1 2-11,-2-1-23,1 1 34,-1-2 28,0-1 23,0-3 38,0-1 12,0-4 418,2-2-401,1-3 164,1-4-159,2-3 103,3-1-86,5-3 11,4-1 272,3-2-227,4-1-6,1 0-39,4-3-33,0-3-40,2 0-5,1-4-22,2 0-23,1-3-23,-2-2-50,0-3-5,-2-1-28,-2-3-23,-4 2-22,-3-1-118,-2 1-157,-4 1-1853,1 0-6705,-6 3 8872,0 1 0,-6 2 0,-1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10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0 313 9811,'12'-50'465,"-1"-1"0,11-34-241,-12 65 359,2 0-410,-1 0 89,2 4-155,-1 0 27,1 4-84,-1 3 209,0 2-186,0 3 0,0 2 28,0 1 11,0 4 28,-1 1 17,0 5 5,1 3-16,-1 3-23,-1 4-34,-1 3 7,-1 2-12,0 1 0,0 0 5,1 0 23,0-1 6,1-1-6,1-4 5,1-2 7,2-4 21,0-3 51,2-3 6,0-4 16,2-2-16,0-1-28,1-4-40,-1-2-50,2-5-39,-1-1-62,1-3-78,-1-2-174,1-2-330,0-2-813,0-1 564,5-5 0,-13 12 0,0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19.8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98 5739,'0'-7'1115,"0"1"-852,0 6 2554,0 0-2475,-54-36-6,35 26-22,-42-27-6,49 36-28,1 1-40,0 0-49,2 1 308,-2 18-410,6-5 18,1 15-18,8-10 7,3 0-24,4 2-27,2-1 34,11 11-35,-5-7 1,6 7 28,-7-10 246,1 8-56,-7-6 40,0 5-1,-9-10 6,-2 1-17,-4-2-11,-2-1-16,-6-2-40,-2-1-33,-3-2-18,-2-3-22,-3-1-39,0-4-33,-1-1-6,-9-2-68,8-2-150,-16-10-29,23 4-100,-5-5-113,17 6-101,3 1-105,4-1-113,3 0-1249,14-4 275,-1 2-2700,7 0 4380,-9 3 0,-8 4 0,-4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20.1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281 0 10953,'-48'18'498,"0"-1"1,-32 14-219,66-17-17,0 1 422,2 1-427,0 0-6,1 2-22,1 1 101,1-1-129,-1 10-100,4-7-108,1 5 59,4 0-160,4-11-38,4 6-57,2-14-1063,32 0 699,-16-8-2969,48-14 494,-43 3 2759,15-9 0,-34 16 0,-5 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20.9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229 398 12343,'-89'27'1137,"17"-3"-801,59-7-45,1 1 0,2 1 0,1 0-22,2 0-17,1-1-56,1 1-56,2-4-72,1-1-18,2-2-27,0-3-1,0-1-5,4-2 5,1-2 12,3 0-12,2-2 18,0-2-24,2-2-10,1-2-28,2-3-12,-2-3-16,2-2-34,0-1 0,-2-2-18,-1 1 18,0 0 11,-4 2 23,0 2-79,-1 1 40,-4 4-7,0 1 24,-3 4 10,1 0 79,0 4 16,0-1-21,2 5-12,-1-2 5,1 2 1,1-3 5,2 0 11,0-3 18,5-1-1,0-2-11,4-3 0,2-4-17,0-4-22,3-4-6,1-3-39,3-2-11,3-3-23,17-13 68,-10 6-12,13-11-5,-15 10-428,-1-2 411,-2-1 0,-3 1-26,-2 2 9,-4 2 17,-4 3 34,-4 4 33,-5-4 28,-2 9 6,-8-2 455,-2 9-416,-6 1 15,-2 3-9,-2 2 0,-3 2 16,-1 4 12,-3 6 22,0 3 174,-13 20-169,9-3-10,-9 14-34,13-8-6,2 4-270,2 1 237,3 2-6,2 0-17,3 1-6,3-2-16,2-1-17,3-4-17,2-2-16,4-4-29,4-4-11,4-4-22,3-3-17,3-4 220,2-4-271,3-3-5,2-4-56,1-2-101,2-3-761,14-9 598,-10 1 74,10-8 179,-16 3-6,-2-2-17,-3-1 56,-6 1 90,-2 1 62,-4 2 44,-4 0 29,-3 2 33,-1 1 44,-3 2 63,-2 0 73,-4 0 49,-2 2 51,-2 2-5,-1 1-18,0 2-16,-1 2-23,1 0-10,0 2-7,1 3-16,0 4 5,1 5-10,0 2-1,1 3-16,2 0-34,1 3-45,2-1-40,3 0-27,1-1-39,1-2 5,3-2-11,1-2-11,6-1 16,0-4 12,5-2 17,0-3-1,3-2 7,2-3-18,0-2-22,2-3 17,-1-4-12,0-3-10,-2 1 5,-1-2 61,2 1-27,-7 4 5,1 2 56,-9 6 73,-3 2 51,0 1 16,-2 3-78,1 3-79,0 5-78,0 2-84,1 2-123,0 1-202,1-1-341,2-1-555,2-2 1277,11-2 0,-10-5 0,6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21.5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428 0 9236,'-44'56'511,"1"-1"1,3-3 0,7-7-70,15-7 431,1 3-498,-2 4-39,1 2-34,-2 3-16,-1 2-12,0-1-136,-2-1 53,2-3-56,0-3-85,3-5-39,2-6 320,3-4-521,3-6 330,3-5-790,4-4 41,2-2-639,4-6-776,3-2-2171,3-2 4195,0-2 0,-4 0 0,-2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22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58 137 8220,'-2'1'958,"0"1"2526,2-2-3321,68-21-873,-45 11 822,52-17 255,-63 17-289,-3 1 134,-2 0-145,-2 2-6,-3 0-16,-2-1 411,0 0-428,-2 1 6,-1 2 16,-4 0 29,0 2 33,-1 1-23,0 1 7,1 1-24,2 3-10,1 1 28,2 6 10,1 3 12,2 5 23,2 4-6,2 4-23,5 3-5,2 2-28,1 4 11,0 2 5,-1 1 18,0 2 33,-3 0 23,-3 1 49,-3 0 57,-2 0 45,-5 0 39,-2-3-1,-5-2-16,-2-6-33,-2-3-74,-3-6-44,-1-4-56,-1-5-45,-1-4-17,0-3-50,-1-3-39,1-6-163,-8-9 0,7-2-84,-3-9-112,11 2-139,4-2-186,4-4-252,2 0-392,7-1-930,4 0-3539,3 4 5662,3 3 0,-6 11 0,-3 5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20.98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65 170 10573,'12'3'549,"1"-2"-281,-2 0 64,1-1 66,0 0-112,0-1 80,-1-2 156,1 0 223,-2-4 569,1-1 239,-1-1 208,-1-2-3967,-1 0 4389,-2-2 54,-2 0 59,-1 0 3,-2 0-717,-1 1-465,-3 1-737,-1 0-557,-4 1-848,-2 1-559,-1 2-471,0 2-540,-1 2-202,1 1 379,-1 3 770,1 3 851,0 3 1003,-1 6 807,-1 2 399,0 5 568,1 2 485,-1 4-61,1 3-237,2 1-432,0 0-408,1 1-336,2-2-135,3-1-274,2-2-313,1-4-249,3-2-272,2-2-421,3-4-464,3-3-704,2-4-650,1-2-328,2-2-235,0-1 137,0-2 115,1-1 195,-1-2-1975,-1-1 4562,-3-1 1,-6 2 0,-1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22.7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173 1 6283,'-4'0'1864,"0"0"1015,4 0-2543,-65 42-882,46-22 809,-49 34-39,62-33 245,2 0-301,2 0 115,2-1-160,1-2-17,2 0-27,4-3 433,2-2-400,2-2 22,1-3 40,2-3 16,2-2-27,1-3-6,1-4-17,-1-2-28,0-6-23,-1-3-33,-3-3 0,0-1 0,-3-2 6,-1 0 22,-2 0 28,-3 2 45,-2 4 72,-1 3 29,-1 3-11,-2 3-23,-1 3-51,-2 2-10,0 4-29,0 4-16,-1 6-34,0 5-39,1 4-12,0 4-27,2 2-23,0 0-17,1-1-38,2-1-63,0-3-83,2-2-85,3-3-72,3-3-45,2-5-68,3-2-100,1-4-140,2-2-190,1-5-231,2-3-391,0-5-348,1-5-111,-3-1 1999,-3 2 0,-6 6 0,-5 4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23.0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34 14331,'-10'99'1378,"3"-15"-1115,10-61-55,2-2 151,4-4-185,2-3 131,2-5-47,2-3 48,2-4-70,0-1 7,2-5-136,0-2-57,0-5-16,-2-3-18,0-4-49,-2-2-51,-2-3-67,-2-2-107,-2 0-123,-3 0-173,-1 0-219,0 1-252,-2 3-325,1 2-538,0 3-705,0 3-846,2 4 3439,-2 2 0,-1 4 0,-2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23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194 1 6887,'-53'44'3276,"0"1"1,2-4 0,17-7-2560,33-19-622,0-1-22,2-3 5,2-2 1,2-2 22,2-3 16,2-2 1,1-1-6,2-4-39,3-3-12,0-5-55,3-4-1,2-4-5,1-3-11,-1-2 11,0 0 0,-3 1 0,-1 3-11,-3 3-6,-3 3 0,-1 5 29,-4 4 38,-2 2 79,-1 3 5,-2 4 12,0 4-5,0 6-52,-2 5-16,1 3-39,-3 2-46,2-1-66,1-2-119,0-2-206,2-3-364,2-3-784,3-4-6594,2-3 8145,0-3 0,-4-2 0,-1-1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48.6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23 387 16695,'-12'-19'509,"1"4"-234,11 15 100,2 2 51,1 2-34,3 4-56,2 2-39,0 3-17,4 3-45,-1 2 197,8 15 234,14 38-459,-2-4-132,-10-19 1,-1-1-37,1 8 90,11 31-73,-14-43 79,23 43-51,-22-55 168,21 24-146,-23-38 337,17 9-252,-21-21 503,15-10-481,-16-7 375,23-45-415,-16 17 79,8-16 0,3-6-3319,17-26 3171,-12 23 0,4-5-43,7-2 1,-1 3-54,-13 21 1,1 0-6,24-28 0,0 5 2,-7 14-75,3 2 0,-2 5-121,-14 17-811,21-13 1002,-37 38 0,-6 2 0,-5 6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49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107 119 7946,'-5'-5'1949,"1"0"-1277,4 5 4711,0 0-5288,-46-51 101,36 39 123,-32-33 90,49 54 902,22 33-947,-7-12-3173,29 45 3055,-23-31-16,12 18 223,-6-13 1,3 1-138,-2-8 1,0-1-228,4 10 1,1-3 61,18 13-33,-31-31 50,9 8 33,13 11-178,-7-7 3363,4 1-3420,-24-24-644,-8-8 627,-6-5-733,-5-7-3013,-8-14 402,0 2 3395,-7-14 0,7 18 0,-1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2:50.1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1 869 16648,'31'-50'582,"0"0"1,-1 4 0,-1 7-113,2 10-39,5-2-50,2-1-562,2-2 467,1 1-56,1 0-40,1 1 527,22-14-594,-12 7 1,0-3-101,25-17-7,-9 5 1,-5 2 199,-18 14-317,-1 2 0,-2 2-45,-12 12-945,15-9 83,-35 24 1136,0 10 1,-10-1 0,-1 6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3:55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28 361 14633,'-15'-27'286,"3"5"-40,12 25 68,2 0 28,3 5 0,1 2-23,1 3-22,1 3-34,2 3-17,0 2-5,0 4-45,2 1-28,1 1-33,1 3-18,0 0-10,0 3-12,1-1-17,0 1-5,1 0 5,-1-1-5,1-3 0,-2-1-23,1-3 6,0-2-16,0-2 16,1-2 17,-1-3-17,0-2 0,-1-4 11,-2-1 12,1-3 38,-1-1 46,0-3 27,0-2 29,-1-2-1,3-3-22,-1-6-28,2-4-45,1-5 0,1-5-16,3-6-18,2-7 1,1-6-663,4-6 635,0-4 0,4-5-12,3-1-22,1-1-909,3 0 881,0 1 0,-1 2-34,0 4-44,-3 4-342,-3 5 157,-4 8-180,-5 7-1584,-1 6-1692,-9 12-4095,-1 5 7814,-9 10 0,-1-1 0,-1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05.3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56 6831,'-5'-3'1994,"1"1"3747,4 2-5601,-38-26 146,29 21 145,-25-15 102,42 28 4,4 6-44,5 3-45,4 3 364,20 20-459,-6-7 73,3 6 0,6 6-71,5 7 1,-1 1-269,-6-10 0,0 2 178,24 28 1,-7-5-120,-20-22-9,-2-1 0,-2-2-36,-13-12 190,18 21-218,-23-27 39,13 17-95,-21-29 0,3 6-6,-9-15-56,-1 0-67,-2-3-806,-11-13 408,3 3-2274,-19-24 236,13 17 2548,-10-12 0,18 21 0,-1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05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0 701 15258,'26'-47'772,"1"-1"1,21-36-386,-18 50-469,3 0 334,2-2-39,0 2-34,3 0-61,-2 1 306,14-12-452,-12 12 0,1-1-96,16-13-400,-10 10 1,-4 4-300,-13 12-3263,21-14 4086,-27 21 0,-3 2 0,-9 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13.2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9 325 12701,'-6'-29'1053,"4"6"-599,10 26-17,2 1-17,1 5-40,3 3-15,0 3-29,1 5 0,1 3-17,1 4-11,0 4-22,0 2-40,0 4-11,0-1-55,1 1-12,-1 0-6,1-2-5,-1-2-6,1-3 12,-1-1-6,0-2-11,-1-2-1,1-1-27,-3-4-12,0 0-5,-1-5 17,1-11-12,-1 13 12,1-17 27,0 14-5,1-12 28,1-3 6,2-5-23,1-6-28,2-6-11,2-5-11,1-6-6,3-4-431,2-6 425,2-4-10,2-5-823,3-4 822,1-2-22,3-3 0,-2 0-17,0 0-27,-1 3-18,-3 3-22,-1 4-423,-4 5 328,-1 4-202,-3 6-34,-2 3 174,-3 7-761,-2 3-13,-2 6-7538,-3 4 8497,-4 5 0,-4 2 0,-2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21.436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49 15 7091,'-3'50'4474,"1"1"1,-4 34-1343,2-63-1020,-2-1-920,1-2-385,-1-1-381,0-4-225,2-3 2032,0-4-2385,2-3 140,1-2-648,1-8 360,2-1 285,1-8 220,3-3-83,1-4-40,3-3 143,2-3-245,2 0 258,3 0-471,2 1-385,2 2-255,0 2 57,1 3-81,0 4-159,-1 3-53,-1 4-53,-1 4-84,-3 2 26,-2 2 0,-3 5-55,-2 2 566,-2 7 1145,-3 4 532,-2 4 448,-1 5 433,-3 3 302,-1 3 274,-3 0 290,0 1-583,1-3-1146,1-3-691,2-4-469,1-7-328,5-4-1097,2-7-2431,4-2 3346,0-4 0,-5 1 0,-1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16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0 13390,'-7'64'706,"4"-4"-566,8-23-51,0 1-10,1 1-18,-2 0-33,1 0 12,-2-1-18,-1-1-22,0-2-28,-1-3-34,-1-2-50,1-4-61,0-3-107,-1-4-146,1-4-201,0-2-270,0-4-284,0-1-584,0-3-1500,-1-2 3265,2-2 0,-2-1 0,1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17.0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 7923,'6'-1'1222,"-1"-1"-785,-5 2 1259,0 0-5566,33 66 4161,-19-43-28,25 50 674,-20-52-803,-5-6-56,3 3-50,-5-8-33,-2 0-51,-1-2 3168,-2-1-3308,-1-2 376,-1-1-538,-2-2-45,-1 0-3160,-2-1 1452,-3-7 2111,0 3 0,-2-2 0,3 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17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0 348 6327,'0'-4'1831,"0"2"2219,0 2-3674,39-68-1520,-24 43 1289,32-54-83,-33 60 364,0 0-516,1-2-139,0 2-18,3-1-705,0 2-1351,1 1-933,-1 2 3236,-3 3 0,-8 6 0,-2 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17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242 12 11771,'-88'-7'1395,"15"2"-1026,63 7 43,0 0-172,2 2-24,1 0-98,1 2-27,2 1-41,1 0 39,1 1-39,1 2-5,0 0 6,1 0 5,2 2 11,0-1 28,3 3-11,1-1 28,1 2 34,1 0 0,1 0 44,-2 2-11,0 2-22,-2 1-22,-2 1-7,-2 2-10,0 0 5,-2-1-16,-2-1-7,-1-2-44,-3-2-22,1-2-17,-2-2-56,0-1-6,0-2-73,0-2-55,0 0-85,0-3-84,1 0-201,0-3-208,3-1-100,1-2-230,2-2-543,1-4-3759,2-2 5383,1-2 0,-1 6 0,-1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18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164 19 5739,'-4'-8'0,"0"1"0,4 7 2985,0 0-2671,-31-4-39,20 7 5,-24-2-23,27 7 35,0 3 10,-1 0-22,1 3-28,0 0-45,0 1-28,2 1-5,-1 0-17,2 1-17,1 1-6,0-2-22,2 1-11,1-2-45,0 0-22,1-2-29,1-1-22,1-2 6,2-1 0,3-1 17,1-3 5,1-2 23,1-2-6,1-1-6,-1-3 1,2-3-29,-2-3-22,1-3-11,0-1-6,-1-2-6,-1 0 1,1-1 5,-2 0-5,1-1 10,-3 3 7,0 0 27,-1 4 12,-1 2 44,-2 2 45,-1 3 40,0 2 257,-1 0-302,0 9 11,0 0 50,-2 10 17,0 1 218,-3 15-201,2-6-22,-2 9-51,3-11-45,0 1-28,0-1-28,2 1-95,-1 10-45,1-9-67,0 6-464,0-9 189,2-9-157,0 2-251,3-10-599,0-3-2376,0-1 3854,0-2 0,-3-1 0,-1-1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18.9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10564,'9'99'1815,"-2"-12"-2373,-6-50 1034,0 2-11,-1 4 372,0 0-445,0 1-50,0 1-96,0-1 122,-2-2-290,-1-1-61,0-4-56,-1-3-690,2 3-89,1-12 153,1 0-1760,2-14 1577,3-4 0,-1-4 0,0-1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20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74 8838,'-18'51'260,"0"-1"1,-13 39-160,26-55-17,1 2-34,0 2 23,0 1-6,0-1 23,-1-2 27,1-3 446,0-5-417,0-4 145,1-5-179,0-5 65,1-3-82,0-4 278,1-3-126,0-2 168,1-1-303,-1-7-123,1-1-1,-2-10 12,0-4 0,1-6 6,0-5 0,1-3-12,0-4 23,1-1-6,1-1 11,1 0 6,2 3 6,2 1 5,0 2 6,1 4-6,0 2 6,2 2 0,0 3 16,0 2 7,2 2-12,1 2-6,1 3 28,1 4 12,2 3 33,1 3 28,1 3 12,-2 5 10,1 5-5,-1 6-11,-1 5-56,-2 7-34,-1 3-16,-2 6-1,-3 3-11,-3 2 28,-2 3 6,-3 1 6,-1 0-1,-2-1 40,-5-2 33,-1-12 39,-4 14 29,0-18-34,-3 14-51,-1-14-38,0-3-12,-1-3-40,1-4-32,-1-4-40,1-4-79,1-4-89,1-1-140,1-6-191,3-2-234,1-15-303,5 16-337,2-17-677,3 14-1641,3-9 3719,1 2 0,0 6 0,-2 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21.5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40 237 7391,'-5'-1'1003,"1"1"392,4 0-1121,-8 73-1341,6-39 1218,-6 60-61,8-55-51,0-1-11,1 1 377,1-1-394,2-4 199,1-11-204,-1 13 22,1-17 28,-1 13 700,-1-13-678,-2-4-6,1-3-22,-2-2 28,0-4 79,0-2 50,0-2 90,0-1-269,0-5-67,-2-2 17,-1-7 5,-3-4 22,1-3 1,-2-4 0,2-3 16,0-3-5,0-2-6,3-1 0,-1-1 0,3 0-11,-1-3 23,1 1-12,0-2 6,0 0 22,2 0 6,1 1 22,3 2 0,1 0 17,1 3-22,1 1-1,1 3-4,1 1-18,2 2 0,1 3-22,1 0 6,0 4-23,1 3-6,0 6-11,0 4-5,-1 4 16,-2 5 12,-1 5 5,-1 5-22,0 4 11,-2 3-23,-2 1 23,-2 2-22,-3 1 5,-1 2-17,-1 1-5,-3 2-6,-2 0-5,-3 1-1,-3 1-5,0-2 28,-3 0 6,0-2 22,-1-2 5,0-4 1,0-3 16,2-4-5,1-2 0,2-4-23,3-2-38,2-3-46,2-2-11,2-2 34,0 0 106,6-1 28,0-1 6,7-3 0,2 1 11,4-1-11,4 1-45,3 2-34,3 1-5,1 4-34,2 2 23,-1 5 27,-1 2 7,-5 2 16,-3 3 5,-5 3 46,-3 3 28,-6 3 49,-3 1 35,-3 2 10,-6 0 29,-3 0 11,-5-3 28,-3 0-62,-3-3-28,-2-1-45,-2-4-38,-1-1-12,-3-4-6,-1-4-33,0-3-28,-1-3-23,2-2-72,1-1-79,4-2-162,3-1-292,5-2-402,5 1-573,3-1-3382,4 1 4968,1-1 0,1 3 0,0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22.2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326 40 6081,'-4'-2'1400,"0"0"661,4 2-1450,-69-16-832,42 12 725,-52-12 164,62 17-360,2 2 23,3 1-197,4 3-27,3 3-17,2 1 437,2 3-387,1 3-12,3 3-4,0 3-7,5 2-27,0 3-6,3 2-39,1 3-17,2 3-90,2 2-11,0 4-345,0 1 340,-1 0 95,-1 1 5,-3-1 23,-4 0-17,-3-1 11,-2 0 11,-4-1 23,-3-1 45,-4 0 5,-3-4-11,-5-2-11,-2-5-6,-3-5-28,0-5-22,-1-7-28,2-5 322,1-4-355,1-4 4,3-4 7,3-3-23,3-4 0,3-1-11,4-1 5,2-1 34,4-1 11,3 0 17,7-1-5,2 0 10,4-1-22,3 1 6,4-2-17,4 0-17,3-1 6,1 0 0,0-1 11,1 0-28,-2-2 6,-1-1-12,-2 0 17,0-1-5,-4-1 5,-2 0 0,-3 1-5,-4 0 5,-2 0 6,-5 2 0,-5 1-12,-2 2 34,-4 2 1,-4 2 21,-4 1 34,-4 3 23,-4 3 11,0 2 5,-2 4 6,0 1-11,0 5 28,2 3 16,1 5 29,1 5 11,3 4 16,0 3 1,4 6 0,0 2 11,2 3-28,2 2-17,2 1-62,2 0-39,0 0-44,4-12-40,2 14-28,4-18-50,3 12-51,2-13-94,4-5-125,2-5-201,3-4-313,1-3-594,3-6-5293,-4-1 6766,-2-3 0,-11 3 0,-5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24.7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152 27 5739,'-2'-3'0,"0"1"0,2 2 0,-1 3 0,1-2 0,0 1 0,1-6 0,0 3 0,-1-4 0,0 4 2011,0 0-1681,0 0-358,0-1-207,0 1 257,0-1 997,0 1-1052,0-1 16,0 1 84,0 0-50,0-1-17,0 1 3434,0-1-3400,0 6-6,-1 0 28,-1 4 28,0 0-11,-1 0 39,0 4 5,-1 0 6,1 2-11,-2 3 6,1 0-6,-2 5 11,0 1 51,-1 2-1,0 2 7,-1 1-1,-1 1 17,-1 2-6,0-2 6,0 1 6,0-2-45,2-2-12,-1-3-55,3-3-45,0-4-45,2-4-45,1-2-34,1-4 7,2-2 4,0-2-38,0-1 89,2 0-11,0-2-17,3-2-61,0-1-101,1-4-112,1-2-141,0-2-77,0-3-107,0-1-62,1-1-90,-3-1-206,1-1-360,-2-2-1645,-1 2 3007,-1 3 0,-1 8 0,-1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0:47.34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30 238 5739,'-16'-17'9830,"2"4"-8822,14 13 1204,0 0-2060,3 2-1,0-1 1,3 2-24,0-1-27,1-1-28,1 0-23,-1-1-16,1 0-12,0 0 6,-1-1-16,0-1-1,0 0-6,-2-2 12,1 2 11,-1 1 34,0 0 33,1 1 11,-2 0 18,2 0-18,-1 0-16,1 0-12,-1 0 0,1 1-5,0 0-6,2 1-5,-1 1-29,1-1 1,0 0-23,1 0 12,1 0-12,0-1 0,1-8 0,1 16 12,-2-15 5,3 17-12,0-10-4,0 0-18,0-1 6,-1 1 6,-1-1-1,1 2 6,-1-2-5,0 1 5,0-1-5,0 1 5,1-1-11,-1 0 0,0 0-6,1 0 18,0 0-12,0 0 5,0 0-5,-2-1-5,2 1 5,-2-1 0,2 0 5,0 0-10,-1 0 5,1 0 0,-1 0 11,0-10-11,0 7 5,1 3 1,-1 3-17,0 6 22,-1-10-17,0 0 6,0 0 0,-2 0 0,1 1 0,-2-1 0,1 0 6,-1 1-12,-1 0 12,0 1 0,0-1 5,0 1-11,0-2 0,0 2 5,0 0 1,-1 0 16,1 0 1,0 0-6,-1 0 5,1 0-5,-1 0-6,0 0-11,1 0 0,0 0 0,-1 0 6,1 0 5,0 1 6,-1 0-17,1 1 11,1-1 0,-2 1-11,2 0 11,-1-1-16,1 1 10,0-1-5,0 0 11,0 0-5,1 0-12,-1 0 1,1-1 5,-1 2-6,0-2 6,0 1 0,1-11 0,-1 8 0,2-7 6,0 9-6,-1 0 0,1 10 11,-2-7 6,2 7-6,0-10 11,-1 0-16,1 0-6,-1 1 6,1-1-12,-1 1 12,0 0-6,-1 0 0,2 0 11,-1-1-11,0 0 0,1 2-6,0-2 1,-1 0 5,1 1 5,0-1 1,0 1-6,0-1 5,0 0 1,0 0-6,1 0 6,-1 0 10,1 0-21,0 0 5,1 0-6,-1 0-5,1 0 11,-1 0-6,1 0 12,-1 0 0,0 0-6,0 0 5,0 0 1,0 1-1,1-1-5,0 1 0,-1-1-5,1 1 10,-1 0-5,2 0 12,-1-1-24,9 2 24,-6-1 10,13 2-16,-14-2-12,5 1 45,10 2-5,-4-1-29,8 0 7,-11-1-18,11-2 12,-6 1 5,9-1-17,-13 1 6,-8-1 17,15 1 5,-3 0 1,14 0-23,-14 1 22,16-1-11,-11 0 6,15 0 56,10-1-3448,-13 1 3380,5-1-5,-9 0 34,3 0-28,1 0-1,-1-1 6,-12 0 1,1-2-1,2-2-11,2 1-11,15-5 44,-2 1-33,-2 0-2262,-4 1 2273,-21 5 22,20-3 1,5 0-23,10-2 0,-1-1 17,9-5 0,-3 2-22,-3 0 2290,18 1-2301,-35 5 10,16-2-5,-24 3 3392,-11 1-3375,18-2-17,-5 1 6,8-1-6,-13 0 16,19 0-16,-3 0 12,6 0-1,-15 2-22,0 2 22,-4 0 0,6 1-11,-10 0 0,-9 0 34,26 2-40,-20-1 12,29 1 22,-5 1-28,-15-1 22,24 0 1,-25-2 5,9 1-22,-9-1 33,26 1-33,-30-1-12,41 1 17,-43-1-5,36-3 16,-16-12-11,1 16 12,-6-14 50,1 17-57,-16-7-3385,27-3 3374,-30 3 18,36 1 33,-3 1-45,0 0 51,16 1-51,-26 0 6,3-1 50,20 0-56,-42 0-11,21 0 11,-27 1 6,-2 0 28,19 0-34,-13 1 39,32 1-33,-33-1-6,14 3 29,-1-1-24,-14-1 12,33 1-16,-33-3 16,33 1-23,-33-1 34,31-1-39,-32 0 3426,30-2-3420,-23 2 5,8 0 11,-4 0 6,0 1-17,-6-1 29,9-1-24,-20 2 35,25-1-40,-22 1 11,21-1-10,-19 1 4,13-1 1,-6 1-6,-3 0-5,-1 0 5,0 0-22,-5 0-11,7 0 16,-15 1 6,2 0 45,11 1-56,-7 0 16,14 0-3391,-10 0 3386,-4-1-2074,4-1 2080,-10 1-12,10-1 6,2 2 6,-3-2-1,0 2 2354,-12-2-2359,1 2 3135,-3-2-3152,4 0 12,-5 0-7,-1 0 12,-2 0 17,-2 0-11,0 0 22,-1 0-51,1-1 35,-1 1-7,1 0 18,1 0-29,0-1 12,2 0 16,0-1-28,2 0 12,-2 1 0,0 0-1,-2 1 1,0-1-23,0 1 28,0-2-11,2 2 11,-2-2-5,1 1 0,-1-1 5,1-1 6,-1 1 16,0-1-10,0 1-7,-1-1 12,1 1 6,-1-2-6,1 0 0,-1 0 0,1 0-28,-1 0 34,0 0-6,-1 0 0,0 1-17,0-1 6,-1 1 5,0 1 6,0 0 0,0 0-22,0-1-6,0 2-23,0-1-10,0 1-51,-1-1-112,0 2-208,-2 0-525,-2 0-1463,0 0-7007,-1 0 9399,0 0 0,3 0 0,1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21.743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64 1 5118,'1'55'4538,"-1"0"1,0 45-1350,-1-50-1404,-2 2-599,-1 1-342,0 1-290,0-1-184,0 0 1959,1-2-2240,-1-2 76,0-3-106,0-3-51,-1-5-70,1-3-141,-2-4 122,2-4 201,0-4 117,1-5-97,1-5-101,1-5 1,0-4 0,1-2-1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24.9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1 138 5739,'6'-7'2935,"-1"2"-2503,-5 5 10,0 0-784,69-40-235,-46 24-314,53-30-1108,-64 37 1999,-2 1 0,-5 4 0,-1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29.7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10 102 9497,'-5'45'118,"1"-4"-62,9-4-62,-1-9 226,3 20-192,-4-22 74,1 6-63,-2-13 6,-1 0 1,1-7 21,-1 0 159,1-9 402,0-1-259,-1-2 573,3-1-52,0-6-285,4-7-101,8-22-420,-3 6-56,2-11-6,-5 15-5,0 1-17,0 0-34,1 0-27,-2 2-85,1-2-106,-1 2-134,1-1-157,-2 3-213,2 1-275,-1 2-521,1 3-2475,-2 3 4027,0 4 0,-5 4 0,0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30.3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89 264 6977,'2'3'845,"-1"-1"1659,-1-2-2470,47-46-28,-32 28-12,36-37-22,-46 40-17,0-2-5,-1 1 16,-2-1 1,0 2 21,-2 1 18,0 1 5,-2 2 0,-1 1 17,-4 2 34,-1 2 22,-2 2 6,0 2 10,-1 1-10,-1 1 16,0 3 18,0 1 4,-1 5-10,0 2-17,0 4-12,1 3 1,-1 3 0,1 2 27,1 2 6,0 2 12,1 1 5,2-1-6,0 0 1,3-1-17,1-3-17,2-1-57,1-2-32,1-3-24,3-4-16,1-1-5,3-4 5,2-1-45,1-2-23,4-3-77,0-1-107,4-1-163,1-4-262,3-2-494,0-6-2537,0 0 3736,-4 0 0,-8 6 0,-5 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32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13 5739,'-1'-4'857,"-1"1"1944,2 3-2314,-7-5-22,6 6-79,-6-2-123,7 9-39,0 1-11,-1 3-6,0 1-22,-1 3-22,0 0-57,-1 2-33,0 1-23,0 1-27,-1 0-1,1 2-33,-2-2 0,2 0-1,-1-2-16,1-1-5,0-3-40,0-2-67,1-2-67,0-2-79,0-2-111,1-1-74,1-2-3136,0-2 2358,2-4 1249,-2 1 0,2-2 0,-2 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32.9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92 6574,'2'-1'1836,"0"0"1878,-2 1-3759,64-28-730,-42 18 523,49-20-26,-57 24-484,-1 1-380,0 1-2314,-2 1 3456,-2 1 0,-4 1 0,-3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48.9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25 6624,'-6'-8'1445,"1"1"-1070,5 7 4162,0 0-4189,52 24-63,-27-17-55,42 18-17,-38-24-40,0 0-61,2-3-45,0-1-39,0-3-28,-1-1-22,-2 0-17,-1 1-45,-2-1-291,4 0-381,-6 1 212,-3-1-67,-9 4-273,-8 2-864,-2 0 1748,-1-1 0,0 1 0,0-1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49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9 7447,'0'-5'1019,"0"2"-4265,0 3 3678,28 76-52,-17-39 253,6 13 0,-1 0-341,-6-8-1262,-1 2 1222,-2 2 22,-4 3 23,-1-1 392,-7 21-359,-1-17 2138,-8 13-2132,1-23 367,-4-4-153,-10 6-371,4-15-28,-6 3-78,9-18-34,0-5-162,-6-9-79,8-7-128,-4-9-152,11-5-168,2-17 2144,4-3-3040,8-6 1546,6 0 0,-2 26 0,1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49.6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3 171 7867,'-1'-3'1092,"0"1"1950,1 2-2454,7 66-61,-2-32-79,7 53-5711,-4-48 5605,2 2-90,0-1 1381,0 0-1180,6 12-240,-4-16 832,3 6-681,-2-17-28,-2-12 112,2-2 45,-4-10-57,1-6 3287,-1-5-3516,1-8-50,1-24-118,-3 1-17,3-19-83,-2-16-79,-2 16-84,2-19-129,-4 27-450,-2 2 231,1 5-139,-1 5-1305,2-3 329,-1 15 868,4-1 1,-6 20-1,1 4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49.9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9 7358,'-7'-5'1226,"2"1"-840,5 4 920,0 0-824,-26 65-46,17-34-589,-21 54 383,24-50-84,1 3-90,-1 1-40,1 1-52,0 2-15,0-1 1,1 0-79,0-2-61,1-4-107,2-4-129,0-5-94,1-6-130,2-4 222,1-7-827,2-4-463,0-3 1718,0-3 0,-3 1 0,-1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54:50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1 304 9996,'7'-3'3590,"-1"2"-3159,-6 1 180,0 0-415,65 6-51,-36-13-497,54-1 358,-53-17-90,4-5-39,1-3 0,2-2-6,-2 0 50,-2 2 46,-5 2-56,-4 6-7,-6 5-21,-6 7 83,-3 6 90,-3 3 435,-4 6-239,-1 5 96,-3 7-57,-1 9 34,-4 8 28,-2 6 17,-1 8 22,-2 4-17,-2 4-5,-1 3-907,0 1 834,0 1-40,1 0-600,1-1 500,1-5-62,4-3-227,1-6 87,4-6-84,1-6-117,3-6 624,3-6-1145,3-4-120,5-5-7027,1-14 7914,-1 15 0,-5-17 0,-3 17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21.955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1 7 8257,'58'-2'419,"0"-1"1,-5 2 0,-5 1-268,-7 2-357,0 2 34,0 0 15,-1 1-7,-6-1-60,-3 0-381,-1 1-275,-1 0-303,1-1-303,0 2-32,-2-1 1479,-4 0 0,-12-3 0,-5-1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9:24:0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8:04:02.194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6279 12442 24575,'31'0'0,"1"0"0,15 0 0,5 0 0,-6 0 0,2 0 0,3 0-764,-7 0 0,2 0 0,1 0 0,0 0 764,2 0 0,1 0 0,0 0 0,-1 0 0,11 0 0,-1 0 0,-1 0 24,-2 0 1,-2 0-1,-1 0-24,-6 0 0,-2 0 0,-1 0 0,15 0 0,-1 0 330,-2 0 0,-1 0-330,-5 0 0,-1 0 0,-3 0 0,1 0 0,2 0 0,1 0 0,1 0 0,0 0 0,1 0 0,1 0 0,4-1 0,0 0 0,-1 0 0,0 0 0,-1-1 0,-1 0 763,-3 0 1,-3 0-764,-7 0 0,-1 0 374,-5 0 0,0 0-374,-1 1 0,0 0 24,2 0 0,3 0-24,8 1 0,3 0 0,-11 0 0,1 0 0,2 0-327,5 0 1,3 0-1,0 0 327,4 0 0,2 0 0,-2 0 0,-2 0 0,-1 0 0,0 0 0,-4 0 0,0 0 0,2 0 0,6 0 0,1 0 0,-4 0 0,5 0 0,-2 0-31,-8 0 1,2 0-1,-4 0 31,0 0 0,-4 0 0,2 0 0,-1 0 0,-3 0 0,-2 0 0,-3 0 0,-1 0 0,21 0 975,-12 0-975,-7 0 97,-2 0-97,2 0 0,5 0 0,7 0 0,6 0 0,3 0 0,3 0 0,-29 0 0,1 0 0,0 0 0,0 0 0,1 0 0,0 0 0,1 0 0,-1 0 0,1 0 0,0 0 0,2 0 0,0 0 0,1 0 0,-1 0 0,1 0 0,-2 0 0,-2 0 0,-1 0 0,22 0 0,-8 0 0,-2 0 0,0 0 0,0 0 0,2 0 0,0 0 0,0 1 0,-2 2 0,-5 1 0,-7 2 0,-6 1 0,-5-1 0,-2-1 0,-3-2 0,-2-2 0,2-1 0,-9 0 0,2 0 0</inkml:trace>
  <inkml:trace contextRef="#ctx0" brushRef="#br1" timeOffset="14791">27840 6770 24575,'0'31'0,"0"19"0,0-14 0,0 4 0,0 12 0,0 3-472,0-13 1,0 2-1,0 1 472,0 1 0,0 2 0,0-1 0,0 1 0,0 0 0,0-2 0,0-1 0,0-1 0,0-1 127,0 16 0,0-1-127,1-2 0,0 0 0,1-3 0,-1 0 0,2-1 0,-1 0 0,0-1 0,0-1 142,-1-1 0,0 0-142,0-2 0,-1-1 0,0-3 0,0 0 0,0-3 0,0 0 357,1-4 0,-1 0-357,1-2 0,0-1 81,0 0 1,0 1-82,0 1 0,0 0 0,-1 3 0,0 1 0,1 7 0,-2 3 0,1 3 0,0 2 0,0-14 0,0 1 0,0 0-284,1 5 0,-1 1 0,-1 1 284,1 2 0,-1 1 0,0 1 0,-1 3 0,0 1 0,-1 0 0,0 0 0,0-1 0,-1 0 0,-1-3 0,1 0 0,0-1 0,0-4 0,1-1 0,0-1-48,1-4 0,0 0 0,1-1 48,-1 15 0,1 0 0,1-6 0,0-2 0,0-4 0,0-1 0,1-4 0,-2 0 0,1-4 0,-1 1 423,0-2 0,-1 0-423,0 1 0,0-1 75,-1 2 0,1 1-75,-1-1 0,0 0 0,0 0 0,0-2 0,0 0 0,0-1 0,-2 25 0,2-8 0,-1-9 0,1-12 0,1-10 0,0-6 0,2-4 0,0-4 0,0-1 0,-1 1 0,0 7 0,-2 12 0,-1 11 0,1 12 0,-1 1 0,2-6 0,1-8 0,1-12 0,0-8 0,0-3 0,0 2 0,0 10 0,0 20 0,0-13 0,0 3 0,0 4 0,0 1 0,0-3 0,1-2 0,1 16 0,-1-18 0,1-15 0,-2-9 0,0-7 0,0-5 0</inkml:trace>
  <inkml:trace contextRef="#ctx0" brushRef="#br2" timeOffset="25538">9820 6207 24575,'23'0'0,"18"0"0,-11 0 0,3 0 0,11 0 0,3 0 0,10 0 0,4 0-436,-16 0 1,1 0 0,1 0 435,6 0 0,1 0 0,0 0 0,1 0 0,1 0 0,0 0 0,-1 0 0,1 0 0,-1 0 0,0 0 0,0 0 0,-1 0 0,1 0 0,-1 0 0,0 0 0,-1 0 0,0 0 0,0 0 0,3 1 0,0-1 0,1 1 0,-12-1 0,0 1 0,1 0 0,0 1-337,3-1 0,0 1 1,1 0-1,1 0 337,0-1 0,2 2 0,-1-1 0,-1 0 0,-2-1 0,-1 1 0,-1 0 0,-1-1-188,11 1 1,-2-1-1,-1 0 188,-8-1 0,-2 0 0,0 1 0,12-1 0,-1 0 0,-3 0 0,-1 0 0,-4 0 0,0 0 437,0 0 1,1 0-438,3 0 0,1 0 0,0 0 0,1 0 0,2 0 0,-1 0 0,-1 0 0,-3 0 847,-5 0 0,-3 0-847,-4 0 0,-3 0 647,15 0-647,-17 0 0,-12 0 0,-9-1 0,-5 0 0,-2-1 0,-3 1 0,1 0 0,4-1 0,8-2 0,13-5 0,-8 4 0,22-5 0,-4 3 0,16 0 0,-24 4 0,1 1 0,24-1 0,-3 3 0,-2 0 0,-2 0 0,-6 0 0,-10 0 0,-10 0 0,-7 0 0,-9 0 0,-1 0 0</inkml:trace>
  <inkml:trace contextRef="#ctx0" brushRef="#br2" timeOffset="28973">6302 6295 24575,'30'0'0,"0"0"0,15 0 0,6 0 0,-5 0 0,4 0 0,3 0-968,-6 0 0,2 0 0,1 0 0,1 0 968,5 0 0,1 0 0,1 0 0,0 0 0,1 0 0,1 0 0,0 0 0,-1 0 0,0 0 0,-1 0 0,0 0 0,0 0 0,-2 0 0,0 0 0,0 0 0,-1 0 0,-2 0 0,1 0 0,-1 0 0,-1 0-55,-3 0 0,0 0 0,-1 0 0,-1 0 55,12 0 0,-1 0 0,-2 0 196,-6 1 0,-1-1 0,-2-1-196,12 1 0,-2-1 0,-7 0 0,-2 0 0,-8 0 0,-2-1 937,-4 1 1,0 1-938,-1 0 0,0 0 606,0 0 1,1 0-607,3 0 0,0 0 208,1 0 0,1 0-208,-2 0 0,0 0 0,-3 0 0,-2 0 0,16 0 0,-15 0 0,-11 0 0,-14 0 0,-4 0 0,-6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4:00.76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1 127 8254,'19'7'9830,"11"-2"-7802,-7-5-1855,9 0-4256,-8 0 4262,1 0 854,2 1-736,18 3-208,-10 0 68,27 1-95,-27-3 184,41-5-162,-41-1 11,23-4 0,-35 1 3365,0-1-3393,1 1-28,-2-1 1,2 0 5,-3 1-6,1 1 17,0 0 78,10-2-72,-7 2 106,32-5-118,-26 6-22,17-1 6,-21 3-12,-1 1 12,0 0 0,-1 0 10,11-1-21,-7 1-1,7-1 17,-12 3-5,1-2-12,0 1 6,0 1-5,0-2-12,-1 2 17,0-1-28,-2 1 34,10-1-18,-7 0-4,5 1-12,-9 0-17,-1 0 22,0-1 7,0 1-1,0-1 0,0 0 0,2-1-11,0 2 23,12-1-18,-8 1-5,9 0-5,-12 0 33,0 0-28,-1 0 5,1 0-5,-1 0-28,0 0 34,-1 0-6,-1 0 0,9-1-6,-7 0 17,25-4-11,-23 3 0,14-3 6,-18 4 11,0 0-17,0 1 0,1 0 5,11 2 7,-6-1-7,7 3-27,-10-1 27,1 2-10,-1-2 5,-1 1 17,0-1-29,-2 0 7,-1-1 16,0 0 0,6-1 0,-5 0 6,21 0-22,-19 0-1,13 0 0,-17 1 12,1-1-6,-1 1 6,1 1-12,-2-1-5,1 1 11,-2-1 11,1 0-5,-2 1-1,0-1-10,1 1 10,-1 0 6,1-1-11,0 1 0,0 0-5,1-1 5,-1 0 5,2 0 7,-1-1-12,0 1-12,1 0 18,0-1-6,1 2 11,1-1-16,8 2 10,-5 0 12,7 0 0,-8-1 11,-1 0-23,1 1 1,0-1-6,9 0 11,-7 0-11,7 1 0,-8-11 11,-1 17-5,1-14 0,0 17-6,0-9-6,2 0 12,-1 0-6,1 0 5,10 0-5,-8-1 17,8 0 5,-11-2-16,1 0 5,0-1 0,1 0-5,0 0 22,-1 0-22,1 0-1,-2 0 6,11-1-5,-8 1-6,7-1 0,-10 0 11,-1-1 0,1 2 12,-1-1 5,2 1-34,-1 0 23,0 0 5,1 0 29,10 1-23,-7-1-11,9 1 16,-11 0 6,0 1 1,-1 0-7,1 0-5,-2 1 17,1-1-23,-2 0 6,0 1 28,9-1-22,-7-1 0,7 0-6,-10-1 0,0 0 5,-1-2-5,-1 1 23,-1-2-7,-2 0-4,-1 1-1,-2 1-6,1-1-21,-4 2 4,1-1 7,-7 1-1,-1 0 12,-1 0 16,-1 0-22,-1 0-257,-6 0-141,0 1-196,-5-1-453,1 1-958,-3-2-2745,-3-2-4536,1-2 9258,0-1 0,7 2 0,2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4:17.3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20 170 15653,'-11'6'359,"2"0"-91,10-6 57,1 0 50,2 0-22,1 0-45,3 0-45,-1-1-39,3 0-33,-1 0-6,1-1 5,1 0-16,-1-9-11,2 16-34,0-14 5,0 18-33,2-11-23,-1 0-16,2-1-12,-1 1 12,1 0 5,0-1 39,1 1 6,0-1 23,0 1 22,2 0-6,0 0-6,2 2-22,1-2-27,1 2-40,1-1-17,0 1-6,-1-2 7,0 2-7,-1-2 1,1 1-17,0-1-12,0 0 1,0-1-6,-2 0 5,2-1 7,-2 1 10,1-1-16,-1 0-1,1 1 12,-1-1 0,-1 0 33,2 0-5,-2 1 61,21-1-89,-16 2-22,14 0-1,-21 1 6,0 0 0,0 0 6,0-1 5,2 1-11,-1-1 5,2 1 12,-1-1-6,2 1 1,0-1-18,0 0 6,0 0-6,-1 0 18,-1 0-12,0 0 0,-1 0-6,1 0 12,0 1 5,1 1 0,0 0 6,2 0-12,-1 0 1,1 0 5,0 0 6,-1 0-11,0 0-1,-1 1 1,1 1-1,-2-1 12,1 0-17,0 0 11,0-1 1,0 2 4,1-2 1,1 0-11,0 0-6,1 1 5,1-1 12,1 1 0,0-1 17,1 0-29,0 0 1,0 0-1,0 0 1,0 0 0,-1 0-6,0 0 5,-1 0-5,0 0 17,1-1-6,0 1 17,2-1 0,1 1 0,-1-1 0,1 1-22,0 0 5,-1 0-22,-1 0 16,0 0-5,-1 0 12,0 0-12,1 0 11,0 0 0,0 1 0,1 1 6,1 1-6,1 0 0,0 0-5,1 1 22,1 0-22,0 0 5,1 1 0,-1-2-11,1 1 6,0-10-1,0 16-5,-1-14-17,1 17 23,-1-11-6,1 1 17,0 0 0,-1 1-17,1-1 0,0 0 5,-1-1 1,1 1-6,0-1 5,2 0-10,1 1 5,1-1 0,-1 0-6,0 0 1,-2-1-18,-1 2 23,-1-2 0,0 0 11,-2 1-11,1-1-11,-2 1 11,1-1 6,-2 0-6,1 0 5,-1-1 1,0 2-17,0-2 28,-1 0-23,0 0 0,-1 0 6,0 0-5,0 0 10,-1 0-10,1 0 10,0 0-16,0 0 11,0 0 11,-1 0-5,0 0 0,0 0-18,1 0 24,0 0-12,2 0 22,-1 0-22,1 0 0,0 0 0,0 0-6,0-1 12,-1-1-6,0 0-6,-1 0 1,0 1 10,0 0 1,0 0 0,0 1-34,0-1 16,-1 1 12,-2 0-11,1-1 22,-1 1-16,1 0 10,-2 0 1,2 0-12,-1 0 12,1 0-12,0 0 1,0 0 22,2 0-12,-2 0-10,0 0 5,-1 0-17,0 0 17,0-1-6,-1 0 12,1 0-12,-1-1 6,0 1 6,0-1-6,-1 2 17,2-2-23,-2 2 0,1-2 1,0 1 5,1-1 5,0 1-5,0-1-5,1 1-6,-1 0 11,0-1 0,-2 1 0,2-1-17,-2 0 17,2 0 0,-1 0 0,1 0 11,-1 0-11,1 1 6,0 0-6,0 0 11,1 1-6,0-2-16,-1 2 11,2 0 0,-1 0 0,1 0-5,-1 0-1,1 0-22,-1 0 28,1 0 6,0 0-1,0 0-10,1 0-1,-1 0 12,0 0-1,0 0-5,1 0 0,-2 0 0,1 0-11,-1 0 33,2-1-27,-2 1 5,1-1 0,1 1-6,0 0 12,1 0-6,1 0 0,-2 0-6,2 0 6,-2 0 6,2 0-6,-1 0-6,1 0 1,0 0 10,-1 1-5,1-1 28,-1 1-28,1-1 0,2 1 0,-2-1-22,2 0 5,-2 0 0,0 0-5,-1 0 16,0 0 6,-1-1 0,0 0 0,1-11-17,-2 16 17,1-14 0,-1 16 0,0-10 0,-1 1 0,2 0 0,-2 0 6,2 1 5,-1 2 0,1-1-11,1 1 0,1 0 12,1 0-12,1 1 0,-1 1 11,0 1-22,0 2 11,-1-3 0,0 1 0,-1 0 5,0-11 1,11 17 11,3-15-12,10 16-5,-11-10 45,20 0-39,-18 0-3398,20 0 3392,-21-10-6,-3 16 23,21-17-17,-14 18 5,27-11-10,-20 2 16,2 2-5,0 0-12,-11 0-2268,7-1 2280,-22 1-6,20-2 5,1-1-5,-8 0 0,28-1 2280,-38 3-2291,52-2 3403,-38 2-3398,31 0 12,-13 1-6,-18 0 5,14 1 6,-20 0 6,11 0-6,-10 1-3403,-3-1 3398,-10 1 16,20 2 6,3 2-22,8-9 6,3 18-2280,-17-18 2273,-4 18 2280,-1-12-2279,4 3 11,2-1 0,6 3-17,-18-4-12,18 6 18,-14-5-6,8 3 3398,-2-2-3382,2-1-3402,1 0 3380,-2-1 1,-3 0 5,5 1 0,0-1 11,-2 0-17,-4-2 23,1 0-11,3-1-6,-3-1 17,0 1 5,6 0-22,2 1 0,-1 0 17,-1 0 22,4 0 0,4 0-5,10 0-23,-22-2 39,19 1-5,-5-1-28,1-1-6,-6 0 3432,2-2-3410,-8 2 1,22-2-17,-25 2 33,22-2-44,-17 1-6,10 0 16,-1 1 18,-10 1-34,1 0 22,24 0-10,-20-2 21,35-1-5,-23-2-11,-4 0-17,0 1 22,3 1-22,-11 0-2312,7 0 2307,-29 2 10,13 0 6,16 1 1,17 0-18,-1 0 23,10 1-28,-24 0 2328,-5 0-2317,-3 0-5,2 1 22,-10-1-17,18 2-17,-20-2 22,22 1-3385,-9 1 3385,-3-2-5,-16 0-11,23 0 17,-15-1-12,27 1-2268,-22-1 2257,-11 0 2246,28 0-2223,-35 0-17,33 0 5,-30 0-27,8 0 5,-3 0 3436,-10-1-3430,9 0 11,-14 0 0,10-1-17,-3 2 28,-11 0-17,3 0 17,-1-1 17,-3 0-29,3 0 1,-6 0 45,9 0-29,-10 0 1,15-1-17,-9 2 22,1-1 0,3 1-11,-9 0-3397,0 0 3402,-5 0 18,18 0-7,-7-1-27,15 1 22,-9-2-11,0 1 0,2-2 12,1 0-1,11 0 11,-3 0-22,-1 1 17,4 0 28,16-1-45,-16 2 22,26-3-16,-39 3-2230,33-4 2247,-29 2 2251,30-3-2241,-12-3-10,1-1-35,7-4 24,-22 6 16,7-4 3380,10-3-3436,-7 1-3380,3-1 3413,-24 7 1,4-1-17,-11 4 16,14-2-10,-14 3 5,-5 1 11,-3 1 39,-8 2 3499,-1-1-3258,-1 1-280,-5-1 1,0 1-12,-2 1 0,0 0 0,-1 0-12,0 0-32,-1 1-35,0 0-50,-1 0-100,1 0-174,0 0-388,2-1-816,-1 1-2202,1-2-5276,0 0 9085,3 0 0,1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4:52.31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 61 6775,'-2'-3'1943,"0"1"248,2 2-2096,-4-4 56,4 2 34,-1-4 22,7 5 45,1-2 11,1 2-16,1-2-11,1 1-35,1 0-27,1 1 5,0-1 0,1 1 12,0 0-7,2 1 1,-2-1-39,2 1-34,0 0-28,0 0-34,-1 0 1,-1 0-18,2 0 6,-2 0 12,1 0 5,1 0-6,-1 0 12,0 0-6,2 0 0,0 0 5,1 0-5,1 0 0,0 0-11,0 0-6,1 0-5,-1 0 0,1 0 10,-1-1-4,0 0-1,0-2 6,1 0-1,-1 0 1,1 0 6,-1 1-12,1-1-11,0 2 5,0-1 7,-1 2-7,0 0 6,-1 0-4,0 1-2,0 0 6,-1 3-11,1-1-5,0 1-1,-1-1-11,-1 1 12,0-2-6,0 1 11,0 1-6,-1-2 6,2 2 11,-1-2 0,1 0-5,1 1 0,0-1 5,0 1-11,1 0 17,0 0-23,0 0 6,1 1 0,-1-1 6,0 0 10,-1 1-16,2-2-5,-1 2 5,1-1 5,0 0 12,1 1 11,1-1-11,0 1-6,1 0 12,1-1-7,-1 1 12,0 0-5,0 0-1,-1 0-5,1-1 5,0 1 1,0-2-6,1 2 5,0-3 6,1 1 17,1-1-17,-1-1 0,2 1-6,-1-1 1,1 0 5,0 0-12,0 0-10,2 0-12,-2 0 1,1 0 16,0 0 6,1-1-6,0 1 11,1-1-10,2 1 4,-1-1 7,1-1-12,0 0-5,-1 0 10,1 0-16,-1 0 6,1 0 0,-1 0-18,0 0 24,0 1-18,-3 1 12,0 0-6,-1 0-17,-1 0 11,-1 0 6,0 0-5,-1 0 16,1 1-17,-1 1-5,0-1 11,1 1-6,-1-2-5,0 1 0,1-1 5,-1 0 23,1 0-6,-1-1 12,2 1 5,-2-2-34,1 0 34,1 0 0,0 0-5,2 1 17,1 0 10,0-1 12,-1 1 5,-1-1-11,0 2-6,-2-1-5,-1 1 5,0 0 6,0 0-28,1 0 6,1-1 0,-1 0-12,-1-1 0,-2-1-27,-2-2-23,-4 1-17,-3 0-5,-3 0-51,-3-1-90,-1 0-156,-3-2-225,-2 0-346,-3-1-594,-2-2-1776,-6-2-4128,-2 1 7388,0 1 0,6 5 0,2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4:53.47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95 10558,'98'-18'565,"-15"4"-391,-61 10-23,1 1 232,2 1-243,0-1 25,2 1-81,1 2 1,0-1-52,2 1 134,1 0-122,0 1 22,2-1 12,-1 2-1,1-1-5,1 1-11,2 0-1,1 1 34,2 0 1,1 1-1,0-1-17,1 2-5,0-1-6,0 1-16,0 0 10,0 1-10,0 0-7,-1 0-27,-1 2-17,-1-1 23,0 0 55,0-1 12,1 1-1,1-2-33,0 0-28,0 0 45,0 0 0,0-2 5,0 0-5,0-1-17,1-2 11,0 0 0,-1 0 1,1 0-29,-2 0 6,1 0 5,-2 0 6,2 0 0,-2 0 0,-1 0-22,-2 0-6,-1 0 0,-1 0-12,-2 0 12,1-1 6,-2 0 5,2 0 12,-2 0 21,0 0 1,0-1-11,0 1-1,-1-1-21,0 0-7,-3 0 1,0 1-11,-1 1-12,0 0 0,0 0 6,-1 0 5,0 0-5,1 0 0,-1 0 11,0 0-11,0 0 11,-1 0 0,1 0 5,-1 0-5,2 0-16,-1 0-1,1 0 0,1 0 0,1 0 0,0 0 6,0-1-11,0 0 5,-1-1 6,-1-1-12,-1 2 7,-1-1-7,-1 0 6,0 0-5,0 0 11,-1 1 11,1 0 0,-1 1 11,0-2 6,1 1 5,1-1 6,0-1 0,0 1-11,0-3 5,1 2-16,-1-2 0,0 0-12,1 1 6,-1 0 11,1 0 17,0 0-5,1 0-12,0 1 6,0 0-6,1 0 11,-1 0 6,0 1 17,1 1 11,0 0 17,1 1 5,0 0-16,2 0-17,0 0-17,0 0 5,1 0 1,0 0 16,0 0 1,1 0 77,14-4-83,-9 0-3414,10-1 3380,-14-1 0,0 1 6,-1-1 22,0 0 0,-1 1-11,-1 0-11,-2 0-17,0 1 0,-2 1-6,-2 0-10,-1 0 3368,-3 0-3419,-1 1-34,-3 0-61,-1 2-107,-2 0-212,-2 0-376,-1 3-1580,-3 3 1561,-1 6 0,-3-5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5:05.69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60 7291,'1'-27'526,"1"6"-285,1 19 335,2-1-307,1 2-5,1-1 403,7 0-488,-5 2 179,16-1-268,-14 1 123,18-1-152,-15 1 29,15 0-34,-14 0 22,6 1 230,10 4-224,-9-1 39,20 6-5,-10-3-45,11 3 16,4-2 18,2-1-34,1 0 27,16-2-72,-21-2 12,22-1-18,-20-1-3408,23-2 3397,-24 1-6,17-2 1,-21 0-23,24 1 6,-21 0 11,16 1-11,-22 0 22,19 2 6,-18-1-6,15 3 17,-19-1-2252,20 2 2241,-18 0 2308,14 2-2280,-16-1 39,20 2-50,-18-3 10,15 1 12,-17-2 73,19 1-84,-16-1 28,16 2-56,-17-2 27,23 0-16,-21-2 34,15-2-28,-20 0-12,20-3-5,-16 2 28,15-3-40,-18 3 23,21 0-22,-17 1 22,15-1 11,-16 1 3431,31-1-3430,-16 1 16,14-1 28,-13 1-51,-17-1 79,40 1-73,-24-2-16,9 1-1,-6-3-424,-31 2 419,9-1 33,9-1-33,-13 2 44,45-1-49,-44 3-726,34 0 720,-40 0-2986,32 0 2992,-26 0-1814,37 0 1819,-39 0-1067,35 0 1055,-38 0-479,35-1 496,-35 0 34,35 0-39,-34-1 0,24 2 5,-27-1 922,6 1-882,7 0 1029,-13 0-1029,30 0 2229,-30 0-2224,30 1-56,-30 0 3420,20 2-3392,-15 0 17,26 3-11,-11-2-28,5 0 0,-19-2 56,7-1-62,-14-1 45,22 1 5,-15-1 74,27-2-74,-12 0-27,5-1 0,-21 1-3370,11-1 3341,-15 1-2217,24-3 2245,-26 3 1,8-2 95,23-2-1573,-12 0 1489,16-1-6,-23 1 1613,23-1-1557,-12 0-28,31-3 2319,0 0-2330,-16 2-17,3 2 23,-12 2-12,-9 2-22,1 1-292,24 0 298,-34 1 95,48-1-28,-32 0-29,9 1 74,-3-1-73,-23 1 162,49 1-190,-42 0 84,57 2-101,-61-1 3225,33 1-3197,-25 0 22,26-1-44,-22 1 33,33 1-61,-46-2 564,31 3-553,-35-2 28,47 5-28,-41-4 16,55 5-10,-58-7 5,32 2-28,-34-3 39,46 0-34,-42-1 18,52 0-12,-56-1-5,32-1-1,-33 1-27,48 0 11,-43 0-1,54 0 12,-58 0 17,32 0-6,-35 0 40,34-1-23,-32 1 84,58-3-79,-53 1 91,55 0-91,-57 1 74,45 2-63,-46 0 96,48 2-95,-46-1 39,49 6-61,-48-3 27,46 6-33,-48-5 23,46 4-23,-45-5 22,45 3-22,-45-5 27,45 0-38,-44-2 5,43 1-5,-45-1 11,39-1-1,-42 1 40,38-2-22,-39 1 44,40-1-66,-40 2 44,39 0-45,-39 1 34,40 2-34,-39 0 28,40 4-17,-40-5 57,41 4-40,-40-4 17,32 1 11,-21-1 56,24-1-89,-22-1 112,28-3-85,-43 2 118,43-5-117,-42 5 61,41-2-84,-40 2 79,37-1-90,-38 1 11,26 0-5,-29 1 55,42-1-50,-37 1 51,49 0-51,-51 0 68,41 0-74,-40 0 85,39 0-79,-42 0 73,41 0-78,-40 0 55,42 0-44,-40 0 28,41 0-62,-41 0 56,41 0-56,-41 0 23,43 0-23,-43 0 34,43-1-28,-43-1 33,42-4-22,-41 3 56,38-7-61,-41 5 16,33-6-34,-37 7 18,31-8-23,-34 8 11,27-5 6,-31 5 5,22-3-22,-27 5 6,13-4-1,-19 4-5,2-1 23,-8 2 101,-2 0-113,0 1-118,-9-1-5,3 1-1551,-13 0-785,9 0 2448,-7 2 0,11-2 0,0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5:07.2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10 9923,'2'-6'835,"0"2"4312,-2 4-4822,25 34-23,-11-11 23,21 29-6,-16-18-11,3 1-11,0 1-28,1 2 140,4 6 0,1 1-241,3 5 56,7 10 0,-2-1-67,-10-17 25,2 6 0,-2-2-103,-5-7-40,2 7 0,1 0-50,-8-13-135,18 29-50,-24-42-5092,17 16-2950,-16-21 8238,8 6 0,-15-18 0,-2-2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5:08.93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46 76 8024,'-11'54'765,"0"-1"0,-7 44-5849,15-48 5661,1 3-12,1 4 1382,2 1-826,9 24 150,9 0-650,-4-33 1,3-1 420,24 36-129,9-18 84,7-20 51,7-25-197,5-33-538,-12-9-39,-11-18 1,-1-9-135,-14 8 1,-2-4-35,14-22 1,-4-4-37,-13 8 0,-6 0-102,-6 0 1,-4 1 6,-5 5 0,-5 2-362,-16-39 2861,-5 31-6686,-30 8 3487,20 36 0,-5-1 0,24 18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1:30.77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8 12230,'6'-2'9147,"69"53"-9024,-46-31-95,51 37-17,-61-47 6,-6-4-17,-1 1 56,13 3-11,-9-4 145,24 5-145,-21-9 0,13 2 56,-3-2-56,-6-1-3415,19 1 3382,-19-1-6,8 0 10,6 1-4,-14-2 4,14 2-10,6 0 11,-19-1-23,26 1 3381,-18-2-3375,2-1 0,17 0-11,-24 0-6,16 0 6,-18 1-51,16 0 101,-4 0 12,10 0-34,-16 0-6,8 1-33,-8 0 22,14 1 17,-7-1 5,6 0 0,-17-1 6,8 0 12,10 0-29,-13 0-11,18 0 11,-30 0 6,5 0-12,0 0 1,-5 0 50,22 0-39,-19 0 5,13 1 23,-7 0-23,-6 1-5,8 0 6,-10-1 27,19 3-61,-14-2 56,33 0-12,-32-2 6,33 0-5,-33 0-6,32-2-11,-33-1 44,32-4-77,-31 3 66,37-2-33,-34 4 11,37-3-17,-37 3 28,35 0 23,-36 0 11,41 2-90,-37 0 78,40-2-49,-41 1 38,40-5-44,-40 4 27,41-4 12,-40 3 11,43 0-28,-42 2 39,47 0-56,-44 1 62,47 0-62,-48-1 45,44 0-28,-45 0-11,42-5 11,-44 4 0,39-6-39,-42 4 22,36-3-22,-37 5 33,39-1-22,-38 1 23,42-1-6,-41 1-12,40-4 6,-40 3-16,37-4 5,-38 4 28,36-7-45,-38 6 51,34-5 5,-35 5 0,37-1-33,-35 4 22,39 0-6,-38 1 28,38 0-55,-40-1 22,35-1-6,-37 0-6,33-2 1,-34 2-17,31-3 22,-33 4-17,27-2-10,-28 2 32,26-2-16,-27 2 23,28-1-18,-27 1-10,27-3 16,-28 3-17,23-4 1,-25 2 16,21-3-11,-23 3 34,21-4-29,-21 4 40,22-2-23,-20 4 1,25-1 5,-24 2 5,27 3-38,-27-2 22,26 4-12,-26-3 29,27 3-34,-27-3 33,28 2-5,-25-2-5,28 3-23,-26-2 28,29 2-23,-30-2 18,30 3-29,-31-4 40,35 4-17,-32-4-6,33 5 0,-34-5 0,31 3 0,-33-4 17,31 3-16,-30-4 49,31 2-50,-30-1 51,30 3-34,-32-2 50,27 5-44,-28-4 16,28 4-33,-28-4 28,27 3-45,-29-3 34,24-1-34,-26-1 39,19-1-22,-23 0 5,17 0 0,-19 0 23,14 0-39,-16 0 55,10 1-44,-12 0 50,5 3-55,-10-3 44,3 1-23,-5-2-358,0 1-61,-4 0-320,-1 0-587,-4-1-1737,-1 1 3030,-4-1 0,6 0 0,-2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5:10.02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290 59 7425,'-3'0'2341,"0"-1"1748,3 1-3641,-69-25-62,46 18-55,-52-18-46,64 25-66,1 2-79,2 2 45,2 10 90,4 10 49,8 18-94,9 12-140,11 14-74,6 8 7,-7-14 257,1 27-118,-16-47 376,-6 41-381,-10-54 240,-24 23-290,10-38 61,-33-1-146,21-26-39,-13-12-5,23-1-40,7-18 29,15 21-46,22-25 46,-2 27-119,51-26-21,-11 15 24,-13 8 1,1 1 14,19-11-51,18-14-3286,-46 25 3376,11-9-90,-32 18 129,-16-4 62,-2 7 67,-29-6-45,11 14-6,-22 10 3359,25 4-3398,-11 38 23,19-18 67,-2 52-73,12-42-34,12 38 34,-2-50-39,28 11 16,-19-31-105,37-17 44,-30-4-241,30-38 207,-36 21-151,19-43 230,-28 40 67,11-31 51,-17 41 201,6-10-118,-9 25 370,2 19-442,-5 3 38,0 45-128,-1-25-98,-1 15 0,0 1-36,0-10-499,0 39 297,0-62-1176,0 3 812,-1-21-1502,-3-19 1782,2 2 454,-1-38 335,7 27 2126,23-20 1,12 0-1729,18 7-767,-17 5 0,1 4-100,7 12-231,-30 15-335,-1 0 666,8 3 0,-14 1 0,5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5:10.74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71 121 10050,'-15'53'630,"-1"-1"0,-8 44-378,22-45-945,0 6 856,1 2-40,0 5-17,1-2-10,0-1-12,0-4 16,0-6 541,0 18-635,0-24 139,1 1 955,1-40-944,-1-17-128,0-49-28,-2 15-14,-1-16 0,0-4 3,-2 1 25,2-11 0,0 0-3,1 10-680,4-34 725,2 50 28,4 3 45,2 3 11,4 3 5,2 2 565,2 4-587,4 6-33,2 4-23,4 8-6,1 8 18,2 4 11,1 12 5,2 7 40,13 30-91,-12-2-835,8 22 786,-17-9 16,-4 7 6,-4 3 33,-5 3 68,-7 0 16,-3-2 17,-8-3 29,-4-3 4,-6-3 40,-6-5-16,-2-4-35,-4-4 534,-17 10-645,9-20-29,-28 9-72,25-29-34,-10-2-56,15-12-100,3-6-90,2-2-113,7-6-105,4-3-1071,8-11 1190,10 3-1318,7-7-3826,6 10 5562,0 3 0,-6 8 0,-4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5:11.32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35 847 9716,'3'2'1887,"-1"-1"1659,-2-1-3530,65-58-21,-48 33-313,48-47 257,-65 47-23,-1-1 87,-4 1-54,-3 1 18,-5 2 38,-1 3 1,-2 4 27,0 4 23,-1 5 12,2 4 229,-1 6-224,2 5 11,1 7-5,1 7-1,2 6 0,2 3 13,3 4 105,2 16-84,3-14-17,3 10-22,2-20-29,4-3-10,3-4-6,2-4 11,3-4 6,2-5-6,2-3 6,2-4-6,3-6 6,1-4-6,1-6-11,0-3 0,2-2-11,0-2-6,2-1-56,-1-2 17,0 2 12,1-1 16,-3 1 33,0-1-10,-4 0-23,-1-3 11,-2-1 22,-2 0 18,-3-1 5,-2-2 11,-3-2 0,-2-2-11,-3-3 6,-2-1-12,-2-2-11,-2 0 1,0 1-1,-4 3 6,-3 1-6,-4-7 22,-2 20-10,-4-13 33,-1 20 28,-1-7 0,0 4 22,0 6-5,0 4-11,2 4 5,0 5-28,1 7-22,1 5-17,1 9-6,1 7 1,0 7-12,2 8-11,1 7-349,1 6 349,1 8-985,1 6 1007,0 6 6,1 4 6,0 5-1249,1 3 1288,0 1 14,2-24 0,-1 0 25,-1 33-79,1-34 1,1-2 61,-2 21-50,0-5-11,1-6-6,1-6-869,-2 9 818,2-27 190,-1 3-335,2-31 744,0-9-833,1-5 1236,1-6-1372,2-8 1019,2-7-1404,4-10-331,2-10-622,5-6-2083,2-7-1171,0 3 4592,-1 6 1,-8 19 0,-4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5:11.52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31 0 16629,'-4'55'311,"1"0"0,-3 40-250,3-59 242,0 0-359,0 1-67,0-3-47,1 1-266,0-5-159,1-3-346,0-4-408,1-6-1374,1-6-2760,1-3 5483,-1-5 0,1-2 0,-2-1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5:11.65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 6 12539,'-2'-3'-857,"1"0"-1124,1 3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5:12.38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24 11203,'6'54'89,"-1"0"1,4 39-62,-8-59 22,1-1 403,-1-1-363,0-2 148,-1-3-131,0-2 46,0-5-108,-1-2 194,1-7-194,-1-3 56,1-4 157,-1-3-169,1-11-38,0-1-1,0-12 12,1-1 5,1-5 6,4-2 11,3-2-6,4-1 12,4 1 16,1 0 12,4 2 27,0 3 6,1 3 29,0 4 16,-1 5 44,0 7 57,-2 4 62,-2 7 28,-4 5-12,0 7-39,-5 7-51,-1 4-21,-1 5-18,-3 1 6,1 2-39,-2-1-23,1 0-44,0-2-34,1-2-28,0-5-28,3-3 0,1-3 22,2-6 12,0-4 17,3-4-6,0-3-34,2-5-17,1-5-27,1-4-12,2-5-17,-1-2-10,2-2-18,-1-3 6,0 0-6,0-2-5,-2 1 6,-2-1-7,-3 1 12,-2 0 0,-4 1 12,-4 3 10,-1 1 0,-3 2 12,-2 2 11,-4 2 0,-2 3 5,-3 4 6,-1 3-17,0 3 0,-2 4-11,0 6-11,-1 5 6,1 7-18,1 5-10,2 3-30,1 3-32,3 0-51,3 1-72,2 0-174,3 0-252,3-1-342,3-1-554,6-3-868,3-3-4241,1-5 6649,-2-5 0,-6-7 0,-4-3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5:12.6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189 509 10786,'-5'0'2957,"0"0"196,5 0-2565,-66 45-1325,45-23 1174,-51 38-45,63-33 341,3 2-442,3 0 160,2 0-222,3-1-21,2-2-29,4-3 630,4-2-675,2-5 0,5-5 23,1-4-11,3-5-1,3-9-44,1-4-17,1-10 17,0-7-34,-1-5 23,-2-6-18,-1-4-557,-3-5 535,-3-2 6,-3-3-11,-5-2-17,-5 0-11,-3 1-23,-4 0-44,-5 3-79,-4 2-67,-6 2-90,-4 4-209,-1 6-9,1 5-247,0 7-532,4 6-1466,2-2-5653,3 22 8402,5-10 0,3 18 0,3-9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5:13.24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1074 18446,'10'-61'198,"0"0"0,0 3 0,0 5-47,5-5-1088,2-5 1054,2-3-33,1-1-11,3-1-17,0 4-39,2 1-6,0 5 0,-1 4-5,-1 4 445,0 5-468,-3 4 12,1 5-6,-2 6 376,0 4-360,-2 5 191,-1 6-213,-1 5 844,-2 5-804,0 4 174,-2 7-146,0 4-12,0 10 0,-1 5 6,-1 8-17,0 6 6,-1 6-29,0 3-511,-1-4 512,-2 19 5,-1-12 6,-1 19-12,-2-12-22,0 2 12,-1-2-12,0-3-28,0-4-28,0-4-50,-1-6-62,1-5-83,-2-6-152,0-5-163,0-5-235,-1-4-229,1-4 52,-4-3-1329,1-4-2427,-3-3 1744,1-2 3007,-1-1 0,4 1 0,1-1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5:13.42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0 166 18219,'54'-19'117,"0"1"1,40-15-124,-55 22-61,0-1-123,0 0-203,0 0-391,0 0-610,1 2-1861,-3 0-4289,-4 2 7340,-7 3 1,-12 3-1,-7 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5:13.99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206 1 8377,'-7'0'2521,"2"0"-1799,5 0 1059,0 0-1288,-66 71-2026,45-40 1701,-16 13 0,4 0 84,26-15 388,4-2-484,1-2-27,2-4-11,4-4 11,1-5 39,5-4 1521,2-3-1499,3-3-27,2-3-79,2-6-34,2-5-39,2-6-22,0-4-6,0-4-16,-1-1-12,-2-2 6,-2 3-12,-3 0 1,-2 4 0,-2 4-12,-3 4 12,-1 3 5,0 4 22,-1 4 51,-1 2 28,0 3 45,-1 5 0,0 5 0,0 6-17,-1 6 5,-1 5-5,0 3 0,-1 3 17,-1 3 0,1 0 22,-2 4 6,-2 0-211,-2 4 199,-4 2-5,-3 1 6,-2 4 16,-2-2-364,-1-2 398,-3-4-16,-1-4-46,-1-6-33,-1-5-45,-1-5-23,0-6-27,1-5 169,1-5-264,-1-5-63,3-4-88,2-5 298,2-3-506,4-5-134,6-5-163,3-2-236,7-3-256,3-3-505,6-1-605,6-2-1081,0 4 3264,0 3 1,-10 11 0,-2 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2:10.274"/>
    </inkml:context>
    <inkml:brush xml:id="br0">
      <inkml:brushProperty name="width" value="0.08571" units="cm"/>
      <inkml:brushProperty name="height" value="0.08571" units="cm"/>
      <inkml:brushProperty name="color" value="#FF0000"/>
    </inkml:brush>
  </inkml:definitions>
  <inkml:trace contextRef="#ctx0" brushRef="#br0">1 1 16331,'8'32'733,"1"-5"-173,1-20-302,-1 0-45,3-9 156,0 20-212,-2-19-22,3 21 134,0-12-140,-2-3-17,4 3 84,3-2-90,-3-2 51,6 2 151,3 1-157,-4-1-27,7 3 100,2 2-135,-7-2-16,8 4 67,1 1-84,-5-3-17,7 2 34,2 0-45,-9-4 17,7 1-6,-1-4-22,-9-11 11,9 16 16,1-17-27,-7 17-6,9-10 23,0-1-28,-9-1-12,9-10 96,60 15-79,-43-13-22,45 16 16,-62-8 1,-2 1 5,-6-2-28,6 2 28,0-2-11,-7 1-5,7 1 16,0 0-11,-8 0 22,9 0-22,-12 0 0,20 0 6,-17 0-12,32 1 6,-33 0-16,30 4 16,-31-13 11,29 21-11,-29-19 0,27 18-6,-28-12 23,28-6-11,-29 2-51,27-9 45,-25 7-23,27-7 18,-26 9 10,29-2 1,-30 5 11,32 0-17,-32 1-6,31 2 6,-31-1-22,32 2 22,-30-2 0,31-3 0,-31 1 5,31-6 1,-30 3 0,34-4-6,-31 6 0,35-2 0,-34 4-12,36 0 12,-36 0 0,35 1 0,-37 0 12,38 0-7,-37-1-5,37 0-5,-38 0-7,50-4 12,-45 2 0,52-5 6,-51 4 5,29 1-11,-33 1 6,30 1-6,-28 0 5,38 2-10,-39-1-6,34 3 22,-37-3-11,33 1 0,-35-2 28,33 0-34,-33 0 6,31 0 0,-32 0-11,28 0 11,-31 0 6,28 1-1,-28-1 6,28 0-5,-27 0 11,26-3-23,-28 2 12,22-6-1,-25 5-21,20-7 16,-24 5 33,15-8-16,-19 7 17,8-6-23,-13 7 129,3-1-39,-5 3 476,-2 2-835,0 3-179,-1 0-364,0 3-1260,1-1-6895,0 0 8956,2-1 0,-1-2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5:14.3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327 1 13515,'-49'23'941,"-1"1"0,-33 19-493,59-21-112,1 3-101,3 2 359,1 1-493,5 0 105,2-1-178,4-2 59,2-3-92,4-3 230,1-4-247,2-3 16,3-3 6,2-3-5,5-1 5,3-3-6,4-2-5,3-3 0,4-3-12,3-4 1,3-2-17,2 0-28,0 0-129,0 4-45,-1 2 34,-3 4 61,-2 7 163,-6 3 84,-4 7 16,-5 5 46,-5 3 21,-4 4 18,-5 6 28,-4 4 5,-6 4-405,-5 4 455,-4 2 6,-5 3 1,-3-1 11,-3 0-633,-1 0 588,-2-3-46,2-4-55,-1-5-50,4-6-51,2-6-17,5-6-39,3-7-39,5-5 312,3-5-508,4-4 489,4-4-847,2-6-293,5-5-503,3-5-1154,6-4-5477,2 2 8020,-1 2 0,-5 10 0,-4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8:05:56.9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6311 10023 24575,'33'0'0,"27"0"0,-19 0 0,4 0 0,11 0 0,2 0 0,-18 0 0,0 0 0,0 0 0,20 0 0,-1 0 0,1 0 0,-2 0 0,-7 0 0,-2-1 0,-6 0 0,-3 0 0,-7 0 0,-3-1 0,10-1 0,-16 0 0,-11 2 0,-6 0 0,-3 1 0,-1 0 0,-1 0 0,1 0 0,-1 0 0,2 0 0,3-1 0,7-2 0,12-4 0,11-3 0,3 0 0,-2 0 0,-10 2 0,-6 1 0,-11 4 0,-1-1 0,-2 3 0,10-2 0,15-1 0,15-1 0,10 0 0,-5 1 0,-7 2 0,-12 0 0,-10 2 0,-4 0 0,-9 0 0,-4 0 0,0 0 0,6 0 0,13 0 0,17 0 0,14 0 0,-25 0 0,-1 0 0,28 2 0,-14 0 0,-14 0 0,-11-1 0,-11-1 0,3 1 0,3 1 0,14 0 0,18 2 0,-17-2 0,0 1 0,4 1 0,-1-1 0,0 2 0,0-1 0,-3 0 0,-1 0 0,22 2 0,-9-2 0,-6-3 0,-1 0 0,3-1 0,5 1 0,6 1 0,3 0 0,1-1 0,-1-1 0,-7 0 0,-4 0 0,-5 0 0,-5 0 0,0 0 0,2 0 0,5 0 0,6 0 0,6 0 0,4 0 0,3 0 0,2 1 0,-29 0 0,1 0 0,0 0 0,-1 1 0,1 0 0,0-1 0,-1 1 0,0-1 0,29 2 0,-29-1 0,1-1 0,0 0 0,0 0 0,29 1 0,-6-2 0,-6 0 0,-5 0 0,-4 0 0,0 0 0,-3 0 0,-1 0 0,-3 0 0,-1 0 0,-2 0 0,1 0 0,5 0 0,5 4 0,3 3 0,-3 4 0,-6 0 0,-10-4 0,-8 0 0,-8-6 0,-1 2 0,3-3 0,10 0 0,4 0 0,2 0 0,-6 0 0,-9 0 0,-4 0 0</inkml:trace>
  <inkml:trace contextRef="#ctx0" brushRef="#br1" timeOffset="16214">6192 6144 24575,'33'0'0,"-1"0"0,11 0 0,3 0 0,-6 0 0,1 0 0,3 0-845,7 0 0,2 0 0,1 0 845,-9 0 0,0 0 0,2 0 0,0 0-434,4 0 0,1 0 0,1 0 0,1 0 434,3 0 0,1 0 0,1 0 0,1 0-268,-10 0 1,1 0 0,0 0 0,0 0 0,0 0 267,3 0 0,-1-1 0,1 1 0,0 0 0,-1 1 0,2-1 0,0 1 0,-1-1 0,1 1 0,0 1 0,1 0 0,0 0 0,0 1 0,0-1 0,0 2 0,-2-1 0,1 1 0,-1 0 0,0 0 0,-1 1 0,-2-1 0,0 1 0,-1 0 0,0 1 0,0-1-341,9 1 1,0 0 0,-1 1 0,-1-1 340,-4-1 0,-1 1 0,-1-1 0,0 0 0,-1 1 0,-1-1 0,0 0 0,1 0 0,0 1 0,1-1 0,0 1 0,1-1 0,3 0 0,0 0 0,1-1 0,1 1-235,-7-1 1,0 0 0,1 0-1,1 0 1,0 0 234,4 0 0,1 0 0,0-1 0,0 1 0,1-1 0,1 0 0,0 0 0,0 0 0,1-1 0,1 0-188,-7 0 1,0 0-1,1-1 1,1 1-1,-1-1 1,0 0 187,-1 0 0,1 0 0,-1-1 0,1 0 0,0 1 0,1-1 0,-5 0 0,1 0 0,0 0 0,0 0 0,1 0 0,0 0 0,-1 0-129,2 0 1,-1 0-1,1 0 1,0 0-1,0 0 1,-1 0-1,1 0 129,-2 1 0,0-1 0,-1 0 0,1 1 0,0-1 0,-1 1 0,1 0 0,1 0 0,-1 0 0,1 0 0,-1 1 0,1-1 0,-1 1 0,-1-1-155,5 1 0,0 0 1,-1-1-1,0 1 1,0 0-1,0 0 155,-1-1 0,0 1 0,1 0 0,-1-1 0,-1 1 0,0-1 0,8 0 0,-1 1 0,0-1 0,-1-1 0,-1 1 87,-3-1 0,-1 0 1,0 0-1,-1 0 0,-2-1-87,7 0 0,-2 0 0,-1 0 0,-2-2 572,9 0 0,-2-1 1,-2-1-573,-8-1 0,-2 0 0,-2-1 0,-5-1 0,-2 1 0,-1-1 1478,16-2 1,-1 0-1479,-6 2 0,0 0 1518,-2 1 1,-1 2-1519,-1 0 0,0 1 1033,-1 0 0,0 0-1033,-1 2 0,0-1 440,-2 1 0,1 0-440,-1-1 0,-1 1 0,1-1 0,-1 0 0,0 0 0,0-1 0,1 0 0,1 0 0,3 0 0,1 0 0,7-2 0,2-1 0,-14 2 0,1-1 0,0 1 0,1-1 0,1-1 0,0 1 0,-1-1 0,1 0 0,0 1 0,14-3 0,-1 1 0,-7 0 0,-2 1 0,-3 1 0,-2 2 0,-7 1 0,-2 1 0,22 0 0,-10 2 0,-10 0 0,-4 0 0,-5 0 0,-4 0 0,-2 0 0,-4 0 0,-3 0 0,-6 0 0,-3 0 0</inkml:trace>
  <inkml:trace contextRef="#ctx0" brushRef="#br1" timeOffset="21618">27085 7084 24575,'0'25'0,"0"9"0,0 8 0,0-4 0,0 5 0,0 7-1043,0-5 0,0 6 0,0 4 1,0 2-1,0-1 0,0-3 1043,0 0 0,0-1 0,0-1 0,0 1 0,0 2 0,0 2 0,0 3 0,0 2 0,0-1 0,0-2 0,0-5 50,0 5 0,0-4 1,0-2-1,0 0-50,0-4 0,0 0 0,0-1 0,0-1 0,0 12 0,0-1 0,0-1 226,0-3 0,0 0 0,0 0-226,0-5 0,0 1 0,0-2 0,0-2 0,0-1 0,0-1 0,1 13 0,0-2 0,-1-10 0,1-3 3019,1 19-3019,1-24 1521,-1-12-1521,0-13 0,-1-4 838,0-6-838,0 0 0,2-1 0,0 0 0,1 0 0,0 0 0,-1-1 0,-2-5 0,-1 3 0,0-3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8:26:33.14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5185 7397 24575,'37'0'0,"0"0"0,8 0 0,4 0 0,7 0 0,3 0-1288,-13 0 1,3 0 0,2 0-1,2 0 1,0 0 1287,-1 0 0,2 0 0,0 0 0,2 0 0,1 0 0,0 0-501,-1 0 0,1 0 1,0 0-1,2 0 1,0 0-1,1 0 1,0 0 500,-4 0 0,2 0 0,0 0 0,1 0 0,0 0 0,0 0 0,0 0 0,1 0 0,-6 0 0,1 0 0,-1 0 0,1 0 0,1 0 0,-1 0 0,0 0 0,0 0 0,-1 0 0,0 0 0,0 0 0,0 0 0,0 0 0,0 0 0,0 0 0,-1 0 0,0 0 0,0 0 0,3 0 0,0 0 0,0 0 0,-1 0 0,0 0 0,0 0 0,0 0 0,0 0-136,-1 0 0,0 0 1,0 0-1,0 0 0,-1 0 1,1 0-1,-1 0 1,0 0 135,5 0 0,1 0 0,-1 0 0,0 0 0,0 0 0,-1 0 0,1 0-268,-2 0 0,0 0 0,0 0 1,-1 0-1,1 0 0,-1 0 0,-1 0 268,-1 0 0,-1 0 0,0 0 0,0 1 0,-1-1 0,0 1 0,-1-1 23,4 2 0,-1-1 1,-1 1-1,0 0 1,0 0-1,0 0-23,8 1 0,0 1 0,-1-1 0,0 1 0,-1 1 312,-3-1 0,0 0 1,-1 1-1,0 0 0,-1 0-312,-4 0 0,0 0 0,0 1 0,-1-1 0,-1 0 527,7 0 1,-1 1-1,-1-1 1,-1 0-528,9 1 0,-1 1 0,-1-2 804,-7 1 1,-1-1 0,-1 0-805,-6-1 0,0 0 0,-2-1 0,15 1 0,-2-1 1282,-2-1 0,-2 0-1282,-3-1 0,-1 0 1094,-4-1 0,0 0-1094,-1 0 0,0 0 672,-1 0 0,0 0-672,1-1 0,1 0 290,-2 0 0,0 0-290,-3 0 0,-1 0 0,21-1 0,-19 2 0,-15 0 0,-11 0 0,-5 0 0,-2 0 0,-2 0 0,6 0 0,21-4 0,20-4 0,-17 2 0,3 0 0,1-1 0,-1 0 0,23-3 0,-17 5 0,-18 3 0,-15 2 0,-12 0 0,-5 0 0</inkml:trace>
  <inkml:trace contextRef="#ctx0" brushRef="#br0" timeOffset="30689">10979 8701 24575,'56'0'0,"-15"0"0,4 0 0,-4 0 0,3 0 0,4 0-1146,0 0 1,4 0 0,2 0-1,1 0 1146,-7 0 0,1 0 0,0 0 0,1 0 0,1 0 0,3 0 0,1 0 0,0 0 0,1 0 0,-1 0 0,2 0 0,0 0 0,0 0 0,0 0 0,-1 0 0,-4-1 0,-1 1 0,0-1 0,0 1 0,0-1 0,-1 0 0,1 0 0,0 0 0,-1 0 0,-2 0 0,6-1 0,-1 1 0,-1-1 0,0 0 19,-4 0 1,-1-1 0,-1 1 0,0-1-20,10 0 0,-1 1 0,-2-1 196,-5 1 0,-1-1 1,-1 1-197,-1-1 0,0 1 0,-1 0 0,14 0 0,-3 0 0,-8-1 0,-2 0 0,-7 1 0,-4 0 2236,13-1-2236,-22 1 1155,-8 2-1155,-10 0 523,2 0-523,-6 0 0,4 0 0,7 0 0,12 0 0,12 0 0,6 0 0,-4 0 0,-11 0 0,-10 0 0,-8 0 0,-4 0 0,-3 1 0,-3 0 0,-1 1 0,-5-1 0,3-1 0,-3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8:27:57.58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10316 9315 24575,'31'0'0,"0"0"0,17-6 0,6-6 0,-5-2 0,3-5 0,2-3-1445,-5-3 0,2-3 0,1-4 0,-1-2 1445,-11 6 0,0-1 0,0-3 0,1 0 0,-1-2 0,-1 1 0,1-3 0,-1 0 0,0-2 0,0 0 0,-1 0 0,-1 0 0,-2 1 0,0-1 0,0 0 0,-1-1 0,-1 1 0,-1 1 0,2-5 0,0 1 0,-1 0 0,-2 0 0,-2 1 167,2-3 1,-2 1 0,-1 0 0,-2 2-168,1-5 0,-1 1 0,-3 2 0,4-5 0,-4 5 0,1-5 1143,-14 29-1143,-6 21 0,-4 25 0,-4 6 0,-3 8 0,-1 2 0,-1 5 0,-2 4-76,2-10 0,-1 2 0,-1 3 0,0 1 0,-1 1 76,1 1 0,-1 2 0,0 1 0,-1 1 0,1 1 0,-1 1-543,2-2 1,-1 2-1,1 1 1,-1 0-1,1 1 1,0 1 0,0 1 542,2-10 0,0 0 0,1 1 0,-1 1 0,0-1 0,1 2 0,0-1 0,0 1 0,1 0-404,-1 2 1,1 1 0,-1 1 0,2-1 0,-1 1-1,0 0 1,1 0 0,0 0 0,0-1 403,1-1 0,-1 0 0,1 0 0,1 0 0,-1 0 0,1 0 0,0-1 0,0 0 0,0-1 0,0 4 0,1 0 0,0 0 0,0 0 0,0-1 0,1-1 0,-1-1 0,1-1-177,0 0 0,1 0 1,-1-1-1,1-1 1,0-1-1,0-2 1,0 0 176,1 7 0,-1-2 0,1-2 0,0-1 0,0-1 299,0 2 1,0-2 0,0-1-1,0-4-299,0 2 0,0-2 0,0-3 1622,0 13 0,0-3-1622,0-11 0,0-3 4966,0 19-4966,0-21 2792,0-16-2792,-1-12 202,-1-7 0,1-3 0,0-3 0</inkml:trace>
  <inkml:trace contextRef="#ctx0" brushRef="#br0" timeOffset="1685">13849 8192 24575,'-33'0'0,"0"0"0,-8 0 0,-4 0 0,-12-1 0,-2 2 0,18 2 0,1 2 0,0 3 0,0 4 0,1 3 0,1 4-465,3 4 0,1 5 0,3 3 465,0 7 0,3 4 0,1 2 0,0 5 0,2 2 0,1 2-499,7-9 1,1 2-1,1 1 1,0 0 498,1 5 0,1 1 0,1 1 0,1 0 0,0 3 0,2 0 0,1 1 0,0 1-312,3-9 1,0 1-1,1 0 1,0 1 0,1-1 311,0 1 0,1 0 0,1 0 0,-1 1 0,1-1 0,0 0 0,0 1 0,1-1 0,-1 1 0,2-1 0,0 1 0,-1-1 0,2 1 0,0-1 0,1 0 0,2-1 0,0 0 0,1-1 0,0 1 0,2-1 0,1 1 0,1 0 0,1-1 0,2 1 0,0-1 0,1 0 0,2 0 0,0 0 0,1-1 0,0-1-296,4 8 1,0-1 0,1-2 0,-1-1 295,-1-5 0,-1-2 0,0-1 0,0-3 171,2 3 1,-1-3 0,-1-3-172,2 3 0,0-6 785,-2-7 0,3-4-785,3-4 0,4-3 1242,6 1 1,4-1-1243,9 0 0,3 0 0,5-1 0,3-3 363,-19-5 0,2-2 0,-1 0-363,0-1 0,1-1 0,0-2 0,-1-2 0,1-1 0,-1-2 0,-1-2 0,0-1 0,-1-3 0,1-1 0,-2-1 0,1-2 0,1-3 0,0-1 0,0-1 0,-2-1 0,0-1 0,0-3 0,2-5 0,0-3 0,-1-5-695,-8 0 1,0-3 0,-2-4 0,-1-3 694,-3-1 0,-2-3 0,-1-3 0,-1-2 0,-1-2-532,-5 11 0,1-2 0,-2-1 1,0-2-1,-1 1 0,0-2 0,-1 1 532,-1-3 0,0 0 0,-1-2 0,-1 1 0,0-1 0,-1 0 0,0 1 0,-2 0 0,0 0 0,0 0 0,-1 0 0,-1 0 0,0 1 0,-1 0-371,0-4 0,-1 0 0,-1 1 0,0 0 0,-2 1 0,0 1 371,-2 3 0,0 0 0,-2 1 0,0 1 0,-1 0 0,-2 0 0,-2-7 0,-2 0 0,-1 1 0,-2 1 0,-2 1-259,-1 3 0,-2 0 0,-1 1 0,-2 1 0,-1 1 259,-1 0 0,-2 0 0,-1 1 0,0 1 0,-1 2 0,1 2 0,0 2 0,-1 0 0,0 1 0,-1 2 235,-4-5 1,0 1 0,-1 2-1,1 3-235,-6-6 0,0 4 0,0 3 1506,-9-3 0,2 5-1506,8 9 0,4 5 687,-11 0 1,23 11 0,15 7 0</inkml:trace>
  <inkml:trace contextRef="#ctx0" brushRef="#br0" timeOffset="2468">16133 8680 24575,'0'0'0</inkml:trace>
  <inkml:trace contextRef="#ctx0" brushRef="#br0" timeOffset="3119">16180 10090 24575,'0'0'0</inkml:trace>
  <inkml:trace contextRef="#ctx0" brushRef="#br0" timeOffset="4768">18426 8147 24575,'-22'31'0,"1"1"0,-2-1 0,-1 1 0,-3 3 0,1 0 0,-2 2 0,-1 1 0,-1 0-1026,-3 6 1,-1 2 0,-1 0 0,1 1 1025,-1 1 0,0 1 0,1 0 0,0 0 0,2-2 0,0 1 0,1 0 0,0-1 0,2-1 0,0 0 0,1 0 0,0-2-52,2-2 1,1-1 0,0 0 0,0-1 51,-6 12 0,0 0 0,1-2 0,1-4 0,1-2 0,0 0 0,1-2 0,0 0 0,0-1 193,0-2 1,0 0 0,0-2-194,0-2 0,1 0 0,0-2 0,-7 8 0,2-3 0,6-9 0,4-2 0,-6 9 1980,19-21-1980,10-7 1265,15-8-1265,24 0 0,4 2 0,8 1 0,-11 0 0,4 1 0,3 1 0,2 0-492,-2 0 1,1 0 0,2 1 0,1 0 0,0 0 491,4 1 0,1 0 0,1 0 0,-1 0 0,-1 0 0,-2-1 0,-1 1 0,1 0 0,-3-1 0,-1 0-137,1 0 0,-2 0 0,-2 0 1,-3-1 136,1 0 0,-3-1 0,-4 0 0,3 0 0,-8-1 0,-6-2 0,-15-3 0,-12 1 2843,0 3-2843,0 13 640,1 36-640,-2-4 0,0 7 0,-1-3 0,1 3 0,-1 3-543,0-6 1,0 2-1,-1 1 1,1 0 542,-1 3 0,0 1 0,-1 1 0,1-1 0,-1 0 0,0 0 0,0 0 0,1-2-216,-1-5 0,0-2 0,1 0 0,0-3 216,0 7 0,0-2 0,1-3 0,-1 8 0,2-6 0,-1-15 0,2-4 0,-1 9 0,0-20 0,-2-16 0,2-2 0,-1-6 0</inkml:trace>
  <inkml:trace contextRef="#ctx0" brushRef="#br0" timeOffset="6669">19710 9294 24575,'0'-36'0,"0"8"0,0-4 0,0-13 0,0-4 0,0-10 0,0-1 0,0 1 0,0 1 0,-1 3 0,2 1 0,-1 4 0,3 2 0,3 1 0,4 1 0,8-5 0,6 1-483,-1 14 0,3 2 0,2 0 483,3-2 0,3 1 0,1 1 0,1 0 0,1 0 0,0 1 0,-3 4 0,-1 0 0,-1 1 235,6-5 1,-2 3-236,-8 8 0,-3 3 240,8-2-240,-6 14 0,9 9 0,-7 6 0,3 3 0,15 9 0,5 5 0,-9 0 0,2 3 0,1 3-393,-6-3 1,1 3 0,0 2 0,0 1 392,-5-2 0,-1 1 0,0 2 0,0 1 0,-1 2-623,2 4 0,-1 2 0,0 1 1,-2 2-1,-1 2 623,-4-4 0,-2 2 0,0 1 0,-1 1 0,-2 2 0,-1 0-483,-3-4 1,-1 0-1,-1 2 1,-1 0 0,-1 1-1,-1 1 1,-1 0 482,0 5 0,-1 0 0,-1 2 0,-2 0 0,0 0 0,0 1 0,-2-1 0,-1 1 0,0-1 0,-1 1 0,-1 0 0,-1 0 0,-1 0 0,0 0 0,-1-1 0,-1 0 0,0 0 0,-1 0 0,-1-1 0,-1 1 0,0-1 0,-1-1 0,0 0 0,-2 0 0,1-1 0,-2 0 0,0 0 0,-1-2-329,-2 5 0,0-1 0,-2-1 0,0 0 0,-1-1 0,-1-1 329,0-2 0,-1 0 0,0-1 0,-1-1 0,-1-1 0,-1-1 1,-2 5 1,-1-1 0,0-2-1,-2 0 1,1-2-2,-5 5 0,0-1 0,0-2 0,-1-1 299,0-5 1,1-1 0,-2-1 0,1-1-300,-8 7 0,-1 0 0,0-4 882,1-3 0,0-3 1,0-2-883,1-4 0,-1-2 0,1-1 0,-13 8 0,0-4 1379,6-7 0,2-3-1379,8-5 0,2-2 2055,-8 3-2055,17-9 1364,17-6-1364,28-3 0,7-2 0,7 0 0,3 0 0,6 0 0,4 0-514,0 0 0,4 1 0,2-1 0,2 0 514,-5 1 0,1-1 0,1 1 0,1-1 0,-1 1 0,1 0 0,0 0 0,0 0 0,0 0 0,-1 0 0,-4 0 0,0 0 0,-1 0 0,-2 0 0,0 0-182,2 0 1,-1 0-1,-2 0 1,-2 0 181,3 0 0,-2 0 0,-4 0 0,9 0 0,-5 1 0,12 1 0,-26 1 0,-14 1 2682,-5 0-2682,-7-2 210,0 0 0,-6-2 0,0 0 1</inkml:trace>
  <inkml:trace contextRef="#ctx0" brushRef="#br0" timeOffset="8571">13065 13598 24575,'31'3'0,"3"-2"0,11 0 0,5-1 0,0 1 0,4-1 0,5 0 0,3-1 0,3 1-1093,-15 0 1,3 0 0,2 0 0,2 0-1,1 0 1,1 0 0,2 0 0,0 0-1,0 0 968,-8 0 1,1 0 0,1 0 0,0 0 0,1 0 0,1 0 0,0 0 0,1 0-1,0 0 1,0 0 0,0 0 0,0 0-42,-2 0 0,2 0 0,-1 0 1,1 0-1,0 0 0,0 0 1,1 0-1,-1 0 0,1 0 0,0 0 1,-1 0-1,1 0 0,0 0 166,-4 0 0,1 0 0,0 0 0,0 0 0,0 0 0,1 0 0,-1 0 0,0 0 0,0 0 0,0 0 0,0 0 0,-1 0 0,0 0 0,0 0-74,6 0 1,-1 0 0,1 0 0,-1 0 0,-1 0-1,1 0 1,-1 0 0,0 0 0,0 0 0,0 0-1,0 0 1,-1 0 73,-1 0 0,-1 0 0,1 0 0,-1 0 0,0 0 0,0 0 0,-1 0 0,1 0 0,-1 0 0,-1 0 0,0 0 0,-1 0-164,5 0 1,0 0 0,-1 0 0,0 0 0,-1 0 0,-1 0 0,0 0-1,0 0 1,-1 0 0,-1 0 163,6 0 0,0 0 0,-2 0 0,0 0 0,0 0 0,-2 0 0,-1 0 0,0 0 215,7 0 1,0 0 0,-2 0-1,-1 0 1,-2 0 0,-1 0-216,-1 0 0,-1 0 0,-1 0 0,-2 0 0,-2 0 644,5 0 0,-2 0 0,-2 0 0,-3 0-644,-1 0 0,-4 0 0,-2 0 2071,5 0 0,-5 0-2071,5 0 0,-25 0 0,-9 0 0,-6 0 0,-3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59:31.7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232 1 4825,'-4'65'108,"0"-1"0,0-2 1,1-3 294,-1 23-2060,0 4 2032,1 6-28,-1 5-179,2-47 0,0 2-9,0 1 1,0 0-12,-1 2 1,1 0 80,0 0 1,-1 4-12,-1 11 1,-1 9 0,0-5-121,0-3 0,0 5-173,-1 2 1,-2 12 0,0 1 0,1-12 172,0-4 0,-1 0-56,0 1 0,-1 10 0,0 4 0,0-5-177,0 12 1,1-4 0,0-2 31,0-9 0,0-1 1,1 1-515,-1 19 1,1 3 0,1-19-420,1-1 1036,2-18 0,1-8 0,1-30 0,1-3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59:32.5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1 253 5739,'77'-6'0,"0"0"0,1 0 0,-1 0 0,18-1 0,-3-1 0,-19 3 0,-10 0-1603,1 0 1603,2 2 0,33-1 0,-20 1 0,-11 0 0,1 0 0,14-1 0,-17 1 0,10-1 0,-9 1 0,-17 0 0,0 1 0,29-3 0,11-1 0,-12 1 0,18-2 0,-3-2 0,-1 0 0,-2-1 0,-21 1 0,11-2 0,-10 2 0,-17 2 0,0 0 0,28-3 0,12-2 0,-14 3 0,18 0 0,-8 1 0,2 1 0,-34 3 0,-1 2 0,27-1 0,0 1 0,-29 0 0,0 1 0,29 0 0,-5 1 0,-12 0-585,-12 0 1,-5 0 0,-21 0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59:33.0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5276,'2'55'26,"1"-1"0,0-2 0,-1-2 226,1 19-1922,0 4 1833,-2 5-35,1 3-44,-2 5-33,1 4 5,-1 3 149,-1-10 0,0 16 1,-1-11-159,2-19 1,-1 2 29,0 11 0,0 17 0,0-2 0,0-17-2,0-19 1,1-2 54,1 31 1,0 13 0,0-13-103,0-26 0,1 0-21,0 29 1,2 14 0,-1-13-34,0-30 1,0 1-138,2 24 1,1 12 0,-1-14-1,-1-30 1,1-2-311,2 16 1,1 8 0,-1-13 86,3 10 386,-2-18 0,-1-8 0,-3-25 0,0-5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59:33.8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1 190 5739,'71'2'0,"0"0"0,-10-1 0,-8 1 0,-5 8 0,7-3 0,-9-1 0,15-1 0,8 0 0,-13-2-2126,10 0 1,2-1 2125,7 0-643,20-1 0,2 0 716,-3-1-19,-22-1 0,13 0 0,-10 0-40,-20 0 0,1 0-169,29-1 0,13-1 0,-12 0 155,-23 1 0,1 0 0,5-1 0,13-1 0,-1 0 0,-10 0 0,-2-1 0,0 0 0,6 0 0,12-3 0,0 1 0,-12 1 0,-3-1 0,0 0 0,5 0 0,13-2 0,0-1 0,-13 2 0,-3 1 0,1-1 0,3 0 0,12-2 0,0 0 0,-12 2 0,-5 1 0,1-1 0,1 1 0,12-1 0,-1 0 0,-11 1 0,-6 2 0,-1 0 0,14 0 0,8-1 0,-12 2 0,-21 2 0,-3 1 0,16 0 0,-3 1 0,12 2 146,-15 0 1,-32 1-1,-13-2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59:34.7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1 166 3599,'7'-1'0,"-1"0"0,-6 1 838,0 0-838,68 0 0,-41 2 0,54 1 0,-59 0 0,2 1 415,0-1-415,2-10 0,1 16 214,3-14-214,18 18 0,-9-11 578,15 2-578,-11-3 0,2 0-297,3-1 297,2 0-31,4 0 31,1-2 0,3-1 0,21-1-710,-17 1 1,0-1 709,11-2 0,0 2 0,2-1 0,1 2 0,2 1 0,-20 0 0,1 1 0,34 0 0,-31 0 0,0 0 0,28 0 0,3-1 0,2 0 0,1-1 0,1-1 0,1 0-1436,1-2 1436,-49 3 0,1 0 0,1-1 0,0 0 0,-2 1 0,5-2 0,25-1 0,11-1 0,-7 0 0,-12 2 0,0-1-502,12-1 0,8 0 0,-13 1 502,-21 2 0,-6 0 0,2 0 0,0 0 0,1 1 0,-1-1 0,-2 1 0,2-1 0,20 0 0,0 0 0,-19 0 0,0 1 0,15-1 0,-1 1-661,21-1 661,-4 2 0,-4 1 0,-4 0 0,-4 1-74,3 0 1,-36 0-1,-5 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59:35.6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 5739,'0'-6'0,"0"1"0,0 5 723,0 0-611,0 67-861,0-31 850,0 57-11,1-46-12,2 5-16,2 3-29,1 7-5,1 5 39,-1 6-978,1 9 1073,-1 6 17,1 9-951,-4-16 0,-1 15 0,1-8 828,-1-12 0,-1 3 31,0-7 1,0 12-1,-1 6 1,1-5-1,-1-13-749,-1 10 1,0-4 758,0 4 0,0 7 1,0-10-99,0-11 1,-1-6 70,1 1 0,0 0-147,0-2 0,0 0 77,1-3 0,-1 3-23,1 22 1,0 1 13,0-23 1,0 2-24,1 12 1,0 8-1,0-9 701,0-18 0,0-2-770,2 41 0,0-5-57,1-20-77,1 11-90,0-38 1830,2-10-2120,-1-7 753,1-9-945,-1-5 807,0-6 0,-4-3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11.5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173 0 9397,'-9'98'1966,"0"1"0,0-1 0,1-9 0,1-1 0,1-6-1406,2 5 0,2-7-2663,0-14 0,-1 1 2145,0 22 0,-1-1 14,1-24 0,0-3 3,0-1 0,-1 3 81,-2 25 0,0 0 81,2-23 1,-1 3-88,-2 16 0,-1 11 1,0-10-99,3-20 1,0 1 6,-3 18 0,0 11 0,2-15-32,-1 15-34,2-13 1,1-7 763,3-32-1077,3 8 219,1-48-651,6-43 2496,-4 1-3056,0-27 1,-1-5-162,0-10-697,-2 15 1,1-10 0,-1 7 681,0 17 0,0 1 913,1-38 1,1 6 0,-2 31 0,1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59:36.3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10 5739,'0'-6'0,"0"2"723,0 4-617,-16 24 6,11-14-17,-12 22 1,16-19 4,-1 3 12,0 2-11,1 3 0,0 3-17,0 5 5,0 2-10,1 4-18,0 1-10,0 4-29,0 2 12,0 4-17,1 4-1,1 4-782,1 7 799,0 4 18,1 6-1090,-2 8 1128,1 3-10,0 7-1214,-2 0 1163,0 3-6,0 0 1,1 1-12,1 0 6,1 0 16,1 1-5,0 1 28,1-1 11,1 2 29,0-1 32,0 0 18,0-1 11,-1-1-22,1 1-18,-1 0-30,-2-29 0,0 8-104,-1 0 0,0 5 1,-1-3-15,2 7 0,-1-1-431,-1-11 0,0 2 1,0-10 410,1 10-101,-2-9-94,1-9-112,-1-7 615,0-9-1041,-1-8-560,1-7 1344,0-9 0,-1-6 0,1-5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59:37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0 176 5358,'96'18'0,"-12"-2"0,-50-12 0,3-1 0,1 0 0,1-1 0,1-1 0,1-1 0,2 0 0,3 0 0,2-2 0,3-1-933,3-1 933,3-1 418,3-1-418,18-3 0,4 1 0,13-2 0,-18 2 0,13-1 0,-12 1-765,-27 3 1,-2 1 764,30-4 0,-1 1 0,11-1-2539,3 1 2539,3 2 0,4 0-388,-26 2 1,1 0 387,-17 0 0,0 0 0,18 0 0,-1-1 0,-22 0 0,-1 0 0,0 1 0,1-1 0,0 0 0,0 1 0,0 0 0,1 0 0,24-2 0,0 1 0,-18 1 0,0 1 0,19-2 0,-1 0 0,-23 2 0,-3 1 0,2-1 0,-1 0 0,1 1 0,-1-1 0,1 1 0,-1 0 0,0 0 0,1-1 0,-1 1 0,-1 0 0,1 0 0,-1-1 0,49-1 0,-3 0 0,-4 1 0,-28 1 0,9 0 0,-11 1 0,15-1 0,-2 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59:39.2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21 5739,'-2'-3'0,"0"1"1692,2 2-1631,62 3-61,-31-4-101,52 1-6281,-21-6 5452,-17 1 985,12 1 0,-37 2 0,-9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04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93 1 7572,'-25'95'268,"4"-17"-228,19-59 271,0-2-317,0 9 84,1-7-151,-2 13 0,1-13 34,-1 6-89,1-8 101,0 1-958,-5 12 464,2-11 521,-4 15 0,6-25 0,-1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05.0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6610,'49'86'56,"-8"-16"-62,-36-61 373,-1-2-389,0 0 113,-1-1-130,-1-2 47,0 0-76,-1-1-310,0 0 42,-1-1 336,1-1 0,-1-1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05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1 219 5739,'1'-2'796,"1"0"189,-2 2-1119,57-68-124,-36 45-398,45-52 135,-52 62 28,0 1 493,-1 2 0,-4 3 0,-3 3 0,-4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06.0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93 6960,'50'-48'291,"-9"8"-229,-32 38-12,-1 0-5,-1 2 17,1 0 22,-3 0 39,2 0 50,-3 1 315,2 4 308,-3 13-724,-1-5-49,-9 19-34,2-17-23,-10 20 34,7-19 6,-9 17-12,10-19 17,-7 14-11,8-17 39,-6 11-22,8-13 56,-5 10-45,7-12 22,-3 8-10,4-9 111,0 6-90,1-7 499,2 8-341,2-9 290,4 5-257,-1-6 454,13 2-499,-8-3 320,20 1-454,-18-2-56,11 0-40,-17-1-212,6 0 11,-8 0-2022,6 0 1069,-9 0 1177,4 0 0,-5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07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91 7677,'9'57'358,"-1"-6"-251,-4-27-23,0 3-17,1-8-6,-1 19-21,0-13-1,1 16-17,-2-10 57,8 31-79,-6-29-6,11 34 6,-10-49 274,9 8-26,-9-21 485,12-3-593,-8-7 67,17-22-156,-12 6 119,9-22 1,1-5-103,-6 5-316,0-6 1,-1 3 303,-6 18-64,4-40 19,-5 41-145,7-50 5,-12 48-1014,5-23 275,-6 34 868,2-6 0,-5 19 0,1-1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07.9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43 125 5739,'2'-3'0,"-1"0"807,-1 3-779,46-52-6,-33 39 90,35-40 118,-46 53 128,0 0 45,-2 2 168,0 9-386,-15 24-185,6-8 0,-25 32 11,20-36 12,-14 18-12,20-28-106,-5 4 39,11-13 129,0 0 5,4-4 79,14 3-129,-5-1-17,27 3-5,-19-2 10,23 7-16,-25-5 118,14 9-28,-21-6 482,2 12-343,-9-10 208,-15 19-336,4-16 196,-24 21-174,16-20 274,-27 18-245,24-20 329,-23 13-363,26-18 5,-11 4-201,20-8-150,-2-1 0,7-2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12.8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219 7 5739,'-3'-4'712,"0"1"234,3 3-840,-13 13 23,8-3 22,-9 11 23,10-6 16,0 1-16,0 1 5,-1 1-28,-1 2 107,-4 12 11,-13 27-218,7-14 50,-20 36-90,21-51-56,-15 29-22,20-38-432,-5 13 235,12-25-1287,5 1 375,2-8 1176,5-4 0,-5 2 0,0-3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11.90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27 12 5879,'2'-6'6610,"-1"1"-5412,-1 5 2510,0 0-3294,14 11-27,-10 17-46,8 17 24,-13 20-448,-2 7 408,0 10-39,0 10-109,1-28 0,1 10 1,-1-5-511,1-3 1,-1 6 410,0 14 1,1 17-1,-1 0 1,1-15-473,0-10 1,0-2 467,0-2 0,0 10 1,1-1-1,-1-14 1,2-13 1,0-3 145,-1 48 1,0-3-71,1-5-590,-1-23 0,0-7 585,0-16-17,0 12 50,0-22-89,0 11 568,0-16-624,0-7 857,0-5-891,0-6 1205,0-7-1788,-3-17 352,-1-3 231,-9-43 0,8 36 0,-4-20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13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5739,'3'4'661,"-1"-1"-134,-2-3-555,35 62-28,-25-45-12,25 46-21,-34-60-18,0-1-5,-1 0-11,2 0-28,-2 0-1,0-1 1,0-1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13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1 151 5382,'46'-36'-437,"0"0"0,30-22 842,-60 51-405,-2 1 67,-3 2 0,-5 2 0,-3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13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 5739,'0'4'751,"0"-1"1629,0-3-1920,-12 72-1182,6-44 986,-9 58-97,8-61 277,1 0-410,1-2 106,0-1-398,1 3-72,1-6-236,1 2 705,1-4 1,1-10-1,0 3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14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5739,'0'-7'824,"0"1"-628,0 6 1534,0 0-1523,4 73-865,-1-41 849,3 58-17,-2-59 196,1 0-196,0 0-6,-1-1-11,2-1-6,-1-2 11,0-1-27,1-1 21,0-2 630,1-2-640,1-2-12,-1-2-5,1-1-28,-2-2-34,1-1 6,-1-2 28,1-2 112,-2-3 106,0-2 57,0-3-24,1-4-72,0-4-89,1-5-74,-1-5 40,7-17-84,-4 4 33,12-41-89,-9 32-250,5-22 255,-7 27-10,-2 1-1,2 0-6,-2 2-77,4-12-51,-3 13-68,1-8-100,-4 17-118,-1 1-146,0 4 49,-1 2-2104,1-3-325,-1 7 2935,1-1 0,-3 8 0,0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15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143 14 5739,'0'-8'863,"0"3"-583,0 5 3209,0 0-3478,-2 2 1,-1 1-1,-1 4 0,-2 1-5,1 1 5,-1 1 0,0 0-11,-1 1 0,1 0 17,0 1 0,-2 0-6,1 0 17,-1 0-23,1 0 23,-1 0 0,1-2-5,1 1-1,0-2-22,1-9 17,0 16-6,0-16 12,1 18-12,0-11 0,1 0-11,0 0 11,1 0-11,0-1-22,1-1 22,0 3 0,1-3 11,0 1 23,1-2 5,1-1 11,2 0 29,1 0-1,1-1-11,1-1-11,1 1-5,1-2-12,-1 2 6,1-2-12,0 0-16,0 0-6,1 0-11,0 0-11,1 0-51,-1 0-27,1 0 5,0 0 11,-1 0 23,0 0 16,-1 0-33,-1-2-34,-1 0 11,0-1-10,0-2 10,-1 0 17,1-1 0,-1-1 23,1-1 11,1 0 5,-2 1-5,0 0 5,0 0 1,0 1 16,-1-1 0,-1 2 12,0-9-1,-1 17 6,-1-13 11,-1 16 6,0-8-17,0-1 11,0 2 6,0-2 728,-1 3-633,1 4 11,-1 0-22,-2 5 22,0 0 0,0 1 0,-1 1 29,1 1 4,0 1 152,-1 10-179,1-6-27,-1 8-24,1-8-22,1 1-22,0 0-1,0-1-27,1-2-1,0 0-5,0-3-28,0 2-28,0-3-112,1 2-28,1-1-67,-1 1-180,1 0-234,0-1-897,0 0-1871,0-2 3445,-1-2 0,-1-4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26.1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116 27 5540,'-60'71'22,"12"-9"12,45-42-5334,0 0 5423,2 0 1470,0-1-1374,1-1 5,0 0-1394,2-2 1343,1 0 22,3-3-16,2-1 2632,8 0-2424,-2-6 21,7-1-20,-3-6-69,1-3-67,-1-2-34,2-5-27,-2-3-23,0-2 3397,-2-3-3391,-2-2 123,-1-13-197,-7 7-38,0-10-34,-6 12-22,-3 1-18,-2 2-21,-5 2-3466,-2 2 3298,-2 3-146,-3 1-230,1 4-5881,-6 1 6458,9 5 0,0 1 0,10 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26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10567,'6'59'140,"-1"-9"-185,-3-31-61,1 1-62,0-2-101,1 0-123,-1 0-213,0-1-353,1 1-1467,-1-4 2425,1-2 0,-2-6 0,-1-2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32.2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0 4112,'-1'74'0,"0"0"0,0-4 0,0-4 0,0 21-1407,-1 2 1967,1 4 39,-1 3-311,1-45 1,0 0-37,0 3 0,0 0-23,0 2 1,0 0-463,0 3 1,0-1 366,-1 3 1,1-1-1,-1 1 0,0 0-2,0 2 0,0 0 13,-1 0 1,0-1-12,0 1 1,-1-1-46,-1 1 1,1-1-46,-1-1 1,-1 0-34,1 0 1,-1 0-18,-1-2 1,1 0-15,-1-1 0,0-1-22,0-2 0,1 0-47,-1-3 1,0-1-58,-5 46-33,1-10-56,2-8-85,3-11 35,2-10-62,2-21-34,2 8-11,0-26 1013,3 8-1287,0-19 1190,2-12-939,0-5 415,0-6 0,-2 6 0,-1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33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0 214 5739,'4'-4'0,"-1"1"0,-3 3 0,65 5 0,-38-4 0,52 4 0,-51-7 0,2-1 0,4-3 0,3-1 0,4-2-442,2 0 442,4-1 0,3 0 0,1 0 0,1 0 0,2 1 0,2 0 0,1 2 0,3-1 0,2 3 0,1 0 0,4 1-831,1 2 831,3 1 0,3 0 0,2 1 0,3 0-1142,1 0 1142,2 0 0,1 0 0,4 1 0,1-1 0,3 1 0,4-1 0,2 1-650,-47-1 1,1 0 649,-1 0 0,0 0 0,1 0 0,0 0 0,0 0 0,0 0 0,1 0 0,0 0 0,0 0 0,0-1 0,1 0 0,1 0 0,0 0 0,0-1 0,1 0 0,0 0-255,0-1 0,1 1 255,-2-1 0,0 1 0,0-1 0,-1 0-175,0 0 1,0 0 174,-1 1 0,0-1 0,0 0 0,0 0 0,1 0 0,-1 1 0,0-1 0,0 1 0,0-1 0,0 1 0,-1 0 0,0 0 0,0-1 0,-1 1 0,48-2 130,-2 1-130,-5 0 0,-1-1 250,-3 2-250,-3-2 0,-3 3 0,-2-1 0,-2 1 0,-3 0 0,-2 1 0,-5-1 0,-3 1 733,-4 0-733,-3 1 0,-5 1 925,-2 2-925,-7 0 0,-5 0 0,-7 0 926,-5-1-926,-3 1 0,-2-1 1,1 0 1291,0 0-1291,0 1-1,1-2 60,0 1 371,-1-1-303,-2 0 84,-2-1 0,-1-1 50,-2 1-28,-1-1 36,-2 0 29,-2 0-52,-1 0-16,-2 0-84,-1 1-72,-3 0-268,0 3 933,-1 0 391,-1 2 438,0 1 62,-1 3-3621,-1 1 4216,-5 39 201,3-17 188,-4 32-889,2 0-515,3-11-551,-1 24-88,2 16-506,1-16-103,-1-25 1,1 0-154,0 27 20,1 4-32,0 3 73,2 3 57,0-24 1,0 2 6,-1-16 1,0 0 14,1 15 0,0 3 12,-1 1 1,1-3-2,-1-14 1,0-1 20,1 18 0,-1-2 3,2 27 3,1-3 31,0-1-7,0-3-14,2-4-26,-1-2-28,2-5-72,-1-5 86,3 4 0,-6-37 0,1-4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34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0 392 5739,'96'-6'0,"0"1"0,0-1 0,0 0 0,0 1 0,0-1 0,0 1 0,0-1 0,3 0 0,4 1 0,0-1 0,-3 0 0,-10 1 0,-12 0 0,-18 2-1550,34-3 1550,1 2-1488,2-1 1488,2 1 0,-49 2 0,1-1 0,1 1 0,0-1 0,2 1 0,-1 0 0,1-1 0,2 0-177,25 0 0,0-1 177,-17 0 0,-1 1 0,21-2 0,-2 0 0,-21 1 0,-2 0 0,1 0 0,1 0 0,-1-1 0,4 0 0,25-2 0,2 0-888,-21 1 0,-1 0 888,19-1 0,7-2 0,-14 2 0,4-2 0,-6 2 0,1-1 0,0 0 0,2 0 0,6 0 0,-9-1-194,-10-4 1,-6 2 193,3 7 0,0 0 0,-2-6 0,3-1 0,26 4 0,1 2-92,-22-2 0,-1-1 92,17-2 0,-5 1 0,10 0 0,-44 4 0,-21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12.66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168 0 14768,'-14'66'571,"1"-3"-397,3-21-878,-2 4 861,-1 3-12,-2 1 1,0 0 108,-1 3 1,1 1-109,0 4 117,1 7 0,2-2-100,8-25 437,11 33-382,3-48 753,30 14-708,-13-28 308,49-2-470,-37-10-11,56-14-85,-52 5-100,45-15-11,-55 15 347,13-5-532,-29 9-15,-4 0-350,-3-1-442,-3 1-1238,-4-2 2336,-1-2 0,-1 6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35.0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1 279 5739,'66'14'0,"0"-1"0,0 1 0,26 5 0,-14-4 0,-28-11-970,3 0 970,3 0 0,2 0 0,2 1 0,2-2-602,1 0 602,2-11 0,3 7 0,2-8 0,4 9 0,1 0 0,4 8-832,3-8 832,4 6 0,0-12 0,3-1 0,1-1-1181,2-1 1181,3 1 0,2-1 0,-47 4 0,0 0 0,1 0 0,1 0 0,0 0 0,1 0-989,0 0 1,1 0 988,1 0 0,0 0 0,0 0 0,1 0-89,0-1 1,0 1 88,1-1 0,0 1 0,1-1 0,0 1 0,1-1 0,1 0 0,0 1 0,0-1 0,1-1 0,0 1 0,-1 0 0,1-1 0,-1 1 0,1-1 0,-1 0 0,1 1 0,0-1 0,0 1 0,0-1 0,1 1 0,0-1 0,0 0 0,0 1 0,1-1 0,-1 1 0,0 0 0,0-1 0,0 1 0,-1 0 0,0 0 0,-1 0 0,-1 0 0,1 1 0,-1-1 0,0 1 0,-2 0 0,1 0 0,-1 0 0,-1 1 0,-2-1 0,43-3 0,-18 2 0,-38 2 0,-18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36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8 5739,'4'-4'34,"0"1"364,-4 3-158,5 68 40,-2-30-1414,4 61 1414,-4-42-44,1 8-24,-1 7-44,2 6-28,-1 6-5,1 6-1207,1 5 1147,-4-45 1,1 1-1,0 1 1,1 0-3,-2 3 0,1-1-539,0 1 1,-1-1 507,0 1 0,0 1-17,-1-1 0,0 0-5,0-1 0,0 0-12,-1-1 1,0 1-4,0-2 1,0-1 0,-1 0 0,0 0-57,-2 48-6,-2-2-4,0-3 16,-2-4 28,-1-6-5,0-5-40,-2-7-72,0-6-535,0-6 378,0-4-67,2-7 619,-1-5-827,4-8-89,0-6 325,4-7 330,-1-8 0,2-8 0,0-4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36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1 5650,'-1'60'0,"0"0"0,0-1 0,0-3 0,-1 32-2755,2 2 2755,-1 0 0,1 3-2575,0 1 2765,0 3 309,1 1 161,0-1-207,0 2-44,0 0-45,0-2-61,-1 2-68,1-2-73,-1 2-855,0 0 763,0-49 1,0 1 142,0 47 33,0 0-22,-1-4 151,-1-5-347,-3-5-62,1-4-39,0-5-28,0-4-16,2-6-57,0-6-39,2-17 2096,0 11-2309,0-23-179,3 11 891,0-19-1664,2-7 1378,1-8 0,-2-3 0,-1-4 0,-2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37.1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5199,'2'60'272,"-1"0"1,1-3 0,0-5 24,3 5-6,0 6-11,3 7-1480,1 4 1440,1 5-60,1 1-68,2 3-811,0 2 761,1 1-6,0 3 17,-1 0 22,0 3 18,-1 1 27,-2 4 22,-2 3-430,-5-49 1,0 0 345,-1 2 1,0-1 2,-1 1 0,0 0-8,-1 2 0,0 0 2,0 0 1,-1-1-437,-1 2 1,0-1 419,-1 1 0,-1 0-6,1-1 0,-2 0-14,1 0 1,-1 0-26,0-2 0,0 0-26,-1-1 1,1 0-28,0-2 0,0 1-101,-5 46 214,1-6-365,3-4 43,1-7-291,3-7-189,2-8 626,3-9-1359,1-11 1534,3-12 0,-4-16 0,0-9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38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1 418 1712,'86'-5'0,"0"0"0,-17 1 0,-3-1 0,-10 1 0,0 0 0,26-2 0,-2 0 0,-26 2 0,1 0 0,14-1 0,8 0 0,-8 0-856,-13 2 0,-4 0 856,16-1 0,7 0 0,8-1 0,8 1 0,-8-1 0,-10 2 0,2-1 0,1 0 0,11 0 0,-1-1 0,-12 2 182,-3 0 1,-5 0-183,21-1 0,8 0-122,-14 1 0,5 0 1,-1-1 121,-11 0 0,0 1 0,4-1 0,3-1 0,6 1 0,0-1 0,-2 0 0,14-2 0,-3 0 0,-3-1 0,-16 2 0,-2 0 0,2-2 0,20-2 0,3-2 0,-7 1 73,-6 0 0,1-1-73,6-1 0,8-2 0,-2 0 0,-12 3 0,-1-1 0,-2 0-21,-4 0 0,-2 1 0,-3 0 0,14-1 0,-13 1 0,-17 2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40.1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21 5739,'3'-11'516,"0"2"-29,-3 9 1103,0 0-1489,-8 9 33,4-2-5,-6 10 22,6-4 12,0 4-17,-1 0-12,1 2-10,0 1-29,-1 1-28,0 1-28,0 1-11,0 0-17,-1 2-22,0 1-11,0 1-23,0 0-22,-1 1-28,1-1-40,0-1-72,0-1-85,0-1-106,1-3-156,1 0-269,1-4-443,1-2 1266,1-5 0,1-4 0,0-3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40.4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 5739,'2'-5'0,"0"1"1014,-2 4-930,53 36-22,-35-22-23,41 28-6,-48-31-21,1 1-24,-2-1-21,-1 0-23,-2-1-6,0-2-16,-2 0-6,-1-2-34,0 0-22,-3-3 0,1 1 11,-2-2-2,1-1 1,-1 0-1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40.6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1 201 5739,'3'-4'0,"-1"1"174,-2 3-325,66-65-276,-41 42 427,14-14 0,-2 3 0,-18 22 0,-3 2 0,-2 3 0,-8 4 0,-2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41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5739,'2'3'2229,"-1"-1"-1473,-1-2-504,5 57-66,-6-33-63,3 47-67,-6-49-45,-1 1-50,1-1-73,0 0-107,0-1-218,1-1-403,2 0-1126,0-4 1966,1-1 0,0-9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43.2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 12 5739,'2'-7'0,"-1"2"0,-1 5 1064,0 0-980,-4 47-11,0-25 11,-4 38-11,2-37-17,-1-1 11,1 2 0,-1 0 6,-1 0 0,0 1-12,0 0-5,0-2-11,0 2-11,-1-2-29,0 1-27,1-3-34,1-1-17,1-2-44,1-3-40,2-3-61,1-2-51,1-4 0,1-1-17,0-3-55,1 0 234,2-2 107,2-3 0,-2 2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12.93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90 10758,'5'-1'-79,"-1"0"331,-4 1-274,59-9-34,-39 3-56,47-7-107,-55 3-156,-1 2-196,-1-2-387,-1 1-1921,-1 0 2879,-3 2 0,-2 3 0,-1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43.6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5739,'4'6'0,"-1"-1"0,-3-5 432,0 0-404,41 66-478,-29-45 439,32 50 103,-39-61-148,0-1-17,0-1-50,-1-1-50,0-1 173,1-1 334,-1-2-334,-1 0 0,-1-3 0,-1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43.8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0 241 4614,'35'-45'-34,"0"0"1,24-30 33,-41 57 0,0-8 578,-1 18-578,-1-10 0,-4 19 0,-7-5 0,-1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45.5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 5739,'55'-7'700,"-10"3"-459,-44 8-34,-1 1-33,0 1-23,0 0-44,0 1-12,0 1 0,-3 0 34,-1 4 156,-8 9-218,3-5 163,-9 16-140,9-19 145,-9 17-162,10-18-1,-2 4-32,6-9-24,1-1 1,2-1 6,0 1-7,1-2 1,0 2-11,0-2-12,5 6-11,-2-5-419,12 6-1,-6-8 437,14 1 0,-15-3 0,3-1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46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7 5739,'1'-4'2291,"0"1"-1961,-1 3 416,-3 46-573,-1-23 76,-7 27 1,-1 2-194,-1-13-17,-12 32-6,13-40-3419,-5 11 3386,5-11-78,-6 19-522,2 1-929,4-8 962,1-2 0,8-27 0,3-11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46.6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5739,'4'8'0,"-1"-3"0,-3-5 1406,0 0-1395,39 65-577,-27-43 560,31 49 58,-37-57-326,0-3 67,-1-2-62,-1-4-297,0-3 566,-2-1 0,1-1 0,-3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46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0 242 5739,'2'-3'152,"0"1"615,-2 2-767,55-66-5817,-24 36 5707,3-9 1,0 2-260,-5 16 167,-7 6 202,4 1 0,-13 6 0,0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47.1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6 8388,'5'-3'2543,"0"1"-2319,-5 2 107,0 0-331,-10 65-62,7-40-72,-8 50-124,10-58-207,1 1-392,-1-1-2335,0 0 3192,0 1 0,1-8 0,-1-1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49.4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78 6367,'-67'56'137,"30"-17"0,9-1-92,16-4 11,-5 21 11,13-25 0,2-2 6,5 1 173,18 16-128,-4-19 139,26 15-38,-4-31-3494,28-12 3275,-19-6-105,18-23 82,-27-3-2292,5-27 2259,-21 17-280,-9-22-89,-29 21 229,0-1-230,-34-18 2205,14 27-1779,-18-9 0,31 29 0,6 10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49.9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 16 5835,'-1'-9'1170,"1"2"-884,0 7 1141,0 0-1292,-19 65-656,13-36 549,-13 52-39,18-52 113,0-1-192,1 0-72,3-1-79,1-2-123,4-2-202,2-1-274,1-3 840,3 1 0,-7-10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50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0 116 5739,'3'-2'0,"-1"0"493,-2 2-426,69-47-16,-44 33-12,54-34-11,-61 46 0,-1 2 0,-1 0-6,0 2 18,-3 1-7,-1 2 18,-2 1 21,-2 1 74,-3 0 72,-1 1 29,-3 2-29,0 0-61,-3 2-51,-2 0 29,-9 10-74,1-3 152,-20 22-79,15-20 18,-12 12 16,14-17 0,1 0-6,1-1-4,1 1 4,1 0-5,2-1-12,1 0 7,3-2-24,1 1-4,1-1-24,2 0 12,1-1 28,2 0 6,1-1 5,4-1-28,3 0-39,3-1-16,1-2-24,3 0-60,2-2-85,2 0-78,3-1-146,3-1-258,1-2-526,4 0-1809,-5-2 2918,-2 0 0,-12 0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7:43:13.11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76 9307,'82'-14'866,"0"0"0,-7 1 1,-12 2-1030,-29 6-201,0 0-308,-3 0-465,-1 1 1137,1 1 0,-14 2 0,-3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54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3 302 5739,'-2'-4'0,"1"1"1865,1 3-1652,5 46-12,-2-23-10,4 37-57,-4-33-11,1 1-16,0 0-12,0-1 39,0 1-44,1-3 5,0-2-16,0-2-11,1-2 16,1-4-12,0-2-10,0-2 0,-1-3 33,1-1 62,-2-3 89,1-2 56,1-1 18,-1-3 100,7-10-303,-2-2-44,6-10-17,-4 0 34,2-4-12,0-2 0,0-3 1,-2-2-34,1-1-1,0-2 12,0 2 6,1-2-17,-1 0-17,-1 1 17,2 0-6,-2 0 6,0 3-57,7-21-60,-8 22-108,5-11-150,-10 29-191,-2 4-173,0 3-163,-1 2-236,1 3 1093,1 2 0,-3 0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55.1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114 0 5963,'34'36'292,"-9"-4"-231,-29-20-5,-2 2-11,-1-1-23,0 2-10,-2 0 4,1-1-4,0 1 27,-1 1-11,-1-2 5,0 2 1,0-2 11,-1 1 28,0-1 22,1 1 17,0-3 17,1 1-6,1-3-22,1 0-23,1 0-28,1-3-11,2 1-5,0-1 5,3-1 17,-1 0 0,1 0 28,0-1 28,1 0 23,0 0 21,2-1 24,1 0-1,1-1 28,2 1-5,0-2 0,1 1-23,2-1-22,2 0-11,0-1-51,1 0-45,2 0-39,-1-1-22,1 1 0,0-1 11,1 1-22,0-1-74,1-1-100,-2-1-156,1 0-192,-1-1-313,-1 1-1053,-1 1 1910,-3 0 0,-5 1 0,-3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56.6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36 7792,'-3'55'190,"0"-1"1,-1 41-78,5-63-24,1 1 416,0-1-443,1 1 5,0-2 128,0-1-167,0-2 16,0-3-21,0-2 80,1-5-75,-1-1 230,0-4-213,0-3 11,1-3 73,-2-2 515,2-2 106,2-4-554,1-5 6,9-14-146,-6-1-17,7-13-22,-5 6-17,1-4-12,0 0 12,-1-2-11,0 1-28,3-14 11,-4 12-22,3-10-29,-5 15-27,-1 2-62,-1 2-84,0 2-101,-1 2-145,1 3-208,-3 2-269,0 3-912,0 2 1887,-1 2 0,0 5 0,-2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57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91 5762,'57'-51'213,"-10"12"-73,-41 41 56,-1 3 44,0 1-16,-2 2-33,-1 2-62,-1 1-45,-1 1-23,0 1-16,-1 0-6,-1 1-5,-1 0-17,-2 1-6,1-2 0,-2 1-22,0-1 0,-1 1-6,1-2-17,-1 0 1,0-3-7,1 0 7,1-2-12,1-2-11,0-1-17,2-1-61,0-1-292,2-2 449,4 1-1,0-1 0,3 0 12,1 0 0,1 0 16,0 0-11,2 0-5,-1 1 11,1 1 33,-1 2 56,0 3 85,-2-1 55,-2 1 45,-1 2 34,-3-1-17,-1 2-62,-1 2-61,-4 0-78,-1 2-28,-4 0-34,-1 2-34,-3-1-34,0 1-49,-1-1-85,0 0-141,1-1-251,1-1-358,1-1-885,2-2 1764,3-3 0,2-4 0,3-1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57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1 159 8605,'1'50'271,"1"0"1,0 35-120,-2-58-7,1-1-33,0-2 270,1-3-242,1-2 106,0-3-73,2-2 21,1-2-60,0-3 139,1-1-110,-1-2 21,2-3 24,1-2-18,0-1-28,2-3-72,1-3-28,2-7-40,0-4-28,1-3 18,1-4-18,-1-2-5,0-1-6,0-1-5,-2 0-18,0-1 7,0 0-6,-2 1-34,1-1-11,-1 1-45,-2 0-61,1 1-124,0 1-683,3-6 264,-2 10-243,1-3-687,-2 12 815,0 2 0,-4 5 0,-1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00:58.5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1 5739,'-5'1'0,"0"0"1311,5-1-1132,-54 63-1094,38-41 1038,-42 48-28,53-57 330,1 1-375,1 0 161,1-1-171,1-1 4,0 0 12,1-1 565,1-1-548,2-1-11,1-2-1,1 0 23,1-1 39,1-3 12,1 0-6,2-2-29,0-1-55,2-1-28,0-2-28,1-3-17,-2-2-6,2-1-5,-1-1 0,-1-1 5,0 0 12,-1 0 11,0-1 16,-2 0 23,1 1 17,-3 1 45,0 2 263,-1 1-95,-2 3 39,-1 1 1030,-1 2-1086,-5 8-1,1 0-21,-4 8-18,1-1 135,-5 14-223,3-7-51,-3 8-51,4-9-28,1-1-28,2-1-56,0-2-62,1 0-173,1-2-252,1 0-375,1-1-6893,0 4 7856,2-6 0,-1 0 0,0-8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8:47:08.236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3440 4288 24575,'43'0'0,"-14"0"0,4 0 0,14 0 0,4 0 0,-8 0 0,2 0 0,1 0-726,7 0 1,2 1 0,0-1 725,1 2 0,1 0 0,-1 0 0,-2 1 0,-1 0 0,-1 1 158,-6-1 1,0 1 0,-3 0-159,11 2 0,-4 0 205,-11-2 1,-3 0-206,13 2 0,-21 0 0,-15-4 1108,-5 3-1108,-6-4 0,-1 3 181,-1-2-181,0 1 0,1-2 0,0 1 0,1-1 0,-1 0 0</inkml:trace>
  <inkml:trace contextRef="#ctx0" brushRef="#br1" timeOffset="9498">3121 4335 24575,'-4'0'0,"13"0"0,19 0 0,28 0 0,-20 0 0,3 0 0,8 0 0,2 0 0,3 0 0,2 0 0,5 0 0,1 0-202,-19 0 0,2 0 0,0 0 202,1 0 0,1 0 0,0 0 0,1 0 0,1 0 0,-1 0 0,-2 0 0,-1 1 0,0 0 0,-1 0 0,0 0 0,-2 1-57,18 0 0,-2 0 57,-2 1 0,1-1 0,1 0 0,0 0 0,1-1 0,-1 1 0,-2-1 0,-1 0 0,-1 0 0,-1 0 0,-2-1 0,-1 0 0,-4 1 0,-1 0 0,-2 1 0,-1 0 0,-4 1 0,-2 0 301,-2 1 1,0 0-302,3 0 0,0 0 58,2-1 1,1 1-59,0-1 0,0-1 0,-1 0 0,-1 0 0,-4 0 0,-2 0 0,22 0 0,-9 1 0,-8 1 0,-8-1 0,-6 2 0,-7-2 0,-4 0 0,-4 1 0,-2-1 0,-2 0 0,-1-1 0,0 0 0,-1 1 0,0 0 0,0-1 0,0 0 0,0-1 0</inkml:trace>
  <inkml:trace contextRef="#ctx0" brushRef="#br1" timeOffset="11710">22481 4375 24575,'36'0'0,"6"0"0,9 0 0,-2 0 0,6 0 0,3 0-1183,-4 0 0,3 0 0,1 0 0,2 0 1183,-9 0 0,1 0 0,0 0 0,1 0 0,-1 0 0,-1 0 0,1 0 0,-1 0 0,0 0 0,0 0 0,-1 0 0,0 0 0,-1 0 0,0 0 0,0 0 0,9 0 0,-1 0 0,0 0 0,-1 0-97,-2 0 1,-1 0 0,1 0 0,-2 0 96,-2 0 0,-1 0 0,-1 0 0,1 0 0,-3 0 0,-1 0 0,1 0 0,-1 0 0,14 0 0,0 0 0,-1 0 174,-4 0 1,-1 0-1,0 0-174,-4 0 0,-1 0 0,-2 0 0,-4 0 0,-1 0 0,-3 0 0,10-1 0,-3 0 0,-8 0 0,-4 0 2230,11-1-2230,-20 0 1593,-12 2-1593,-6 0 771,-2 0-771,-1 0 0,0 0 0,-1 0 0,2 0 0,0 0 0,0 0 0,-1 0 0,-1 0 0,1 1 0,-1 0 0,-13-3 0,9 2 0,-11-2 0</inkml:trace>
  <inkml:trace contextRef="#ctx0" brushRef="#br2" timeOffset="29800">18493 12958 24575,'14'-3'0,"45"1"0,-22 2 0,5 0 0,4 0-1051,0 0 0,4 0 0,1 0 0,2 0 1051,-6 0 0,0 0 0,2 0 0,0 0 0,1 0-507,8 0 1,1 0-1,1 0 1,0 0 0,1 0 506,-10 0 0,1 0 0,-1 0 0,1 0 0,0 0 0,0 0 0,0 0 0,0 0 0,0 0 0,0 0 0,1 0 0,-1 0 0,2 0 0,0 0 0,1 0 0,-1 0 0,0 0 0,-2 0 0,7 0 0,0 0 0,-2 0 0,0 0 0,0 0 3,-4 0 0,0 0 0,0 0 1,-2 0-1,-1 0-3,5 0 0,-1 0 0,-2 0 0,-1 0-74,5 0 1,-3 0 0,-3 0 73,7 0 0,-6 0 824,-11 0 0,-3 0-824,8 0 3073,-20 0-3073,-14 0 1891,-3 1-1891,-7 3 328,1 1-328,-2 0 0,-3-1 0,-10-1 0,7-2 0,-6 0 0</inkml:trace>
  <inkml:trace contextRef="#ctx0" brushRef="#br2" timeOffset="31516">27672 12749 24575,'51'0'0,"0"0"0,-1 0 0,-3 0 0,4 0 0,2 0 0,2 0 0,2 0 0,-5 0 0,1-1 0,2 1 0,1-1 0,2 1 0,0-1 0,1 0-1093,-6 0 1,1 0 0,1 0 0,1 0-1,0-1 1,1 1 0,0-1 0,0 1-1,-1 0 1024,2-1 1,1 1 0,0-1-1,0 1 1,0-1 0,-1 1-1,1-1 1,-1 1 0,-1-1 68,3 1 0,1-1 0,-2 0 0,1 1 0,-1-1 0,0 1 0,-1-1 0,-1 1-49,3 0 0,1-1 0,-2 1 0,0 0 0,-1 0 0,-1 1 1,-1-1 48,-1 1 0,0 0 0,-2 0 0,0 0 0,-1 0 0,-1 0 185,4 0 1,-1 0 0,-1 0-1,-1 0 1,-2 0-186,3 0 0,-3 0 0,-1 0 0,-1 0-83,7 0 1,-2 0 0,-2 0 82,-8 0 0,-2 0 0,-2 0 2223,7 0 1,-3 0-2224,-10 0 0,-3 0 0,7 0 0,-18 0 3361,-9 0-3361,-6 0 1823,-2 1-1823,-1 1 476,-2-1-476,-1 2 0,0-2 0,-1 0 0,-1 0 0,-2-1 0,3 0 0,0 0 0</inkml:trace>
  <inkml:trace contextRef="#ctx0" brushRef="#br2" timeOffset="119102">19216 12283 24575,'24'0'0,"16"0"0,11 0 0,-17 0 0,1 0 0,4 0 0,0 0 0,5 0 0,2 0 0,6 0 0,1 0 0,0 0 0,1 0 0,0-1 0,1 0 0,-3-1 0,0 0 0,-1-1 0,0-1 0,1 1 0,0 0 0,-2-1 0,0 1 0,-3 1 0,-1 0 0,-4 1 0,-1 0 0,-5 0 0,-2 0 0,25 1 0,-11 0 0,-7 0 0,-5 0 0,-1 0 0,1 0 0,1-1 0,7-1 0,7-1 0,6 0 0,-26 2 0,1 0 0,1 0 0,-1 0 0,1 1 0,-1-1 0,0 1 0,-1 0 0,25 0 0,-7 0 0,-8 0 0,-7 0 0,-7 0 0,-5 0 0,-5 0 0,-6 0 0,-6 0 0,-2 0 0</inkml:trace>
  <inkml:trace contextRef="#ctx0" brushRef="#br2" timeOffset="120952">28859 12301 24575,'20'0'0,"22"0"0,-5 0 0,5 0 0,13 0 0,4 0-573,-12 0 1,0 0 0,2 0 572,1 0 0,0 0 0,0 0 0,0 0 0,-1 0 0,1 0 0,-2 0 0,0 0 0,0 0 0,1-1 0,-1-1 0,1 0 0,2-1 0,0-1 0,1 0 0,0-1 0,1-2 0,1 1 0,0-1 0,0 0 0,0 1 0,-3 0 0,0 0 0,-1 1 0,-3-1 0,1 2 0,-2-1 132,-3 1 1,-1 0 0,-2 1-133,14-2 0,-3 0 160,-8 0 1,-2 2-161,-9 0 0,-3 0 0,10 0 0,-14 1 872,-9 1-872,-8 1 126,-1 0-126,-7 0 0,1 0 0</inkml:trace>
  <inkml:trace contextRef="#ctx0" brushRef="#br2" timeOffset="123471">21896 11647 24575,'0'39'0,"0"14"0,0-20 0,0 1 0,0 4 0,0-1 0,0 1 0,0 0 0,0-2 0,0 1 0,0 3 0,0 0 0,0 1 0,0 0 0,1-1 0,1-1 0,1-5 0,1-2 0,5 15 0,2-15 0,-5-18 0,-1-5 0,-4-9 0,0 0 0</inkml:trace>
  <inkml:trace contextRef="#ctx0" brushRef="#br2" timeOffset="124487">21571 11775 24575,'19'-2'0,"12"-1"0,19 3 0,-20 0 0,1 0 0,1 0 0,0 0 0,-1 0 0,-1 0 0,24 0 0,-6 0 0,-5 0 0,-2 0 0,-1 0 0,-3 0 0,-5 0 0,-9 0 0,-8 0 0,-6 0 0,-4 1 0,-3 0 0,-1 0 0</inkml:trace>
  <inkml:trace contextRef="#ctx0" brushRef="#br2" timeOffset="126965">22328 12220 24575,'-6'-2'0,"-3"3"0,0 7 0,-1 2 0,3-2 0,4 9 0,3 6 0,-1 8 0,-1 2 0,0-10 0,1-10 0,1-5 0,0-2 0,7 4 0,9 7 0,9 7 0,6 2 0,-2-2 0,-5-7 0,-5-7 0,-2-6 0,3-4 0,3-7 0,4-6 0,-2-5 0,-5-1 0,-8 1 0,-6 4 0,-5 0 0,-1-5 0,-4-8 0,-7-10 0,-10-4 0,-6 3 0,2 9 0,5 10 0,6 10 0,7 2 0,3 3 0,3 0 0,2 0 0,2 5 0,2 10 0,7 13 0,9 14 0,6 11 0,3 1 0,0-4 0,-7-8 0,-4-13 0,-4-5 0,-9-11 0,-2 0 0,-4-7 0,2 4 0,3 3 0,3 4 0,0 0 0,1 1 0,-4-7 0,0-1 0,-3-6 0,-1 0 0</inkml:trace>
  <inkml:trace contextRef="#ctx0" brushRef="#br2" timeOffset="128865">22720 11802 24575,'0'35'0,"0"11"0,0 8 0,0-22 0,0 0 0,0 1 0,0-1 0,0 27 0,0-2 0,0 1 0,0-20 0,0 6 0,0-18 0,1 1 0,1-1 0,3-2 0,1-5 0,-1-4 0,-3-11 0,-2-17 0,-7-28 0,0 9 0,1-3 0,-1-7 0,1-1 0,0 1 0,2 2 0,1 5 0,2 2 0,1-12 0,2 22 0,3 12 0,14 7 0,19 3 0,-9 3 0,3 1 0,5 1 0,2 1 0,-2 1 0,0 0 0,-5 1 0,-3-1 0,13 5 0,-17-3 0,-10-1 0,-6 7 0,-1 8 0,-2 12 0,-3 9 0,-2 1 0,-1-5 0,0-11 0,0-9 0,-1-5 0,-4-3 0,-4 0 0,-4-1 0,-8-1 0,-9-2 0,-13-4 0,-11-2 0,-1-1 0,7 0 0,12 0 0,13 0 0,13 0 0,5 0 0</inkml:trace>
  <inkml:trace contextRef="#ctx0" brushRef="#br2" timeOffset="130387">23325 11725 24575,'0'16'0,"0"16"0,0 24 0,0-20 0,0 3 0,0 6 0,0 0 0,0-2 0,0-1 0,0-5 0,0-1 0,0 22 0,0-30 0,0-2 0,0-12 0,2 9 0,1 2 0,2-2 0,-1-7 0,0-8 0,-1-1 0,-2-5 0,1 3 0,-2-1 0,0 2 0,0-1 0,3 9 0,5 11 0,3 14 0,2 5 0,-2-6 0,-1-10 0,-6-17 0,0-4 0</inkml:trace>
  <inkml:trace contextRef="#ctx0" brushRef="#br2" timeOffset="132416">23581 12351 24575,'31'0'0,"9"0"0,12 0 0,2 0 0,-3 0 0,-11 0 0,-14 0 0,-8 0 0,-3-7 0,-1-7 0,2-5 0,-1-4 0,-5 6 0,-4 4 0,-3 5 0,-3 2 0,-2 0 0,-7-4 0,-11-4 0,-12-4 0,-10-2 0,-1 2 0,3 5 0,11 4 0,9 5 0,6 3 0,0 0 0,-4 2 0,-4 3 0,-5 5 0,0 5 0,3 2 0,8 0 0,8-2 0,5-1 0,3 3 0,-2 5 0,0 12 0,0 13 0,1 6 0,1-2 0,0-13 0,0-12 0,2-11 0,3-4 0,4-1 0,6 3 0,6 2 0,4 3 0,-1 0 0,-4-4 0,-6-6 0,-2-3 0,-1-3 0,0 2 0,0 0 0,2-2 0,-5 0 0,0-1 0,-5 0 0,2 0 0,2 0 0,-2 0 0,1 0 0,-4 1 0,-1 1 0,-1-1 0,0 0 0</inkml:trace>
  <inkml:trace contextRef="#ctx0" brushRef="#br2" timeOffset="145006">19313 15994 24575,'-13'0'0,"-4"0"0,-2 0 0,0 0 0,4 0 0,4 0 0,2 0 0,-4 4 0,1 6 0,-6 7 0,6 1 0,1-1 0,3-1 0,-1 2 0,-1 1 0,0-1 0,2-4 0,4-5 0,3-2 0,3-2 0,4 2 0,3 7 0,2 5 0,1 2 0,-1-2 0,1-3 0,-2-7 0,-1-4 0,1-3 0,1-2 0,1 0 0,1 0 0,0 0 0,-3-2 0,-3-3 0,-1-5 0,-1-7 0,0-1 0,2 0 0,-2 3 0,-3 7 0,-1 1 0,-1 3 0,0-4 0,0-5 0,0-6 0,0-2 0,0-1 0,0 9 0,0 3 0,0 11 0,0 15 0,1 6 0,2 20 0,2 6 0,4 10 0,-4-26 0,1 1 0,0 0 0,1 1 0,0-1 0,1 1 0,-1-2 0,1 0 0,5 27 0,-2-9 0,-3-13 0,-2-13 0,-1-7 0,-2-7 0,0-1 0,-2-3 0,1-2 0,-1 0 0,0 2 0,2 7 0,0 7 0,1 7 0,-1 1 0,-1-5 0,1-9 0,-1-8 0,1-4 0,0-2 0,0 0 0,-2 0 0,1 0 0</inkml:trace>
  <inkml:trace contextRef="#ctx0" brushRef="#br2" timeOffset="169382">31278 11049 24575,'-7'0'0,"1"1"0,4 4 0,1 9 0,1 9 0,1 7 0,8 0 0,15-3 0,17-3 0,-4-11 0,7-1 0,-3-1 0,-3-2 0,-1 0 0,22 4 0,-4-2 0,-22-6 0,-13 0 0,-10 3 0,-5 0 0,-4 1 0,-4 5 0,-12 12 0,-22 16 0,10-18 0,-2 1 0,-7 2 0,-1-2 0,-1-1 0,1-2 0,3-4 0,1-2 0,5-1 0,1-3 0,-11 4 0,15-9 0,13-4 0,5-3 0</inkml:trace>
  <inkml:trace contextRef="#ctx0" brushRef="#br2" timeOffset="170621">31922 10395 24575,'0'19'0,"0"12"0,0 16 0,0-15 0,0 3 0,0 6 0,0 2 0,0 5 0,0 0 0,0 0 0,0 0 0,0-2 0,0-2 0,0-4 0,0-2 0,0-3 0,0-3 0,0 25 0,0-14 0,0-11 0,0-8 0,0-6 0,0-9 0,0-1 0,0-2 0,0 13 0,0 15 0,0 24 0,1-21 0,0 0 0,0 1 0,0-1 0,0-5 0,0-1 0,2 10 0,-1-17 0,-1-14 0,0-5 0</inkml:trace>
  <inkml:trace contextRef="#ctx0" brushRef="#br2" timeOffset="171890">31689 10628 24575,'16'0'0,"18"0"0,-2 0 0,9 0 0,-18 0 0,-10 0 0,-8 0 0,1 0 0,7 0 0,7 0 0,3 0 0,0 0 0,-7 0 0,-6 0 0,-4 1 0,-3 1 0,0-1 0,0 0 0,1-1 0,5 0 0,6 0 0,4 0 0,4 0 0,-3 0 0,-5 0 0,-5 0 0,-6 0 0,-3 0 0</inkml:trace>
  <inkml:trace contextRef="#ctx0" brushRef="#br2" timeOffset="173468">31619 10939 24575,'-7'0'0,"-1"0"0,1 2 0,-6 6 0,-5 5 0,-1 4 0,1-1 0,6-6 0,7-5 0,0-3 0,2-2 0,1 0 0,-1 0 0,0 0 0,-3 0 0,-6 0 0,-8 0 0,-6 0 0,-1 1 0,4 0 0,8 1 0,7 0 0,5-1 0,1 1 0,0-1 0,0-1 0,-1 0 0,-1 0 0,-1 0 0,1 0 0,0 0 0,1 0 0,1 0 0,-1 0 0,2-1 0,-1 1 0,2-1 0</inkml:trace>
  <inkml:trace contextRef="#ctx0" brushRef="#br2" timeOffset="175006">32111 11278 24575,'0'16'0,"0"1"0,0 4 0,0 3 0,0 0 0,0-2 0,0-7 0,0-4 0,0-6 0,0-2 0,0 0 0,0-1 0,0 7 0,0 11 0,0 12 0,0 6 0,0-4 0,0-9 0,0-9 0,1-10 0,0 0 0,0-6 0,1 0 0</inkml:trace>
  <inkml:trace contextRef="#ctx0" brushRef="#br2" timeOffset="176223">32116 11441 24575,'17'0'0,"-3"0"0,1 0 0,-5 0 0,-5 0 0,-1 0 0,3-3 0,6-4 0,9-3 0,3-2 0,0 1 0,-7 5 0,-7 2 0,-5 3 0,-4 1 0</inkml:trace>
  <inkml:trace contextRef="#ctx0" brushRef="#br2" timeOffset="177968">32405 11653 24575,'8'0'0,"-4"-2"0,-4-6 0,-5-12 0,-4-11 0,-2-5 0,0 3 0,3 11 0,3 10 0,2 8 0,0 2 0,-1 2 0,-1 0 0,-3 0 0,-6 0 0,-3 0 0,-3 0 0,1 1 0,4 3 0,4 4 0,4 2 0,5 1 0,1-1 0,1-1 0,0-2 0,1 0 0,2 6 0,5 9 0,3 8 0,1 2 0,-3-4 0,-2-7 0,-1-9 0,2 1 0,8 10 0,13 14 0,-11-13 0,1 0 0,1 0 0,-1-2 0,15 14 0,-6-14 0,-5-11 0,-2-7 0,-3-2 0,-4-2 0,-3 0 0,-4 1 0,-3 0 0,-3 0 0</inkml:trace>
  <inkml:trace contextRef="#ctx0" brushRef="#br2" timeOffset="180892">32694 11580 24575,'0'15'0,"0"-3"0,0-3 0,3 0 0,6 3 0,6 3 0,6 4 0,3-2 0,3-4 0,4-5 0,7-5 0,5-1 0,0-2 0,-7-1 0,-9-2 0,-11-1 0,-9-2 0,-4 0 0,-3-8 0,0-5 0,0-3 0,0 1 0,-2 5 0,-8 1 0,-11 2 0,-10-1 0,-6 3 0,5 5 0,8 3 0,6 3 0,3 2 0,0 3 0,-1 2 0,9-1 0,6 6 0,24 13 0,-2-4 0,2 2 0,8 5 0,2 1 0,4 1 0,0-1 0,-4-5 0,0-3 0,18 7 0,-17-16 0,-16-10 0,-10-10 0,-4-11 0,-3-9 0,-2-5 0,-1 5 0,-1 8 0,0 8 0,1 9 0,2 9 0,0 14 0,0 16 0,0 18 0,0-22 0,1 2 0,1-1 0,1-1 0,3 24 0,1-17 0,-1-17 0,-3-11 0,-2-7 0,2-14 0,1-20 0,4-25 0,-2 14 0,2-2 0,1-4 0,1 1 0,0 2 0,1 2 0,-2 8 0,1 2 0,5-6 0,-4 18 0,-3 12 0,4 9 0,11 15 0,13 16 0,-12-9 0,-1 1 0,1 2 0,0 1 0,13 19 0,-10-13 0,-11-11 0,-8-10 0,-5-8 0,-1-11 0,2-14 0,4-12 0,4-5 0,1 5 0,-4 11 0,-1 11 0,-4 9 0,-3 8 0,3 11 0,1 8 0,2 4 0,0-4 0,-2-9 0,-1-8 0,0-5 0,-3-2 0,1-1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8:54:37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17510 9167 24575,'21'0'0,"4"0"0,6 0 0,12 0 0,10 0 0,-21 0 0,0 0 0,3 0 0,1 0 0,-1 0 0,-1 0 0,-3 0 0,-2 0 0,21 0 0,-8-1 0,-3-1 0,1 0 0,5 1 0,4 0 0,3 1 0,0 0 0,-2 0 0,-5 0 0,-3 0 0,-3 0 0,1 0 0,4 0 0,3 0 0,6 0 0,1 0 0,-1 0 0,-1 0 0,-4 0 0,1 0 0,1 0 0,1 0 0,4 0 0,-1 0 0,0 0 0,4 0 0,-28 1 0,1 0 0,3 1 0,0 0 0,2 0 0,0 0 0,1 1 0,0 0 0,0-1 0,-1-1 0,-2 1 0,1 0 0,-1 0 0,-1 0 0,-2-1 0,0 0 0,-1 0 0,1 1 0,28 0 0,-29-1 0,1 0 0,0 0 0,-1 0 0,1-1 0,0 0 0,0 0 0,1 0 0,0 0 0,0 0 0,3 0 0,1 0 0,5 0 0,3 0 0,3 0 0,2 0 0,4 0 0,0 0 0,2 0 0,1 0 0,-2 0 0,0 0 0,-3 0 0,0 0 0,-4 0 0,-2 0 0,-5 0 0,-3 0 0,23 0 0,-11 0 0,-9 0 0,-8 0 0,-8 0 0,-7 0 0,-4 0 0,-6 0 0,7 0 0,13 0 0,28 0 0,-17 0 0,1 0 0,6 0 0,0 0 0,-1 0 0,-2 0 0,-5 0 0,-1 0 0,-5 0 0,-2 0 0,18 0 0,-10 0 0,-5-2 0,1 1 0,2-2 0,2-1 0,-1 0 0,-5 1 0,-8 1 0,-4 1 0,-9 1 0,-3 0 0,-6 0 0,0 0 0</inkml:trace>
  <inkml:trace contextRef="#ctx0" brushRef="#br0" timeOffset="31188">6182 6279 24575,'39'0'0,"17"0"0,-21 0 0,4 0 0,10 0 0,3 0 0,5 0 0,2 0 0,-19 0 0,1 0 0,0 0 0,2 0 0,0 0 0,0 0 0,-1 0 0,-1 0 0,-1 0 0,20 0 0,-1 0 0,-2 0 0,0 0 0,-1 0 0,0 0 0,-4 0 0,0 0 0,-2 0 0,1 0 0,-2 0 0,-1 1 0,-4 1 0,0 0 0,-2 1 0,-1 0 0,-2 1 0,-1 0 0,-3 0 0,-1 0 0,-2-1 0,-1 0 0,28 2 0,-4-1 0,-1-3 0,3 1 0,2-2 0,-28 0 0,-1 0 0,29 0 0,-8 0 0,-9 0 0,-11 0 0,-9 0 0,-6 0 0,-7 0 0,-1 0 0,0 0 0,15 0 0,19 0 0,-11 0 0,3 0 0,7 0 0,1 0 0,3 0 0,0 0 0,0 0 0,-1 0 0,-2 0 0,-1 0 0,-1 0 0,0 0 0,1 0 0,0 0 0,2 0 0,2 0 0,3-2 0,1 0 0,2-2 0,0-1 0,-2 0 0,0-1 0,-4 0 0,-2 0 0,-7 2 0,-2 0 0,19-1 0,-12 1 0,-11 1 0,-6 0 0,-5 2 0,-10 0 0,-3 1 0,-8 0 0,-3 0 0,3 0 0,-2 0 0</inkml:trace>
  <inkml:trace contextRef="#ctx0" brushRef="#br0" timeOffset="37187">6106 14477 24575,'14'0'0,"21"0"0,-2 0 0,5 0 0,13 0 0,6 0 0,-12 0 0,3 0 0,0 0-511,5 0 0,0 0 1,1 0 510,3 0 0,1 0 0,-1 0 0,-12 0 0,0 0 0,1 0 0,-1 0 0,2 0 0,1 0 0,0 0 0,0 0-340,3 0 1,-1 0 0,2 0-1,-1 0 340,2 0 0,0 0 0,0 0 0,0 0 0,1 0 0,0 0 0,1 0 0,-2 0 0,-1-1 0,-1 1 0,0 0 0,0 1 0,-4-1 0,0 0 0,-1 0 0,-1 1-212,11 0 1,-2 1-1,-1 0 212,-5 0 0,0 1 0,-2 0 0,-3 1 0,0-1 0,-2 0 0,15 2 0,-4 0 0,-8-1 0,-3-1 1018,16 1-1018,-23 0 1767,-17-2-1767,-7 0 740,-4 1-740,-5 0 0,-5-2 0,2 0 0,-3-1 0</inkml:trace>
  <inkml:trace contextRef="#ctx0" brushRef="#br0" timeOffset="38733">3626 15597 24575,'41'0'0,"0"0"0,7 0 0,-3 0 0,4 0 0,2 0-744,-4 0 1,2 0 0,1 0-1,-1 0 744,0 0 0,0 0 0,0 0 0,-3 0 0,9 0 0,-2 0 0,-3 0 470,9 0 0,-6 0-470,-21 0 0,-3 0 489,7 0-489,-20 0 0,-9 0 0,-3 0 0,-3 0 0</inkml:trace>
  <inkml:trace contextRef="#ctx0" brushRef="#br0" timeOffset="43732">6348 10809 24575,'20'0'0,"23"0"0,-7 0 0,5 0 0,13 0 0,4 0-478,-12 0 0,1 0 0,0 0 478,0 0 0,0 0 0,-1 0 0,-3 0 0,-1 0 0,-2 0 233,12 0 0,-4 0-233,-11 0 0,-3 0 238,11 0-238,-18 0 0,-11 0 0,-11 0 0,0 0 0</inkml:trace>
  <inkml:trace contextRef="#ctx0" brushRef="#br0" timeOffset="56938">29730 13356 24575,'0'-31'0,"0"-3"0,0-8 0,0 3 0,0-3 0,0-2-816,0-11 0,0-3 0,0 0 816,0 13 0,0-1 0,0 1 0,0 0 0,0-8 0,0 0 0,0 3 6,0 7 1,0 1 0,0 4-7,0-5 0,0 6 579,-1 1-579,2 18 0,8 18 0,16 0 1224,16 0-1224,9 0 625,0 4-625,-7 8 0,-1 18 0,-21-5 0,-1 4 0,1 8 0,-2 4 0,1 10 0,-2 4 0,-3 0 0,-2 2 0,-1 1 0,-2-1 0,-3-1 0,-1-2 0,-3-6 0,-1-2 0,0-4 0,-2-2 0,0 19 0,0-21 0,0-14 0,0-9 0,0-4 0,0-4 0,1-2 0,0-1 0,0-1 0,1 1 0,-1-1 0,1 2 0,-1-3 0,0 1 0</inkml:trace>
  <inkml:trace contextRef="#ctx0" brushRef="#br0" timeOffset="57836">29750 12989 24575,'34'-3'0,"26"1"0,-17 2 0,4 0 0,4 0 0,-1 0 0,-5 0 0,-2 0 0,-9 0 0,-3 0 0,8 0 0,-18 0 0,-13 0 0,-6 0 0</inkml:trace>
  <inkml:trace contextRef="#ctx0" brushRef="#br0" timeOffset="59552">30388 13226 24575,'0'22'0,"0"23"0,0-10 0,0 3 0,0 11 0,0 1 0,0 5 0,0 1 0,0 2 0,0 0 0,0-3 0,0-2 0,0-4 0,0-3 0,0-7 0,0-3 0,0 15 0,0-16 0,0-28 0,0-27 0,0-9 0,0-6 0,0-12 0,0-4 0,0 9 0,0-1 0,0-2-148,0 0 1,0-1 0,0 1 147,0 2 0,0 0 0,0 2 0,0-17 0,0 3 0,0 9 0,0 3 0,0 7 0,0 2 0,1-18 0,9 15 0,15 10 0,19 8 221,-15 11 0,2 2-221,0 1 0,0 1 0,24 0 0,-13 3 0,-15 1 0,-11 0 0,-8 2 0,-4 1 0,-3 2 0,-2 6 0,-4 6 0,-6 5 0,-4 2 0,-2-4 0,4-4 0,2-6 0,5-4 0,-1-3 0,5-2 0,-8 2 0,-12 3 0,-13 2 0,-13-1 0,0-1 0,7-4 0,13-2 0,14 0 0,8 0 0,5 0 0</inkml:trace>
  <inkml:trace contextRef="#ctx0" brushRef="#br0" timeOffset="61503">30881 13192 24575,'-3'11'0,"0"25"0,3 2 0,0 6 0,0-4 0,0 2 0,0 1-469,0 7 0,0 2 0,0-1 469,0-2 0,0 0 0,0-1 0,0-7 0,0 0 0,0-3 229,0 9 0,0-4-229,0 16 233,0-21-233,0-17 0,0-15 0,0-40 716,-3-12-716,0 4 0,1-5 0,-1 2 0,1-2 0,0 0 0,0-1 0,2 1 0,0 1 0,0 2 0,0 1 0,0 3 0,0 1 0,1 1 0,-1 0 0,2 2 0,2 2 0,2 1 0,1 2 0,13-24 0,7 9 0,2 12 0,0 7 0,-2 7 0,-5 6 0,-4 3 0,-5 5 0,-1 3 0,3 2 0,7 3 0,8 4 0,4 8 0,0 8 0,-5 4 0,-8 0 0,-7-3 0,-8-6 0,-3 0 0,-9 1 0,-10 1 0,-8 2 0,-4-3 0,5-6 0,8-4 0,6-4 0,4-3 0,1-1 0,0 0 0,1 0 0,-1 0 0,-1 0 0,0-1 0,-4 0 0,-10-2 0,-16-2 0,-18-1 0,21 2 0,-1 0 0,0 0 0,2 1 0,-16-3 0,20 1 0,17 3 0,8 1 0</inkml:trace>
  <inkml:trace contextRef="#ctx0" brushRef="#br0" timeOffset="62787">25417 13319 24575,'42'0'0,"0"0"0,0 0 0,4 0 0,3 0 0,4 0 0,3 0 0,-5 0 0,3 0 0,2 0 0,2 0 0,1 0 0,1 0-1216,-3 0 1,1 0-1,2 0 1,0 0 0,1 0-1,-1 0 1,0 0 1215,0 0 0,0 0 0,0 0 0,0 0 0,0 0 0,-2 0 0,0 0 0,3 0 0,0 0 0,-1 0 0,-2 0 0,-1 0 0,-2 0 224,-1 0 0,-2 0 0,-2 0 0,-2 0 0,-2 0-224,12 0 0,-4 0 0,-5 0 775,3 0 0,-7 0-775,7 0 0,-31 0 0,-12 0 4508,-4 0-4508,-2 0 1330,1 0-1330,-2 0 0,0 1 0,-1 2 0,0 0 0,-1 2 0,0-3 0,0-1 0,0 1 0</inkml:trace>
  <inkml:trace contextRef="#ctx0" brushRef="#br0" timeOffset="63917">27571 13024 24575,'24'0'0,"27"0"0,-12 3 0,4 1 0,12 3 0,2 2 0,-17-2 0,1 0 0,-1 1 0,16 5 0,-1-1 0,-6-2 0,-4 0 0,-11-5 0,-3 0 0,11 3 0,-24-5 0,-11 1 0,-7-1 0,0 1 0,0-1 0,-1 1 0,-4 5 0,-14 12 0,-20 15 0,11-11 0,-1 2 0,-7 5 0,-2 2 0,-1 1 0,-1 2 0,1 0 0,1 0 0,0 0 0,1 0 0,5-2 0,1-1 0,5-5 0,3 0 0,-14 15 0,16-15 0,9-11 0,6-9 0,3-6 0,2-6 0,0 1 0,1-2 0</inkml:trace>
  <inkml:trace contextRef="#ctx0" brushRef="#br0" timeOffset="68651">19701 10961 24575,'-3'-1'0,"2"24"0,0 5 0,0 6 0,1 4 0,0 4 0,0 4-1475,0 3 0,0 3 1,0 3-1,0 3 1475,0-10 0,0 3 0,0 1 0,0 1 0,0 2 0,0 0-502,0 0 0,0 2 1,0 0-1,0 2 1,0 0-1,0 0 0,0 0 502,0-4 0,0 1 0,0-1 0,0 2 0,0-1 0,0 0 0,0 0 0,0-1 0,0-1 0,0 1 0,0-1 0,0 0 0,0 0 0,0-1 0,0-1 0,0-1 27,0 10 1,0-1 0,0-2 0,0 0 0,0-2 0,0-2-28,0 0 0,0-2 0,0-1 0,0-3 0,0-2-2,0 13 0,0-4 0,0-6 2,0 0 0,0-8 0,0 6 2079,0-33-2079,0-12 0,0-3 0,-1-2 0</inkml:trace>
  <inkml:trace contextRef="#ctx0" brushRef="#br0" timeOffset="70245">19565 10886 24575,'35'0'0,"15"1"0,13-2 0,-18 1 0,6-2 0,4 0 0,3 0 0,2-1-1229,-10 0 0,3 0 0,1-1 0,3 0 1,1-1-1,1 1 0,1-1 0,1 0 1093,-8 0 1,1 0-1,2 0 1,0 0-1,1 0 1,1-1 0,0 0-1,0 1 1,1-1-1,-1 0 1,0 1-45,-3-1 0,1 1 1,0-1-1,0 1 1,0-1-1,1 0 1,-1 0-1,1 1 1,-1-1-1,0 0 1,-1 1-1,1 0 180,2-1 0,-1 0 0,1 1 0,0-1 0,0 1 0,-1-1 0,0 1 0,-1 0 0,0 0 0,-1 0 0,0 1 12,5-1 0,-1 1 0,1 0 0,-2 0 1,0 1-1,-1-1 0,-1 1 0,-1 0 0,-2 1-12,2-1 0,0 1 0,-3 1 0,0 0 0,-1-1 0,-2 1 0,0 0-129,9 0 0,-1 0 1,-2 0-1,-2 0 1,-2 1 128,1 1 0,-2 1 0,-2 0 0,-1 1 936,8 2 1,-2 1-1,-1 2-936,-2-1 0,-1 2 0,-1 1 0,-4 0 0,-1 1 0,-1 0 2298,13 3 0,-3 0-2298,-12-3 0,-2 0 3991,15 7-3991,-24-5 1776,-16-4-1776,-8-3 838,-2-1-838,-3 0 0,0 0 0,0 3 0,0 5 0,-1 10 0,-4 27 0,-1-6 0,0 6 0,-1 2 0,1 7 0,0 3-730,2-13 0,0 3 1,1 1-1,-1 3 0,1 0 730,1-4 0,-1 3 0,1 0 0,0 1 0,1 0 0,-1 1 0,1-6 0,0 1 0,0 1 0,1-1 0,-1 1 0,1-1 0,0 0 0,0 7 0,-1 1 0,1-1 0,0 0 0,1-2 0,-1 0 0,0 3 0,0-1 0,0-1 0,1-1 0,-1-2-329,1 7 0,1-2 0,-1-2 0,2-2 329,0-6 0,0-2 0,0-2 0,2-1-102,0 4 0,2-2 0,0-1 102,-1-3 0,1-1 0,0-2 0,3 15 0,0-4 0,-2-8 0,0-3 0,-1-2 0,-1-1 1648,-1-5 0,-1-2-1648,1 24 1570,-1-1-1570,1 1 202,-2-24 1,2 0-203,0 0 0,1-1 0,5 25 0,-1-11 0,-4-14 0,-3-15 0,-2-6 0</inkml:trace>
  <inkml:trace contextRef="#ctx0" brushRef="#br0" timeOffset="71638">19633 14284 24575,'37'0'0,"9"0"0,10 0 0,-10 0 0,5 0 0,3 0 0,4 0-1547,-6 0 0,2 0 1,4 0-1,1 0 1,1 0-1,2 0 1547,-7 0 0,2 0 0,1 0 0,1 0 0,1 0 0,0 0 0,1 0 0,-1 0-278,-3 0 1,1 0 0,1 0 0,0 0 0,0 0 0,0 0 0,-1 0 0,1 0 0,-1 0 277,-2 0 0,0 0 0,-1 0 0,1 0 0,-1 0 0,0 0 0,0 0 0,-1 0 0,-1 0 0,2 0 0,-1 0 0,0 0 0,0 0 0,-1 0 0,-1 0 0,-1 0 0,-1 0 120,8 0 1,-1 0 0,-1 0 0,-1 0 0,-2 0-1,-2 0-120,12 0 0,-3 0 0,-2 0 0,-2 0-76,-8 0 0,-1 0 0,-1 0 1,-3 0 75,1 0 0,-2 0 0,-1 0 1607,8 0 0,-2 0-1607,-3 0 0,0 0 2497,-5 0 0,-1 0-2497,-5 0 0,-2-1 2485,16-1-2485,-16 1 660,-13-1-660,2 0 0,15-3 0,-6 1 0,5-1 0,12 0 0,5 0 0,7-1 0,3 1 0,-19 2 0,2 1 0,-1 0 0,-2 0 0,-1 1 0,-1 0 0,10-1 0,-4 2 0,-9-1 0,-4 2 0,6-1 0,-18 1 0,-13 1 0,-4-1 0,-5 0 0</inkml:trace>
  <inkml:trace contextRef="#ctx0" brushRef="#br0" timeOffset="72805">19511 11748 24575,'23'0'0,"10"0"0,9 0 0,-4 0 0,6 0 0,5 0 0,2 0-1597,-1 0 1,4 0 0,2 0 0,3 0 0,1 0 0,2 0 1596,-12 0 0,1 0 0,1 0 0,2 0 0,0 0 0,1 0 0,0 0 0,1 0 0,0 0-304,-1 0 0,1 0 1,1 0-1,1 0 1,0 0-1,0 0 1,0 0-1,0 0 1,0 0-1,0 0 304,0 0 0,1 0 0,0 0 0,0 0 0,0 0 0,0 0 0,-1 0 0,0 0 0,-1 0 0,0 0 0,0 0 0,-1 0 0,0 0 0,0 0 0,-2 0 0,1 0 0,-2 0 0,0 0 0,-2 0 102,6 0 0,0 0 0,-2 0 0,0 0 0,-2 0 1,-1 0-1,-2 0-102,7 0 0,-2 0 0,-2 0 0,-2 0 0,-2 0-64,12 0 0,-4 0 0,-3 0 64,9 0 0,-6 0 1554,-14 0 1,-5 0-1555,12 0 5695,-11 0-5695,-3 0 2828,-4 0-2828,-5 0 458,-6 0-458,-7 0 0,-5 0 0,-4 0 0,-2 1 0,-1 1 0,-1 1 0,-1-1 0,0-1 0</inkml:trace>
  <inkml:trace contextRef="#ctx0" brushRef="#br0" timeOffset="74303">21127 10981 24575,'0'27'0,"0"12"0,0 11 0,0-7 0,0 6 0,0 3 0,0 2-1314,0-5 1,0 2 0,0 2 0,0 2-1,0 1 1,0 0 1313,0-1 0,0 0 0,0 2 0,0 0 0,0 1 0,0-1 0,0 0 0,0 1 0,0 1 0,0 0 0,0-1 0,0 1 0,0-2 0,0 0 0,0-3 0,0-1 0,0 0 0,0 0 0,0-2 0,0 0 0,0-2 78,0 10 0,0-1 0,0-2 0,0-2 1,0 0-79,0 2 0,0-1 0,0-2 0,0-3 521,0-1 1,0-3 0,0-5-522,0 2 0,0-6 0,0 10 0,1-19 4002,3 1-4002,2 11 961,-1-11 0,0 2-961,1 7 0,1 2 0,0 8 0,1 2 0,0 3 0,1-1 0,-1-1 0,1-1 0,-1-6 0,0-2 0,-1-10 0,0-2 0,4 12 0,-4-18 0,-3-14 0,-3-7 0,-1-3 0</inkml:trace>
  <inkml:trace contextRef="#ctx0" brushRef="#br0" timeOffset="75440">22984 10764 24575,'0'22'0,"0"17"0,0-8 0,0 5 0,0 20 0,0 6-1421,0-9 1,0 3-1,0 4 1421,0-15 0,0 3 0,0 1 0,0 2 0,0 1-586,0 1 1,0 0 0,0 2 0,0 2 0,0 0 0,0 0 585,0-4 0,0 1 0,0 1 0,0 1 0,0-1 0,0 1 0,0 0 0,0 2 0,0 1 0,0 0 0,0 1 0,0-1 0,0-1 0,0-1 0,0 5 0,0-1 0,0 0 0,0-1 0,0-2 0,0-1 39,0 3 1,0-1 0,0-2 0,0-2 0,0-1-40,0 1 0,0-1 0,1-3 0,0-3-21,0 2 1,0-3 0,2-2 20,0 9 0,1-5 794,1-16 1,0-4-795,2 6 0,-3-17 0,-3-9 0,-1-5 0,0-3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8:56:23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18023 8163 24575,'-18'0'0,"-9"0"0,-12 0 0,-8 0 0,2 0 0,6 0 0,8 0 0,13 0 0,9 3 0,5 6 0,3 18 0,1 24 0,0-18 0,0 2 0,0 4 0,1 1 0,1-3 0,0 0 0,2-5 0,0-1 0,8 23 0,1-9 0,1-9 0,-2-5 0,1-4 0,-1-6 0,-3-4 0,0-6 0,-4-5 0,-1-3 0,-2-3 0,7 0 0,14 0 0,29 0 0,-9 0 0,6 0 0,-6-1 0,3 0 0,2 1-537,9-1 1,2 0 0,2-1 536,-12 0 0,1 1 0,1-1 0,0-1 0,2 1 0,1-1 0,0 0 0,1 0-509,1 0 1,0-1 0,1 1 0,-1-2 508,2 1 0,-1-1 0,1 0 0,1 0 0,-10 1 0,0 0 0,0 0 0,1 0 0,0 0-459,1 0 0,1 0 0,-1 0 0,1 0 1,0 1 458,3 0 0,-1 0 0,1 0 0,0 0 0,0 1 0,3 0 0,-1 0 0,1 1 0,0 0 0,0 0 0,0 0 0,0 0 0,0 1 0,0-1 0,-1 1 0,0 0 0,-1 0 0,0 0 0,0 0 0,0 0 0,-4 0 0,1 0 0,-1-1 0,0 1 0,-1 0-359,9-1 1,0 0 0,0 1 0,-1-1 358,-4 0 0,0 0 0,-1 1 0,0-1 0,-5 0 0,-1 0 0,0 1 0,-1-1 227,9 1 0,-1-1 0,-2 1-227,-6 1 0,-2-1 0,-2 1 832,11 0 1,-3 2-833,-11-1 0,-3 1 2439,14 3-2439,-22-2 1956,-15-3-1956,-5-7 628,-3-26-628,-2-27 0,-2 18 0,0-3 0,-1-4 0,0 0 0,-1 7 0,0 3 0,0-20 0,0 25 0,-1 19 0,-1 9 0,-2 3 0,-1 0 0,-1-3 0,-4-3 0,-11-3 0,-15-7 0,7 8 0,-3-1 0,-11 1 0,-3 0 0,7 4 0,-1 1 0,-2 1-330,-5 1 0,-2 0 0,-1 2 330,-4-1 0,-1 1 0,-1 1 0,11 0 0,0-1 0,-1 1 0,0 1-452,-2-1 0,-1 0 0,-1 1 1,0 0 451,-4 0 0,0 0 0,-1 1 0,-1 0 0,-2 0 0,0 1 0,0 0 0,-1 0-415,11 0 1,-1 0 0,0 0-1,1 0 1,-1 0 414,0 0 0,0 0 0,0 1 0,0-1 0,1 0 0,-12 1 0,2 0 0,-1-1 0,1 1-335,2-1 0,0 0 0,1 1 0,0-1 335,4 0 0,1 0 0,0 0 0,2 0 54,-10 1 0,2-1 0,1 1-54,5 0 0,2 0 0,2-1 0,-14 1 0,3 0 737,8-2 1,1 1-738,6-1 0,2 0 1055,4-1 1,0 1-1056,1 1 0,-1 1 846,0-1 0,0 2-846,-2-1 0,0-1 384,1 1 1,1-2-385,3 0 0,2-1 0,-20 0 0,15-1 0,12 0 0,10 0 0,7 0 0,1 0 0,1 0 0,-8 0 0,-11 0 0,-11 1 0,-10 1 0,3 1 0,7 1 0,10-1 0,12-1 0,4 0 0,-15 3 0,-5 0 0,-20 2 0,1 0 0,1-1 0,8-1 0,8-2 0,8-2 0,12 0 0,4-1 0</inkml:trace>
  <inkml:trace contextRef="#ctx0" brushRef="#br0" timeOffset="1384">19467 8400 24575,'23'0'0,"3"0"0,-2 2 0,0 2 0,-2 2 0,-8-1 0,-4-1 0,-5-2 0,-3 0 0,-1 0 0,-1 1 0,0 0 0,1 0 0,1-1 0,-1 2 0,1 0 0,-1 1 0,1 1 0,-1-1 0,1 1 0,0 1 0,2 2 0,4 6 0,1 6 0,4 3 0,-2 1 0,-1-6 0,0-3 0,-5-8 0,-1-2 0,-3-6 0</inkml:trace>
  <inkml:trace contextRef="#ctx0" brushRef="#br0" timeOffset="3381">19515 8618 24575,'23'0'0,"3"0"0,6 0 0,2 0 0,-4 0 0,-5 0 0,-8 0 0,-8-1 0,-6-2 0,-2-2 0,-1-3 0,-2-4 0,1-2 0,-3-1 0,1 2 0,0 3 0,0 2 0,2 1 0,1 1 0,0 2 0,0 1 0,0 1 0,1 0 0,3 0 0,4-2 0,1 1 0,0 0 0,-3 3 0,-3-1 0,1-1 0,-1-2 0,0-1 0,1-4 0,-2 3 0,1-1 0,-3 5 0,0-1 0,1 0 0,1-1 0,1-1 0,0 0 0,-2 0 0,-1 1 0,0 1 0,0 0 0,0 1 0,2-1 0,-2 2 0,1 0 0</inkml:trace>
  <inkml:trace contextRef="#ctx0" brushRef="#br0" timeOffset="7101">19700 8532 24575,'8'0'0,"3"0"0,3 0 0,-4 2 0,2 0 0,-8 2 0,0 1 0,1-1 0,-1 1 0,-1-4 0,1 4 0,-2-3 0,2 3 0,-1 0 0,1 1 0,0 2 0,1 0 0,0 2 0,1-1 0,-1 0 0,1-1 0,-2-2 0,1-1 0,-1-1 0,0-2 0,-1 1 0,-1-2 0,2 1 0,-1 0 0,1 0 0,0 1 0,1 0 0,1 1 0,-2-2 0,1 1 0,-3-2 0,2 1 0,-1 0 0,2-1 0,-3 1 0,0 1 0,-2-1 0,0-1 0</inkml:trace>
  <inkml:trace contextRef="#ctx0" brushRef="#br0" timeOffset="14602">29217 14611 24575,'0'-46'0,"0"-4"0,0-8 0,0 5 0,0-5 0,0-3-1048,-1 14 1,0-2-1,0-2 1,0-1-1,1 1 1048,0-3 0,1-1 0,0 0 0,0 0 0,1 2 0,0 2 0,0 2 0,1-1 0,0 2 0,0 1 215,2-6 0,0 2 1,0 1-1,2 4-215,1 1 0,1 3 0,0 4 499,0-1 0,1 7-499,8-3 0,7 24 0,16 23 1360,-13 2 1,1 5-1361,7 8 0,-1 4 0,3 7 0,-1 5 0,-11-11 0,-2 1 0,-1 2-17,0 4 1,-1 1 0,-1 1 16,-1 3 0,-2 1 0,-1 1 0,-2-1 0,-1 1 0,-2-1 0,-2 0 0,-1-1 0,-1-1 0,1 16 0,-2-2 0,-2-6 0,-2-1 0,-1-7 0,0-1 0,-2-8 0,1-1 0,-1 27 0,0-4 0,1 3 353,0-28 1,1 0-354,0 0 0,1 0 0,0-1 0,0 0 0,3 21 0,0-12 0,-2-13 0,0-11 0,-1-8 0,-2-4 0</inkml:trace>
  <inkml:trace contextRef="#ctx0" brushRef="#br0" timeOffset="15783">29145 14016 24575,'20'-3'0,"27"1"0,-11 2 0,3 0 0,5 0 0,0 0 0,-2 0 0,-2 0 0,-7 0 0,-5 0 0,4 0 0,-10 0 0,-20 0 0,2 0 0,0 0 0,4 0 0,11 0 0,15-1 0,14-2 0,5-2 0,-7 1 0,-14 1 0,-11 3 0,-9 1 0,-5 0 0,-4 0 0,-2 1 0</inkml:trace>
  <inkml:trace contextRef="#ctx0" brushRef="#br0" timeOffset="17085">30285 14220 24575,'0'39'0,"0"-1"0,0 2 0,0 4 0,0 2 0,0-3 0,0 2 0,0 1 0,0 1-831,0 7 0,0 2 0,0 0 1,0-1 830,0-3 0,0-2 0,0 0 0,0-2 0,0 7 0,0-1 0,0-4 521,0 13 1,0-7-522,0-22 0,0-4 0,0 7 545,0-23-545,0-21 0,0-23 0,0 1 0,0-5 0,0-13 0,0-4 0,0 8 0,0-1 0,0-1 318,0-3 1,0-1 0,0 0-319,0-1 0,0-1 0,0 1 0,0 1 0,0 0 0,0 1 0,0 2 0,1 2 0,1 0 0,4-16 0,2 3 0,4 7 0,5 5 0,2 7 0,4 5 0,2 6 0,2 5 0,0 5 0,1 3 0,24-2 779,-5 10-779,-7 5 0,-12 4 0,-6 6 0,-8 10 0,-6 8 0,-3 2 0,-3-1 0,-4-3 0,-7 1 0,-11 0 0,-13-2 0,-7-1 0,3-5 0,7-5 0,12-6 0,9-4 0,5-3 0</inkml:trace>
  <inkml:trace contextRef="#ctx0" brushRef="#br0" timeOffset="18384">31162 14280 24575,'0'32'0,"0"0"0,0 2 0,0 2 0,0 7 0,0 2 0,0-1 0,0-1 0,0-3 0,0-1 0,0-2 0,0 0 0,0-5 0,0-1 0,0 19 0,0-15 0,0-16 0,0-14 0,0-18 0,0-36 0,-2 4 0,-1-5 0,0 6 0,0-2 0,0-1-260,0-4 0,0-1 1,-1 0 259,1 2 0,-1 0 0,2 2 0,0 3 0,0 2 0,1 2 0,1-13 0,2 3 0,2 8 0,4 3 0,3 8 0,4 4 0,26-16 0,10 16 0,-22 19 0,1 3 389,5 1 1,0 3-390,1 2 0,-1 2 0,0 2 0,-1 3 0,19 11 0,-20 5 0,-13 1 0,-10 1 0,-14 3 0,-20 11 0,0-15 0,-6 0 0,-6 1 0,-3-1 0,-4-2 0,-1-2 0,4-3 0,3-3 0,-20 3 0,22-8 0,19-6 0,9-2 0</inkml:trace>
  <inkml:trace contextRef="#ctx0" brushRef="#br0" timeOffset="19484">18556 11583 24575,'0'10'0,"0"34"0,0 21 0,0-17 0,0 5 0,0 6 0,0 5 0,0 2-984,0-19 1,0 3 0,0 2 0,0 2 0,0 1 0,0 2 0,0 1 0,0 1 0,0 1 0,0 1 876,0-8 1,0 1-1,0 2 1,0 0 0,0 2-1,0 0 1,0 1-1,0 0 1,0 1 0,0 0-1,0 0 1,0 0-1,0 0 1,0-1-38,0-1 0,0 1 1,0-1-1,0 1 0,0 1 1,0-1-1,0 0 1,0 1-1,0 0 0,0-1 1,0 1-1,0-1 0,0 1 1,0-1-1,0 0 144,0-1 0,0 1 0,0 0 0,0 0 0,0-1 0,0 1 0,0 0 0,0 0 0,0-1 0,0 0 0,0-1 0,0 0 0,0 0 0,0-2 0,0 0-45,0 6 1,0 0-1,0-1 1,0-1-1,0 1 1,0-2-1,0 0 1,0-1-1,0-1 1,0-1-1,0-1 1,0-2 44,0 12 0,0-3 0,0 0 0,0-2 0,0-1 0,0-2 0,0-2 0,0 0-77,0 3 1,0-2 0,-1 0 0,1-4 0,0-2 0,-1-4 76,1 11 0,-1-6 0,0-7 1489,0-3 0,0-8-1489,-1-3 1113,2-27 1,0-4-1,0-2 1</inkml:trace>
  <inkml:trace contextRef="#ctx0" brushRef="#br0" timeOffset="21385">18446 11679 24575,'42'0'0,"0"0"0,11 0 0,5 0 0,-14 0 0,4 0 0,3 0 0,2 0 0,3 0 0,1 0-1093,-7 0 1,3 0 0,1 0 0,1 0-1,2 0 1,1 0 0,1 0 0,1 0-1,0 0 968,-7 0 1,1 0 0,1 0 0,1 0 0,0 0 0,1 0 0,0 0 0,1 0-1,0 0 1,-1 0 0,1 0 0,-1 0-56,1 0 0,1 0 1,0 0-1,0 0 1,0 0-1,0 0 1,0 0-1,0 0 1,0 0-1,-1 0 1,0 0-1,0 0 180,2 0 0,0 0 0,-1 0 0,1 0 0,-1 0 0,0 0 0,0 0 0,-2 0 0,0 0 0,-1 0 0,-1 0 33,3 0 1,0 0-1,-1 0 1,-1 0 0,-1 0-1,-1 0 1,0 0 0,-3 0-1,0 0-33,10 0 0,-2 0 0,-2 0 0,-1 0 0,-2 0 0,-3 0-91,10 0 1,-2 0 0,-4 0 0,-3 0 90,1 0 0,-4 0 0,-3 0 1720,5 0 1,-5 0-1721,-13 0 0,-3 0 5144,25 0-5144,-3 0 3938,-7 0-3938,-15 0 1012,-8 3-1012,-12-2 0,-2 2 0,-5-1 0,-1-1 0,1 1 0,6 1 0,13 3 0,21 4 0,-13-4 0,3 1 0,4 0 0,0 0 0,-2-2 0,-1 0 0,21 2 0,-21-3 0,-14-2 0,-6-1 0,4-1 0,7 0 0,2 0 0,0 0 0,-8 3 0,-8 6 0,-6 16 0,-3 27 0,-2-4 0,0 9 0,0-13 0,0 4 0,0 3 0,0 2-908,0 2 1,0 3 0,0 1 0,0 3 0,0 2 907,0-9 0,0 1 0,0 3 0,0 0 0,0 1 0,0 1 0,0 0-496,0-9 0,0 1 0,0 1 0,1 0 0,-1 1 0,0-1 1,0 1-1,1 0 0,-1-1 496,1 6 0,-1 0 0,1-1 0,-1 1 0,1 0 0,0-1 0,0 1 0,0-1 0,0-2 0,0 1 0,0-1 0,1 1 0,0-2 0,-1 1 0,1-2 0,0 0-277,0 1 1,0-1-1,1 0 1,-1-1 0,1-1-1,-1 0 1,1-2 276,0 1 0,0-1 0,1 0 0,-1-2 0,0 0 0,0-2-136,2 16 0,-1-2 0,0-2 0,0-4 136,0 0 0,0-3 0,-1-4 1280,1 5 0,-1-8-1280,-1 9 4495,0-26-4495,-2-14 3255,0-4-3255,1 13 1168,4 30-1168,-2-12 0,2 4 0,2 11 0,-1 1 0,1-1 0,0-2 0,-2-9 0,0-5 0,1 10 0,-4-28 0,-2-18 0</inkml:trace>
  <inkml:trace contextRef="#ctx0" brushRef="#br0" timeOffset="22453">18479 15805 24575,'47'2'0,"-1"-1"0,-4 0 0,5 0 0,5-1 0,4 1 0,3-1 0,-10 0 0,3-1 0,2 1 0,2-1 0,2 1 0,2-1 0,1 1 0,1-1 0,2 0-703,-13 1 1,2 0 0,2-1 0,0 1 0,2 0 0,0-1-1,1 1 1,0-1 0,1 1 0,1 0 0,-1-1 0,1 1 0,0 0-1,-1-1 609,-2 1 1,-1 0 0,2-1 0,-1 1 0,1 0 0,1-1 0,-1 1 0,1-1 0,0 1 0,-1 0-1,2 0 1,-1-1 0,0 1 0,-1 0 0,1-1 0,0 1-42,0 0 0,1-1 1,-1 1-1,1 0 0,1-1 1,-1 1-1,0 0 0,0 0 1,0-1-1,0 1 0,-1 0 1,0-1-1,0 1 1,-1 0-1,0 0 0,-1 0 135,2 0 0,0 0 0,-1 0 0,1-1 0,-1 1 0,0 1 0,-1-1 0,0 0 0,0 0 0,-2 0 0,0 0 0,-1 0 0,-1 0 0,-1 0 14,8 0 1,0 0 0,-2 0-1,0 0 1,-2 0 0,0 0 0,-2 0-1,-1 0 1,-1 0 0,-1 0-15,8 0 0,-1 0 0,-2 0 0,-1 0 0,-2 0 0,-4 0 0,-2 0-53,8 0 1,-4 0 0,-3 0-1,-5 0 53,16 0 0,-10 0 3439,-2-1-3439,-31-1 5141,-16 2-5141,0 0 0,-1 2 0</inkml:trace>
  <inkml:trace contextRef="#ctx0" brushRef="#br0" timeOffset="23867">20034 11764 24575,'0'30'0,"0"1"0,0 7 0,0 6 0,0 5 0,0-1 0,0 4 0,0 3 0,0 4 0,0 2-1229,0-8 0,0 2 0,0 2 0,0 2 1,0 1-1,0 2 0,0 0 0,0 1 1093,0-11 1,0 1-1,0 1 1,0 1-1,0 0 1,0 1 0,0 0-1,0 0 1,0 1-1,0 1 1,0-1-45,0 0 0,0 0 1,0 1-1,0 1 1,0 0-1,0 0 1,0 0-1,0 1 1,0-1-1,0-1 1,0 1-1,0-1 180,0 3 0,0 0 0,0 0 0,0 0 0,0 0 0,0-1 0,0 0 0,0 0 0,0-1 0,0-1 0,0-2 10,0 5 1,0 0 0,-1-2 0,1 0 0,0-1 0,-1-1 0,1-1 0,0-1 0,0 0-11,0 4 0,0 0 0,1-2 0,-1-1 0,0-1 0,1-3 0,-1-2-70,1 3 0,0-2 0,0-3 0,0-2 1,1-3 69,0 10 0,1-5 0,0-4 1672,3-1 0,0-7-1672,2-6 1250,-3-19 1,-2-7-1,-2-2 1</inkml:trace>
  <inkml:trace contextRef="#ctx0" brushRef="#br0" timeOffset="25201">21894 11847 24575,'0'50'0,"0"-1"0,0 0 0,0 2 0,0 5 0,0 3 0,0 3 0,0 2 0,0-12 0,0 2 0,0 2 0,0 2 0,0 1 0,0 0 0,0 2 0,0 1-894,0-9 0,0 1 1,0 1-1,0 1 0,0 0 1,0 1-1,0 1 0,0 0 1,0 0-1,0 0 0,0-1 769,0-1 1,0 0 0,0 1 0,0 0 0,0 0 0,0 0 0,0 0 0,0 1-1,0-1 1,0-1 0,0 0 0,0 0-31,0 2 0,1 0 0,-1 0 0,0-1 0,1 0 0,-1 0 0,1 0 0,-1-1 0,1 0 0,0-2 1,-1 1 154,1 4 0,0 0 0,0-1 0,0 0 0,1-1 0,-1-1 0,0-1 0,1-1 0,0-2 167,0 12 0,1-2 1,-1-1-1,1-3 1,0-1-1,1-3-167,0 8 0,1-3 0,0-4 0,0-4 0,0-5 0,0-4 0,0-4 0,-1 1 0,1-5 4190,-1-2-4190,-3-20 1350,-1-5 1,0-6-1,0 0 1</inkml:trace>
  <inkml:trace contextRef="#ctx0" brushRef="#br0" timeOffset="27103">18613 12743 24575,'43'0'0,"0"0"0,5 0 0,5 0 0,5 0 0,-8 0 0,3 0 0,3 0 0,2 0 0,2 0-1304,-8 0 0,3 0 0,1 0 0,1 0 0,1 0 0,0 0 0,0 0 1304,-3 0 0,0 0 0,1 0 0,0 0 0,1 0 0,0 0 0,-1 0 0,0 0 0,0 0 0,0 0 0,0 0 0,0 0 0,0 0 0,0 0 0,-1 0 0,-1 0-108,5 0 0,-1 0 0,0 0 0,-1 0 0,0 0 0,-2 0 0,-1 0 108,1 0 0,0 0 0,-2 0 0,-1 0 0,-1 0 0,-1 0 206,1 0 0,-1 0 0,-1 0 0,-2 0 0,-2 0-206,3 0 0,-2 0 0,-2 0 0,-2 0-40,4 0 1,-2 0 0,-1 0 39,12 0 0,-2 0 1974,-3 0 1,0 0-1975,-2 0 0,0 0 0,2 0 0,1 0 0,2 0 0,3 0 892,-13 0 1,0 0-1,2 0-892,2 0 0,2 0 0,0 0 0,-1 0 0,1 0 0,-1 0 0,-3 0 0,0 0 0,-3 0 677,10 0 1,-4 0-678,-14 0 0,-4 0 199,11 0-199,-21 0 0,-9 0 0,6 0 792,21 0-792,-6 0 0,4 0 0,10 0 0,2 0 0,2 0 0,0 1 0,-5 0 0,-3 0 0,-9 0 0,-3 1 0,9 1 0,-17-1 0,-12-1 0,2 0 0,-1-1 0,5 0 0,-7 0 0,-2 0 0</inkml:trace>
  <inkml:trace contextRef="#ctx0" brushRef="#br0" timeOffset="28366">28354 13545 24575,'-42'0'0,"0"0"0,-6 0 0,-6 0 0,-7 0 0,-7 0 0,21 0 0,-3 0 0,-4 0 0,-3 0 0,-1 0 0,-3 0 0,-1 0 0,-1 0 0,-1 0 0,1 0-656,12 0 1,-2 0-1,0 0 1,-1 0 0,-1 0-1,-1 0 1,0 0 0,0 0-1,-2 0 1,0 0 0,0 0-1,0 0 1,-1 0 0,0 0-1,-1 0 573,5 0 0,-2 0 0,0 0 1,-1 0-1,0 0 0,0 0 0,-1 0 1,0 0-1,-1 0 0,0 0 0,1 0 1,-1 0-1,0 0 0,0 0 0,1 0 1,0 0-1,-1 0 0,2 0-37,-1 0 0,0 0 0,0 0 1,0 0-1,0 0 0,-1 0 1,1 0-1,-1 0 0,1 0 1,0 0-1,1 0 0,-1 0 1,1 0-1,1 0 0,0 0 1,1 0-1,1 0 0,0 0 120,-5 0 0,-1 0 0,2 0 0,0 0 0,0 0 0,1 0 0,1 0 0,0 0 0,1 0 0,0 0 0,2 0 0,-1 0 0,2 0 0,0 0 27,-10 0 1,0 0 0,1 0 0,1 0-1,1 0 1,1 0 0,2 0 0,1 0-1,3 0 1,2 0-28,-8 0 0,2 0 0,3 0 0,3 0 0,2 0 0,3 0 0,-18 0 0,5 0 0,9 0 0,12 0 0,7 0 901,4 0 1,29 0 0,0 0 0</inkml:trace>
  <inkml:trace contextRef="#ctx0" brushRef="#br0" timeOffset="29487">22627 13543 24575,'47'-28'0,"-11"8"0,3-1 0,7-3 0,2 1 0,1-1 0,-1 3 0,-9 5 0,-3 3 0,9 1 0,-18 7 0,-17 5 0,-8 0 0,-2 0 0</inkml:trace>
  <inkml:trace contextRef="#ctx0" brushRef="#br0" timeOffset="30501">22622 13620 24575,'14'0'0,"9"0"0,7 0 0,6 0 0,-1 0 0,-13 0 0,-8 0 0,-9 0 0</inkml:trace>
  <inkml:trace contextRef="#ctx0" brushRef="#br0" timeOffset="32002">25491 12261 24575,'-48'0'0,"-3"0"0,21 3 0,0 1 0,-27 8 0,13 5 0,13 1 0,14-7 0,14-4 0,18-3 0,27 0 0,-10-1 0,3 0 0,10 3 0,2 0 0,4 2 0,0 0 0,0 1 0,-1 0 0,-3 0 0,-2 2 0,-5 0 0,-2 0 0,-5 1 0,-2 0 0,16 10 0,-11-3 0,-12-4 0,-11-1 0,-6 7 0,-15 14 0,-7-9 0,-5 1 0,-6 4 0,-4 0 0,-9 2 0,-3-2 0,-3-2 0,-1-4 0,3-4 0,0-3 0,3-3 0,2-3 0,-19-1 0,19-7 0,16-6 0,11 0 0,7 0 0,3-1 0</inkml:trace>
  <inkml:trace contextRef="#ctx0" brushRef="#br0" timeOffset="33467">27029 12001 24575,'-12'0'0,"-9"0"0,-9 0 0,-7 0 0,-4 2 0,4 4 0,0 5 0,2 11 0,-4 14 0,17-12 0,-1 3 0,-4 6 0,1 1 0,-3 4 0,0 1 0,2-1 0,1 0 0,3-5 0,3 0 0,2-6 0,3 0 0,-6 20 0,6-2 0,4 1 0,4-1 0,4-3 0,1-1 0,6 0 0,12 2 0,12 4 0,-9-23 0,2-1 0,2 0 0,2-3 0,1-2 0,0-3 0,29 7 0,3-10 0,-1-7 0,-2-17 0,-26-3 0,-3-5 0,0-8 0,-4-5 0,0-8 0,-3-3 0,-3-3 0,-3-1 0,-3-1 0,-3 0 0,-2 2 0,-2 1 0,-4 2 0,-4 3 0,-4 4 0,-4 3 0,-3 5 0,-4 4 0,-4 3 0,-2 4 0,-2 3 0,0 4 0,-26-4 0,9 8 0,15 5 0,12 1 0,11 1 0,4 0 0</inkml:trace>
  <inkml:trace contextRef="#ctx0" brushRef="#br0" timeOffset="34753">26794 12691 24575,'13'0'0,"1"-1"0,3-1 0,-6 3 0,3 7 0,3 13 0,9 11 0,7 6 0,-2-4 0,-8-8 0,-9-10 0,-8-9 0,-2-4 0</inkml:trace>
  <inkml:trace contextRef="#ctx0" brushRef="#br0" timeOffset="36069">27380 12333 24575,'0'33'0,"0"-2"0,0 4 0,0 15 0,0 4 0,0 4 0,0 0 0,0-4 0,0-4 0,0-11 0,0-3 0,0 9 0,0-19 0,0-14 0,0 2 0,0 5 0,0 2 0,0-1 0,2-11 0,4-5 0,10-7 0,18-2 0,21 0 0,-19 3 0,3 1 0,3-1 0,1 0 0,-2 1 0,-2 0 0,-5 0 0,-3 0 0,13 0 0,-18 1 0,-11 0 0,-9 0 0,-3 0 0</inkml:trace>
  <inkml:trace contextRef="#ctx0" brushRef="#br0" timeOffset="39776">23067 15105 24575,'18'0'0,"13"0"0,8 0 0,4 0 0,5 0 0,5 0-1282,-9 0 0,3 0 0,3 0 0,2 0 0,0 0 1282,1 0 0,1 0 0,1 0 0,2 0 0,0 0 0,0 0-371,-3 0 0,0 0 0,2 0 0,-1 0 1,1 0-1,0 0 0,0 0 371,-1 0 0,1 0 0,0 0 0,0 0 0,-1 0 0,0 0 0,0 0 0,5 0 0,0 0 0,-1 0 0,0 0 0,-1 0 0,-2 0 73,6 0 1,-2 0 0,-1 0 0,-1 0 0,-2 0-74,1 0 0,-3 0 0,-1 0 0,-2 0-80,7 0 0,-2 0 0,-4 0 80,8 0 0,-6 0 1198,-11 0 0,-4 0-1198,21 0 3919,-21 0-3919,-13 0 2147,-5 0-2147,3 0 415,7 0-415,2 0 0,-2 0 0,-8 0 0,-3 0 0,7 0 0,21 0 0,-11 0 0,4 2 0,13 0 0,2 2 0,-16-1 0,1 0 0,-1 0 0,19 4 0,-3-1 0,-8 1 0,-5-1 0,15 3 0,-21-2 0,-24-4 0,-6-2 0</inkml:trace>
  <inkml:trace contextRef="#ctx0" brushRef="#br0" timeOffset="40985">26497 14984 24575,'34'0'0,"0"0"0,10 3 0,3 1 0,11 2 0,2 3 0,-21-2 0,1 1 0,-2 2 0,11 4 0,-5 2 0,-12-4 0,-5 0 0,6 5 0,-19-7 0,-10-2 0,-2 9 0,-2 9 0,0 13 0,-4 7 0,-4 1 0,-6 0 0,-3-8 0,1-9 0,4-10 0,0-7 0,-3-1 0,-8 2 0,-12 8 0,-6 6 0,-2 0 0,7-3 0,12-8 0,10-7 0,7-6 0,6-3 0,0-2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8:42:10.426"/>
    </inkml:context>
    <inkml:brush xml:id="br0">
      <inkml:brushProperty name="width" value="0.08571" units="cm"/>
      <inkml:brushProperty name="height" value="0.08571" units="cm"/>
      <inkml:brushProperty name="color" value="#00B050"/>
    </inkml:brush>
  </inkml:definitions>
  <inkml:trace contextRef="#ctx0" brushRef="#br0">7 62 6585,'-3'-16'2554,"0"11"-2531,14-11 5,-3 15 0,1 1 0,1-1-6,0 1 0,3 0 12,1 0 5,1 0 12,0 0 10,2 1 23,1-1-11,2 1 0,1 0 0,1 0-29,0 1 7,-1 0-18,1 1-5,-1 0 6,1 1-6,-1 0 11,1 0-11,0 0 6,0 0-6,1 0 11,-1-1-5,2 1 5,0-2 17,1 2-6,2-2 45,-1 0 6,1 1 17,1-2 11,0 2 5,1-2 12,0 0 10,1 1-10,1-1-23,1 1-28,-1 0-44,0 1 5,0 0-6,-1 1 23,0-1 22,0 2 0,0 0-5,0 1-6,-1 0 0,1 0 6,-1-1 17,-1 0-1,0 0 6,-2 0 0,1-2 6,-1 0 5,2-2 6,0 0-6,2-1 67,16-4-134,-9 1-11,10-4-11,-12 1-18,-2 0-4,0-1 16,1-1-12,-1-1 7,2 1 16,-1-1-17,1 0 18,-1 1-18,0-1-5,1 1-17,-2 0-6,1 1 1,1 1-1,-1 2 0,0 1 6,-1 1 6,-1 1-12,-1 0 23,0 1-28,0 0 11,0 0 11,-1 0-22,1 0 11,1 0 0,1 0-6,0 0 1,1 0 5,16 0-11,7-2 22,17-2-1272,-15-1 1278,-3 1-22,-17 1-1,1 0 0,18 1-259,6 0 265,0 0 11,-6 0-28,-2 2 12,-13-1 1178,13 1-1207,0 0 29,19 5 5,-11-2-582,4 4 587,-31-3 252,16 3-318,19 3 44,-11-1 6,8 1-321,-31-7 327,0 1-1,1-2 17,0-1 1,0 0 574,17-1-597,23-1 16,-14 0-1254,10 0 1277,-36 0-17,0 1 265,0 0-270,-1 0-12,0 0 12,16 1 11,4 1-17,0 1 0,-5 1 22,16 0-5,-24-1-1022,24 2 1016,-34-4 1095,16 3-1134,-12-1 17,11 0 17,0 1 16,5-3 6,0 1 6,-3-1 5,-15-1 1121,-1 0-1137,18 0 16,2-1 17,17 1-11,15-1-40,-28 0 1,7 1-12,-30 1 6,14 1-5,5 1-1,14 0-3386,1-1 3386,-15-1 6,-4-1-5,-16-1 44,33-2-2291,-8-1 2258,13-1-12,-19 2-931,-18 2 932,2 0 1783,33 1-1794,-24 0-18,41 0-1070,-48 1 1099,11 1 2168,-4 2-2179,3 2 16,12 1 1397,-14-1-1392,-6-1 7,-14-1-1,0-2 11,11 1-11,-9-2 1973,10 1-1961,-13-2-7,0 1-10,24 1 5,-8 2 328,10 0-339,-17 0-6,-10 1 6,-1-2 0,1 1 0,11 3 11,14 0 12,3 0-34,-4 0 11,-13-4 0,-12-1-12,14 0 18,17 0 5,-10-1-5,8 0-6,-26-1 39,14-1 0,3 0-28,0-1 6,-3 0 6,-13 1 33,25-2-45,-19 1 17,19-2-17,0 1-28,-19 1 17,20 0 6,-26 1-6,-2-1-6,38-2 23,-17 0-11,18-1 5,-28 1 22,-13 2-5,13-1 34,13-2 0,3 1-46,-4-1 7,-14 2 10,-3 1-33,-6 1 12,15 1 4,2-1 1,13-1-17,-10 1-11,8-2 5,-29 2-5,20-2 17,-20 2-23,40-2 17,-26 2-11,28-1 16,-34 1-16,-2 1 0,-10 0 0,-1 0 0,0 0-6,-1 1 11,0 0-11,-1 1 12,1 0 10,-1-1 7,1 0-12,1 0-12,0 1 18,1-2 0,0 0-6,0 0 5,0 0-10,11 0 5,-8 0 5,8 0-10,-1 0-1,-7 1 12,8-1-1,-10 1 6,0-1-11,1 0-16,-1 0 27,11 0-6,-10 0 7,9 0 4,7 0-10,-14 0-6,15 0-11,-9 0 22,3 0-11,-1 0-6,-2 0-10,-10 0 27,18-1-11,-15 0 5,14 1 7,-11-2-7,-6 2 6,5-1 1,-9 1-1,0 0 17,-1-2-6,16 1 17,-5-1-5,6-1-23,-11 1-5,-7-1 5,7 0 0,-5 1-22,13-2 17,-13 3-1,5-1 6,-6 1-16,-1 0-1,7 1 12,-5-1-6,3 1 0,-8 0 0,1 0-6,0 0 6,0 0 11,0 0-16,-1 0-1,1 0 6,0 0 6,0 0-1,1 0 7,0-1-12,1 1 0,0-1 11,1-1 17,1 2-23,-1-1 7,2 0-7,-1 0-5,2 0 0,-2 0-5,2 1-1,-3-1 0,2 1 1,-2 0 5,1 0 0,0 1-17,0 0 23,1 1-6,0 0 11,0 0 0,0 0-5,1-1-12,0 0 6,2 0 6,-1-1-1,1 0 6,0 0 1,1 0 10,-1 0-16,1 0 10,1 0-16,0 0-16,2 0 21,-1 0 1,0 0 5,0 0 0,-1 0 0,0 0-11,-1 0 6,0 0 0,1 1-1,-1 0 1,0-1-1,0 1 18,1 0-23,-2 0 5,1 1-5,-1 0-16,0 0 21,-1 1-16,0 0-6,-1 0 6,0 1-6,0 0 17,0 1 11,1-2-22,1 1 22,1-2-11,1-1 12,0 0 4,2 0-4,1-1-1,-1 1 0,1-1 6,-1 0 5,0 0 6,1 0-17,-1 0 6,1-1 0,0 1-6,0-1 0,-1 1-16,0 0 16,-2 0-5,1 0 5,-1 0-6,0 0 1,-1 0-12,0 0 6,0 0 12,-1 0-12,1 0 11,-1 1-6,1-1 7,-1 1-1,2-1 6,-2 1-1,0-1 7,-1 0 5,0 0-6,0 0-5,-1 0-11,1 0-6,0 0 11,0 0 0,-1 0 6,-1 0-12,0 0-10,-1 0 5,-1 0 11,0 0-11,-3 0 6,2 0-6,-3 0-6,0 0 17,-2 0-5,0 0 5,-1 0 0,-1 0 12,-1 0 10,-1 0 6,0 0 1,-1 0-7,-2 0 1,1 0 17,-2 0 22,-1 0 5,0 0 12,-1 0 1450,-2 0-1529,2-1-6,-2 0 1,0-1-6,0 0-6,0-1-10,0 0-24,0 1-27,0 0-9764,0 1 9452,-3 4 0,2-2 0,-2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16/05/23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15469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6695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70642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05833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38958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36230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6267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70670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68565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21337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9593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47059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19945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31978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01320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6666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62379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47410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70092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08391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636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715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9179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6854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869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2773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49947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815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430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675.png"/><Relationship Id="rId26" Type="http://schemas.openxmlformats.org/officeDocument/2006/relationships/image" Target="../media/image242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682.png"/><Relationship Id="rId42" Type="http://schemas.openxmlformats.org/officeDocument/2006/relationships/image" Target="../media/image686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74.png"/><Relationship Id="rId20" Type="http://schemas.openxmlformats.org/officeDocument/2006/relationships/image" Target="../media/image676.png"/><Relationship Id="rId29" Type="http://schemas.openxmlformats.org/officeDocument/2006/relationships/customXml" Target="../ink/ink15.xml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9.png"/><Relationship Id="rId11" Type="http://schemas.openxmlformats.org/officeDocument/2006/relationships/customXml" Target="../ink/ink6.xml"/><Relationship Id="rId24" Type="http://schemas.openxmlformats.org/officeDocument/2006/relationships/image" Target="../media/image678.png"/><Relationship Id="rId32" Type="http://schemas.openxmlformats.org/officeDocument/2006/relationships/image" Target="../media/image681.png"/><Relationship Id="rId37" Type="http://schemas.openxmlformats.org/officeDocument/2006/relationships/customXml" Target="../ink/ink19.xml"/><Relationship Id="rId40" Type="http://schemas.openxmlformats.org/officeDocument/2006/relationships/image" Target="../media/image685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679.png"/><Relationship Id="rId36" Type="http://schemas.openxmlformats.org/officeDocument/2006/relationships/image" Target="../media/image683.png"/><Relationship Id="rId10" Type="http://schemas.openxmlformats.org/officeDocument/2006/relationships/image" Target="../media/image671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3.png"/><Relationship Id="rId4" Type="http://schemas.openxmlformats.org/officeDocument/2006/relationships/image" Target="../media/image668.png"/><Relationship Id="rId9" Type="http://schemas.openxmlformats.org/officeDocument/2006/relationships/customXml" Target="../ink/ink5.xml"/><Relationship Id="rId14" Type="http://schemas.openxmlformats.org/officeDocument/2006/relationships/image" Target="../media/image673.png"/><Relationship Id="rId22" Type="http://schemas.openxmlformats.org/officeDocument/2006/relationships/image" Target="../media/image677.png"/><Relationship Id="rId27" Type="http://schemas.openxmlformats.org/officeDocument/2006/relationships/customXml" Target="../ink/ink14.xml"/><Relationship Id="rId30" Type="http://schemas.openxmlformats.org/officeDocument/2006/relationships/image" Target="../media/image680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8" Type="http://schemas.openxmlformats.org/officeDocument/2006/relationships/image" Target="../media/image2.png"/><Relationship Id="rId3" Type="http://schemas.openxmlformats.org/officeDocument/2006/relationships/customXml" Target="../ink/ink2.xml"/><Relationship Id="rId12" Type="http://schemas.openxmlformats.org/officeDocument/2006/relationships/image" Target="../media/image672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68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694.png"/><Relationship Id="rId26" Type="http://schemas.openxmlformats.org/officeDocument/2006/relationships/image" Target="../media/image222.png"/><Relationship Id="rId39" Type="http://schemas.openxmlformats.org/officeDocument/2006/relationships/customXml" Target="../ink/ink41.xml"/><Relationship Id="rId21" Type="http://schemas.openxmlformats.org/officeDocument/2006/relationships/customXml" Target="../ink/ink32.xml"/><Relationship Id="rId34" Type="http://schemas.openxmlformats.org/officeDocument/2006/relationships/image" Target="../media/image701.png"/><Relationship Id="rId7" Type="http://schemas.openxmlformats.org/officeDocument/2006/relationships/customXml" Target="../ink/ink25.xml"/><Relationship Id="rId12" Type="http://schemas.openxmlformats.org/officeDocument/2006/relationships/image" Target="../media/image691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70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93.png"/><Relationship Id="rId20" Type="http://schemas.openxmlformats.org/officeDocument/2006/relationships/image" Target="../media/image695.png"/><Relationship Id="rId29" Type="http://schemas.openxmlformats.org/officeDocument/2006/relationships/customXml" Target="../ink/ink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8.png"/><Relationship Id="rId11" Type="http://schemas.openxmlformats.org/officeDocument/2006/relationships/customXml" Target="../ink/ink27.xml"/><Relationship Id="rId24" Type="http://schemas.openxmlformats.org/officeDocument/2006/relationships/image" Target="../media/image697.png"/><Relationship Id="rId32" Type="http://schemas.openxmlformats.org/officeDocument/2006/relationships/image" Target="../media/image700.png"/><Relationship Id="rId37" Type="http://schemas.openxmlformats.org/officeDocument/2006/relationships/customXml" Target="../ink/ink40.xml"/><Relationship Id="rId40" Type="http://schemas.openxmlformats.org/officeDocument/2006/relationships/image" Target="../media/image4.png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698.png"/><Relationship Id="rId36" Type="http://schemas.openxmlformats.org/officeDocument/2006/relationships/image" Target="../media/image702.png"/><Relationship Id="rId10" Type="http://schemas.openxmlformats.org/officeDocument/2006/relationships/image" Target="../media/image690.png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" Type="http://schemas.openxmlformats.org/officeDocument/2006/relationships/image" Target="../media/image687.png"/><Relationship Id="rId9" Type="http://schemas.openxmlformats.org/officeDocument/2006/relationships/customXml" Target="../ink/ink26.xml"/><Relationship Id="rId14" Type="http://schemas.openxmlformats.org/officeDocument/2006/relationships/image" Target="../media/image692.png"/><Relationship Id="rId22" Type="http://schemas.openxmlformats.org/officeDocument/2006/relationships/image" Target="../media/image696.png"/><Relationship Id="rId27" Type="http://schemas.openxmlformats.org/officeDocument/2006/relationships/customXml" Target="../ink/ink35.xml"/><Relationship Id="rId30" Type="http://schemas.openxmlformats.org/officeDocument/2006/relationships/image" Target="../media/image699.png"/><Relationship Id="rId35" Type="http://schemas.openxmlformats.org/officeDocument/2006/relationships/customXml" Target="../ink/ink39.xml"/><Relationship Id="rId8" Type="http://schemas.openxmlformats.org/officeDocument/2006/relationships/image" Target="../media/image689.png"/><Relationship Id="rId3" Type="http://schemas.openxmlformats.org/officeDocument/2006/relationships/customXml" Target="../ink/ink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31" Type="http://schemas.openxmlformats.org/officeDocument/2006/relationships/image" Target="../media/image888.png"/><Relationship Id="rId252" Type="http://schemas.openxmlformats.org/officeDocument/2006/relationships/customXml" Target="../ink/ink76.xml"/><Relationship Id="rId273" Type="http://schemas.openxmlformats.org/officeDocument/2006/relationships/image" Target="../media/image909.png"/><Relationship Id="rId294" Type="http://schemas.openxmlformats.org/officeDocument/2006/relationships/image" Target="../media/image8.png"/><Relationship Id="rId191" Type="http://schemas.openxmlformats.org/officeDocument/2006/relationships/image" Target="../media/image868.png"/><Relationship Id="rId196" Type="http://schemas.openxmlformats.org/officeDocument/2006/relationships/customXml" Target="../ink/ink48.xml"/><Relationship Id="rId200" Type="http://schemas.openxmlformats.org/officeDocument/2006/relationships/customXml" Target="../ink/ink50.xml"/><Relationship Id="rId205" Type="http://schemas.openxmlformats.org/officeDocument/2006/relationships/image" Target="../media/image875.png"/><Relationship Id="rId226" Type="http://schemas.openxmlformats.org/officeDocument/2006/relationships/customXml" Target="../ink/ink63.xml"/><Relationship Id="rId247" Type="http://schemas.openxmlformats.org/officeDocument/2006/relationships/image" Target="../media/image896.png"/><Relationship Id="rId221" Type="http://schemas.openxmlformats.org/officeDocument/2006/relationships/image" Target="../media/image883.png"/><Relationship Id="rId242" Type="http://schemas.openxmlformats.org/officeDocument/2006/relationships/customXml" Target="../ink/ink71.xml"/><Relationship Id="rId263" Type="http://schemas.openxmlformats.org/officeDocument/2006/relationships/image" Target="../media/image904.png"/><Relationship Id="rId268" Type="http://schemas.openxmlformats.org/officeDocument/2006/relationships/customXml" Target="../ink/ink84.xml"/><Relationship Id="rId284" Type="http://schemas.openxmlformats.org/officeDocument/2006/relationships/customXml" Target="../ink/ink92.xml"/><Relationship Id="rId289" Type="http://schemas.openxmlformats.org/officeDocument/2006/relationships/image" Target="../media/image917.png"/><Relationship Id="rId216" Type="http://schemas.openxmlformats.org/officeDocument/2006/relationships/customXml" Target="../ink/ink58.xml"/><Relationship Id="rId237" Type="http://schemas.openxmlformats.org/officeDocument/2006/relationships/image" Target="../media/image891.png"/><Relationship Id="rId211" Type="http://schemas.openxmlformats.org/officeDocument/2006/relationships/image" Target="../media/image878.png"/><Relationship Id="rId232" Type="http://schemas.openxmlformats.org/officeDocument/2006/relationships/customXml" Target="../ink/ink66.xml"/><Relationship Id="rId253" Type="http://schemas.openxmlformats.org/officeDocument/2006/relationships/image" Target="../media/image899.png"/><Relationship Id="rId258" Type="http://schemas.openxmlformats.org/officeDocument/2006/relationships/customXml" Target="../ink/ink79.xml"/><Relationship Id="rId274" Type="http://schemas.openxmlformats.org/officeDocument/2006/relationships/customXml" Target="../ink/ink87.xml"/><Relationship Id="rId279" Type="http://schemas.openxmlformats.org/officeDocument/2006/relationships/image" Target="../media/image912.png"/><Relationship Id="rId290" Type="http://schemas.openxmlformats.org/officeDocument/2006/relationships/customXml" Target="../ink/ink95.xml"/><Relationship Id="rId192" Type="http://schemas.openxmlformats.org/officeDocument/2006/relationships/customXml" Target="../ink/ink46.xml"/><Relationship Id="rId197" Type="http://schemas.openxmlformats.org/officeDocument/2006/relationships/image" Target="../media/image871.png"/><Relationship Id="rId206" Type="http://schemas.openxmlformats.org/officeDocument/2006/relationships/customXml" Target="../ink/ink53.xml"/><Relationship Id="rId227" Type="http://schemas.openxmlformats.org/officeDocument/2006/relationships/image" Target="../media/image886.png"/><Relationship Id="rId201" Type="http://schemas.openxmlformats.org/officeDocument/2006/relationships/image" Target="../media/image873.png"/><Relationship Id="rId222" Type="http://schemas.openxmlformats.org/officeDocument/2006/relationships/customXml" Target="../ink/ink61.xml"/><Relationship Id="rId243" Type="http://schemas.openxmlformats.org/officeDocument/2006/relationships/image" Target="../media/image894.png"/><Relationship Id="rId248" Type="http://schemas.openxmlformats.org/officeDocument/2006/relationships/customXml" Target="../ink/ink74.xml"/><Relationship Id="rId264" Type="http://schemas.openxmlformats.org/officeDocument/2006/relationships/customXml" Target="../ink/ink82.xml"/><Relationship Id="rId269" Type="http://schemas.openxmlformats.org/officeDocument/2006/relationships/image" Target="../media/image907.png"/><Relationship Id="rId285" Type="http://schemas.openxmlformats.org/officeDocument/2006/relationships/image" Target="../media/image915.png"/><Relationship Id="rId280" Type="http://schemas.openxmlformats.org/officeDocument/2006/relationships/customXml" Target="../ink/ink90.xml"/><Relationship Id="rId217" Type="http://schemas.openxmlformats.org/officeDocument/2006/relationships/image" Target="../media/image881.png"/><Relationship Id="rId1" Type="http://schemas.openxmlformats.org/officeDocument/2006/relationships/slideLayout" Target="../slideLayouts/slideLayout7.xml"/><Relationship Id="rId190" Type="http://schemas.openxmlformats.org/officeDocument/2006/relationships/customXml" Target="../ink/ink45.xml"/><Relationship Id="rId204" Type="http://schemas.openxmlformats.org/officeDocument/2006/relationships/customXml" Target="../ink/ink52.xml"/><Relationship Id="rId212" Type="http://schemas.openxmlformats.org/officeDocument/2006/relationships/customXml" Target="../ink/ink56.xml"/><Relationship Id="rId220" Type="http://schemas.openxmlformats.org/officeDocument/2006/relationships/customXml" Target="../ink/ink60.xml"/><Relationship Id="rId225" Type="http://schemas.openxmlformats.org/officeDocument/2006/relationships/image" Target="../media/image885.png"/><Relationship Id="rId233" Type="http://schemas.openxmlformats.org/officeDocument/2006/relationships/image" Target="../media/image889.png"/><Relationship Id="rId238" Type="http://schemas.openxmlformats.org/officeDocument/2006/relationships/customXml" Target="../ink/ink69.xml"/><Relationship Id="rId241" Type="http://schemas.openxmlformats.org/officeDocument/2006/relationships/image" Target="../media/image893.png"/><Relationship Id="rId246" Type="http://schemas.openxmlformats.org/officeDocument/2006/relationships/customXml" Target="../ink/ink73.xml"/><Relationship Id="rId254" Type="http://schemas.openxmlformats.org/officeDocument/2006/relationships/customXml" Target="../ink/ink77.xml"/><Relationship Id="rId259" Type="http://schemas.openxmlformats.org/officeDocument/2006/relationships/image" Target="../media/image902.png"/><Relationship Id="rId267" Type="http://schemas.openxmlformats.org/officeDocument/2006/relationships/image" Target="../media/image906.png"/><Relationship Id="rId288" Type="http://schemas.openxmlformats.org/officeDocument/2006/relationships/customXml" Target="../ink/ink94.xml"/><Relationship Id="rId262" Type="http://schemas.openxmlformats.org/officeDocument/2006/relationships/customXml" Target="../ink/ink81.xml"/><Relationship Id="rId270" Type="http://schemas.openxmlformats.org/officeDocument/2006/relationships/customXml" Target="../ink/ink85.xml"/><Relationship Id="rId275" Type="http://schemas.openxmlformats.org/officeDocument/2006/relationships/image" Target="../media/image910.png"/><Relationship Id="rId283" Type="http://schemas.openxmlformats.org/officeDocument/2006/relationships/image" Target="../media/image914.png"/><Relationship Id="rId291" Type="http://schemas.openxmlformats.org/officeDocument/2006/relationships/image" Target="../media/image918.png"/><Relationship Id="rId198" Type="http://schemas.openxmlformats.org/officeDocument/2006/relationships/customXml" Target="../ink/ink49.xml"/><Relationship Id="rId193" Type="http://schemas.openxmlformats.org/officeDocument/2006/relationships/image" Target="../media/image869.png"/><Relationship Id="rId202" Type="http://schemas.openxmlformats.org/officeDocument/2006/relationships/customXml" Target="../ink/ink51.xml"/><Relationship Id="rId207" Type="http://schemas.openxmlformats.org/officeDocument/2006/relationships/image" Target="../media/image876.png"/><Relationship Id="rId210" Type="http://schemas.openxmlformats.org/officeDocument/2006/relationships/customXml" Target="../ink/ink55.xml"/><Relationship Id="rId215" Type="http://schemas.openxmlformats.org/officeDocument/2006/relationships/image" Target="../media/image880.png"/><Relationship Id="rId223" Type="http://schemas.openxmlformats.org/officeDocument/2006/relationships/image" Target="../media/image884.png"/><Relationship Id="rId228" Type="http://schemas.openxmlformats.org/officeDocument/2006/relationships/customXml" Target="../ink/ink64.xml"/><Relationship Id="rId236" Type="http://schemas.openxmlformats.org/officeDocument/2006/relationships/customXml" Target="../ink/ink68.xml"/><Relationship Id="rId244" Type="http://schemas.openxmlformats.org/officeDocument/2006/relationships/customXml" Target="../ink/ink72.xml"/><Relationship Id="rId249" Type="http://schemas.openxmlformats.org/officeDocument/2006/relationships/image" Target="../media/image897.png"/><Relationship Id="rId257" Type="http://schemas.openxmlformats.org/officeDocument/2006/relationships/image" Target="../media/image901.png"/><Relationship Id="rId278" Type="http://schemas.openxmlformats.org/officeDocument/2006/relationships/customXml" Target="../ink/ink89.xml"/><Relationship Id="rId260" Type="http://schemas.openxmlformats.org/officeDocument/2006/relationships/customXml" Target="../ink/ink80.xml"/><Relationship Id="rId265" Type="http://schemas.openxmlformats.org/officeDocument/2006/relationships/image" Target="../media/image905.png"/><Relationship Id="rId281" Type="http://schemas.openxmlformats.org/officeDocument/2006/relationships/image" Target="../media/image913.png"/><Relationship Id="rId286" Type="http://schemas.openxmlformats.org/officeDocument/2006/relationships/customXml" Target="../ink/ink93.xml"/><Relationship Id="rId213" Type="http://schemas.openxmlformats.org/officeDocument/2006/relationships/image" Target="../media/image879.png"/><Relationship Id="rId218" Type="http://schemas.openxmlformats.org/officeDocument/2006/relationships/customXml" Target="../ink/ink59.xml"/><Relationship Id="rId234" Type="http://schemas.openxmlformats.org/officeDocument/2006/relationships/customXml" Target="../ink/ink67.xml"/><Relationship Id="rId239" Type="http://schemas.openxmlformats.org/officeDocument/2006/relationships/image" Target="../media/image892.png"/><Relationship Id="rId2" Type="http://schemas.openxmlformats.org/officeDocument/2006/relationships/notesSlide" Target="../notesSlides/notesSlide14.xml"/><Relationship Id="rId250" Type="http://schemas.openxmlformats.org/officeDocument/2006/relationships/customXml" Target="../ink/ink75.xml"/><Relationship Id="rId255" Type="http://schemas.openxmlformats.org/officeDocument/2006/relationships/image" Target="../media/image900.png"/><Relationship Id="rId271" Type="http://schemas.openxmlformats.org/officeDocument/2006/relationships/image" Target="../media/image908.png"/><Relationship Id="rId276" Type="http://schemas.openxmlformats.org/officeDocument/2006/relationships/customXml" Target="../ink/ink88.xml"/><Relationship Id="rId292" Type="http://schemas.openxmlformats.org/officeDocument/2006/relationships/image" Target="../media/image7.png"/><Relationship Id="rId194" Type="http://schemas.openxmlformats.org/officeDocument/2006/relationships/customXml" Target="../ink/ink47.xml"/><Relationship Id="rId199" Type="http://schemas.openxmlformats.org/officeDocument/2006/relationships/image" Target="../media/image872.png"/><Relationship Id="rId203" Type="http://schemas.openxmlformats.org/officeDocument/2006/relationships/image" Target="../media/image874.png"/><Relationship Id="rId208" Type="http://schemas.openxmlformats.org/officeDocument/2006/relationships/customXml" Target="../ink/ink54.xml"/><Relationship Id="rId229" Type="http://schemas.openxmlformats.org/officeDocument/2006/relationships/image" Target="../media/image887.png"/><Relationship Id="rId224" Type="http://schemas.openxmlformats.org/officeDocument/2006/relationships/customXml" Target="../ink/ink62.xml"/><Relationship Id="rId240" Type="http://schemas.openxmlformats.org/officeDocument/2006/relationships/customXml" Target="../ink/ink70.xml"/><Relationship Id="rId245" Type="http://schemas.openxmlformats.org/officeDocument/2006/relationships/image" Target="../media/image895.png"/><Relationship Id="rId261" Type="http://schemas.openxmlformats.org/officeDocument/2006/relationships/image" Target="../media/image903.png"/><Relationship Id="rId266" Type="http://schemas.openxmlformats.org/officeDocument/2006/relationships/customXml" Target="../ink/ink83.xml"/><Relationship Id="rId287" Type="http://schemas.openxmlformats.org/officeDocument/2006/relationships/image" Target="../media/image916.png"/><Relationship Id="rId282" Type="http://schemas.openxmlformats.org/officeDocument/2006/relationships/customXml" Target="../ink/ink91.xml"/><Relationship Id="rId189" Type="http://schemas.openxmlformats.org/officeDocument/2006/relationships/image" Target="../media/image867.png"/><Relationship Id="rId219" Type="http://schemas.openxmlformats.org/officeDocument/2006/relationships/image" Target="../media/image882.png"/><Relationship Id="rId3" Type="http://schemas.openxmlformats.org/officeDocument/2006/relationships/customXml" Target="../ink/ink44.xml"/><Relationship Id="rId214" Type="http://schemas.openxmlformats.org/officeDocument/2006/relationships/customXml" Target="../ink/ink57.xml"/><Relationship Id="rId230" Type="http://schemas.openxmlformats.org/officeDocument/2006/relationships/customXml" Target="../ink/ink65.xml"/><Relationship Id="rId235" Type="http://schemas.openxmlformats.org/officeDocument/2006/relationships/image" Target="../media/image890.png"/><Relationship Id="rId251" Type="http://schemas.openxmlformats.org/officeDocument/2006/relationships/image" Target="../media/image898.png"/><Relationship Id="rId256" Type="http://schemas.openxmlformats.org/officeDocument/2006/relationships/customXml" Target="../ink/ink78.xml"/><Relationship Id="rId277" Type="http://schemas.openxmlformats.org/officeDocument/2006/relationships/image" Target="../media/image911.png"/><Relationship Id="rId272" Type="http://schemas.openxmlformats.org/officeDocument/2006/relationships/customXml" Target="../ink/ink86.xml"/><Relationship Id="rId293" Type="http://schemas.openxmlformats.org/officeDocument/2006/relationships/customXml" Target="../ink/ink96.xml"/><Relationship Id="rId195" Type="http://schemas.openxmlformats.org/officeDocument/2006/relationships/image" Target="../media/image870.png"/><Relationship Id="rId209" Type="http://schemas.openxmlformats.org/officeDocument/2006/relationships/image" Target="../media/image8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52.png"/><Relationship Id="rId117" Type="http://schemas.openxmlformats.org/officeDocument/2006/relationships/customXml" Target="../ink/ink154.xml"/><Relationship Id="rId21" Type="http://schemas.openxmlformats.org/officeDocument/2006/relationships/customXml" Target="../ink/ink108.xml"/><Relationship Id="rId42" Type="http://schemas.openxmlformats.org/officeDocument/2006/relationships/image" Target="../media/image1460.png"/><Relationship Id="rId47" Type="http://schemas.openxmlformats.org/officeDocument/2006/relationships/customXml" Target="../ink/ink121.xml"/><Relationship Id="rId63" Type="http://schemas.openxmlformats.org/officeDocument/2006/relationships/customXml" Target="../ink/ink126.xml"/><Relationship Id="rId68" Type="http://schemas.openxmlformats.org/officeDocument/2006/relationships/image" Target="../media/image1473.png"/><Relationship Id="rId84" Type="http://schemas.openxmlformats.org/officeDocument/2006/relationships/image" Target="../media/image1481.png"/><Relationship Id="rId89" Type="http://schemas.openxmlformats.org/officeDocument/2006/relationships/customXml" Target="../ink/ink139.xml"/><Relationship Id="rId112" Type="http://schemas.openxmlformats.org/officeDocument/2006/relationships/image" Target="../media/image1494.png"/><Relationship Id="rId16" Type="http://schemas.openxmlformats.org/officeDocument/2006/relationships/image" Target="../media/image1447.png"/><Relationship Id="rId107" Type="http://schemas.openxmlformats.org/officeDocument/2006/relationships/image" Target="../media/image1492.png"/><Relationship Id="rId11" Type="http://schemas.openxmlformats.org/officeDocument/2006/relationships/customXml" Target="../ink/ink103.xml"/><Relationship Id="rId32" Type="http://schemas.openxmlformats.org/officeDocument/2006/relationships/image" Target="../media/image1455.png"/><Relationship Id="rId37" Type="http://schemas.openxmlformats.org/officeDocument/2006/relationships/customXml" Target="../ink/ink116.xml"/><Relationship Id="rId53" Type="http://schemas.openxmlformats.org/officeDocument/2006/relationships/customXml" Target="../ink/ink124.xml"/><Relationship Id="rId74" Type="http://schemas.openxmlformats.org/officeDocument/2006/relationships/image" Target="../media/image1476.png"/><Relationship Id="rId79" Type="http://schemas.openxmlformats.org/officeDocument/2006/relationships/customXml" Target="../ink/ink134.xml"/><Relationship Id="rId102" Type="http://schemas.openxmlformats.org/officeDocument/2006/relationships/customXml" Target="../ink/ink146.xml"/><Relationship Id="rId5" Type="http://schemas.openxmlformats.org/officeDocument/2006/relationships/customXml" Target="../ink/ink100.xml"/><Relationship Id="rId90" Type="http://schemas.openxmlformats.org/officeDocument/2006/relationships/image" Target="../media/image1484.png"/><Relationship Id="rId95" Type="http://schemas.openxmlformats.org/officeDocument/2006/relationships/customXml" Target="../ink/ink142.xml"/><Relationship Id="rId22" Type="http://schemas.openxmlformats.org/officeDocument/2006/relationships/image" Target="../media/image1450.png"/><Relationship Id="rId27" Type="http://schemas.openxmlformats.org/officeDocument/2006/relationships/customXml" Target="../ink/ink111.xml"/><Relationship Id="rId43" Type="http://schemas.openxmlformats.org/officeDocument/2006/relationships/customXml" Target="../ink/ink119.xml"/><Relationship Id="rId48" Type="http://schemas.openxmlformats.org/officeDocument/2006/relationships/image" Target="../media/image1463.png"/><Relationship Id="rId64" Type="http://schemas.openxmlformats.org/officeDocument/2006/relationships/image" Target="../media/image1471.png"/><Relationship Id="rId69" Type="http://schemas.openxmlformats.org/officeDocument/2006/relationships/customXml" Target="../ink/ink129.xml"/><Relationship Id="rId113" Type="http://schemas.openxmlformats.org/officeDocument/2006/relationships/customXml" Target="../ink/ink152.xml"/><Relationship Id="rId118" Type="http://schemas.openxmlformats.org/officeDocument/2006/relationships/image" Target="../media/image1497.png"/><Relationship Id="rId80" Type="http://schemas.openxmlformats.org/officeDocument/2006/relationships/image" Target="../media/image1479.png"/><Relationship Id="rId85" Type="http://schemas.openxmlformats.org/officeDocument/2006/relationships/customXml" Target="../ink/ink137.xml"/><Relationship Id="rId12" Type="http://schemas.openxmlformats.org/officeDocument/2006/relationships/image" Target="../media/image1445.png"/><Relationship Id="rId17" Type="http://schemas.openxmlformats.org/officeDocument/2006/relationships/customXml" Target="../ink/ink106.xml"/><Relationship Id="rId33" Type="http://schemas.openxmlformats.org/officeDocument/2006/relationships/customXml" Target="../ink/ink114.xml"/><Relationship Id="rId38" Type="http://schemas.openxmlformats.org/officeDocument/2006/relationships/image" Target="../media/image1458.png"/><Relationship Id="rId103" Type="http://schemas.openxmlformats.org/officeDocument/2006/relationships/image" Target="../media/image1490.png"/><Relationship Id="rId108" Type="http://schemas.openxmlformats.org/officeDocument/2006/relationships/customXml" Target="../ink/ink149.xml"/><Relationship Id="rId70" Type="http://schemas.openxmlformats.org/officeDocument/2006/relationships/image" Target="../media/image1474.png"/><Relationship Id="rId75" Type="http://schemas.openxmlformats.org/officeDocument/2006/relationships/customXml" Target="../ink/ink132.xml"/><Relationship Id="rId91" Type="http://schemas.openxmlformats.org/officeDocument/2006/relationships/customXml" Target="../ink/ink140.xml"/><Relationship Id="rId96" Type="http://schemas.openxmlformats.org/officeDocument/2006/relationships/image" Target="../media/image14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42.png"/><Relationship Id="rId15" Type="http://schemas.openxmlformats.org/officeDocument/2006/relationships/customXml" Target="../ink/ink105.xml"/><Relationship Id="rId23" Type="http://schemas.openxmlformats.org/officeDocument/2006/relationships/customXml" Target="../ink/ink109.xml"/><Relationship Id="rId28" Type="http://schemas.openxmlformats.org/officeDocument/2006/relationships/image" Target="../media/image1453.png"/><Relationship Id="rId36" Type="http://schemas.openxmlformats.org/officeDocument/2006/relationships/image" Target="../media/image12.png"/><Relationship Id="rId49" Type="http://schemas.openxmlformats.org/officeDocument/2006/relationships/customXml" Target="../ink/ink122.xml"/><Relationship Id="rId106" Type="http://schemas.openxmlformats.org/officeDocument/2006/relationships/customXml" Target="../ink/ink148.xml"/><Relationship Id="rId114" Type="http://schemas.openxmlformats.org/officeDocument/2006/relationships/image" Target="../media/image1495.png"/><Relationship Id="rId119" Type="http://schemas.openxmlformats.org/officeDocument/2006/relationships/customXml" Target="../ink/ink155.xml"/><Relationship Id="rId10" Type="http://schemas.openxmlformats.org/officeDocument/2006/relationships/image" Target="../media/image1444.png"/><Relationship Id="rId31" Type="http://schemas.openxmlformats.org/officeDocument/2006/relationships/customXml" Target="../ink/ink113.xml"/><Relationship Id="rId44" Type="http://schemas.openxmlformats.org/officeDocument/2006/relationships/image" Target="../media/image1461.png"/><Relationship Id="rId52" Type="http://schemas.openxmlformats.org/officeDocument/2006/relationships/image" Target="../media/image1465.png"/><Relationship Id="rId60" Type="http://schemas.openxmlformats.org/officeDocument/2006/relationships/image" Target="../media/image1469.png"/><Relationship Id="rId65" Type="http://schemas.openxmlformats.org/officeDocument/2006/relationships/customXml" Target="../ink/ink127.xml"/><Relationship Id="rId73" Type="http://schemas.openxmlformats.org/officeDocument/2006/relationships/customXml" Target="../ink/ink131.xml"/><Relationship Id="rId78" Type="http://schemas.openxmlformats.org/officeDocument/2006/relationships/image" Target="../media/image1478.png"/><Relationship Id="rId81" Type="http://schemas.openxmlformats.org/officeDocument/2006/relationships/customXml" Target="../ink/ink135.xml"/><Relationship Id="rId86" Type="http://schemas.openxmlformats.org/officeDocument/2006/relationships/image" Target="../media/image1482.png"/><Relationship Id="rId94" Type="http://schemas.openxmlformats.org/officeDocument/2006/relationships/image" Target="../media/image1486.png"/><Relationship Id="rId99" Type="http://schemas.openxmlformats.org/officeDocument/2006/relationships/customXml" Target="../ink/ink144.xml"/><Relationship Id="rId101" Type="http://schemas.openxmlformats.org/officeDocument/2006/relationships/customXml" Target="../ink/ink145.xml"/><Relationship Id="rId4" Type="http://schemas.openxmlformats.org/officeDocument/2006/relationships/image" Target="../media/image11.png"/><Relationship Id="rId9" Type="http://schemas.openxmlformats.org/officeDocument/2006/relationships/customXml" Target="../ink/ink102.xml"/><Relationship Id="rId13" Type="http://schemas.openxmlformats.org/officeDocument/2006/relationships/customXml" Target="../ink/ink104.xml"/><Relationship Id="rId18" Type="http://schemas.openxmlformats.org/officeDocument/2006/relationships/image" Target="../media/image1448.png"/><Relationship Id="rId39" Type="http://schemas.openxmlformats.org/officeDocument/2006/relationships/customXml" Target="../ink/ink117.xml"/><Relationship Id="rId109" Type="http://schemas.openxmlformats.org/officeDocument/2006/relationships/customXml" Target="../ink/ink150.xml"/><Relationship Id="rId34" Type="http://schemas.openxmlformats.org/officeDocument/2006/relationships/image" Target="../media/image1456.png"/><Relationship Id="rId50" Type="http://schemas.openxmlformats.org/officeDocument/2006/relationships/image" Target="../media/image1464.png"/><Relationship Id="rId76" Type="http://schemas.openxmlformats.org/officeDocument/2006/relationships/image" Target="../media/image1477.png"/><Relationship Id="rId97" Type="http://schemas.openxmlformats.org/officeDocument/2006/relationships/customXml" Target="../ink/ink143.xml"/><Relationship Id="rId104" Type="http://schemas.openxmlformats.org/officeDocument/2006/relationships/customXml" Target="../ink/ink147.xml"/><Relationship Id="rId120" Type="http://schemas.openxmlformats.org/officeDocument/2006/relationships/customXml" Target="../ink/ink156.xml"/><Relationship Id="rId7" Type="http://schemas.openxmlformats.org/officeDocument/2006/relationships/customXml" Target="../ink/ink101.xml"/><Relationship Id="rId71" Type="http://schemas.openxmlformats.org/officeDocument/2006/relationships/customXml" Target="../ink/ink130.xml"/><Relationship Id="rId92" Type="http://schemas.openxmlformats.org/officeDocument/2006/relationships/image" Target="../media/image1485.png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112.xml"/><Relationship Id="rId24" Type="http://schemas.openxmlformats.org/officeDocument/2006/relationships/image" Target="../media/image1451.png"/><Relationship Id="rId40" Type="http://schemas.openxmlformats.org/officeDocument/2006/relationships/image" Target="../media/image1459.png"/><Relationship Id="rId45" Type="http://schemas.openxmlformats.org/officeDocument/2006/relationships/customXml" Target="../ink/ink120.xml"/><Relationship Id="rId66" Type="http://schemas.openxmlformats.org/officeDocument/2006/relationships/image" Target="../media/image1472.png"/><Relationship Id="rId87" Type="http://schemas.openxmlformats.org/officeDocument/2006/relationships/customXml" Target="../ink/ink138.xml"/><Relationship Id="rId110" Type="http://schemas.openxmlformats.org/officeDocument/2006/relationships/image" Target="../media/image1493.png"/><Relationship Id="rId115" Type="http://schemas.openxmlformats.org/officeDocument/2006/relationships/customXml" Target="../ink/ink153.xml"/><Relationship Id="rId61" Type="http://schemas.openxmlformats.org/officeDocument/2006/relationships/customXml" Target="../ink/ink125.xml"/><Relationship Id="rId82" Type="http://schemas.openxmlformats.org/officeDocument/2006/relationships/image" Target="../media/image1480.png"/><Relationship Id="rId19" Type="http://schemas.openxmlformats.org/officeDocument/2006/relationships/customXml" Target="../ink/ink107.xml"/><Relationship Id="rId14" Type="http://schemas.openxmlformats.org/officeDocument/2006/relationships/image" Target="../media/image1446.png"/><Relationship Id="rId30" Type="http://schemas.openxmlformats.org/officeDocument/2006/relationships/image" Target="../media/image1454.png"/><Relationship Id="rId35" Type="http://schemas.openxmlformats.org/officeDocument/2006/relationships/customXml" Target="../ink/ink115.xml"/><Relationship Id="rId77" Type="http://schemas.openxmlformats.org/officeDocument/2006/relationships/customXml" Target="../ink/ink133.xml"/><Relationship Id="rId100" Type="http://schemas.openxmlformats.org/officeDocument/2006/relationships/image" Target="../media/image1489.png"/><Relationship Id="rId105" Type="http://schemas.openxmlformats.org/officeDocument/2006/relationships/image" Target="../media/image1491.png"/><Relationship Id="rId8" Type="http://schemas.openxmlformats.org/officeDocument/2006/relationships/image" Target="../media/image1443.png"/><Relationship Id="rId51" Type="http://schemas.openxmlformats.org/officeDocument/2006/relationships/customXml" Target="../ink/ink123.xml"/><Relationship Id="rId72" Type="http://schemas.openxmlformats.org/officeDocument/2006/relationships/image" Target="../media/image1475.png"/><Relationship Id="rId93" Type="http://schemas.openxmlformats.org/officeDocument/2006/relationships/customXml" Target="../ink/ink141.xml"/><Relationship Id="rId98" Type="http://schemas.openxmlformats.org/officeDocument/2006/relationships/image" Target="../media/image1488.png"/><Relationship Id="rId121" Type="http://schemas.openxmlformats.org/officeDocument/2006/relationships/image" Target="../media/image1498.png"/><Relationship Id="rId3" Type="http://schemas.openxmlformats.org/officeDocument/2006/relationships/customXml" Target="../ink/ink99.xml"/><Relationship Id="rId25" Type="http://schemas.openxmlformats.org/officeDocument/2006/relationships/customXml" Target="../ink/ink110.xml"/><Relationship Id="rId46" Type="http://schemas.openxmlformats.org/officeDocument/2006/relationships/image" Target="../media/image1462.png"/><Relationship Id="rId67" Type="http://schemas.openxmlformats.org/officeDocument/2006/relationships/customXml" Target="../ink/ink128.xml"/><Relationship Id="rId116" Type="http://schemas.openxmlformats.org/officeDocument/2006/relationships/image" Target="../media/image1496.png"/><Relationship Id="rId20" Type="http://schemas.openxmlformats.org/officeDocument/2006/relationships/image" Target="../media/image1449.png"/><Relationship Id="rId41" Type="http://schemas.openxmlformats.org/officeDocument/2006/relationships/customXml" Target="../ink/ink118.xml"/><Relationship Id="rId62" Type="http://schemas.openxmlformats.org/officeDocument/2006/relationships/image" Target="../media/image1470.png"/><Relationship Id="rId83" Type="http://schemas.openxmlformats.org/officeDocument/2006/relationships/customXml" Target="../ink/ink136.xml"/><Relationship Id="rId88" Type="http://schemas.openxmlformats.org/officeDocument/2006/relationships/image" Target="../media/image1483.png"/><Relationship Id="rId111" Type="http://schemas.openxmlformats.org/officeDocument/2006/relationships/customXml" Target="../ink/ink15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5.png"/><Relationship Id="rId13" Type="http://schemas.openxmlformats.org/officeDocument/2006/relationships/customXml" Target="../ink/ink162.xml"/><Relationship Id="rId18" Type="http://schemas.openxmlformats.org/officeDocument/2006/relationships/image" Target="../media/image1550.png"/><Relationship Id="rId26" Type="http://schemas.openxmlformats.org/officeDocument/2006/relationships/image" Target="../media/image1554.png"/><Relationship Id="rId3" Type="http://schemas.openxmlformats.org/officeDocument/2006/relationships/customXml" Target="../ink/ink157.xml"/><Relationship Id="rId21" Type="http://schemas.openxmlformats.org/officeDocument/2006/relationships/customXml" Target="../ink/ink166.xml"/><Relationship Id="rId7" Type="http://schemas.openxmlformats.org/officeDocument/2006/relationships/customXml" Target="../ink/ink159.xml"/><Relationship Id="rId12" Type="http://schemas.openxmlformats.org/officeDocument/2006/relationships/image" Target="../media/image1547.png"/><Relationship Id="rId17" Type="http://schemas.openxmlformats.org/officeDocument/2006/relationships/customXml" Target="../ink/ink164.xml"/><Relationship Id="rId25" Type="http://schemas.openxmlformats.org/officeDocument/2006/relationships/customXml" Target="../ink/ink168.xm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549.png"/><Relationship Id="rId20" Type="http://schemas.openxmlformats.org/officeDocument/2006/relationships/image" Target="../media/image15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44.png"/><Relationship Id="rId11" Type="http://schemas.openxmlformats.org/officeDocument/2006/relationships/customXml" Target="../ink/ink161.xml"/><Relationship Id="rId24" Type="http://schemas.openxmlformats.org/officeDocument/2006/relationships/image" Target="../media/image1553.png"/><Relationship Id="rId5" Type="http://schemas.openxmlformats.org/officeDocument/2006/relationships/customXml" Target="../ink/ink158.xml"/><Relationship Id="rId15" Type="http://schemas.openxmlformats.org/officeDocument/2006/relationships/customXml" Target="../ink/ink163.xml"/><Relationship Id="rId23" Type="http://schemas.openxmlformats.org/officeDocument/2006/relationships/customXml" Target="../ink/ink167.xml"/><Relationship Id="rId28" Type="http://schemas.openxmlformats.org/officeDocument/2006/relationships/image" Target="../media/image1555.png"/><Relationship Id="rId10" Type="http://schemas.openxmlformats.org/officeDocument/2006/relationships/image" Target="../media/image1546.png"/><Relationship Id="rId19" Type="http://schemas.openxmlformats.org/officeDocument/2006/relationships/customXml" Target="../ink/ink165.xml"/><Relationship Id="rId4" Type="http://schemas.openxmlformats.org/officeDocument/2006/relationships/image" Target="../media/image1543.png"/><Relationship Id="rId9" Type="http://schemas.openxmlformats.org/officeDocument/2006/relationships/customXml" Target="../ink/ink160.xml"/><Relationship Id="rId14" Type="http://schemas.openxmlformats.org/officeDocument/2006/relationships/image" Target="../media/image1548.png"/><Relationship Id="rId22" Type="http://schemas.openxmlformats.org/officeDocument/2006/relationships/image" Target="../media/image1552.png"/><Relationship Id="rId27" Type="http://schemas.openxmlformats.org/officeDocument/2006/relationships/customXml" Target="../ink/ink169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52.png"/><Relationship Id="rId21" Type="http://schemas.openxmlformats.org/officeDocument/2006/relationships/customXml" Target="../ink/ink179.xml"/><Relationship Id="rId42" Type="http://schemas.openxmlformats.org/officeDocument/2006/relationships/image" Target="../media/image1660.png"/><Relationship Id="rId47" Type="http://schemas.openxmlformats.org/officeDocument/2006/relationships/customXml" Target="../ink/ink192.xml"/><Relationship Id="rId63" Type="http://schemas.openxmlformats.org/officeDocument/2006/relationships/customXml" Target="../ink/ink200.xml"/><Relationship Id="rId68" Type="http://schemas.openxmlformats.org/officeDocument/2006/relationships/image" Target="../media/image1673.png"/><Relationship Id="rId16" Type="http://schemas.openxmlformats.org/officeDocument/2006/relationships/image" Target="../media/image1647.png"/><Relationship Id="rId11" Type="http://schemas.openxmlformats.org/officeDocument/2006/relationships/customXml" Target="../ink/ink174.xml"/><Relationship Id="rId32" Type="http://schemas.openxmlformats.org/officeDocument/2006/relationships/image" Target="../media/image1655.png"/><Relationship Id="rId37" Type="http://schemas.openxmlformats.org/officeDocument/2006/relationships/customXml" Target="../ink/ink187.xml"/><Relationship Id="rId53" Type="http://schemas.openxmlformats.org/officeDocument/2006/relationships/customXml" Target="../ink/ink195.xml"/><Relationship Id="rId58" Type="http://schemas.openxmlformats.org/officeDocument/2006/relationships/image" Target="../media/image1668.png"/><Relationship Id="rId74" Type="http://schemas.openxmlformats.org/officeDocument/2006/relationships/image" Target="../media/image1676.png"/><Relationship Id="rId79" Type="http://schemas.openxmlformats.org/officeDocument/2006/relationships/customXml" Target="../ink/ink208.xml"/><Relationship Id="rId5" Type="http://schemas.openxmlformats.org/officeDocument/2006/relationships/customXml" Target="../ink/ink171.xml"/><Relationship Id="rId61" Type="http://schemas.openxmlformats.org/officeDocument/2006/relationships/customXml" Target="../ink/ink199.xml"/><Relationship Id="rId82" Type="http://schemas.openxmlformats.org/officeDocument/2006/relationships/image" Target="../media/image1680.png"/><Relationship Id="rId19" Type="http://schemas.openxmlformats.org/officeDocument/2006/relationships/customXml" Target="../ink/ink178.xml"/><Relationship Id="rId14" Type="http://schemas.openxmlformats.org/officeDocument/2006/relationships/image" Target="../media/image1646.png"/><Relationship Id="rId22" Type="http://schemas.openxmlformats.org/officeDocument/2006/relationships/image" Target="../media/image1650.png"/><Relationship Id="rId27" Type="http://schemas.openxmlformats.org/officeDocument/2006/relationships/customXml" Target="../ink/ink182.xml"/><Relationship Id="rId30" Type="http://schemas.openxmlformats.org/officeDocument/2006/relationships/image" Target="../media/image1654.png"/><Relationship Id="rId35" Type="http://schemas.openxmlformats.org/officeDocument/2006/relationships/customXml" Target="../ink/ink186.xml"/><Relationship Id="rId43" Type="http://schemas.openxmlformats.org/officeDocument/2006/relationships/customXml" Target="../ink/ink190.xml"/><Relationship Id="rId48" Type="http://schemas.openxmlformats.org/officeDocument/2006/relationships/image" Target="../media/image1663.png"/><Relationship Id="rId56" Type="http://schemas.openxmlformats.org/officeDocument/2006/relationships/image" Target="../media/image1667.png"/><Relationship Id="rId64" Type="http://schemas.openxmlformats.org/officeDocument/2006/relationships/image" Target="../media/image1671.png"/><Relationship Id="rId69" Type="http://schemas.openxmlformats.org/officeDocument/2006/relationships/customXml" Target="../ink/ink203.xml"/><Relationship Id="rId77" Type="http://schemas.openxmlformats.org/officeDocument/2006/relationships/customXml" Target="../ink/ink207.xml"/><Relationship Id="rId8" Type="http://schemas.openxmlformats.org/officeDocument/2006/relationships/image" Target="../media/image1643.png"/><Relationship Id="rId51" Type="http://schemas.openxmlformats.org/officeDocument/2006/relationships/customXml" Target="../ink/ink194.xml"/><Relationship Id="rId72" Type="http://schemas.openxmlformats.org/officeDocument/2006/relationships/image" Target="../media/image1675.png"/><Relationship Id="rId80" Type="http://schemas.openxmlformats.org/officeDocument/2006/relationships/image" Target="../media/image1679.png"/><Relationship Id="rId3" Type="http://schemas.openxmlformats.org/officeDocument/2006/relationships/customXml" Target="../ink/ink170.xml"/><Relationship Id="rId12" Type="http://schemas.openxmlformats.org/officeDocument/2006/relationships/image" Target="../media/image1645.png"/><Relationship Id="rId17" Type="http://schemas.openxmlformats.org/officeDocument/2006/relationships/customXml" Target="../ink/ink177.xml"/><Relationship Id="rId25" Type="http://schemas.openxmlformats.org/officeDocument/2006/relationships/customXml" Target="../ink/ink181.xml"/><Relationship Id="rId33" Type="http://schemas.openxmlformats.org/officeDocument/2006/relationships/customXml" Target="../ink/ink185.xml"/><Relationship Id="rId38" Type="http://schemas.openxmlformats.org/officeDocument/2006/relationships/image" Target="../media/image1658.png"/><Relationship Id="rId46" Type="http://schemas.openxmlformats.org/officeDocument/2006/relationships/image" Target="../media/image1662.png"/><Relationship Id="rId59" Type="http://schemas.openxmlformats.org/officeDocument/2006/relationships/customXml" Target="../ink/ink198.xml"/><Relationship Id="rId67" Type="http://schemas.openxmlformats.org/officeDocument/2006/relationships/customXml" Target="../ink/ink202.xml"/><Relationship Id="rId20" Type="http://schemas.openxmlformats.org/officeDocument/2006/relationships/image" Target="../media/image1649.png"/><Relationship Id="rId41" Type="http://schemas.openxmlformats.org/officeDocument/2006/relationships/customXml" Target="../ink/ink189.xml"/><Relationship Id="rId54" Type="http://schemas.openxmlformats.org/officeDocument/2006/relationships/image" Target="../media/image1666.png"/><Relationship Id="rId62" Type="http://schemas.openxmlformats.org/officeDocument/2006/relationships/image" Target="../media/image1670.png"/><Relationship Id="rId70" Type="http://schemas.openxmlformats.org/officeDocument/2006/relationships/image" Target="../media/image1674.png"/><Relationship Id="rId75" Type="http://schemas.openxmlformats.org/officeDocument/2006/relationships/customXml" Target="../ink/ink20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42.png"/><Relationship Id="rId15" Type="http://schemas.openxmlformats.org/officeDocument/2006/relationships/customXml" Target="../ink/ink176.xml"/><Relationship Id="rId23" Type="http://schemas.openxmlformats.org/officeDocument/2006/relationships/customXml" Target="../ink/ink180.xml"/><Relationship Id="rId28" Type="http://schemas.openxmlformats.org/officeDocument/2006/relationships/image" Target="../media/image1653.png"/><Relationship Id="rId36" Type="http://schemas.openxmlformats.org/officeDocument/2006/relationships/image" Target="../media/image1657.png"/><Relationship Id="rId49" Type="http://schemas.openxmlformats.org/officeDocument/2006/relationships/customXml" Target="../ink/ink193.xml"/><Relationship Id="rId57" Type="http://schemas.openxmlformats.org/officeDocument/2006/relationships/customXml" Target="../ink/ink197.xml"/><Relationship Id="rId10" Type="http://schemas.openxmlformats.org/officeDocument/2006/relationships/image" Target="../media/image1644.png"/><Relationship Id="rId31" Type="http://schemas.openxmlformats.org/officeDocument/2006/relationships/customXml" Target="../ink/ink184.xml"/><Relationship Id="rId44" Type="http://schemas.openxmlformats.org/officeDocument/2006/relationships/image" Target="../media/image1661.png"/><Relationship Id="rId52" Type="http://schemas.openxmlformats.org/officeDocument/2006/relationships/image" Target="../media/image1665.png"/><Relationship Id="rId60" Type="http://schemas.openxmlformats.org/officeDocument/2006/relationships/image" Target="../media/image1669.png"/><Relationship Id="rId65" Type="http://schemas.openxmlformats.org/officeDocument/2006/relationships/customXml" Target="../ink/ink201.xml"/><Relationship Id="rId73" Type="http://schemas.openxmlformats.org/officeDocument/2006/relationships/customXml" Target="../ink/ink205.xml"/><Relationship Id="rId78" Type="http://schemas.openxmlformats.org/officeDocument/2006/relationships/image" Target="../media/image1678.png"/><Relationship Id="rId81" Type="http://schemas.openxmlformats.org/officeDocument/2006/relationships/customXml" Target="../ink/ink209.xml"/><Relationship Id="rId4" Type="http://schemas.openxmlformats.org/officeDocument/2006/relationships/image" Target="../media/image1641.png"/><Relationship Id="rId9" Type="http://schemas.openxmlformats.org/officeDocument/2006/relationships/customXml" Target="../ink/ink173.xml"/><Relationship Id="rId13" Type="http://schemas.openxmlformats.org/officeDocument/2006/relationships/customXml" Target="../ink/ink175.xml"/><Relationship Id="rId18" Type="http://schemas.openxmlformats.org/officeDocument/2006/relationships/image" Target="../media/image1648.png"/><Relationship Id="rId39" Type="http://schemas.openxmlformats.org/officeDocument/2006/relationships/customXml" Target="../ink/ink188.xml"/><Relationship Id="rId34" Type="http://schemas.openxmlformats.org/officeDocument/2006/relationships/image" Target="../media/image1656.png"/><Relationship Id="rId50" Type="http://schemas.openxmlformats.org/officeDocument/2006/relationships/image" Target="../media/image1664.png"/><Relationship Id="rId55" Type="http://schemas.openxmlformats.org/officeDocument/2006/relationships/customXml" Target="../ink/ink196.xml"/><Relationship Id="rId76" Type="http://schemas.openxmlformats.org/officeDocument/2006/relationships/image" Target="../media/image1677.png"/><Relationship Id="rId7" Type="http://schemas.openxmlformats.org/officeDocument/2006/relationships/customXml" Target="../ink/ink172.xml"/><Relationship Id="rId71" Type="http://schemas.openxmlformats.org/officeDocument/2006/relationships/customXml" Target="../ink/ink204.xml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183.xml"/><Relationship Id="rId24" Type="http://schemas.openxmlformats.org/officeDocument/2006/relationships/image" Target="../media/image1651.png"/><Relationship Id="rId40" Type="http://schemas.openxmlformats.org/officeDocument/2006/relationships/image" Target="../media/image1659.png"/><Relationship Id="rId45" Type="http://schemas.openxmlformats.org/officeDocument/2006/relationships/customXml" Target="../ink/ink191.xml"/><Relationship Id="rId66" Type="http://schemas.openxmlformats.org/officeDocument/2006/relationships/image" Target="../media/image167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2.png"/><Relationship Id="rId2" Type="http://schemas.openxmlformats.org/officeDocument/2006/relationships/customXml" Target="../ink/ink2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ksqldb.io/examples.html" TargetMode="External"/><Relationship Id="rId2" Type="http://schemas.openxmlformats.org/officeDocument/2006/relationships/hyperlink" Target="https://ksqldb.io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witter.com/ksqldb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ksqlDB</a:t>
            </a: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Emanuele Della Valle</a:t>
            </a:r>
          </a:p>
          <a:p>
            <a:pPr lvl="0"/>
            <a:r>
              <a:rPr lang="en-GB" sz="2000" dirty="0"/>
              <a:t>prof @ </a:t>
            </a:r>
            <a:r>
              <a:rPr lang="en-GB" sz="2000" dirty="0" err="1"/>
              <a:t>Politecnico</a:t>
            </a:r>
            <a:r>
              <a:rPr lang="en-GB" sz="2000" dirty="0"/>
              <a:t> di Milano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10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Key operations</a:t>
            </a:r>
            <a:br>
              <a:rPr lang="en-US" dirty="0"/>
            </a:br>
            <a:r>
              <a:rPr lang="en-US" dirty="0"/>
              <a:t>Perform continuous transformations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2E1D-3BCA-664C-9B9A-D3C66D28EE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CREATE STREAM </a:t>
            </a:r>
            <a:r>
              <a:rPr lang="it-IT" sz="2400" dirty="0" err="1">
                <a:latin typeface="Courier" pitchFamily="2" charset="0"/>
              </a:rPr>
              <a:t>locations</a:t>
            </a:r>
            <a:r>
              <a:rPr lang="it-IT" sz="2400" dirty="0">
                <a:latin typeface="Courier" pitchFamily="2" charset="0"/>
              </a:rPr>
              <a:t> AS</a:t>
            </a: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SELECT </a:t>
            </a:r>
            <a:r>
              <a:rPr lang="it-IT" sz="2400" dirty="0" err="1">
                <a:latin typeface="Courier" pitchFamily="2" charset="0"/>
              </a:rPr>
              <a:t>rideId</a:t>
            </a:r>
            <a:r>
              <a:rPr lang="it-IT" sz="2400" dirty="0">
                <a:latin typeface="Courier" pitchFamily="2" charset="0"/>
              </a:rPr>
              <a:t>, </a:t>
            </a:r>
            <a:r>
              <a:rPr lang="it-IT" sz="2400" dirty="0" err="1">
                <a:latin typeface="Courier" pitchFamily="2" charset="0"/>
              </a:rPr>
              <a:t>latitude</a:t>
            </a:r>
            <a:r>
              <a:rPr lang="it-IT" sz="2400" dirty="0">
                <a:latin typeface="Courier" pitchFamily="2" charset="0"/>
              </a:rPr>
              <a:t>, </a:t>
            </a:r>
            <a:r>
              <a:rPr lang="it-IT" sz="2400" dirty="0" err="1">
                <a:latin typeface="Courier" pitchFamily="2" charset="0"/>
              </a:rPr>
              <a:t>longitude</a:t>
            </a:r>
            <a:r>
              <a:rPr lang="it-IT" sz="24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       GEO_DISTANCE(</a:t>
            </a:r>
            <a:r>
              <a:rPr lang="it-IT" sz="2400" dirty="0" err="1">
                <a:latin typeface="Courier" pitchFamily="2" charset="0"/>
              </a:rPr>
              <a:t>latitude</a:t>
            </a:r>
            <a:r>
              <a:rPr lang="it-IT" sz="2400" dirty="0">
                <a:latin typeface="Courier" pitchFamily="2" charset="0"/>
              </a:rPr>
              <a:t>, </a:t>
            </a:r>
            <a:r>
              <a:rPr lang="it-IT" sz="2400" dirty="0" err="1">
                <a:latin typeface="Courier" pitchFamily="2" charset="0"/>
              </a:rPr>
              <a:t>longitude</a:t>
            </a:r>
            <a:r>
              <a:rPr lang="it-IT" sz="24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                    </a:t>
            </a:r>
            <a:r>
              <a:rPr lang="it-IT" sz="2400" dirty="0" err="1">
                <a:latin typeface="Courier" pitchFamily="2" charset="0"/>
              </a:rPr>
              <a:t>dstLatitude</a:t>
            </a:r>
            <a:r>
              <a:rPr lang="it-IT" sz="2400" dirty="0">
                <a:latin typeface="Courier" pitchFamily="2" charset="0"/>
              </a:rPr>
              <a:t>, </a:t>
            </a:r>
            <a:r>
              <a:rPr lang="it-IT" sz="2400" dirty="0" err="1">
                <a:latin typeface="Courier" pitchFamily="2" charset="0"/>
              </a:rPr>
              <a:t>dstLongitude</a:t>
            </a:r>
            <a:endParaRPr lang="it-IT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                    ) AS </a:t>
            </a:r>
            <a:r>
              <a:rPr lang="it-IT" sz="2400" dirty="0" err="1">
                <a:latin typeface="Courier" pitchFamily="2" charset="0"/>
              </a:rPr>
              <a:t>kmToDst</a:t>
            </a:r>
            <a:endParaRPr lang="it-IT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FROM </a:t>
            </a:r>
            <a:r>
              <a:rPr lang="it-IT" sz="2400" dirty="0" err="1">
                <a:latin typeface="Courier" pitchFamily="2" charset="0"/>
              </a:rPr>
              <a:t>ridersLocation</a:t>
            </a:r>
            <a:endParaRPr lang="it-IT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EMIT CHANGES;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4999A4-1467-6443-A883-F2B478483D80}"/>
                  </a:ext>
                </a:extLst>
              </p14:cNvPr>
              <p14:cNvContentPartPr/>
              <p14:nvPr/>
            </p14:nvContentPartPr>
            <p14:xfrm>
              <a:off x="926963" y="2189259"/>
              <a:ext cx="2399040" cy="9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4999A4-1467-6443-A883-F2B478483D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843" y="2174139"/>
                <a:ext cx="2429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7DCBE2-CE66-0D4F-965A-E916E26714C3}"/>
                  </a:ext>
                </a:extLst>
              </p14:cNvPr>
              <p14:cNvContentPartPr/>
              <p14:nvPr/>
            </p14:nvContentPartPr>
            <p14:xfrm>
              <a:off x="2210003" y="4488939"/>
              <a:ext cx="2449440" cy="8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7DCBE2-CE66-0D4F-965A-E916E26714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4523" y="4473819"/>
                <a:ext cx="24800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A30C71-F91F-FB4B-96A5-2A62BB2D5BF5}"/>
                  </a:ext>
                </a:extLst>
              </p14:cNvPr>
              <p14:cNvContentPartPr/>
              <p14:nvPr/>
            </p14:nvContentPartPr>
            <p14:xfrm>
              <a:off x="3516803" y="2191059"/>
              <a:ext cx="1562400" cy="104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A30C71-F91F-FB4B-96A5-2A62BB2D5B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1323" y="2175579"/>
                <a:ext cx="15930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674485-9E5D-A44B-AE45-9CBC98BC78CB}"/>
                  </a:ext>
                </a:extLst>
              </p14:cNvPr>
              <p14:cNvContentPartPr/>
              <p14:nvPr/>
            </p14:nvContentPartPr>
            <p14:xfrm>
              <a:off x="9704483" y="2861019"/>
              <a:ext cx="62280" cy="933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674485-9E5D-A44B-AE45-9CBC98BC78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89363" y="2845539"/>
                <a:ext cx="92880" cy="9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604E4AE-1772-7E49-8388-08965BC20AEF}"/>
                  </a:ext>
                </a:extLst>
              </p14:cNvPr>
              <p14:cNvContentPartPr/>
              <p14:nvPr/>
            </p14:nvContentPartPr>
            <p14:xfrm>
              <a:off x="9833003" y="2902419"/>
              <a:ext cx="21960" cy="866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604E4AE-1772-7E49-8388-08965BC20A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17523" y="2887299"/>
                <a:ext cx="5256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6896AA-4E51-F943-881C-895D2EFF9C7D}"/>
                  </a:ext>
                </a:extLst>
              </p14:cNvPr>
              <p14:cNvContentPartPr/>
              <p14:nvPr/>
            </p14:nvContentPartPr>
            <p14:xfrm>
              <a:off x="10103003" y="3095379"/>
              <a:ext cx="200880" cy="304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6896AA-4E51-F943-881C-895D2EFF9C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87523" y="3080259"/>
                <a:ext cx="2311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7BC288-7599-0D4B-8923-4FD0FA787519}"/>
                  </a:ext>
                </a:extLst>
              </p14:cNvPr>
              <p14:cNvContentPartPr/>
              <p14:nvPr/>
            </p14:nvContentPartPr>
            <p14:xfrm>
              <a:off x="10196963" y="3245859"/>
              <a:ext cx="77400" cy="3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7BC288-7599-0D4B-8923-4FD0FA78751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81483" y="3230739"/>
                <a:ext cx="108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D0C9A3-CFFB-A548-A572-BF7B30FFBC5D}"/>
                  </a:ext>
                </a:extLst>
              </p14:cNvPr>
              <p14:cNvContentPartPr/>
              <p14:nvPr/>
            </p14:nvContentPartPr>
            <p14:xfrm>
              <a:off x="10142963" y="3069819"/>
              <a:ext cx="177840" cy="27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D0C9A3-CFFB-A548-A572-BF7B30FFBC5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27483" y="3054339"/>
                <a:ext cx="2084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235165-9971-2F49-A31C-2F597A691028}"/>
                  </a:ext>
                </a:extLst>
              </p14:cNvPr>
              <p14:cNvContentPartPr/>
              <p14:nvPr/>
            </p14:nvContentPartPr>
            <p14:xfrm>
              <a:off x="10310363" y="3201219"/>
              <a:ext cx="119520" cy="176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235165-9971-2F49-A31C-2F597A6910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95243" y="3185739"/>
                <a:ext cx="150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77A017-2044-3142-BDC4-13773A0B92B0}"/>
                  </a:ext>
                </a:extLst>
              </p14:cNvPr>
              <p14:cNvContentPartPr/>
              <p14:nvPr/>
            </p14:nvContentPartPr>
            <p14:xfrm>
              <a:off x="10495763" y="3235419"/>
              <a:ext cx="14400" cy="139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77A017-2044-3142-BDC4-13773A0B92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80283" y="3219939"/>
                <a:ext cx="446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E7EC36D-607A-B148-B248-00FD25A8194B}"/>
                  </a:ext>
                </a:extLst>
              </p14:cNvPr>
              <p14:cNvContentPartPr/>
              <p14:nvPr/>
            </p14:nvContentPartPr>
            <p14:xfrm>
              <a:off x="10518443" y="3255939"/>
              <a:ext cx="106920" cy="119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E7EC36D-607A-B148-B248-00FD25A8194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02963" y="3240459"/>
                <a:ext cx="137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E431456-487E-524B-95DB-C2336A56D0E2}"/>
                  </a:ext>
                </a:extLst>
              </p14:cNvPr>
              <p14:cNvContentPartPr/>
              <p14:nvPr/>
            </p14:nvContentPartPr>
            <p14:xfrm>
              <a:off x="10647683" y="3161259"/>
              <a:ext cx="360" cy="2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E431456-487E-524B-95DB-C2336A56D0E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632563" y="3145779"/>
                <a:ext cx="309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625A1B-0DEC-8D47-B0B3-FF11CD797AF9}"/>
                  </a:ext>
                </a:extLst>
              </p14:cNvPr>
              <p14:cNvContentPartPr/>
              <p14:nvPr/>
            </p14:nvContentPartPr>
            <p14:xfrm>
              <a:off x="10725443" y="3233619"/>
              <a:ext cx="155880" cy="102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625A1B-0DEC-8D47-B0B3-FF11CD797AF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710323" y="3218499"/>
                <a:ext cx="1861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C3DEDC9-2338-A94F-B91B-03DDA166D186}"/>
                  </a:ext>
                </a:extLst>
              </p14:cNvPr>
              <p14:cNvContentPartPr/>
              <p14:nvPr/>
            </p14:nvContentPartPr>
            <p14:xfrm>
              <a:off x="10835243" y="3023379"/>
              <a:ext cx="109800" cy="336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C3DEDC9-2338-A94F-B91B-03DDA166D18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820123" y="3008259"/>
                <a:ext cx="14004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835B62-EBF6-CF4C-A44E-010991911272}"/>
                  </a:ext>
                </a:extLst>
              </p14:cNvPr>
              <p14:cNvContentPartPr/>
              <p14:nvPr/>
            </p14:nvContentPartPr>
            <p14:xfrm>
              <a:off x="11030363" y="3215259"/>
              <a:ext cx="29520" cy="153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835B62-EBF6-CF4C-A44E-01099191127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015243" y="3199779"/>
                <a:ext cx="601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7739DF6-E7BF-C045-870D-6C77AF631D0D}"/>
                  </a:ext>
                </a:extLst>
              </p14:cNvPr>
              <p14:cNvContentPartPr/>
              <p14:nvPr/>
            </p14:nvContentPartPr>
            <p14:xfrm>
              <a:off x="11054483" y="3195819"/>
              <a:ext cx="218160" cy="15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7739DF6-E7BF-C045-870D-6C77AF631D0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039363" y="3180699"/>
                <a:ext cx="24876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2740BB9-052C-3E4B-B2C6-92B15F1B0265}"/>
              </a:ext>
            </a:extLst>
          </p:cNvPr>
          <p:cNvGrpSpPr/>
          <p:nvPr/>
        </p:nvGrpSpPr>
        <p:grpSpPr>
          <a:xfrm>
            <a:off x="11350763" y="2999619"/>
            <a:ext cx="505440" cy="345600"/>
            <a:chOff x="11350763" y="2999619"/>
            <a:chExt cx="50544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3D004C-251F-4940-B743-0FD038ADDD75}"/>
                    </a:ext>
                  </a:extLst>
                </p14:cNvPr>
                <p14:cNvContentPartPr/>
                <p14:nvPr/>
              </p14:nvContentPartPr>
              <p14:xfrm>
                <a:off x="11350763" y="3196179"/>
                <a:ext cx="79920" cy="14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3D004C-251F-4940-B743-0FD038ADDD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335643" y="3181059"/>
                  <a:ext cx="110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B4EAF07-7591-D041-85BF-8B9300E16893}"/>
                    </a:ext>
                  </a:extLst>
                </p14:cNvPr>
                <p14:cNvContentPartPr/>
                <p14:nvPr/>
              </p14:nvContentPartPr>
              <p14:xfrm>
                <a:off x="11483603" y="3210579"/>
                <a:ext cx="111960" cy="118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B4EAF07-7591-D041-85BF-8B9300E1689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463083" y="3190059"/>
                  <a:ext cx="152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CD5681B-5F14-C04C-AF05-6C7F8AAECA9A}"/>
                    </a:ext>
                  </a:extLst>
                </p14:cNvPr>
                <p14:cNvContentPartPr/>
                <p14:nvPr/>
              </p14:nvContentPartPr>
              <p14:xfrm>
                <a:off x="11708243" y="2999619"/>
                <a:ext cx="23760" cy="32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CD5681B-5F14-C04C-AF05-6C7F8AAECA9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687723" y="2979459"/>
                  <a:ext cx="64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2A20B1-442C-9146-BC2A-EF4AE64F0572}"/>
                    </a:ext>
                  </a:extLst>
                </p14:cNvPr>
                <p14:cNvContentPartPr/>
                <p14:nvPr/>
              </p14:nvContentPartPr>
              <p14:xfrm>
                <a:off x="11626883" y="3087819"/>
                <a:ext cx="229320" cy="20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2A20B1-442C-9146-BC2A-EF4AE64F05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606363" y="3067299"/>
                  <a:ext cx="27000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FD66E7C-250A-92B4-AF10-08097A5A8962}"/>
                  </a:ext>
                </a:extLst>
              </p14:cNvPr>
              <p14:cNvContentPartPr/>
              <p14:nvPr/>
            </p14:nvContentPartPr>
            <p14:xfrm>
              <a:off x="2260440" y="2225160"/>
              <a:ext cx="7771320" cy="2258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FD66E7C-250A-92B4-AF10-08097A5A896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51080" y="2215800"/>
                <a:ext cx="7790040" cy="22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22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11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Key operations</a:t>
            </a:r>
            <a:br>
              <a:rPr lang="en-US" dirty="0"/>
            </a:br>
            <a:r>
              <a:rPr lang="en-US" dirty="0"/>
              <a:t>Create materialized views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2E1D-3BCA-664C-9B9A-D3C66D28EE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CREATE TABLE </a:t>
            </a:r>
            <a:r>
              <a:rPr lang="it-IT" sz="2400" dirty="0" err="1">
                <a:latin typeface="Courier" pitchFamily="2" charset="0"/>
              </a:rPr>
              <a:t>activePromotions</a:t>
            </a:r>
            <a:r>
              <a:rPr lang="it-IT" sz="2400" dirty="0">
                <a:latin typeface="Courier" pitchFamily="2" charset="0"/>
              </a:rPr>
              <a:t> AS</a:t>
            </a: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SELECT </a:t>
            </a:r>
            <a:r>
              <a:rPr lang="it-IT" sz="2400" dirty="0" err="1">
                <a:latin typeface="Courier" pitchFamily="2" charset="0"/>
              </a:rPr>
              <a:t>rideId</a:t>
            </a:r>
            <a:r>
              <a:rPr lang="it-IT" sz="24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       </a:t>
            </a:r>
            <a:r>
              <a:rPr lang="it-IT" sz="2400" dirty="0" err="1">
                <a:latin typeface="Courier" pitchFamily="2" charset="0"/>
              </a:rPr>
              <a:t>qualifyPromotion</a:t>
            </a:r>
            <a:r>
              <a:rPr lang="it-IT" sz="2400" dirty="0">
                <a:latin typeface="Courier" pitchFamily="2" charset="0"/>
              </a:rPr>
              <a:t>(</a:t>
            </a:r>
            <a:r>
              <a:rPr lang="it-IT" sz="2400" dirty="0" err="1">
                <a:latin typeface="Courier" pitchFamily="2" charset="0"/>
              </a:rPr>
              <a:t>kmToDst</a:t>
            </a:r>
            <a:r>
              <a:rPr lang="it-IT" sz="2400" dirty="0">
                <a:latin typeface="Courier" pitchFamily="2" charset="0"/>
              </a:rPr>
              <a:t>) AS promotion</a:t>
            </a: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FROM </a:t>
            </a:r>
            <a:r>
              <a:rPr lang="it-IT" sz="2400" dirty="0" err="1">
                <a:latin typeface="Courier" pitchFamily="2" charset="0"/>
              </a:rPr>
              <a:t>locations</a:t>
            </a:r>
            <a:endParaRPr lang="it-IT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GROUP BY </a:t>
            </a:r>
            <a:r>
              <a:rPr lang="it-IT" sz="2400" dirty="0" err="1">
                <a:latin typeface="Courier" pitchFamily="2" charset="0"/>
              </a:rPr>
              <a:t>rideId</a:t>
            </a:r>
            <a:endParaRPr lang="it-IT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EMIT CHANGES;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7D55DA-3E2D-A740-8D06-B0FB13F37676}"/>
                  </a:ext>
                </a:extLst>
              </p14:cNvPr>
              <p14:cNvContentPartPr/>
              <p14:nvPr/>
            </p14:nvContentPartPr>
            <p14:xfrm>
              <a:off x="2256083" y="3563379"/>
              <a:ext cx="1620000" cy="6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7D55DA-3E2D-A740-8D06-B0FB13F376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0963" y="3547899"/>
                <a:ext cx="16506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B4B43F-77B6-3243-AD6A-93F7090BD954}"/>
                  </a:ext>
                </a:extLst>
              </p14:cNvPr>
              <p14:cNvContentPartPr/>
              <p14:nvPr/>
            </p14:nvContentPartPr>
            <p14:xfrm>
              <a:off x="910043" y="2161179"/>
              <a:ext cx="5294880" cy="7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B4B43F-77B6-3243-AD6A-93F7090BD9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4563" y="2145699"/>
                <a:ext cx="532548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8A656C7-BC92-1D4F-8FE5-1D5088B4F767}"/>
              </a:ext>
            </a:extLst>
          </p:cNvPr>
          <p:cNvGrpSpPr/>
          <p:nvPr/>
        </p:nvGrpSpPr>
        <p:grpSpPr>
          <a:xfrm>
            <a:off x="1363643" y="3167019"/>
            <a:ext cx="6240240" cy="1046880"/>
            <a:chOff x="1363643" y="3167019"/>
            <a:chExt cx="6240240" cy="10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FC3116-3E8C-A24E-AD8F-03848BD863C4}"/>
                    </a:ext>
                  </a:extLst>
                </p14:cNvPr>
                <p14:cNvContentPartPr/>
                <p14:nvPr/>
              </p14:nvContentPartPr>
              <p14:xfrm>
                <a:off x="2912723" y="4052259"/>
                <a:ext cx="1139400" cy="49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FC3116-3E8C-A24E-AD8F-03848BD863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97603" y="4037139"/>
                  <a:ext cx="1170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05F04B-BA48-D540-982F-30590F8A3233}"/>
                    </a:ext>
                  </a:extLst>
                </p14:cNvPr>
                <p14:cNvContentPartPr/>
                <p14:nvPr/>
              </p14:nvContentPartPr>
              <p14:xfrm>
                <a:off x="1363643" y="4073859"/>
                <a:ext cx="1593000" cy="61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05F04B-BA48-D540-982F-30590F8A32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48163" y="4058739"/>
                  <a:ext cx="1623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E49E4B-28F6-D744-AE72-847F25063E1F}"/>
                    </a:ext>
                  </a:extLst>
                </p14:cNvPr>
                <p14:cNvContentPartPr/>
                <p14:nvPr/>
              </p14:nvContentPartPr>
              <p14:xfrm>
                <a:off x="2758643" y="3167019"/>
                <a:ext cx="4357800" cy="52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E49E4B-28F6-D744-AE72-847F25063E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43163" y="3151539"/>
                  <a:ext cx="4388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1A6D24-C8E6-D34F-8FEA-B91D280278B7}"/>
                    </a:ext>
                  </a:extLst>
                </p14:cNvPr>
                <p14:cNvContentPartPr/>
                <p14:nvPr/>
              </p14:nvContentPartPr>
              <p14:xfrm>
                <a:off x="5835923" y="3224619"/>
                <a:ext cx="214920" cy="34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1A6D24-C8E6-D34F-8FEA-B91D280278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20803" y="3209139"/>
                  <a:ext cx="2451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2E71BA-B7DD-4444-B417-E33A0F214AC0}"/>
                    </a:ext>
                  </a:extLst>
                </p14:cNvPr>
                <p14:cNvContentPartPr/>
                <p14:nvPr/>
              </p14:nvContentPartPr>
              <p14:xfrm>
                <a:off x="5663843" y="3665259"/>
                <a:ext cx="262080" cy="347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2E71BA-B7DD-4444-B417-E33A0F214AC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48363" y="3649779"/>
                  <a:ext cx="2926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E0B16C9-8A40-064B-94AB-1ECCF93B8EA3}"/>
                    </a:ext>
                  </a:extLst>
                </p14:cNvPr>
                <p14:cNvContentPartPr/>
                <p14:nvPr/>
              </p14:nvContentPartPr>
              <p14:xfrm>
                <a:off x="5987843" y="3820779"/>
                <a:ext cx="397080" cy="24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E0B16C9-8A40-064B-94AB-1ECCF93B8EA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72723" y="3805659"/>
                  <a:ext cx="427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34FDA9-F39E-294E-BC36-1B1AF28D5DD3}"/>
                    </a:ext>
                  </a:extLst>
                </p14:cNvPr>
                <p14:cNvContentPartPr/>
                <p14:nvPr/>
              </p14:nvContentPartPr>
              <p14:xfrm>
                <a:off x="6579323" y="3631419"/>
                <a:ext cx="183240" cy="38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34FDA9-F39E-294E-BC36-1B1AF28D5DD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64203" y="3616299"/>
                  <a:ext cx="2138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47026D-2A4E-AE4D-9BFB-FF1B734F5259}"/>
                    </a:ext>
                  </a:extLst>
                </p14:cNvPr>
                <p14:cNvContentPartPr/>
                <p14:nvPr/>
              </p14:nvContentPartPr>
              <p14:xfrm>
                <a:off x="6824843" y="3613419"/>
                <a:ext cx="230040" cy="60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47026D-2A4E-AE4D-9BFB-FF1B734F52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9723" y="3597939"/>
                  <a:ext cx="26064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FD24CA-292E-A84E-B907-487FE63A30C1}"/>
                    </a:ext>
                  </a:extLst>
                </p14:cNvPr>
                <p14:cNvContentPartPr/>
                <p14:nvPr/>
              </p14:nvContentPartPr>
              <p14:xfrm>
                <a:off x="7107083" y="3810699"/>
                <a:ext cx="11160" cy="18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FD24CA-292E-A84E-B907-487FE63A30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91963" y="3795579"/>
                  <a:ext cx="41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BCF3A2B-8A69-0843-B2DA-BEA7EED1463A}"/>
                    </a:ext>
                  </a:extLst>
                </p14:cNvPr>
                <p14:cNvContentPartPr/>
                <p14:nvPr/>
              </p14:nvContentPartPr>
              <p14:xfrm>
                <a:off x="7088003" y="3677499"/>
                <a:ext cx="1440" cy="2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BCF3A2B-8A69-0843-B2DA-BEA7EED146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72883" y="3662379"/>
                  <a:ext cx="32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88F2E5-E76F-A54C-A589-E8290B8B9410}"/>
                    </a:ext>
                  </a:extLst>
                </p14:cNvPr>
                <p14:cNvContentPartPr/>
                <p14:nvPr/>
              </p14:nvContentPartPr>
              <p14:xfrm>
                <a:off x="7200683" y="3818259"/>
                <a:ext cx="234360" cy="168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88F2E5-E76F-A54C-A589-E8290B8B941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85563" y="3803139"/>
                  <a:ext cx="264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CB0FEC-F83B-C140-B217-C136D1354C37}"/>
                    </a:ext>
                  </a:extLst>
                </p14:cNvPr>
                <p14:cNvContentPartPr/>
                <p14:nvPr/>
              </p14:nvContentPartPr>
              <p14:xfrm>
                <a:off x="7474643" y="3677139"/>
                <a:ext cx="129240" cy="318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CB0FEC-F83B-C140-B217-C136D1354C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59523" y="3662019"/>
                  <a:ext cx="15984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361C29-F72B-7947-A2DF-3354DEB85D1E}"/>
              </a:ext>
            </a:extLst>
          </p:cNvPr>
          <p:cNvGrpSpPr/>
          <p:nvPr/>
        </p:nvGrpSpPr>
        <p:grpSpPr>
          <a:xfrm>
            <a:off x="7881443" y="3584259"/>
            <a:ext cx="593640" cy="546480"/>
            <a:chOff x="7881443" y="3584259"/>
            <a:chExt cx="59364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8171FE-1D07-CC4C-A2AB-98C1CCB28CB4}"/>
                    </a:ext>
                  </a:extLst>
                </p14:cNvPr>
                <p14:cNvContentPartPr/>
                <p14:nvPr/>
              </p14:nvContentPartPr>
              <p14:xfrm>
                <a:off x="7881443" y="3584259"/>
                <a:ext cx="190800" cy="386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8171FE-1D07-CC4C-A2AB-98C1CCB28CB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66323" y="3568779"/>
                  <a:ext cx="2210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410530-6030-7448-8608-CBF3ECB11927}"/>
                    </a:ext>
                  </a:extLst>
                </p14:cNvPr>
                <p14:cNvContentPartPr/>
                <p14:nvPr/>
              </p14:nvContentPartPr>
              <p14:xfrm>
                <a:off x="7905203" y="3721779"/>
                <a:ext cx="199800" cy="6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410530-6030-7448-8608-CBF3ECB119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89723" y="3706299"/>
                  <a:ext cx="230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FBAD56-C90D-C144-93A6-731B73435D5F}"/>
                    </a:ext>
                  </a:extLst>
                </p14:cNvPr>
                <p14:cNvContentPartPr/>
                <p14:nvPr/>
              </p14:nvContentPartPr>
              <p14:xfrm>
                <a:off x="8160083" y="3759579"/>
                <a:ext cx="127800" cy="325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FBAD56-C90D-C144-93A6-731B73435D5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44963" y="3744459"/>
                  <a:ext cx="1584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AF402E-B04F-1444-8BDD-DD5B934BC22D}"/>
                    </a:ext>
                  </a:extLst>
                </p14:cNvPr>
                <p14:cNvContentPartPr/>
                <p14:nvPr/>
              </p14:nvContentPartPr>
              <p14:xfrm>
                <a:off x="8322803" y="3766419"/>
                <a:ext cx="152280" cy="364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AF402E-B04F-1444-8BDD-DD5B934BC2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07323" y="3751299"/>
                  <a:ext cx="182880" cy="39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2CC349-E6C7-3902-C7D0-E84301593246}"/>
                  </a:ext>
                </a:extLst>
              </p14:cNvPr>
              <p14:cNvContentPartPr/>
              <p14:nvPr/>
            </p14:nvContentPartPr>
            <p14:xfrm>
              <a:off x="2229120" y="2206440"/>
              <a:ext cx="7533720" cy="1414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2CC349-E6C7-3902-C7D0-E8430159324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19760" y="2197080"/>
                <a:ext cx="7552440" cy="14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903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12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18964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Key operations</a:t>
            </a:r>
            <a:br>
              <a:rPr lang="en-US" dirty="0"/>
            </a:br>
            <a:r>
              <a:rPr lang="en-US" dirty="0"/>
              <a:t>Serve lookups against materialized views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2E1D-3BCA-664C-9B9A-D3C66D28EE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SELECT </a:t>
            </a:r>
            <a:r>
              <a:rPr lang="it-IT" sz="2400" dirty="0" err="1">
                <a:latin typeface="Courier" pitchFamily="2" charset="0"/>
              </a:rPr>
              <a:t>rideId</a:t>
            </a:r>
            <a:r>
              <a:rPr lang="it-IT" sz="2400" dirty="0">
                <a:latin typeface="Courier" pitchFamily="2" charset="0"/>
              </a:rPr>
              <a:t>, promotion</a:t>
            </a: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FROM </a:t>
            </a:r>
            <a:r>
              <a:rPr lang="it-IT" sz="2400" dirty="0" err="1">
                <a:latin typeface="Courier" pitchFamily="2" charset="0"/>
              </a:rPr>
              <a:t>activePromotions</a:t>
            </a:r>
            <a:endParaRPr lang="it-IT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WHERE </a:t>
            </a:r>
            <a:r>
              <a:rPr lang="it-IT" sz="2400" dirty="0" err="1">
                <a:latin typeface="Courier" pitchFamily="2" charset="0"/>
              </a:rPr>
              <a:t>rideId</a:t>
            </a:r>
            <a:r>
              <a:rPr lang="it-IT" sz="2400" dirty="0">
                <a:latin typeface="Courier" pitchFamily="2" charset="0"/>
              </a:rPr>
              <a:t> = '6fd0fcdb';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7EA1818-B218-BFE0-408B-4C2D862280C8}"/>
                  </a:ext>
                </a:extLst>
              </p14:cNvPr>
              <p14:cNvContentPartPr/>
              <p14:nvPr/>
            </p14:nvContentPartPr>
            <p14:xfrm>
              <a:off x="1866600" y="2662920"/>
              <a:ext cx="3259080" cy="469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7EA1818-B218-BFE0-408B-4C2D862280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7240" y="2653560"/>
                <a:ext cx="3277800" cy="4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73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dirty="0"/>
              <a:t>Concepts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DA937-EB7B-E349-B35F-3F022A400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4294967295"/>
          </p:nvPr>
        </p:nvSpPr>
        <p:spPr>
          <a:xfrm>
            <a:off x="8947150" y="5826125"/>
            <a:ext cx="3244850" cy="1227138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84950"/>
            <a:ext cx="8505825" cy="273050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378E20-20DF-8094-7FF0-6A1F6A3F2845}"/>
                  </a:ext>
                </a:extLst>
              </p14:cNvPr>
              <p14:cNvContentPartPr/>
              <p14:nvPr/>
            </p14:nvContentPartPr>
            <p14:xfrm>
              <a:off x="3713760" y="2817720"/>
              <a:ext cx="4284360" cy="208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378E20-20DF-8094-7FF0-6A1F6A3F28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4400" y="2808360"/>
                <a:ext cx="4303080" cy="209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2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14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Concepts</a:t>
            </a:r>
            <a:br>
              <a:rPr lang="en-US" dirty="0"/>
            </a:br>
            <a:r>
              <a:rPr lang="en-US" dirty="0"/>
              <a:t>Basics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9200-A965-2F4E-A066-1E7F3425D9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Event</a:t>
            </a:r>
            <a:r>
              <a:rPr lang="en-GB" dirty="0"/>
              <a:t>: the fundamental unit of data in stream processing</a:t>
            </a:r>
          </a:p>
          <a:p>
            <a:r>
              <a:rPr lang="en-GB" b="1" dirty="0"/>
              <a:t>Stream</a:t>
            </a:r>
            <a:r>
              <a:rPr lang="en-GB" dirty="0"/>
              <a:t>: an </a:t>
            </a:r>
            <a:r>
              <a:rPr lang="en-GB" i="1" dirty="0"/>
              <a:t>immutable</a:t>
            </a:r>
            <a:r>
              <a:rPr lang="en-GB" dirty="0"/>
              <a:t>, </a:t>
            </a:r>
            <a:r>
              <a:rPr lang="en-GB" i="1" dirty="0"/>
              <a:t>append-only</a:t>
            </a:r>
            <a:r>
              <a:rPr lang="en-GB" dirty="0"/>
              <a:t>* collection of events that represents a series of historical facts</a:t>
            </a:r>
          </a:p>
          <a:p>
            <a:r>
              <a:rPr lang="en-GB" b="1" dirty="0"/>
              <a:t>Table</a:t>
            </a:r>
            <a:r>
              <a:rPr lang="en-GB" dirty="0"/>
              <a:t> (a.k.a. </a:t>
            </a:r>
            <a:r>
              <a:rPr lang="en-GB" b="1" dirty="0"/>
              <a:t>materialized view</a:t>
            </a:r>
            <a:r>
              <a:rPr lang="en-GB" dirty="0"/>
              <a:t>): a </a:t>
            </a:r>
            <a:r>
              <a:rPr lang="en-GB" i="1" dirty="0"/>
              <a:t>mutable</a:t>
            </a:r>
            <a:r>
              <a:rPr lang="en-GB" dirty="0"/>
              <a:t> collection of events. They let you represent the latest version of each value per key.</a:t>
            </a:r>
          </a:p>
          <a:p>
            <a:r>
              <a:rPr lang="en-GB" b="1" dirty="0"/>
              <a:t>Queries</a:t>
            </a:r>
            <a:r>
              <a:rPr lang="en-GB" dirty="0"/>
              <a:t>: how you </a:t>
            </a:r>
            <a:r>
              <a:rPr lang="en-GB" i="1" dirty="0"/>
              <a:t>transform, filter, aggregate</a:t>
            </a:r>
            <a:r>
              <a:rPr lang="en-GB" dirty="0"/>
              <a:t>, and </a:t>
            </a:r>
            <a:r>
              <a:rPr lang="en-GB" i="1" dirty="0"/>
              <a:t>join</a:t>
            </a:r>
            <a:r>
              <a:rPr lang="en-GB" dirty="0"/>
              <a:t> collections together to derive new collections or materialized views that are incrementally updated in real-time as new events arrive.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958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dirty="0"/>
              <a:t>@</a:t>
            </a:r>
            <a:r>
              <a:rPr lang="it-IT" dirty="0" err="1"/>
              <a:t>manudellavalle</a:t>
            </a:r>
            <a:r>
              <a:rPr lang="it-IT" dirty="0"/>
              <a:t> - http://</a:t>
            </a:r>
            <a:r>
              <a:rPr lang="it-IT" dirty="0" err="1"/>
              <a:t>emanueledellavalle.org</a:t>
            </a:r>
            <a:endParaRPr lang="it-IT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Concepts</a:t>
            </a:r>
            <a:br>
              <a:rPr lang="en-US" dirty="0"/>
            </a:br>
            <a:r>
              <a:rPr lang="en-US" dirty="0"/>
              <a:t>Topics vs. Streams vs. Tables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9200-A965-2F4E-A066-1E7F3425D9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topics can have two origins in Kafka</a:t>
            </a:r>
          </a:p>
          <a:p>
            <a:pPr lvl="1"/>
            <a:r>
              <a:rPr lang="en-GB" i="1" dirty="0"/>
              <a:t>independent observations</a:t>
            </a:r>
            <a:endParaRPr lang="en-GB" dirty="0"/>
          </a:p>
          <a:p>
            <a:pPr lvl="1"/>
            <a:r>
              <a:rPr lang="en-GB" i="1" dirty="0"/>
              <a:t>change logs</a:t>
            </a:r>
            <a:r>
              <a:rPr lang="en-GB" dirty="0"/>
              <a:t> captured from a DB</a:t>
            </a:r>
          </a:p>
          <a:p>
            <a:r>
              <a:rPr lang="en-GB" i="1" dirty="0"/>
              <a:t>independent observations</a:t>
            </a:r>
            <a:r>
              <a:rPr lang="en-GB" dirty="0"/>
              <a:t> can be captured in a </a:t>
            </a:r>
            <a:r>
              <a:rPr lang="en-GB" b="1" dirty="0"/>
              <a:t>stream</a:t>
            </a:r>
            <a:endParaRPr lang="en-GB" dirty="0"/>
          </a:p>
          <a:p>
            <a:r>
              <a:rPr lang="en-GB" i="1" dirty="0"/>
              <a:t>change logs</a:t>
            </a:r>
            <a:r>
              <a:rPr lang="en-GB" dirty="0"/>
              <a:t> can be captured in a </a:t>
            </a:r>
            <a:r>
              <a:rPr lang="en-GB" b="1" dirty="0"/>
              <a:t>stream</a:t>
            </a:r>
            <a:r>
              <a:rPr lang="en-GB" dirty="0"/>
              <a:t> but can also in a time-varying </a:t>
            </a:r>
            <a:r>
              <a:rPr lang="en-GB" b="1" dirty="0"/>
              <a:t>table</a:t>
            </a:r>
            <a:r>
              <a:rPr lang="en-GB" dirty="0"/>
              <a:t> (a.k.a. </a:t>
            </a:r>
            <a:r>
              <a:rPr lang="en-GB" b="1" dirty="0"/>
              <a:t>materialized views</a:t>
            </a:r>
            <a:r>
              <a:rPr lang="en-GB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41" name="Ink 740">
                <a:extLst>
                  <a:ext uri="{FF2B5EF4-FFF2-40B4-BE49-F238E27FC236}">
                    <a16:creationId xmlns:a16="http://schemas.microsoft.com/office/drawing/2014/main" id="{DCEC5EF6-0FB7-3042-A745-997239951EBA}"/>
                  </a:ext>
                </a:extLst>
              </p14:cNvPr>
              <p14:cNvContentPartPr/>
              <p14:nvPr/>
            </p14:nvContentPartPr>
            <p14:xfrm>
              <a:off x="6494003" y="4751019"/>
              <a:ext cx="83520" cy="1192320"/>
            </p14:xfrm>
          </p:contentPart>
        </mc:Choice>
        <mc:Fallback xmlns="">
          <p:pic>
            <p:nvPicPr>
              <p:cNvPr id="741" name="Ink 740">
                <a:extLst>
                  <a:ext uri="{FF2B5EF4-FFF2-40B4-BE49-F238E27FC236}">
                    <a16:creationId xmlns:a16="http://schemas.microsoft.com/office/drawing/2014/main" id="{DCEC5EF6-0FB7-3042-A745-997239951EB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478883" y="4735899"/>
                <a:ext cx="114120" cy="12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42" name="Ink 741">
                <a:extLst>
                  <a:ext uri="{FF2B5EF4-FFF2-40B4-BE49-F238E27FC236}">
                    <a16:creationId xmlns:a16="http://schemas.microsoft.com/office/drawing/2014/main" id="{E6F83AC1-F41C-C641-AD7A-A5A655368E45}"/>
                  </a:ext>
                </a:extLst>
              </p14:cNvPr>
              <p14:cNvContentPartPr/>
              <p14:nvPr/>
            </p14:nvContentPartPr>
            <p14:xfrm>
              <a:off x="6904403" y="4670019"/>
              <a:ext cx="1337400" cy="91440"/>
            </p14:xfrm>
          </p:contentPart>
        </mc:Choice>
        <mc:Fallback xmlns="">
          <p:pic>
            <p:nvPicPr>
              <p:cNvPr id="742" name="Ink 741">
                <a:extLst>
                  <a:ext uri="{FF2B5EF4-FFF2-40B4-BE49-F238E27FC236}">
                    <a16:creationId xmlns:a16="http://schemas.microsoft.com/office/drawing/2014/main" id="{E6F83AC1-F41C-C641-AD7A-A5A655368E4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889283" y="4654539"/>
                <a:ext cx="13676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743" name="Ink 742">
                <a:extLst>
                  <a:ext uri="{FF2B5EF4-FFF2-40B4-BE49-F238E27FC236}">
                    <a16:creationId xmlns:a16="http://schemas.microsoft.com/office/drawing/2014/main" id="{A00BF245-1E46-684B-AA9F-2F357DAD6382}"/>
                  </a:ext>
                </a:extLst>
              </p14:cNvPr>
              <p14:cNvContentPartPr/>
              <p14:nvPr/>
            </p14:nvContentPartPr>
            <p14:xfrm>
              <a:off x="8365283" y="4709619"/>
              <a:ext cx="40320" cy="1201680"/>
            </p14:xfrm>
          </p:contentPart>
        </mc:Choice>
        <mc:Fallback xmlns="">
          <p:pic>
            <p:nvPicPr>
              <p:cNvPr id="743" name="Ink 742">
                <a:extLst>
                  <a:ext uri="{FF2B5EF4-FFF2-40B4-BE49-F238E27FC236}">
                    <a16:creationId xmlns:a16="http://schemas.microsoft.com/office/drawing/2014/main" id="{A00BF245-1E46-684B-AA9F-2F357DAD638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350163" y="4694139"/>
                <a:ext cx="70920" cy="12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745" name="Ink 744">
                <a:extLst>
                  <a:ext uri="{FF2B5EF4-FFF2-40B4-BE49-F238E27FC236}">
                    <a16:creationId xmlns:a16="http://schemas.microsoft.com/office/drawing/2014/main" id="{1C7CFB1B-6CF8-7A48-BFF3-06A353A8E1F2}"/>
                  </a:ext>
                </a:extLst>
              </p14:cNvPr>
              <p14:cNvContentPartPr/>
              <p14:nvPr/>
            </p14:nvContentPartPr>
            <p14:xfrm>
              <a:off x="6480683" y="5922099"/>
              <a:ext cx="1747080" cy="87120"/>
            </p14:xfrm>
          </p:contentPart>
        </mc:Choice>
        <mc:Fallback xmlns="">
          <p:pic>
            <p:nvPicPr>
              <p:cNvPr id="745" name="Ink 744">
                <a:extLst>
                  <a:ext uri="{FF2B5EF4-FFF2-40B4-BE49-F238E27FC236}">
                    <a16:creationId xmlns:a16="http://schemas.microsoft.com/office/drawing/2014/main" id="{1C7CFB1B-6CF8-7A48-BFF3-06A353A8E1F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465563" y="5906979"/>
                <a:ext cx="1777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747" name="Ink 746">
                <a:extLst>
                  <a:ext uri="{FF2B5EF4-FFF2-40B4-BE49-F238E27FC236}">
                    <a16:creationId xmlns:a16="http://schemas.microsoft.com/office/drawing/2014/main" id="{79EB8AA5-44CF-DE4B-83A7-2884E000C76E}"/>
                  </a:ext>
                </a:extLst>
              </p14:cNvPr>
              <p14:cNvContentPartPr/>
              <p14:nvPr/>
            </p14:nvContentPartPr>
            <p14:xfrm>
              <a:off x="6575363" y="5073219"/>
              <a:ext cx="1719360" cy="71280"/>
            </p14:xfrm>
          </p:contentPart>
        </mc:Choice>
        <mc:Fallback xmlns="">
          <p:pic>
            <p:nvPicPr>
              <p:cNvPr id="747" name="Ink 746">
                <a:extLst>
                  <a:ext uri="{FF2B5EF4-FFF2-40B4-BE49-F238E27FC236}">
                    <a16:creationId xmlns:a16="http://schemas.microsoft.com/office/drawing/2014/main" id="{79EB8AA5-44CF-DE4B-83A7-2884E000C76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560243" y="5057739"/>
                <a:ext cx="17499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749" name="Ink 748">
                <a:extLst>
                  <a:ext uri="{FF2B5EF4-FFF2-40B4-BE49-F238E27FC236}">
                    <a16:creationId xmlns:a16="http://schemas.microsoft.com/office/drawing/2014/main" id="{4CD594CF-6F81-6147-967E-1438700BAB05}"/>
                  </a:ext>
                </a:extLst>
              </p14:cNvPr>
              <p14:cNvContentPartPr/>
              <p14:nvPr/>
            </p14:nvContentPartPr>
            <p14:xfrm>
              <a:off x="7131923" y="4771899"/>
              <a:ext cx="39960" cy="1317960"/>
            </p14:xfrm>
          </p:contentPart>
        </mc:Choice>
        <mc:Fallback xmlns="">
          <p:pic>
            <p:nvPicPr>
              <p:cNvPr id="749" name="Ink 748">
                <a:extLst>
                  <a:ext uri="{FF2B5EF4-FFF2-40B4-BE49-F238E27FC236}">
                    <a16:creationId xmlns:a16="http://schemas.microsoft.com/office/drawing/2014/main" id="{4CD594CF-6F81-6147-967E-1438700BAB0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116443" y="4756419"/>
                <a:ext cx="70560" cy="13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750" name="Ink 749">
                <a:extLst>
                  <a:ext uri="{FF2B5EF4-FFF2-40B4-BE49-F238E27FC236}">
                    <a16:creationId xmlns:a16="http://schemas.microsoft.com/office/drawing/2014/main" id="{90165195-E3EE-2443-A330-FDA912FDD3CC}"/>
                  </a:ext>
                </a:extLst>
              </p14:cNvPr>
              <p14:cNvContentPartPr/>
              <p14:nvPr/>
            </p14:nvContentPartPr>
            <p14:xfrm>
              <a:off x="7725563" y="4746699"/>
              <a:ext cx="49320" cy="1277280"/>
            </p14:xfrm>
          </p:contentPart>
        </mc:Choice>
        <mc:Fallback xmlns="">
          <p:pic>
            <p:nvPicPr>
              <p:cNvPr id="750" name="Ink 749">
                <a:extLst>
                  <a:ext uri="{FF2B5EF4-FFF2-40B4-BE49-F238E27FC236}">
                    <a16:creationId xmlns:a16="http://schemas.microsoft.com/office/drawing/2014/main" id="{90165195-E3EE-2443-A330-FDA912FDD3C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710443" y="4731219"/>
                <a:ext cx="79560" cy="13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751" name="Ink 750">
                <a:extLst>
                  <a:ext uri="{FF2B5EF4-FFF2-40B4-BE49-F238E27FC236}">
                    <a16:creationId xmlns:a16="http://schemas.microsoft.com/office/drawing/2014/main" id="{0D68E01B-2CD8-264A-B414-ABC5565DC8F9}"/>
                  </a:ext>
                </a:extLst>
              </p14:cNvPr>
              <p14:cNvContentPartPr/>
              <p14:nvPr/>
            </p14:nvContentPartPr>
            <p14:xfrm>
              <a:off x="6546203" y="5512779"/>
              <a:ext cx="1658160" cy="80640"/>
            </p14:xfrm>
          </p:contentPart>
        </mc:Choice>
        <mc:Fallback xmlns="">
          <p:pic>
            <p:nvPicPr>
              <p:cNvPr id="751" name="Ink 750">
                <a:extLst>
                  <a:ext uri="{FF2B5EF4-FFF2-40B4-BE49-F238E27FC236}">
                    <a16:creationId xmlns:a16="http://schemas.microsoft.com/office/drawing/2014/main" id="{0D68E01B-2CD8-264A-B414-ABC5565DC8F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530723" y="5497299"/>
                <a:ext cx="16887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753" name="Ink 752">
                <a:extLst>
                  <a:ext uri="{FF2B5EF4-FFF2-40B4-BE49-F238E27FC236}">
                    <a16:creationId xmlns:a16="http://schemas.microsoft.com/office/drawing/2014/main" id="{21C713C6-EF14-1C45-B5B9-CCECD82517E0}"/>
                  </a:ext>
                </a:extLst>
              </p14:cNvPr>
              <p14:cNvContentPartPr/>
              <p14:nvPr/>
            </p14:nvContentPartPr>
            <p14:xfrm>
              <a:off x="6658883" y="4763979"/>
              <a:ext cx="133920" cy="7560"/>
            </p14:xfrm>
          </p:contentPart>
        </mc:Choice>
        <mc:Fallback xmlns="">
          <p:pic>
            <p:nvPicPr>
              <p:cNvPr id="753" name="Ink 752">
                <a:extLst>
                  <a:ext uri="{FF2B5EF4-FFF2-40B4-BE49-F238E27FC236}">
                    <a16:creationId xmlns:a16="http://schemas.microsoft.com/office/drawing/2014/main" id="{21C713C6-EF14-1C45-B5B9-CCECD82517E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643403" y="4748859"/>
                <a:ext cx="1645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9D7F9061-2CA8-8D45-AB4B-44250AA142CE}"/>
                  </a:ext>
                </a:extLst>
              </p14:cNvPr>
              <p14:cNvContentPartPr/>
              <p14:nvPr/>
            </p14:nvContentPartPr>
            <p14:xfrm>
              <a:off x="6756443" y="5250339"/>
              <a:ext cx="33840" cy="168840"/>
            </p14:xfrm>
          </p:contentPart>
        </mc:Choice>
        <mc:Fallback xmlns=""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9D7F9061-2CA8-8D45-AB4B-44250AA142C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740963" y="5235219"/>
                <a:ext cx="644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C0A95AB3-7C96-4540-8F8C-ECC1507EAB65}"/>
                  </a:ext>
                </a:extLst>
              </p14:cNvPr>
              <p14:cNvContentPartPr/>
              <p14:nvPr/>
            </p14:nvContentPartPr>
            <p14:xfrm>
              <a:off x="6785603" y="5354379"/>
              <a:ext cx="41040" cy="7272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C0A95AB3-7C96-4540-8F8C-ECC1507EAB6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770483" y="5339259"/>
                <a:ext cx="716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762" name="Ink 761">
                <a:extLst>
                  <a:ext uri="{FF2B5EF4-FFF2-40B4-BE49-F238E27FC236}">
                    <a16:creationId xmlns:a16="http://schemas.microsoft.com/office/drawing/2014/main" id="{27E15BB2-1560-9943-B21D-29F73B3A24EF}"/>
                  </a:ext>
                </a:extLst>
              </p14:cNvPr>
              <p14:cNvContentPartPr/>
              <p14:nvPr/>
            </p14:nvContentPartPr>
            <p14:xfrm>
              <a:off x="6797483" y="5257539"/>
              <a:ext cx="74520" cy="79200"/>
            </p14:xfrm>
          </p:contentPart>
        </mc:Choice>
        <mc:Fallback xmlns="">
          <p:pic>
            <p:nvPicPr>
              <p:cNvPr id="762" name="Ink 761">
                <a:extLst>
                  <a:ext uri="{FF2B5EF4-FFF2-40B4-BE49-F238E27FC236}">
                    <a16:creationId xmlns:a16="http://schemas.microsoft.com/office/drawing/2014/main" id="{27E15BB2-1560-9943-B21D-29F73B3A24E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782363" y="5242419"/>
                <a:ext cx="1047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763" name="Ink 762">
                <a:extLst>
                  <a:ext uri="{FF2B5EF4-FFF2-40B4-BE49-F238E27FC236}">
                    <a16:creationId xmlns:a16="http://schemas.microsoft.com/office/drawing/2014/main" id="{063962ED-95E2-AA48-972F-51D9EB7E9480}"/>
                  </a:ext>
                </a:extLst>
              </p14:cNvPr>
              <p14:cNvContentPartPr/>
              <p14:nvPr/>
            </p14:nvContentPartPr>
            <p14:xfrm>
              <a:off x="6897203" y="5302899"/>
              <a:ext cx="77400" cy="128880"/>
            </p14:xfrm>
          </p:contentPart>
        </mc:Choice>
        <mc:Fallback xmlns="">
          <p:pic>
            <p:nvPicPr>
              <p:cNvPr id="763" name="Ink 762">
                <a:extLst>
                  <a:ext uri="{FF2B5EF4-FFF2-40B4-BE49-F238E27FC236}">
                    <a16:creationId xmlns:a16="http://schemas.microsoft.com/office/drawing/2014/main" id="{063962ED-95E2-AA48-972F-51D9EB7E948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882083" y="5287779"/>
                <a:ext cx="108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765" name="Ink 764">
                <a:extLst>
                  <a:ext uri="{FF2B5EF4-FFF2-40B4-BE49-F238E27FC236}">
                    <a16:creationId xmlns:a16="http://schemas.microsoft.com/office/drawing/2014/main" id="{7D26A5DD-6475-2641-B1A6-D94F5427A090}"/>
                  </a:ext>
                </a:extLst>
              </p14:cNvPr>
              <p14:cNvContentPartPr/>
              <p14:nvPr/>
            </p14:nvContentPartPr>
            <p14:xfrm>
              <a:off x="6714683" y="5698179"/>
              <a:ext cx="133920" cy="222120"/>
            </p14:xfrm>
          </p:contentPart>
        </mc:Choice>
        <mc:Fallback xmlns="">
          <p:pic>
            <p:nvPicPr>
              <p:cNvPr id="765" name="Ink 764">
                <a:extLst>
                  <a:ext uri="{FF2B5EF4-FFF2-40B4-BE49-F238E27FC236}">
                    <a16:creationId xmlns:a16="http://schemas.microsoft.com/office/drawing/2014/main" id="{7D26A5DD-6475-2641-B1A6-D94F5427A09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699563" y="5683059"/>
                <a:ext cx="164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66" name="Ink 765">
                <a:extLst>
                  <a:ext uri="{FF2B5EF4-FFF2-40B4-BE49-F238E27FC236}">
                    <a16:creationId xmlns:a16="http://schemas.microsoft.com/office/drawing/2014/main" id="{A4B79CAB-DF82-CB4C-BDEF-E9B18AB203AF}"/>
                  </a:ext>
                </a:extLst>
              </p14:cNvPr>
              <p14:cNvContentPartPr/>
              <p14:nvPr/>
            </p14:nvContentPartPr>
            <p14:xfrm>
              <a:off x="6882443" y="5760459"/>
              <a:ext cx="83880" cy="179640"/>
            </p14:xfrm>
          </p:contentPart>
        </mc:Choice>
        <mc:Fallback xmlns="">
          <p:pic>
            <p:nvPicPr>
              <p:cNvPr id="766" name="Ink 765">
                <a:extLst>
                  <a:ext uri="{FF2B5EF4-FFF2-40B4-BE49-F238E27FC236}">
                    <a16:creationId xmlns:a16="http://schemas.microsoft.com/office/drawing/2014/main" id="{A4B79CAB-DF82-CB4C-BDEF-E9B18AB203A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867323" y="5745339"/>
                <a:ext cx="1144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68" name="Ink 767">
                <a:extLst>
                  <a:ext uri="{FF2B5EF4-FFF2-40B4-BE49-F238E27FC236}">
                    <a16:creationId xmlns:a16="http://schemas.microsoft.com/office/drawing/2014/main" id="{19982AF1-05BC-C249-A9AF-AA28BF29BD90}"/>
                  </a:ext>
                </a:extLst>
              </p14:cNvPr>
              <p14:cNvContentPartPr/>
              <p14:nvPr/>
            </p14:nvContentPartPr>
            <p14:xfrm>
              <a:off x="7289603" y="5230539"/>
              <a:ext cx="79200" cy="184680"/>
            </p14:xfrm>
          </p:contentPart>
        </mc:Choice>
        <mc:Fallback xmlns="">
          <p:pic>
            <p:nvPicPr>
              <p:cNvPr id="768" name="Ink 767">
                <a:extLst>
                  <a:ext uri="{FF2B5EF4-FFF2-40B4-BE49-F238E27FC236}">
                    <a16:creationId xmlns:a16="http://schemas.microsoft.com/office/drawing/2014/main" id="{19982AF1-05BC-C249-A9AF-AA28BF29BD9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274123" y="5215059"/>
                <a:ext cx="109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769" name="Ink 768">
                <a:extLst>
                  <a:ext uri="{FF2B5EF4-FFF2-40B4-BE49-F238E27FC236}">
                    <a16:creationId xmlns:a16="http://schemas.microsoft.com/office/drawing/2014/main" id="{306797F4-C1A4-314D-932D-51FA7F004F4A}"/>
                  </a:ext>
                </a:extLst>
              </p14:cNvPr>
              <p14:cNvContentPartPr/>
              <p14:nvPr/>
            </p14:nvContentPartPr>
            <p14:xfrm>
              <a:off x="7358003" y="5346459"/>
              <a:ext cx="32760" cy="58320"/>
            </p14:xfrm>
          </p:contentPart>
        </mc:Choice>
        <mc:Fallback xmlns="">
          <p:pic>
            <p:nvPicPr>
              <p:cNvPr id="769" name="Ink 768">
                <a:extLst>
                  <a:ext uri="{FF2B5EF4-FFF2-40B4-BE49-F238E27FC236}">
                    <a16:creationId xmlns:a16="http://schemas.microsoft.com/office/drawing/2014/main" id="{306797F4-C1A4-314D-932D-51FA7F004F4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342883" y="5331339"/>
                <a:ext cx="633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770" name="Ink 769">
                <a:extLst>
                  <a:ext uri="{FF2B5EF4-FFF2-40B4-BE49-F238E27FC236}">
                    <a16:creationId xmlns:a16="http://schemas.microsoft.com/office/drawing/2014/main" id="{B85B3970-BB16-8A47-9BF0-D9DFEA5011A9}"/>
                  </a:ext>
                </a:extLst>
              </p14:cNvPr>
              <p14:cNvContentPartPr/>
              <p14:nvPr/>
            </p14:nvContentPartPr>
            <p14:xfrm>
              <a:off x="7364123" y="5255019"/>
              <a:ext cx="79200" cy="54360"/>
            </p14:xfrm>
          </p:contentPart>
        </mc:Choice>
        <mc:Fallback xmlns="">
          <p:pic>
            <p:nvPicPr>
              <p:cNvPr id="770" name="Ink 769">
                <a:extLst>
                  <a:ext uri="{FF2B5EF4-FFF2-40B4-BE49-F238E27FC236}">
                    <a16:creationId xmlns:a16="http://schemas.microsoft.com/office/drawing/2014/main" id="{B85B3970-BB16-8A47-9BF0-D9DFEA5011A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349003" y="5239899"/>
                <a:ext cx="1094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771" name="Ink 770">
                <a:extLst>
                  <a:ext uri="{FF2B5EF4-FFF2-40B4-BE49-F238E27FC236}">
                    <a16:creationId xmlns:a16="http://schemas.microsoft.com/office/drawing/2014/main" id="{11C7BE1A-7D68-FA41-86C9-9B45D10520DC}"/>
                  </a:ext>
                </a:extLst>
              </p14:cNvPr>
              <p14:cNvContentPartPr/>
              <p14:nvPr/>
            </p14:nvContentPartPr>
            <p14:xfrm>
              <a:off x="7502363" y="5282739"/>
              <a:ext cx="24120" cy="139680"/>
            </p14:xfrm>
          </p:contentPart>
        </mc:Choice>
        <mc:Fallback xmlns="">
          <p:pic>
            <p:nvPicPr>
              <p:cNvPr id="771" name="Ink 770">
                <a:extLst>
                  <a:ext uri="{FF2B5EF4-FFF2-40B4-BE49-F238E27FC236}">
                    <a16:creationId xmlns:a16="http://schemas.microsoft.com/office/drawing/2014/main" id="{11C7BE1A-7D68-FA41-86C9-9B45D10520D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487243" y="5267619"/>
                <a:ext cx="543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772" name="Ink 771">
                <a:extLst>
                  <a:ext uri="{FF2B5EF4-FFF2-40B4-BE49-F238E27FC236}">
                    <a16:creationId xmlns:a16="http://schemas.microsoft.com/office/drawing/2014/main" id="{464DA437-EC66-2A4A-82BB-79EB78DF29E4}"/>
                  </a:ext>
                </a:extLst>
              </p14:cNvPr>
              <p14:cNvContentPartPr/>
              <p14:nvPr/>
            </p14:nvContentPartPr>
            <p14:xfrm>
              <a:off x="7316963" y="5602059"/>
              <a:ext cx="119520" cy="227160"/>
            </p14:xfrm>
          </p:contentPart>
        </mc:Choice>
        <mc:Fallback xmlns="">
          <p:pic>
            <p:nvPicPr>
              <p:cNvPr id="772" name="Ink 771">
                <a:extLst>
                  <a:ext uri="{FF2B5EF4-FFF2-40B4-BE49-F238E27FC236}">
                    <a16:creationId xmlns:a16="http://schemas.microsoft.com/office/drawing/2014/main" id="{464DA437-EC66-2A4A-82BB-79EB78DF29E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301483" y="5586939"/>
                <a:ext cx="1501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773" name="Ink 772">
                <a:extLst>
                  <a:ext uri="{FF2B5EF4-FFF2-40B4-BE49-F238E27FC236}">
                    <a16:creationId xmlns:a16="http://schemas.microsoft.com/office/drawing/2014/main" id="{F38CE285-665C-6B43-A415-050DE94BBEF8}"/>
                  </a:ext>
                </a:extLst>
              </p14:cNvPr>
              <p14:cNvContentPartPr/>
              <p14:nvPr/>
            </p14:nvContentPartPr>
            <p14:xfrm>
              <a:off x="7450163" y="5693139"/>
              <a:ext cx="100800" cy="198360"/>
            </p14:xfrm>
          </p:contentPart>
        </mc:Choice>
        <mc:Fallback xmlns="">
          <p:pic>
            <p:nvPicPr>
              <p:cNvPr id="773" name="Ink 772">
                <a:extLst>
                  <a:ext uri="{FF2B5EF4-FFF2-40B4-BE49-F238E27FC236}">
                    <a16:creationId xmlns:a16="http://schemas.microsoft.com/office/drawing/2014/main" id="{F38CE285-665C-6B43-A415-050DE94BBEF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434683" y="5678019"/>
                <a:ext cx="131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775" name="Ink 774">
                <a:extLst>
                  <a:ext uri="{FF2B5EF4-FFF2-40B4-BE49-F238E27FC236}">
                    <a16:creationId xmlns:a16="http://schemas.microsoft.com/office/drawing/2014/main" id="{B0B59419-CCC5-2149-A574-1993DD765D35}"/>
                  </a:ext>
                </a:extLst>
              </p14:cNvPr>
              <p14:cNvContentPartPr/>
              <p14:nvPr/>
            </p14:nvContentPartPr>
            <p14:xfrm>
              <a:off x="6799643" y="4887819"/>
              <a:ext cx="85320" cy="127800"/>
            </p14:xfrm>
          </p:contentPart>
        </mc:Choice>
        <mc:Fallback xmlns="">
          <p:pic>
            <p:nvPicPr>
              <p:cNvPr id="775" name="Ink 774">
                <a:extLst>
                  <a:ext uri="{FF2B5EF4-FFF2-40B4-BE49-F238E27FC236}">
                    <a16:creationId xmlns:a16="http://schemas.microsoft.com/office/drawing/2014/main" id="{B0B59419-CCC5-2149-A574-1993DD765D3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784523" y="4872699"/>
                <a:ext cx="1155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777" name="Ink 776">
                <a:extLst>
                  <a:ext uri="{FF2B5EF4-FFF2-40B4-BE49-F238E27FC236}">
                    <a16:creationId xmlns:a16="http://schemas.microsoft.com/office/drawing/2014/main" id="{659E00AF-68B4-0E45-A4DA-2A05DBD3B908}"/>
                  </a:ext>
                </a:extLst>
              </p14:cNvPr>
              <p14:cNvContentPartPr/>
              <p14:nvPr/>
            </p14:nvContentPartPr>
            <p14:xfrm>
              <a:off x="7394003" y="4880259"/>
              <a:ext cx="15840" cy="98640"/>
            </p14:xfrm>
          </p:contentPart>
        </mc:Choice>
        <mc:Fallback xmlns="">
          <p:pic>
            <p:nvPicPr>
              <p:cNvPr id="777" name="Ink 776">
                <a:extLst>
                  <a:ext uri="{FF2B5EF4-FFF2-40B4-BE49-F238E27FC236}">
                    <a16:creationId xmlns:a16="http://schemas.microsoft.com/office/drawing/2014/main" id="{659E00AF-68B4-0E45-A4DA-2A05DBD3B90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78883" y="4865139"/>
                <a:ext cx="46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779" name="Ink 778">
                <a:extLst>
                  <a:ext uri="{FF2B5EF4-FFF2-40B4-BE49-F238E27FC236}">
                    <a16:creationId xmlns:a16="http://schemas.microsoft.com/office/drawing/2014/main" id="{E4F60AF6-ECDA-EE4E-AFFB-87E03DB62A2D}"/>
                  </a:ext>
                </a:extLst>
              </p14:cNvPr>
              <p14:cNvContentPartPr/>
              <p14:nvPr/>
            </p14:nvContentPartPr>
            <p14:xfrm>
              <a:off x="9680003" y="4706019"/>
              <a:ext cx="61920" cy="1096920"/>
            </p14:xfrm>
          </p:contentPart>
        </mc:Choice>
        <mc:Fallback xmlns="">
          <p:pic>
            <p:nvPicPr>
              <p:cNvPr id="779" name="Ink 778">
                <a:extLst>
                  <a:ext uri="{FF2B5EF4-FFF2-40B4-BE49-F238E27FC236}">
                    <a16:creationId xmlns:a16="http://schemas.microsoft.com/office/drawing/2014/main" id="{E4F60AF6-ECDA-EE4E-AFFB-87E03DB62A2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664883" y="4690539"/>
                <a:ext cx="9252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780" name="Ink 779">
                <a:extLst>
                  <a:ext uri="{FF2B5EF4-FFF2-40B4-BE49-F238E27FC236}">
                    <a16:creationId xmlns:a16="http://schemas.microsoft.com/office/drawing/2014/main" id="{A4BDEBA4-FB73-F84E-9B8C-49D14EEE5EA0}"/>
                  </a:ext>
                </a:extLst>
              </p14:cNvPr>
              <p14:cNvContentPartPr/>
              <p14:nvPr/>
            </p14:nvContentPartPr>
            <p14:xfrm>
              <a:off x="9779003" y="4603419"/>
              <a:ext cx="2153160" cy="958320"/>
            </p14:xfrm>
          </p:contentPart>
        </mc:Choice>
        <mc:Fallback xmlns="">
          <p:pic>
            <p:nvPicPr>
              <p:cNvPr id="780" name="Ink 779">
                <a:extLst>
                  <a:ext uri="{FF2B5EF4-FFF2-40B4-BE49-F238E27FC236}">
                    <a16:creationId xmlns:a16="http://schemas.microsoft.com/office/drawing/2014/main" id="{A4BDEBA4-FB73-F84E-9B8C-49D14EEE5EA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763523" y="4588299"/>
                <a:ext cx="2183760" cy="9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782" name="Ink 781">
                <a:extLst>
                  <a:ext uri="{FF2B5EF4-FFF2-40B4-BE49-F238E27FC236}">
                    <a16:creationId xmlns:a16="http://schemas.microsoft.com/office/drawing/2014/main" id="{D7002BE9-365D-6D41-B8DD-71D684FCE5EE}"/>
                  </a:ext>
                </a:extLst>
              </p14:cNvPr>
              <p14:cNvContentPartPr/>
              <p14:nvPr/>
            </p14:nvContentPartPr>
            <p14:xfrm>
              <a:off x="9776843" y="5707179"/>
              <a:ext cx="1890000" cy="141120"/>
            </p14:xfrm>
          </p:contentPart>
        </mc:Choice>
        <mc:Fallback xmlns="">
          <p:pic>
            <p:nvPicPr>
              <p:cNvPr id="782" name="Ink 781">
                <a:extLst>
                  <a:ext uri="{FF2B5EF4-FFF2-40B4-BE49-F238E27FC236}">
                    <a16:creationId xmlns:a16="http://schemas.microsoft.com/office/drawing/2014/main" id="{D7002BE9-365D-6D41-B8DD-71D684FCE5E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761723" y="5691699"/>
                <a:ext cx="1920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784" name="Ink 783">
                <a:extLst>
                  <a:ext uri="{FF2B5EF4-FFF2-40B4-BE49-F238E27FC236}">
                    <a16:creationId xmlns:a16="http://schemas.microsoft.com/office/drawing/2014/main" id="{BF918A4E-B89F-2F4B-BBCB-266EF115D501}"/>
                  </a:ext>
                </a:extLst>
              </p14:cNvPr>
              <p14:cNvContentPartPr/>
              <p14:nvPr/>
            </p14:nvContentPartPr>
            <p14:xfrm>
              <a:off x="9738683" y="4906539"/>
              <a:ext cx="1909440" cy="137520"/>
            </p14:xfrm>
          </p:contentPart>
        </mc:Choice>
        <mc:Fallback xmlns="">
          <p:pic>
            <p:nvPicPr>
              <p:cNvPr id="784" name="Ink 783">
                <a:extLst>
                  <a:ext uri="{FF2B5EF4-FFF2-40B4-BE49-F238E27FC236}">
                    <a16:creationId xmlns:a16="http://schemas.microsoft.com/office/drawing/2014/main" id="{BF918A4E-B89F-2F4B-BBCB-266EF115D50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723563" y="4891059"/>
                <a:ext cx="19400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786" name="Ink 785">
                <a:extLst>
                  <a:ext uri="{FF2B5EF4-FFF2-40B4-BE49-F238E27FC236}">
                    <a16:creationId xmlns:a16="http://schemas.microsoft.com/office/drawing/2014/main" id="{97233DCC-EEF9-F444-A33A-9083CEF45324}"/>
                  </a:ext>
                </a:extLst>
              </p14:cNvPr>
              <p14:cNvContentPartPr/>
              <p14:nvPr/>
            </p14:nvContentPartPr>
            <p14:xfrm>
              <a:off x="10257083" y="4718619"/>
              <a:ext cx="38880" cy="1013400"/>
            </p14:xfrm>
          </p:contentPart>
        </mc:Choice>
        <mc:Fallback xmlns="">
          <p:pic>
            <p:nvPicPr>
              <p:cNvPr id="786" name="Ink 785">
                <a:extLst>
                  <a:ext uri="{FF2B5EF4-FFF2-40B4-BE49-F238E27FC236}">
                    <a16:creationId xmlns:a16="http://schemas.microsoft.com/office/drawing/2014/main" id="{97233DCC-EEF9-F444-A33A-9083CEF4532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241963" y="4703499"/>
                <a:ext cx="69480" cy="10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787" name="Ink 786">
                <a:extLst>
                  <a:ext uri="{FF2B5EF4-FFF2-40B4-BE49-F238E27FC236}">
                    <a16:creationId xmlns:a16="http://schemas.microsoft.com/office/drawing/2014/main" id="{C9C49D6F-2325-344E-B36E-F5850D7692D8}"/>
                  </a:ext>
                </a:extLst>
              </p14:cNvPr>
              <p14:cNvContentPartPr/>
              <p14:nvPr/>
            </p14:nvContentPartPr>
            <p14:xfrm>
              <a:off x="10663163" y="4795299"/>
              <a:ext cx="9720" cy="1008360"/>
            </p14:xfrm>
          </p:contentPart>
        </mc:Choice>
        <mc:Fallback xmlns="">
          <p:pic>
            <p:nvPicPr>
              <p:cNvPr id="787" name="Ink 786">
                <a:extLst>
                  <a:ext uri="{FF2B5EF4-FFF2-40B4-BE49-F238E27FC236}">
                    <a16:creationId xmlns:a16="http://schemas.microsoft.com/office/drawing/2014/main" id="{C9C49D6F-2325-344E-B36E-F5850D7692D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648043" y="4780179"/>
                <a:ext cx="39960" cy="10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306D2155-8FA9-FC49-9096-4E90E54850BD}"/>
                  </a:ext>
                </a:extLst>
              </p14:cNvPr>
              <p14:cNvContentPartPr/>
              <p14:nvPr/>
            </p14:nvContentPartPr>
            <p14:xfrm>
              <a:off x="11147723" y="4643739"/>
              <a:ext cx="64080" cy="122580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306D2155-8FA9-FC49-9096-4E90E54850B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132243" y="4628619"/>
                <a:ext cx="94680" cy="12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790" name="Ink 789">
                <a:extLst>
                  <a:ext uri="{FF2B5EF4-FFF2-40B4-BE49-F238E27FC236}">
                    <a16:creationId xmlns:a16="http://schemas.microsoft.com/office/drawing/2014/main" id="{19065653-AF1D-1E4D-B32C-331F45EFC07A}"/>
                  </a:ext>
                </a:extLst>
              </p14:cNvPr>
              <p14:cNvContentPartPr/>
              <p14:nvPr/>
            </p14:nvContentPartPr>
            <p14:xfrm>
              <a:off x="10022003" y="5239179"/>
              <a:ext cx="1808280" cy="150480"/>
            </p14:xfrm>
          </p:contentPart>
        </mc:Choice>
        <mc:Fallback xmlns="">
          <p:pic>
            <p:nvPicPr>
              <p:cNvPr id="790" name="Ink 789">
                <a:extLst>
                  <a:ext uri="{FF2B5EF4-FFF2-40B4-BE49-F238E27FC236}">
                    <a16:creationId xmlns:a16="http://schemas.microsoft.com/office/drawing/2014/main" id="{19065653-AF1D-1E4D-B32C-331F45EFC07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006883" y="5224059"/>
                <a:ext cx="18388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792" name="Ink 791">
                <a:extLst>
                  <a:ext uri="{FF2B5EF4-FFF2-40B4-BE49-F238E27FC236}">
                    <a16:creationId xmlns:a16="http://schemas.microsoft.com/office/drawing/2014/main" id="{742C8948-8AAA-F645-B1CF-AA54CD58E9AB}"/>
                  </a:ext>
                </a:extLst>
              </p14:cNvPr>
              <p14:cNvContentPartPr/>
              <p14:nvPr/>
            </p14:nvContentPartPr>
            <p14:xfrm>
              <a:off x="9867203" y="5131539"/>
              <a:ext cx="48240" cy="193320"/>
            </p14:xfrm>
          </p:contentPart>
        </mc:Choice>
        <mc:Fallback xmlns="">
          <p:pic>
            <p:nvPicPr>
              <p:cNvPr id="792" name="Ink 791">
                <a:extLst>
                  <a:ext uri="{FF2B5EF4-FFF2-40B4-BE49-F238E27FC236}">
                    <a16:creationId xmlns:a16="http://schemas.microsoft.com/office/drawing/2014/main" id="{742C8948-8AAA-F645-B1CF-AA54CD58E9A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852083" y="5116419"/>
                <a:ext cx="788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793" name="Ink 792">
                <a:extLst>
                  <a:ext uri="{FF2B5EF4-FFF2-40B4-BE49-F238E27FC236}">
                    <a16:creationId xmlns:a16="http://schemas.microsoft.com/office/drawing/2014/main" id="{E5DE443C-576E-C847-B5B3-4FC32093CE77}"/>
                  </a:ext>
                </a:extLst>
              </p14:cNvPr>
              <p14:cNvContentPartPr/>
              <p14:nvPr/>
            </p14:nvContentPartPr>
            <p14:xfrm>
              <a:off x="9896003" y="5229459"/>
              <a:ext cx="74880" cy="67320"/>
            </p14:xfrm>
          </p:contentPart>
        </mc:Choice>
        <mc:Fallback xmlns="">
          <p:pic>
            <p:nvPicPr>
              <p:cNvPr id="793" name="Ink 792">
                <a:extLst>
                  <a:ext uri="{FF2B5EF4-FFF2-40B4-BE49-F238E27FC236}">
                    <a16:creationId xmlns:a16="http://schemas.microsoft.com/office/drawing/2014/main" id="{E5DE443C-576E-C847-B5B3-4FC32093CE7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880883" y="5213979"/>
                <a:ext cx="1054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794" name="Ink 793">
                <a:extLst>
                  <a:ext uri="{FF2B5EF4-FFF2-40B4-BE49-F238E27FC236}">
                    <a16:creationId xmlns:a16="http://schemas.microsoft.com/office/drawing/2014/main" id="{FFCD0546-3578-DF43-A362-268EAF2AD98A}"/>
                  </a:ext>
                </a:extLst>
              </p14:cNvPr>
              <p14:cNvContentPartPr/>
              <p14:nvPr/>
            </p14:nvContentPartPr>
            <p14:xfrm>
              <a:off x="9940283" y="5161419"/>
              <a:ext cx="83520" cy="72360"/>
            </p14:xfrm>
          </p:contentPart>
        </mc:Choice>
        <mc:Fallback xmlns="">
          <p:pic>
            <p:nvPicPr>
              <p:cNvPr id="794" name="Ink 793">
                <a:extLst>
                  <a:ext uri="{FF2B5EF4-FFF2-40B4-BE49-F238E27FC236}">
                    <a16:creationId xmlns:a16="http://schemas.microsoft.com/office/drawing/2014/main" id="{FFCD0546-3578-DF43-A362-268EAF2AD98A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925163" y="5146299"/>
                <a:ext cx="1141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795" name="Ink 794">
                <a:extLst>
                  <a:ext uri="{FF2B5EF4-FFF2-40B4-BE49-F238E27FC236}">
                    <a16:creationId xmlns:a16="http://schemas.microsoft.com/office/drawing/2014/main" id="{E2106739-757F-3743-864A-F14DEE72DC13}"/>
                  </a:ext>
                </a:extLst>
              </p14:cNvPr>
              <p14:cNvContentPartPr/>
              <p14:nvPr/>
            </p14:nvContentPartPr>
            <p14:xfrm>
              <a:off x="10083923" y="5182659"/>
              <a:ext cx="9720" cy="126000"/>
            </p14:xfrm>
          </p:contentPart>
        </mc:Choice>
        <mc:Fallback xmlns="">
          <p:pic>
            <p:nvPicPr>
              <p:cNvPr id="795" name="Ink 794">
                <a:extLst>
                  <a:ext uri="{FF2B5EF4-FFF2-40B4-BE49-F238E27FC236}">
                    <a16:creationId xmlns:a16="http://schemas.microsoft.com/office/drawing/2014/main" id="{E2106739-757F-3743-864A-F14DEE72DC1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068443" y="5167179"/>
                <a:ext cx="399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797" name="Ink 796">
                <a:extLst>
                  <a:ext uri="{FF2B5EF4-FFF2-40B4-BE49-F238E27FC236}">
                    <a16:creationId xmlns:a16="http://schemas.microsoft.com/office/drawing/2014/main" id="{CB11C755-9289-E04B-B13D-FCBCFD0AA602}"/>
                  </a:ext>
                </a:extLst>
              </p14:cNvPr>
              <p14:cNvContentPartPr/>
              <p14:nvPr/>
            </p14:nvContentPartPr>
            <p14:xfrm>
              <a:off x="10374803" y="5118939"/>
              <a:ext cx="48240" cy="180720"/>
            </p14:xfrm>
          </p:contentPart>
        </mc:Choice>
        <mc:Fallback xmlns="">
          <p:pic>
            <p:nvPicPr>
              <p:cNvPr id="797" name="Ink 796">
                <a:extLst>
                  <a:ext uri="{FF2B5EF4-FFF2-40B4-BE49-F238E27FC236}">
                    <a16:creationId xmlns:a16="http://schemas.microsoft.com/office/drawing/2014/main" id="{CB11C755-9289-E04B-B13D-FCBCFD0AA602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359683" y="5103459"/>
                <a:ext cx="788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798" name="Ink 797">
                <a:extLst>
                  <a:ext uri="{FF2B5EF4-FFF2-40B4-BE49-F238E27FC236}">
                    <a16:creationId xmlns:a16="http://schemas.microsoft.com/office/drawing/2014/main" id="{DFEAE777-9A9B-7641-8C8F-2F01855FCC73}"/>
                  </a:ext>
                </a:extLst>
              </p14:cNvPr>
              <p14:cNvContentPartPr/>
              <p14:nvPr/>
            </p14:nvContentPartPr>
            <p14:xfrm>
              <a:off x="10421243" y="5220099"/>
              <a:ext cx="51840" cy="79560"/>
            </p14:xfrm>
          </p:contentPart>
        </mc:Choice>
        <mc:Fallback xmlns="">
          <p:pic>
            <p:nvPicPr>
              <p:cNvPr id="798" name="Ink 797">
                <a:extLst>
                  <a:ext uri="{FF2B5EF4-FFF2-40B4-BE49-F238E27FC236}">
                    <a16:creationId xmlns:a16="http://schemas.microsoft.com/office/drawing/2014/main" id="{DFEAE777-9A9B-7641-8C8F-2F01855FCC7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405763" y="5204979"/>
                <a:ext cx="82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799" name="Ink 798">
                <a:extLst>
                  <a:ext uri="{FF2B5EF4-FFF2-40B4-BE49-F238E27FC236}">
                    <a16:creationId xmlns:a16="http://schemas.microsoft.com/office/drawing/2014/main" id="{A388514F-73C6-9C4A-8924-9CB5F5AD7E55}"/>
                  </a:ext>
                </a:extLst>
              </p14:cNvPr>
              <p14:cNvContentPartPr/>
              <p14:nvPr/>
            </p14:nvContentPartPr>
            <p14:xfrm>
              <a:off x="10424843" y="5130099"/>
              <a:ext cx="79200" cy="86760"/>
            </p14:xfrm>
          </p:contentPart>
        </mc:Choice>
        <mc:Fallback xmlns="">
          <p:pic>
            <p:nvPicPr>
              <p:cNvPr id="799" name="Ink 798">
                <a:extLst>
                  <a:ext uri="{FF2B5EF4-FFF2-40B4-BE49-F238E27FC236}">
                    <a16:creationId xmlns:a16="http://schemas.microsoft.com/office/drawing/2014/main" id="{A388514F-73C6-9C4A-8924-9CB5F5AD7E55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409363" y="5114979"/>
                <a:ext cx="109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801" name="Ink 800">
                <a:extLst>
                  <a:ext uri="{FF2B5EF4-FFF2-40B4-BE49-F238E27FC236}">
                    <a16:creationId xmlns:a16="http://schemas.microsoft.com/office/drawing/2014/main" id="{9537B2C7-AA39-D341-815E-CE46981B3C61}"/>
                  </a:ext>
                </a:extLst>
              </p14:cNvPr>
              <p14:cNvContentPartPr/>
              <p14:nvPr/>
            </p14:nvContentPartPr>
            <p14:xfrm>
              <a:off x="10538243" y="5198139"/>
              <a:ext cx="36720" cy="96840"/>
            </p14:xfrm>
          </p:contentPart>
        </mc:Choice>
        <mc:Fallback xmlns="">
          <p:pic>
            <p:nvPicPr>
              <p:cNvPr id="801" name="Ink 800">
                <a:extLst>
                  <a:ext uri="{FF2B5EF4-FFF2-40B4-BE49-F238E27FC236}">
                    <a16:creationId xmlns:a16="http://schemas.microsoft.com/office/drawing/2014/main" id="{9537B2C7-AA39-D341-815E-CE46981B3C6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523123" y="5183019"/>
                <a:ext cx="67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803" name="Ink 802">
                <a:extLst>
                  <a:ext uri="{FF2B5EF4-FFF2-40B4-BE49-F238E27FC236}">
                    <a16:creationId xmlns:a16="http://schemas.microsoft.com/office/drawing/2014/main" id="{7718CCF0-9F51-6347-B2B4-AD7A605EF190}"/>
                  </a:ext>
                </a:extLst>
              </p14:cNvPr>
              <p14:cNvContentPartPr/>
              <p14:nvPr/>
            </p14:nvContentPartPr>
            <p14:xfrm>
              <a:off x="10779083" y="5071059"/>
              <a:ext cx="61200" cy="211680"/>
            </p14:xfrm>
          </p:contentPart>
        </mc:Choice>
        <mc:Fallback xmlns="">
          <p:pic>
            <p:nvPicPr>
              <p:cNvPr id="803" name="Ink 802">
                <a:extLst>
                  <a:ext uri="{FF2B5EF4-FFF2-40B4-BE49-F238E27FC236}">
                    <a16:creationId xmlns:a16="http://schemas.microsoft.com/office/drawing/2014/main" id="{7718CCF0-9F51-6347-B2B4-AD7A605EF19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763603" y="5055579"/>
                <a:ext cx="914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804" name="Ink 803">
                <a:extLst>
                  <a:ext uri="{FF2B5EF4-FFF2-40B4-BE49-F238E27FC236}">
                    <a16:creationId xmlns:a16="http://schemas.microsoft.com/office/drawing/2014/main" id="{2E7654B0-7293-6243-9055-F3A7B40DD667}"/>
                  </a:ext>
                </a:extLst>
              </p14:cNvPr>
              <p14:cNvContentPartPr/>
              <p14:nvPr/>
            </p14:nvContentPartPr>
            <p14:xfrm>
              <a:off x="10833443" y="5195979"/>
              <a:ext cx="47520" cy="77040"/>
            </p14:xfrm>
          </p:contentPart>
        </mc:Choice>
        <mc:Fallback xmlns="">
          <p:pic>
            <p:nvPicPr>
              <p:cNvPr id="804" name="Ink 803">
                <a:extLst>
                  <a:ext uri="{FF2B5EF4-FFF2-40B4-BE49-F238E27FC236}">
                    <a16:creationId xmlns:a16="http://schemas.microsoft.com/office/drawing/2014/main" id="{2E7654B0-7293-6243-9055-F3A7B40DD667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818323" y="5180859"/>
                <a:ext cx="781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805" name="Ink 804">
                <a:extLst>
                  <a:ext uri="{FF2B5EF4-FFF2-40B4-BE49-F238E27FC236}">
                    <a16:creationId xmlns:a16="http://schemas.microsoft.com/office/drawing/2014/main" id="{A687A99A-5C6F-B541-B705-AA3027336497}"/>
                  </a:ext>
                </a:extLst>
              </p14:cNvPr>
              <p14:cNvContentPartPr/>
              <p14:nvPr/>
            </p14:nvContentPartPr>
            <p14:xfrm>
              <a:off x="10834163" y="5099139"/>
              <a:ext cx="94320" cy="87120"/>
            </p14:xfrm>
          </p:contentPart>
        </mc:Choice>
        <mc:Fallback xmlns="">
          <p:pic>
            <p:nvPicPr>
              <p:cNvPr id="805" name="Ink 804">
                <a:extLst>
                  <a:ext uri="{FF2B5EF4-FFF2-40B4-BE49-F238E27FC236}">
                    <a16:creationId xmlns:a16="http://schemas.microsoft.com/office/drawing/2014/main" id="{A687A99A-5C6F-B541-B705-AA302733649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818683" y="5084019"/>
                <a:ext cx="1249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806" name="Ink 805">
                <a:extLst>
                  <a:ext uri="{FF2B5EF4-FFF2-40B4-BE49-F238E27FC236}">
                    <a16:creationId xmlns:a16="http://schemas.microsoft.com/office/drawing/2014/main" id="{4A258375-A73A-454E-A3E6-188A5FD66607}"/>
                  </a:ext>
                </a:extLst>
              </p14:cNvPr>
              <p14:cNvContentPartPr/>
              <p14:nvPr/>
            </p14:nvContentPartPr>
            <p14:xfrm>
              <a:off x="11021723" y="5166099"/>
              <a:ext cx="10800" cy="97920"/>
            </p14:xfrm>
          </p:contentPart>
        </mc:Choice>
        <mc:Fallback xmlns="">
          <p:pic>
            <p:nvPicPr>
              <p:cNvPr id="806" name="Ink 805">
                <a:extLst>
                  <a:ext uri="{FF2B5EF4-FFF2-40B4-BE49-F238E27FC236}">
                    <a16:creationId xmlns:a16="http://schemas.microsoft.com/office/drawing/2014/main" id="{4A258375-A73A-454E-A3E6-188A5FD66607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006603" y="5150979"/>
                <a:ext cx="410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808" name="Ink 807">
                <a:extLst>
                  <a:ext uri="{FF2B5EF4-FFF2-40B4-BE49-F238E27FC236}">
                    <a16:creationId xmlns:a16="http://schemas.microsoft.com/office/drawing/2014/main" id="{98E989F2-972C-9145-A7CD-2881EC0973B2}"/>
                  </a:ext>
                </a:extLst>
              </p14:cNvPr>
              <p14:cNvContentPartPr/>
              <p14:nvPr/>
            </p14:nvContentPartPr>
            <p14:xfrm>
              <a:off x="9962603" y="4803939"/>
              <a:ext cx="153000" cy="183240"/>
            </p14:xfrm>
          </p:contentPart>
        </mc:Choice>
        <mc:Fallback xmlns="">
          <p:pic>
            <p:nvPicPr>
              <p:cNvPr id="808" name="Ink 807">
                <a:extLst>
                  <a:ext uri="{FF2B5EF4-FFF2-40B4-BE49-F238E27FC236}">
                    <a16:creationId xmlns:a16="http://schemas.microsoft.com/office/drawing/2014/main" id="{98E989F2-972C-9145-A7CD-2881EC0973B2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947123" y="4788819"/>
                <a:ext cx="183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809" name="Ink 808">
                <a:extLst>
                  <a:ext uri="{FF2B5EF4-FFF2-40B4-BE49-F238E27FC236}">
                    <a16:creationId xmlns:a16="http://schemas.microsoft.com/office/drawing/2014/main" id="{B9D74C99-62D7-0747-9B55-407A0DE700A3}"/>
                  </a:ext>
                </a:extLst>
              </p14:cNvPr>
              <p14:cNvContentPartPr/>
              <p14:nvPr/>
            </p14:nvContentPartPr>
            <p14:xfrm>
              <a:off x="10464443" y="4816539"/>
              <a:ext cx="23400" cy="150120"/>
            </p14:xfrm>
          </p:contentPart>
        </mc:Choice>
        <mc:Fallback xmlns="">
          <p:pic>
            <p:nvPicPr>
              <p:cNvPr id="809" name="Ink 808">
                <a:extLst>
                  <a:ext uri="{FF2B5EF4-FFF2-40B4-BE49-F238E27FC236}">
                    <a16:creationId xmlns:a16="http://schemas.microsoft.com/office/drawing/2014/main" id="{B9D74C99-62D7-0747-9B55-407A0DE700A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448963" y="4801059"/>
                <a:ext cx="540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810" name="Ink 809">
                <a:extLst>
                  <a:ext uri="{FF2B5EF4-FFF2-40B4-BE49-F238E27FC236}">
                    <a16:creationId xmlns:a16="http://schemas.microsoft.com/office/drawing/2014/main" id="{AF94B176-0F8A-D24B-816A-F4932ADCC3B1}"/>
                  </a:ext>
                </a:extLst>
              </p14:cNvPr>
              <p14:cNvContentPartPr/>
              <p14:nvPr/>
            </p14:nvContentPartPr>
            <p14:xfrm>
              <a:off x="10841723" y="4777299"/>
              <a:ext cx="138600" cy="172080"/>
            </p14:xfrm>
          </p:contentPart>
        </mc:Choice>
        <mc:Fallback xmlns="">
          <p:pic>
            <p:nvPicPr>
              <p:cNvPr id="810" name="Ink 809">
                <a:extLst>
                  <a:ext uri="{FF2B5EF4-FFF2-40B4-BE49-F238E27FC236}">
                    <a16:creationId xmlns:a16="http://schemas.microsoft.com/office/drawing/2014/main" id="{AF94B176-0F8A-D24B-816A-F4932ADCC3B1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826603" y="4762179"/>
                <a:ext cx="1692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812" name="Ink 811">
                <a:extLst>
                  <a:ext uri="{FF2B5EF4-FFF2-40B4-BE49-F238E27FC236}">
                    <a16:creationId xmlns:a16="http://schemas.microsoft.com/office/drawing/2014/main" id="{D4BAA3E9-5000-054F-8C8B-540C4129E730}"/>
                  </a:ext>
                </a:extLst>
              </p14:cNvPr>
              <p14:cNvContentPartPr/>
              <p14:nvPr/>
            </p14:nvContentPartPr>
            <p14:xfrm>
              <a:off x="9889523" y="5479659"/>
              <a:ext cx="157680" cy="255960"/>
            </p14:xfrm>
          </p:contentPart>
        </mc:Choice>
        <mc:Fallback xmlns="">
          <p:pic>
            <p:nvPicPr>
              <p:cNvPr id="812" name="Ink 811">
                <a:extLst>
                  <a:ext uri="{FF2B5EF4-FFF2-40B4-BE49-F238E27FC236}">
                    <a16:creationId xmlns:a16="http://schemas.microsoft.com/office/drawing/2014/main" id="{D4BAA3E9-5000-054F-8C8B-540C4129E730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874043" y="5464539"/>
                <a:ext cx="1882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814" name="Ink 813">
                <a:extLst>
                  <a:ext uri="{FF2B5EF4-FFF2-40B4-BE49-F238E27FC236}">
                    <a16:creationId xmlns:a16="http://schemas.microsoft.com/office/drawing/2014/main" id="{4EA5B463-BE1E-5D44-BD22-410DFF2A9486}"/>
                  </a:ext>
                </a:extLst>
              </p14:cNvPr>
              <p14:cNvContentPartPr/>
              <p14:nvPr/>
            </p14:nvContentPartPr>
            <p14:xfrm>
              <a:off x="10073843" y="5606379"/>
              <a:ext cx="101520" cy="147600"/>
            </p14:xfrm>
          </p:contentPart>
        </mc:Choice>
        <mc:Fallback xmlns="">
          <p:pic>
            <p:nvPicPr>
              <p:cNvPr id="814" name="Ink 813">
                <a:extLst>
                  <a:ext uri="{FF2B5EF4-FFF2-40B4-BE49-F238E27FC236}">
                    <a16:creationId xmlns:a16="http://schemas.microsoft.com/office/drawing/2014/main" id="{4EA5B463-BE1E-5D44-BD22-410DFF2A9486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0058723" y="5590899"/>
                <a:ext cx="132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816" name="Ink 815">
                <a:extLst>
                  <a:ext uri="{FF2B5EF4-FFF2-40B4-BE49-F238E27FC236}">
                    <a16:creationId xmlns:a16="http://schemas.microsoft.com/office/drawing/2014/main" id="{11867979-1F72-AB4D-A493-524C1D13B1E0}"/>
                  </a:ext>
                </a:extLst>
              </p14:cNvPr>
              <p14:cNvContentPartPr/>
              <p14:nvPr/>
            </p14:nvContentPartPr>
            <p14:xfrm>
              <a:off x="10434203" y="5473179"/>
              <a:ext cx="96120" cy="208800"/>
            </p14:xfrm>
          </p:contentPart>
        </mc:Choice>
        <mc:Fallback xmlns="">
          <p:pic>
            <p:nvPicPr>
              <p:cNvPr id="816" name="Ink 815">
                <a:extLst>
                  <a:ext uri="{FF2B5EF4-FFF2-40B4-BE49-F238E27FC236}">
                    <a16:creationId xmlns:a16="http://schemas.microsoft.com/office/drawing/2014/main" id="{11867979-1F72-AB4D-A493-524C1D13B1E0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419083" y="5458059"/>
                <a:ext cx="1267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817" name="Ink 816">
                <a:extLst>
                  <a:ext uri="{FF2B5EF4-FFF2-40B4-BE49-F238E27FC236}">
                    <a16:creationId xmlns:a16="http://schemas.microsoft.com/office/drawing/2014/main" id="{6639A783-99D2-7247-89DC-A90C14574B1C}"/>
                  </a:ext>
                </a:extLst>
              </p14:cNvPr>
              <p14:cNvContentPartPr/>
              <p14:nvPr/>
            </p14:nvContentPartPr>
            <p14:xfrm>
              <a:off x="10528163" y="5570739"/>
              <a:ext cx="59400" cy="175320"/>
            </p14:xfrm>
          </p:contentPart>
        </mc:Choice>
        <mc:Fallback xmlns="">
          <p:pic>
            <p:nvPicPr>
              <p:cNvPr id="817" name="Ink 816">
                <a:extLst>
                  <a:ext uri="{FF2B5EF4-FFF2-40B4-BE49-F238E27FC236}">
                    <a16:creationId xmlns:a16="http://schemas.microsoft.com/office/drawing/2014/main" id="{6639A783-99D2-7247-89DC-A90C14574B1C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0512683" y="5555619"/>
                <a:ext cx="900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818" name="Ink 817">
                <a:extLst>
                  <a:ext uri="{FF2B5EF4-FFF2-40B4-BE49-F238E27FC236}">
                    <a16:creationId xmlns:a16="http://schemas.microsoft.com/office/drawing/2014/main" id="{413A159A-4368-7A47-A8ED-E6670A2CF48F}"/>
                  </a:ext>
                </a:extLst>
              </p14:cNvPr>
              <p14:cNvContentPartPr/>
              <p14:nvPr/>
            </p14:nvContentPartPr>
            <p14:xfrm>
              <a:off x="10814363" y="5428899"/>
              <a:ext cx="132480" cy="191160"/>
            </p14:xfrm>
          </p:contentPart>
        </mc:Choice>
        <mc:Fallback xmlns="">
          <p:pic>
            <p:nvPicPr>
              <p:cNvPr id="818" name="Ink 817">
                <a:extLst>
                  <a:ext uri="{FF2B5EF4-FFF2-40B4-BE49-F238E27FC236}">
                    <a16:creationId xmlns:a16="http://schemas.microsoft.com/office/drawing/2014/main" id="{413A159A-4368-7A47-A8ED-E6670A2CF48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0799243" y="5413779"/>
                <a:ext cx="1630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819" name="Ink 818">
                <a:extLst>
                  <a:ext uri="{FF2B5EF4-FFF2-40B4-BE49-F238E27FC236}">
                    <a16:creationId xmlns:a16="http://schemas.microsoft.com/office/drawing/2014/main" id="{BB1EB80B-55CC-C64E-A92A-6E62578A31F8}"/>
                  </a:ext>
                </a:extLst>
              </p14:cNvPr>
              <p14:cNvContentPartPr/>
              <p14:nvPr/>
            </p14:nvContentPartPr>
            <p14:xfrm>
              <a:off x="10923083" y="5528619"/>
              <a:ext cx="75600" cy="161280"/>
            </p14:xfrm>
          </p:contentPart>
        </mc:Choice>
        <mc:Fallback xmlns="">
          <p:pic>
            <p:nvPicPr>
              <p:cNvPr id="819" name="Ink 818">
                <a:extLst>
                  <a:ext uri="{FF2B5EF4-FFF2-40B4-BE49-F238E27FC236}">
                    <a16:creationId xmlns:a16="http://schemas.microsoft.com/office/drawing/2014/main" id="{BB1EB80B-55CC-C64E-A92A-6E62578A31F8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0907603" y="5513499"/>
                <a:ext cx="105840" cy="1918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489616D-9C38-E04B-877C-D90105E37CB5}"/>
              </a:ext>
            </a:extLst>
          </p:cNvPr>
          <p:cNvPicPr>
            <a:picLocks noChangeAspect="1"/>
          </p:cNvPicPr>
          <p:nvPr/>
        </p:nvPicPr>
        <p:blipFill rotWithShape="1">
          <a:blip r:embed="rId292"/>
          <a:srcRect b="25522"/>
          <a:stretch/>
        </p:blipFill>
        <p:spPr>
          <a:xfrm>
            <a:off x="6081397" y="1106394"/>
            <a:ext cx="5295900" cy="34429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B84839-42FB-C643-906D-5EBD0F833403}"/>
              </a:ext>
            </a:extLst>
          </p:cNvPr>
          <p:cNvSpPr txBox="1"/>
          <p:nvPr/>
        </p:nvSpPr>
        <p:spPr>
          <a:xfrm>
            <a:off x="6542314" y="611777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56FDEE-2B06-EA3C-96B9-2C7BCD4A0B4E}"/>
                  </a:ext>
                </a:extLst>
              </p14:cNvPr>
              <p14:cNvContentPartPr/>
              <p14:nvPr/>
            </p14:nvContentPartPr>
            <p14:xfrm>
              <a:off x="1122120" y="1543680"/>
              <a:ext cx="11007360" cy="453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56FDEE-2B06-EA3C-96B9-2C7BCD4A0B4E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112760" y="1534320"/>
                <a:ext cx="11026080" cy="45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5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16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Concepts</a:t>
            </a:r>
            <a:br>
              <a:rPr lang="en-US" dirty="0"/>
            </a:br>
            <a:r>
              <a:rPr lang="en-US" dirty="0"/>
              <a:t>Push queries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9200-A965-2F4E-A066-1E7F3425D9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you </a:t>
            </a:r>
            <a:r>
              <a:rPr lang="en-GB" b="1" dirty="0"/>
              <a:t>subscribe</a:t>
            </a:r>
            <a:r>
              <a:rPr lang="en-GB" dirty="0"/>
              <a:t> to a query's result as it changes in real-time</a:t>
            </a:r>
          </a:p>
          <a:p>
            <a:r>
              <a:rPr lang="en-GB" dirty="0"/>
              <a:t>When new events arrive, push queries emit refinements, which allow </a:t>
            </a:r>
            <a:r>
              <a:rPr lang="en-GB" b="1" dirty="0"/>
              <a:t>reacting</a:t>
            </a:r>
            <a:r>
              <a:rPr lang="en-GB" dirty="0"/>
              <a:t> to new information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Fit for </a:t>
            </a:r>
            <a:r>
              <a:rPr lang="en-GB" b="1" dirty="0"/>
              <a:t>asynchronous </a:t>
            </a:r>
            <a:r>
              <a:rPr lang="en-GB" dirty="0"/>
              <a:t>application </a:t>
            </a:r>
            <a:r>
              <a:rPr lang="en-GB" b="1" dirty="0"/>
              <a:t>flows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20EBB-5E33-E242-A251-4C6CDE66D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44836" cy="4351338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Courier" pitchFamily="2" charset="0"/>
              </a:rPr>
              <a:t>SELECT </a:t>
            </a:r>
            <a:r>
              <a:rPr lang="it-IT" sz="1800" dirty="0" err="1">
                <a:latin typeface="Courier" pitchFamily="2" charset="0"/>
              </a:rPr>
              <a:t>riderId</a:t>
            </a:r>
            <a:r>
              <a:rPr lang="it-IT" sz="1800" dirty="0">
                <a:latin typeface="Courier" pitchFamily="2" charset="0"/>
              </a:rPr>
              <a:t>, </a:t>
            </a:r>
            <a:r>
              <a:rPr lang="it-IT" sz="1800" dirty="0" err="1">
                <a:latin typeface="Courier" pitchFamily="2" charset="0"/>
              </a:rPr>
              <a:t>latitude</a:t>
            </a:r>
            <a:r>
              <a:rPr lang="it-IT" sz="1800" dirty="0">
                <a:latin typeface="Courier" pitchFamily="2" charset="0"/>
              </a:rPr>
              <a:t>, </a:t>
            </a:r>
            <a:r>
              <a:rPr lang="it-IT" sz="1800" dirty="0" err="1">
                <a:latin typeface="Courier" pitchFamily="2" charset="0"/>
              </a:rPr>
              <a:t>longitude</a:t>
            </a:r>
            <a:endParaRPr lang="it-IT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it-IT" sz="1800" dirty="0">
                <a:latin typeface="Courier" pitchFamily="2" charset="0"/>
              </a:rPr>
              <a:t>FROM </a:t>
            </a:r>
            <a:r>
              <a:rPr lang="it-IT" sz="1800" dirty="0" err="1">
                <a:latin typeface="Courier" pitchFamily="2" charset="0"/>
              </a:rPr>
              <a:t>Locations</a:t>
            </a:r>
            <a:endParaRPr lang="it-IT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it-IT" sz="1800" dirty="0">
                <a:latin typeface="Courier" pitchFamily="2" charset="0"/>
              </a:rPr>
              <a:t>WHERE rider = '6fd0fcdb'</a:t>
            </a:r>
          </a:p>
          <a:p>
            <a:pPr marL="0" indent="0">
              <a:buNone/>
            </a:pPr>
            <a:r>
              <a:rPr lang="it-IT" sz="1800" dirty="0">
                <a:latin typeface="Courier" pitchFamily="2" charset="0"/>
              </a:rPr>
              <a:t>EMIT CHANGES;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637C1A-3DA0-4E60-AC80-FFEC14808386}"/>
                  </a:ext>
                </a:extLst>
              </p14:cNvPr>
              <p14:cNvContentPartPr/>
              <p14:nvPr/>
            </p14:nvContentPartPr>
            <p14:xfrm>
              <a:off x="1305360" y="2254680"/>
              <a:ext cx="9956880" cy="3360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637C1A-3DA0-4E60-AC80-FFEC148083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6000" y="2245320"/>
                <a:ext cx="9975600" cy="33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884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17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Concepts</a:t>
            </a:r>
            <a:br>
              <a:rPr lang="en-US" dirty="0"/>
            </a:br>
            <a:r>
              <a:rPr lang="en-US" dirty="0"/>
              <a:t>Pull queries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9200-A965-2F4E-A066-1E7F3425D9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Fetch</a:t>
            </a:r>
            <a:r>
              <a:rPr lang="en-GB" dirty="0"/>
              <a:t> the current state of a materialized view </a:t>
            </a:r>
          </a:p>
          <a:p>
            <a:r>
              <a:rPr lang="en-GB" dirty="0"/>
              <a:t>Incrementally updated as new events arrive </a:t>
            </a:r>
          </a:p>
          <a:p>
            <a:r>
              <a:rPr lang="en-GB" dirty="0"/>
              <a:t>fit for </a:t>
            </a:r>
            <a:r>
              <a:rPr lang="en-GB" b="1" dirty="0"/>
              <a:t>request/response flows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20EBB-5E33-E242-A251-4C6CDE66D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44836" cy="4351338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Courier" pitchFamily="2" charset="0"/>
              </a:rPr>
              <a:t>SELECT </a:t>
            </a:r>
            <a:r>
              <a:rPr lang="it-IT" sz="1800" dirty="0" err="1">
                <a:latin typeface="Courier" pitchFamily="2" charset="0"/>
              </a:rPr>
              <a:t>riderId</a:t>
            </a:r>
            <a:r>
              <a:rPr lang="it-IT" sz="1800" dirty="0">
                <a:latin typeface="Courier" pitchFamily="2" charset="0"/>
              </a:rPr>
              <a:t>, </a:t>
            </a:r>
            <a:r>
              <a:rPr lang="it-IT" sz="1800" dirty="0" err="1">
                <a:latin typeface="Courier" pitchFamily="2" charset="0"/>
              </a:rPr>
              <a:t>latitude</a:t>
            </a:r>
            <a:r>
              <a:rPr lang="it-IT" sz="1800" dirty="0">
                <a:latin typeface="Courier" pitchFamily="2" charset="0"/>
              </a:rPr>
              <a:t>, </a:t>
            </a:r>
            <a:r>
              <a:rPr lang="it-IT" sz="1800" dirty="0" err="1">
                <a:latin typeface="Courier" pitchFamily="2" charset="0"/>
              </a:rPr>
              <a:t>longitude</a:t>
            </a:r>
            <a:r>
              <a:rPr lang="it-IT" sz="18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it-IT" sz="1800" dirty="0">
                <a:latin typeface="Courier" pitchFamily="2" charset="0"/>
              </a:rPr>
              <a:t>FROM </a:t>
            </a:r>
            <a:r>
              <a:rPr lang="it-IT" sz="1800" dirty="0" err="1">
                <a:latin typeface="Courier" pitchFamily="2" charset="0"/>
              </a:rPr>
              <a:t>currentCarLocations</a:t>
            </a:r>
            <a:r>
              <a:rPr lang="it-IT" sz="18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it-IT" sz="1800" dirty="0">
                <a:latin typeface="Courier" pitchFamily="2" charset="0"/>
              </a:rPr>
              <a:t>WHERE ROWKEY = '6fd0fcdb';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BD98C5-8391-9936-0AAF-BD1DC369E094}"/>
                  </a:ext>
                </a:extLst>
              </p14:cNvPr>
              <p14:cNvContentPartPr/>
              <p14:nvPr/>
            </p14:nvContentPartPr>
            <p14:xfrm>
              <a:off x="6388200" y="2914920"/>
              <a:ext cx="5002920" cy="3145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BD98C5-8391-9936-0AAF-BD1DC369E0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8840" y="2905560"/>
                <a:ext cx="5021640" cy="31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71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dirty="0"/>
              <a:t>How it works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DA937-EB7B-E349-B35F-3F022A400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4294967295"/>
          </p:nvPr>
        </p:nvSpPr>
        <p:spPr>
          <a:xfrm>
            <a:off x="8947150" y="5826125"/>
            <a:ext cx="3244850" cy="1227138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84950"/>
            <a:ext cx="8505825" cy="273050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340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19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How it works</a:t>
            </a:r>
            <a:br>
              <a:rPr lang="en-US" dirty="0"/>
            </a:br>
            <a:r>
              <a:rPr lang="en-US" dirty="0" err="1"/>
              <a:t>ksqlDB</a:t>
            </a:r>
            <a:r>
              <a:rPr lang="en-US" dirty="0"/>
              <a:t>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864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dirty="0"/>
              <a:t>Why use </a:t>
            </a:r>
            <a:r>
              <a:rPr lang="en-US" dirty="0" err="1"/>
              <a:t>ksqlDB</a:t>
            </a:r>
            <a:r>
              <a:rPr lang="en-US" dirty="0"/>
              <a:t>?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DA937-EB7B-E349-B35F-3F022A400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4294967295"/>
          </p:nvPr>
        </p:nvSpPr>
        <p:spPr>
          <a:xfrm>
            <a:off x="8947150" y="5826125"/>
            <a:ext cx="3244850" cy="1227138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84950"/>
            <a:ext cx="8505825" cy="273050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039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20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How it works</a:t>
            </a:r>
            <a:br>
              <a:rPr lang="en-US" dirty="0"/>
            </a:br>
            <a:r>
              <a:rPr lang="en-US" dirty="0" err="1"/>
              <a:t>ksqlDB</a:t>
            </a:r>
            <a:r>
              <a:rPr lang="en-US" dirty="0"/>
              <a:t> vs Kafka Streams 1/3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344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21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How it works</a:t>
            </a:r>
            <a:br>
              <a:rPr lang="en-US" dirty="0"/>
            </a:br>
            <a:r>
              <a:rPr lang="en-US" dirty="0" err="1"/>
              <a:t>ksqlDB</a:t>
            </a:r>
            <a:r>
              <a:rPr lang="en-US" dirty="0"/>
              <a:t> vs Kafka Streams 2/3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9200-A965-2F4E-A066-1E7F3425D9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For example, the following KSQL query ...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STREAM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fraudulent_payments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fraudProbability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payments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fraudProbability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 &gt; 0.8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EMIT CHANGES;</a:t>
            </a:r>
          </a:p>
          <a:p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B52744-8526-8A4B-815C-BC0C20CD67C1}"/>
                  </a:ext>
                </a:extLst>
              </p14:cNvPr>
              <p14:cNvContentPartPr/>
              <p14:nvPr/>
            </p14:nvContentPartPr>
            <p14:xfrm>
              <a:off x="1983203" y="4619619"/>
              <a:ext cx="4988520" cy="7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B52744-8526-8A4B-815C-BC0C20CD67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7722" y="4604139"/>
                <a:ext cx="5019122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0A69BB9-6748-8647-9CBD-C1E0330B5EAB}"/>
              </a:ext>
            </a:extLst>
          </p:cNvPr>
          <p:cNvGrpSpPr/>
          <p:nvPr/>
        </p:nvGrpSpPr>
        <p:grpSpPr>
          <a:xfrm>
            <a:off x="6025643" y="3372939"/>
            <a:ext cx="2396880" cy="1477800"/>
            <a:chOff x="6025643" y="3372939"/>
            <a:chExt cx="2396880" cy="14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6C6C89-0EFA-C149-8C85-022AEC818212}"/>
                    </a:ext>
                  </a:extLst>
                </p14:cNvPr>
                <p14:cNvContentPartPr/>
                <p14:nvPr/>
              </p14:nvContentPartPr>
              <p14:xfrm>
                <a:off x="6025643" y="4097619"/>
                <a:ext cx="567720" cy="75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6C6C89-0EFA-C149-8C85-022AEC8182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10523" y="4082499"/>
                  <a:ext cx="5983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CB9F1F-A439-CE47-8FCD-3FE3A57497E5}"/>
                    </a:ext>
                  </a:extLst>
                </p14:cNvPr>
                <p14:cNvContentPartPr/>
                <p14:nvPr/>
              </p14:nvContentPartPr>
              <p14:xfrm>
                <a:off x="6630803" y="3789459"/>
                <a:ext cx="576360" cy="348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CB9F1F-A439-CE47-8FCD-3FE3A57497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15683" y="3774339"/>
                  <a:ext cx="6069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4A8652-E4B3-0C4B-A836-7F1D83A48300}"/>
                    </a:ext>
                  </a:extLst>
                </p14:cNvPr>
                <p14:cNvContentPartPr/>
                <p14:nvPr/>
              </p14:nvContentPartPr>
              <p14:xfrm>
                <a:off x="6622883" y="3869739"/>
                <a:ext cx="168840" cy="29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4A8652-E4B3-0C4B-A836-7F1D83A483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07403" y="3854619"/>
                  <a:ext cx="199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F2DA9FA-F688-3743-A055-7C1DCC747CE8}"/>
                    </a:ext>
                  </a:extLst>
                </p14:cNvPr>
                <p14:cNvContentPartPr/>
                <p14:nvPr/>
              </p14:nvContentPartPr>
              <p14:xfrm>
                <a:off x="7316243" y="3372939"/>
                <a:ext cx="431640" cy="72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F2DA9FA-F688-3743-A055-7C1DCC747CE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00763" y="3357819"/>
                  <a:ext cx="46224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36AAF5-54DE-204B-9F6A-5AB4B7CB0D82}"/>
                    </a:ext>
                  </a:extLst>
                </p14:cNvPr>
                <p14:cNvContentPartPr/>
                <p14:nvPr/>
              </p14:nvContentPartPr>
              <p14:xfrm>
                <a:off x="7604963" y="3655899"/>
                <a:ext cx="91800" cy="18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36AAF5-54DE-204B-9F6A-5AB4B7CB0D8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89843" y="3640779"/>
                  <a:ext cx="122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22AC34-49CE-9D49-8E47-FF08D68C74AF}"/>
                    </a:ext>
                  </a:extLst>
                </p14:cNvPr>
                <p14:cNvContentPartPr/>
                <p14:nvPr/>
              </p14:nvContentPartPr>
              <p14:xfrm>
                <a:off x="7750403" y="3406419"/>
                <a:ext cx="237240" cy="474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22AC34-49CE-9D49-8E47-FF08D68C74A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35283" y="3391299"/>
                  <a:ext cx="2678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BD341E-77F2-0F40-9AD6-EB61D21DBD61}"/>
                    </a:ext>
                  </a:extLst>
                </p14:cNvPr>
                <p14:cNvContentPartPr/>
                <p14:nvPr/>
              </p14:nvContentPartPr>
              <p14:xfrm>
                <a:off x="7944803" y="3422259"/>
                <a:ext cx="167400" cy="436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BD341E-77F2-0F40-9AD6-EB61D21DBD6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29323" y="3407139"/>
                  <a:ext cx="1980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3269817-ACAF-1742-A0E2-A66B5F549DB5}"/>
                    </a:ext>
                  </a:extLst>
                </p14:cNvPr>
                <p14:cNvContentPartPr/>
                <p14:nvPr/>
              </p14:nvContentPartPr>
              <p14:xfrm>
                <a:off x="7943723" y="3622419"/>
                <a:ext cx="354240" cy="211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3269817-ACAF-1742-A0E2-A66B5F549DB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28603" y="3607299"/>
                  <a:ext cx="384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D7B512-728D-A246-B4CE-B46FF091CDDC}"/>
                    </a:ext>
                  </a:extLst>
                </p14:cNvPr>
                <p14:cNvContentPartPr/>
                <p14:nvPr/>
              </p14:nvContentPartPr>
              <p14:xfrm>
                <a:off x="8262323" y="3659139"/>
                <a:ext cx="160200" cy="4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D7B512-728D-A246-B4CE-B46FF091CD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47203" y="3643659"/>
                  <a:ext cx="1908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62DF3-4AF2-844B-BD62-6DBFA844EE1B}"/>
              </a:ext>
            </a:extLst>
          </p:cNvPr>
          <p:cNvGrpSpPr/>
          <p:nvPr/>
        </p:nvGrpSpPr>
        <p:grpSpPr>
          <a:xfrm>
            <a:off x="3688883" y="4659579"/>
            <a:ext cx="1111320" cy="511920"/>
            <a:chOff x="3688883" y="4659579"/>
            <a:chExt cx="1111320" cy="5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7DA173-4B01-694D-B001-071D1B2138DC}"/>
                    </a:ext>
                  </a:extLst>
                </p14:cNvPr>
                <p14:cNvContentPartPr/>
                <p14:nvPr/>
              </p14:nvContentPartPr>
              <p14:xfrm>
                <a:off x="3688883" y="4659579"/>
                <a:ext cx="289800" cy="328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7DA173-4B01-694D-B001-071D1B2138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73403" y="4644459"/>
                  <a:ext cx="3204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89DCFC-A1DD-484F-BE98-4CC229777516}"/>
                    </a:ext>
                  </a:extLst>
                </p14:cNvPr>
                <p14:cNvContentPartPr/>
                <p14:nvPr/>
              </p14:nvContentPartPr>
              <p14:xfrm>
                <a:off x="4116923" y="4920219"/>
                <a:ext cx="174240" cy="199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89DCFC-A1DD-484F-BE98-4CC22977751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01803" y="4905099"/>
                  <a:ext cx="204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687C39-D886-9942-B8B5-51934A36D37D}"/>
                    </a:ext>
                  </a:extLst>
                </p14:cNvPr>
                <p14:cNvContentPartPr/>
                <p14:nvPr/>
              </p14:nvContentPartPr>
              <p14:xfrm>
                <a:off x="4332923" y="4888539"/>
                <a:ext cx="176040" cy="242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687C39-D886-9942-B8B5-51934A36D3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17803" y="4873419"/>
                  <a:ext cx="2066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E6AD35-CA93-3143-AD66-4214A23584D8}"/>
                    </a:ext>
                  </a:extLst>
                </p14:cNvPr>
                <p14:cNvContentPartPr/>
                <p14:nvPr/>
              </p14:nvContentPartPr>
              <p14:xfrm>
                <a:off x="4631363" y="4919859"/>
                <a:ext cx="19800" cy="251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E6AD35-CA93-3143-AD66-4214A23584D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15883" y="4904739"/>
                  <a:ext cx="50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05D708-A64B-0D4B-ADC1-A01B75CF0350}"/>
                    </a:ext>
                  </a:extLst>
                </p14:cNvPr>
                <p14:cNvContentPartPr/>
                <p14:nvPr/>
              </p14:nvContentPartPr>
              <p14:xfrm>
                <a:off x="4661963" y="4913019"/>
                <a:ext cx="138240" cy="1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05D708-A64B-0D4B-ADC1-A01B75CF035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46843" y="4897899"/>
                  <a:ext cx="168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3D0A608-A949-D64B-8A12-59F34663056E}"/>
                    </a:ext>
                  </a:extLst>
                </p14:cNvPr>
                <p14:cNvContentPartPr/>
                <p14:nvPr/>
              </p14:nvContentPartPr>
              <p14:xfrm>
                <a:off x="4676003" y="4997619"/>
                <a:ext cx="104760" cy="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3D0A608-A949-D64B-8A12-59F34663056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60883" y="4982139"/>
                  <a:ext cx="13536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A00573-73F7-9941-8768-509DF965B52D}"/>
                  </a:ext>
                </a:extLst>
              </p14:cNvPr>
              <p14:cNvContentPartPr/>
              <p14:nvPr/>
            </p14:nvContentPartPr>
            <p14:xfrm>
              <a:off x="1388123" y="3190059"/>
              <a:ext cx="5596200" cy="86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A00573-73F7-9941-8768-509DF965B52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72642" y="3174579"/>
                <a:ext cx="5626802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C3C794A-34CE-BB45-9C88-AE3CDD12117C}"/>
                  </a:ext>
                </a:extLst>
              </p14:cNvPr>
              <p14:cNvContentPartPr/>
              <p14:nvPr/>
            </p14:nvContentPartPr>
            <p14:xfrm>
              <a:off x="3021083" y="3718539"/>
              <a:ext cx="905400" cy="38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C3C794A-34CE-BB45-9C88-AE3CDD12117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05963" y="3703419"/>
                <a:ext cx="93600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EC4A56C-0622-D645-AC2D-ECD035E0DD43}"/>
              </a:ext>
            </a:extLst>
          </p:cNvPr>
          <p:cNvGrpSpPr/>
          <p:nvPr/>
        </p:nvGrpSpPr>
        <p:grpSpPr>
          <a:xfrm>
            <a:off x="360683" y="4110939"/>
            <a:ext cx="2892240" cy="2119680"/>
            <a:chOff x="360683" y="4110939"/>
            <a:chExt cx="2892240" cy="21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7FECC75-34EE-7848-B249-069B1C2E7F4D}"/>
                    </a:ext>
                  </a:extLst>
                </p14:cNvPr>
                <p14:cNvContentPartPr/>
                <p14:nvPr/>
              </p14:nvContentPartPr>
              <p14:xfrm>
                <a:off x="1967003" y="4139739"/>
                <a:ext cx="23400" cy="5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7FECC75-34EE-7848-B249-069B1C2E7F4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51883" y="4124619"/>
                  <a:ext cx="54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FCEA77-66C0-5945-9325-06AB7FC5A9A0}"/>
                    </a:ext>
                  </a:extLst>
                </p14:cNvPr>
                <p14:cNvContentPartPr/>
                <p14:nvPr/>
              </p14:nvContentPartPr>
              <p14:xfrm>
                <a:off x="1908683" y="4110939"/>
                <a:ext cx="1344240" cy="69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FCEA77-66C0-5945-9325-06AB7FC5A9A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893203" y="4095819"/>
                  <a:ext cx="1374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EB9B4C1-70AC-5240-8BCA-C834FDF1FA49}"/>
                    </a:ext>
                  </a:extLst>
                </p14:cNvPr>
                <p14:cNvContentPartPr/>
                <p14:nvPr/>
              </p14:nvContentPartPr>
              <p14:xfrm>
                <a:off x="536723" y="4119579"/>
                <a:ext cx="1349640" cy="1655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EB9B4C1-70AC-5240-8BCA-C834FDF1FA4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1603" y="4104459"/>
                  <a:ext cx="1379880" cy="16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173080-01AB-4D45-BFD9-7CDD015F6F1F}"/>
                    </a:ext>
                  </a:extLst>
                </p14:cNvPr>
                <p14:cNvContentPartPr/>
                <p14:nvPr/>
              </p14:nvContentPartPr>
              <p14:xfrm>
                <a:off x="360683" y="5930019"/>
                <a:ext cx="136800" cy="300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173080-01AB-4D45-BFD9-7CDD015F6F1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5563" y="5914539"/>
                  <a:ext cx="1674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D7DA8E-9F65-9644-BA7B-8A1FDAA35A25}"/>
                    </a:ext>
                  </a:extLst>
                </p14:cNvPr>
                <p14:cNvContentPartPr/>
                <p14:nvPr/>
              </p14:nvContentPartPr>
              <p14:xfrm>
                <a:off x="551123" y="5991939"/>
                <a:ext cx="9000" cy="19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D7DA8E-9F65-9644-BA7B-8A1FDAA35A2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5643" y="5976819"/>
                  <a:ext cx="39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41208D-3672-6D43-9E05-01AB2592AD16}"/>
                    </a:ext>
                  </a:extLst>
                </p14:cNvPr>
                <p14:cNvContentPartPr/>
                <p14:nvPr/>
              </p14:nvContentPartPr>
              <p14:xfrm>
                <a:off x="524483" y="6013179"/>
                <a:ext cx="149400" cy="7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41208D-3672-6D43-9E05-01AB2592AD1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9003" y="5997699"/>
                  <a:ext cx="180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086DF6-E5DE-F04A-B0F3-2E6B186807EF}"/>
                    </a:ext>
                  </a:extLst>
                </p14:cNvPr>
                <p14:cNvContentPartPr/>
                <p14:nvPr/>
              </p14:nvContentPartPr>
              <p14:xfrm>
                <a:off x="709163" y="5993379"/>
                <a:ext cx="165240" cy="230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086DF6-E5DE-F04A-B0F3-2E6B186807E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3683" y="5978259"/>
                  <a:ext cx="19584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50BFE0F7-05E3-7A49-B078-7538870D9AD3}"/>
              </a:ext>
            </a:extLst>
          </p:cNvPr>
          <p:cNvGrpSpPr/>
          <p:nvPr/>
        </p:nvGrpSpPr>
        <p:grpSpPr>
          <a:xfrm>
            <a:off x="3251843" y="2157939"/>
            <a:ext cx="5076360" cy="697320"/>
            <a:chOff x="3251843" y="2157939"/>
            <a:chExt cx="5076360" cy="6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20E1F3C-7C9E-684E-A75A-37E59A8C971D}"/>
                    </a:ext>
                  </a:extLst>
                </p14:cNvPr>
                <p14:cNvContentPartPr/>
                <p14:nvPr/>
              </p14:nvContentPartPr>
              <p14:xfrm>
                <a:off x="3251843" y="2511099"/>
                <a:ext cx="429480" cy="344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20E1F3C-7C9E-684E-A75A-37E59A8C971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236363" y="2495979"/>
                  <a:ext cx="4600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EB9334D-7F08-9840-A98E-E51F037DBDFD}"/>
                    </a:ext>
                  </a:extLst>
                </p14:cNvPr>
                <p14:cNvContentPartPr/>
                <p14:nvPr/>
              </p14:nvContentPartPr>
              <p14:xfrm>
                <a:off x="3557123" y="2413539"/>
                <a:ext cx="174240" cy="188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EB9334D-7F08-9840-A98E-E51F037DBDF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541643" y="2398419"/>
                  <a:ext cx="204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87D63B-01BF-DC44-AED9-CBC51D1F09E4}"/>
                    </a:ext>
                  </a:extLst>
                </p14:cNvPr>
                <p14:cNvContentPartPr/>
                <p14:nvPr/>
              </p14:nvContentPartPr>
              <p14:xfrm>
                <a:off x="3989123" y="2418219"/>
                <a:ext cx="175320" cy="129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87D63B-01BF-DC44-AED9-CBC51D1F09E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73643" y="2402739"/>
                  <a:ext cx="205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59A560C-D031-874C-BC9E-3A1034022727}"/>
                    </a:ext>
                  </a:extLst>
                </p14:cNvPr>
                <p14:cNvContentPartPr/>
                <p14:nvPr/>
              </p14:nvContentPartPr>
              <p14:xfrm>
                <a:off x="4163363" y="2396979"/>
                <a:ext cx="155520" cy="36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59A560C-D031-874C-BC9E-3A103402272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47883" y="2381859"/>
                  <a:ext cx="186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3CFBB21-35C7-7D45-A37A-D5441F8D0DB3}"/>
                    </a:ext>
                  </a:extLst>
                </p14:cNvPr>
                <p14:cNvContentPartPr/>
                <p14:nvPr/>
              </p14:nvContentPartPr>
              <p14:xfrm>
                <a:off x="4332203" y="2418579"/>
                <a:ext cx="63000" cy="130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3CFBB21-35C7-7D45-A37A-D5441F8D0DB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17083" y="2403459"/>
                  <a:ext cx="93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B1EB0C-190D-9440-A471-294F819746F0}"/>
                    </a:ext>
                  </a:extLst>
                </p14:cNvPr>
                <p14:cNvContentPartPr/>
                <p14:nvPr/>
              </p14:nvContentPartPr>
              <p14:xfrm>
                <a:off x="4430123" y="2264499"/>
                <a:ext cx="230400" cy="269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B1EB0C-190D-9440-A471-294F819746F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5003" y="2249379"/>
                  <a:ext cx="2606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5BB856C-D532-7243-848A-D978FF4D5C36}"/>
                    </a:ext>
                  </a:extLst>
                </p14:cNvPr>
                <p14:cNvContentPartPr/>
                <p14:nvPr/>
              </p14:nvContentPartPr>
              <p14:xfrm>
                <a:off x="4567643" y="2330739"/>
                <a:ext cx="159120" cy="41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5BB856C-D532-7243-848A-D978FF4D5C3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52163" y="2315619"/>
                  <a:ext cx="189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64A7528-568B-2944-B83B-5EABEB73A0A4}"/>
                    </a:ext>
                  </a:extLst>
                </p14:cNvPr>
                <p14:cNvContentPartPr/>
                <p14:nvPr/>
              </p14:nvContentPartPr>
              <p14:xfrm>
                <a:off x="4792643" y="2416779"/>
                <a:ext cx="13680" cy="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64A7528-568B-2944-B83B-5EABEB73A0A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777523" y="2401299"/>
                  <a:ext cx="44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FB9D39-0752-6748-88F3-72A24A249F36}"/>
                    </a:ext>
                  </a:extLst>
                </p14:cNvPr>
                <p14:cNvContentPartPr/>
                <p14:nvPr/>
              </p14:nvContentPartPr>
              <p14:xfrm>
                <a:off x="4774643" y="2407779"/>
                <a:ext cx="11772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FB9D39-0752-6748-88F3-72A24A249F3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759523" y="2392659"/>
                  <a:ext cx="147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739CE2-0C39-A241-8439-FF1AC2FB06E3}"/>
                    </a:ext>
                  </a:extLst>
                </p14:cNvPr>
                <p14:cNvContentPartPr/>
                <p14:nvPr/>
              </p14:nvContentPartPr>
              <p14:xfrm>
                <a:off x="5204483" y="2259459"/>
                <a:ext cx="261000" cy="282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739CE2-0C39-A241-8439-FF1AC2FB06E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89363" y="2244339"/>
                  <a:ext cx="291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78931D-BAC7-AE45-A085-DD20851DC5D8}"/>
                    </a:ext>
                  </a:extLst>
                </p14:cNvPr>
                <p14:cNvContentPartPr/>
                <p14:nvPr/>
              </p14:nvContentPartPr>
              <p14:xfrm>
                <a:off x="5360363" y="2333259"/>
                <a:ext cx="211320" cy="31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78931D-BAC7-AE45-A085-DD20851DC5D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45243" y="2318139"/>
                  <a:ext cx="24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21A891D-AE86-C040-BCD2-315F232DDF7A}"/>
                    </a:ext>
                  </a:extLst>
                </p14:cNvPr>
                <p14:cNvContentPartPr/>
                <p14:nvPr/>
              </p14:nvContentPartPr>
              <p14:xfrm>
                <a:off x="5829803" y="2393379"/>
                <a:ext cx="16200" cy="126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21A891D-AE86-C040-BCD2-315F232DDF7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14683" y="2378259"/>
                  <a:ext cx="46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E07463-7963-8B4B-A85D-0322CC1D85D8}"/>
                    </a:ext>
                  </a:extLst>
                </p14:cNvPr>
                <p14:cNvContentPartPr/>
                <p14:nvPr/>
              </p14:nvContentPartPr>
              <p14:xfrm>
                <a:off x="5832323" y="2398779"/>
                <a:ext cx="126000" cy="29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E07463-7963-8B4B-A85D-0322CC1D85D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817203" y="2383299"/>
                  <a:ext cx="156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22D2FE1-EF55-0846-99E3-2A5E42A7265E}"/>
                    </a:ext>
                  </a:extLst>
                </p14:cNvPr>
                <p14:cNvContentPartPr/>
                <p14:nvPr/>
              </p14:nvContentPartPr>
              <p14:xfrm>
                <a:off x="5981723" y="2407419"/>
                <a:ext cx="93960" cy="131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22D2FE1-EF55-0846-99E3-2A5E42A7265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66603" y="2391939"/>
                  <a:ext cx="124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3A1DA39-F1CA-7E4C-804D-A5A977B6772B}"/>
                    </a:ext>
                  </a:extLst>
                </p14:cNvPr>
                <p14:cNvContentPartPr/>
                <p14:nvPr/>
              </p14:nvContentPartPr>
              <p14:xfrm>
                <a:off x="6162083" y="2395899"/>
                <a:ext cx="102240" cy="236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3A1DA39-F1CA-7E4C-804D-A5A977B6772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146603" y="2380779"/>
                  <a:ext cx="132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386A44E-C09C-E347-AE76-708AA689353A}"/>
                    </a:ext>
                  </a:extLst>
                </p14:cNvPr>
                <p14:cNvContentPartPr/>
                <p14:nvPr/>
              </p14:nvContentPartPr>
              <p14:xfrm>
                <a:off x="6359003" y="2387259"/>
                <a:ext cx="21600" cy="167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386A44E-C09C-E347-AE76-708AA689353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43523" y="2372139"/>
                  <a:ext cx="51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36046F-0112-ED41-AB27-CACF6CC036E6}"/>
                    </a:ext>
                  </a:extLst>
                </p14:cNvPr>
                <p14:cNvContentPartPr/>
                <p14:nvPr/>
              </p14:nvContentPartPr>
              <p14:xfrm>
                <a:off x="6362963" y="2279979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36046F-0112-ED41-AB27-CACF6CC036E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347843" y="226449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0838465-406C-C849-AAB8-E86950048D2D}"/>
                    </a:ext>
                  </a:extLst>
                </p14:cNvPr>
                <p14:cNvContentPartPr/>
                <p14:nvPr/>
              </p14:nvContentPartPr>
              <p14:xfrm>
                <a:off x="6471683" y="2370699"/>
                <a:ext cx="98280" cy="187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0838465-406C-C849-AAB8-E86950048D2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56203" y="2355219"/>
                  <a:ext cx="128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B22454AF-C4E7-D844-AEB6-6161F0B2A4B3}"/>
                    </a:ext>
                  </a:extLst>
                </p14:cNvPr>
                <p14:cNvContentPartPr/>
                <p14:nvPr/>
              </p14:nvContentPartPr>
              <p14:xfrm>
                <a:off x="6648443" y="2286099"/>
                <a:ext cx="12240" cy="22860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B22454AF-C4E7-D844-AEB6-6161F0B2A4B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33323" y="2270619"/>
                  <a:ext cx="428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85B865CA-DCE2-9E4C-80B8-8DC215B17216}"/>
                    </a:ext>
                  </a:extLst>
                </p14:cNvPr>
                <p14:cNvContentPartPr/>
                <p14:nvPr/>
              </p14:nvContentPartPr>
              <p14:xfrm>
                <a:off x="6590483" y="2365659"/>
                <a:ext cx="125640" cy="1476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85B865CA-DCE2-9E4C-80B8-8DC215B1721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575003" y="2350539"/>
                  <a:ext cx="156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7EFB5BE5-3EF3-6D46-AAFF-12A765BFE106}"/>
                    </a:ext>
                  </a:extLst>
                </p14:cNvPr>
                <p14:cNvContentPartPr/>
                <p14:nvPr/>
              </p14:nvContentPartPr>
              <p14:xfrm>
                <a:off x="6748523" y="2390499"/>
                <a:ext cx="3960" cy="16056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7EFB5BE5-3EF3-6D46-AAFF-12A765BFE10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33403" y="2375019"/>
                  <a:ext cx="34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6A1D92BE-5761-834C-90E8-F60390CA10DE}"/>
                    </a:ext>
                  </a:extLst>
                </p14:cNvPr>
                <p14:cNvContentPartPr/>
                <p14:nvPr/>
              </p14:nvContentPartPr>
              <p14:xfrm>
                <a:off x="6757523" y="2368899"/>
                <a:ext cx="2520" cy="72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6A1D92BE-5761-834C-90E8-F60390CA10D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742043" y="2353419"/>
                  <a:ext cx="32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D3CCF987-B198-C443-B81A-EB76CDC5F7E2}"/>
                    </a:ext>
                  </a:extLst>
                </p14:cNvPr>
                <p14:cNvContentPartPr/>
                <p14:nvPr/>
              </p14:nvContentPartPr>
              <p14:xfrm>
                <a:off x="6801443" y="2239659"/>
                <a:ext cx="229320" cy="27900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D3CCF987-B198-C443-B81A-EB76CDC5F7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85963" y="2224539"/>
                  <a:ext cx="259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39A0751B-406D-934F-8046-6652EC56E729}"/>
                    </a:ext>
                  </a:extLst>
                </p14:cNvPr>
                <p14:cNvContentPartPr/>
                <p14:nvPr/>
              </p14:nvContentPartPr>
              <p14:xfrm>
                <a:off x="6931403" y="2414619"/>
                <a:ext cx="210600" cy="12564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39A0751B-406D-934F-8046-6652EC56E72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15923" y="2399139"/>
                  <a:ext cx="240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64421050-1476-284C-BDEB-3994608F1A5D}"/>
                    </a:ext>
                  </a:extLst>
                </p14:cNvPr>
                <p14:cNvContentPartPr/>
                <p14:nvPr/>
              </p14:nvContentPartPr>
              <p14:xfrm>
                <a:off x="6952643" y="2366379"/>
                <a:ext cx="98640" cy="432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64421050-1476-284C-BDEB-3994608F1A5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37523" y="2350899"/>
                  <a:ext cx="129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A5966397-E1D4-EB40-A1EC-3B2EFA349DE6}"/>
                    </a:ext>
                  </a:extLst>
                </p14:cNvPr>
                <p14:cNvContentPartPr/>
                <p14:nvPr/>
              </p14:nvContentPartPr>
              <p14:xfrm>
                <a:off x="7145243" y="2328579"/>
                <a:ext cx="360" cy="36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A5966397-E1D4-EB40-A1EC-3B2EFA349DE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29763" y="231345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572481D7-374D-C744-8F7D-9D2DB7A33D4E}"/>
                    </a:ext>
                  </a:extLst>
                </p14:cNvPr>
                <p14:cNvContentPartPr/>
                <p14:nvPr/>
              </p14:nvContentPartPr>
              <p14:xfrm>
                <a:off x="7210043" y="2419659"/>
                <a:ext cx="79200" cy="10152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572481D7-374D-C744-8F7D-9D2DB7A33D4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194563" y="2404539"/>
                  <a:ext cx="109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31E28437-FC75-354F-A7B2-BA57A7D525A5}"/>
                    </a:ext>
                  </a:extLst>
                </p14:cNvPr>
                <p14:cNvContentPartPr/>
                <p14:nvPr/>
              </p14:nvContentPartPr>
              <p14:xfrm>
                <a:off x="7315883" y="2397699"/>
                <a:ext cx="91800" cy="14544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31E28437-FC75-354F-A7B2-BA57A7D525A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00763" y="2382219"/>
                  <a:ext cx="122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08030F9A-484C-7C43-B061-90CC6395354D}"/>
                    </a:ext>
                  </a:extLst>
                </p14:cNvPr>
                <p14:cNvContentPartPr/>
                <p14:nvPr/>
              </p14:nvContentPartPr>
              <p14:xfrm>
                <a:off x="7694963" y="2157939"/>
                <a:ext cx="37440" cy="35964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08030F9A-484C-7C43-B061-90CC6395354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79483" y="2142819"/>
                  <a:ext cx="680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EB1F67BA-BD2B-C949-B9D9-1D851FB052D0}"/>
                    </a:ext>
                  </a:extLst>
                </p14:cNvPr>
                <p14:cNvContentPartPr/>
                <p14:nvPr/>
              </p14:nvContentPartPr>
              <p14:xfrm>
                <a:off x="7564283" y="2323539"/>
                <a:ext cx="357840" cy="2026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EB1F67BA-BD2B-C949-B9D9-1D851FB052D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48803" y="2308419"/>
                  <a:ext cx="388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B8B98173-DD3E-204C-A584-9CCC86B6D2EE}"/>
                    </a:ext>
                  </a:extLst>
                </p14:cNvPr>
                <p14:cNvContentPartPr/>
                <p14:nvPr/>
              </p14:nvContentPartPr>
              <p14:xfrm>
                <a:off x="7637723" y="2221299"/>
                <a:ext cx="116640" cy="2340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B8B98173-DD3E-204C-A584-9CCC86B6D2E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22603" y="2205819"/>
                  <a:ext cx="147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EDA19D04-BDB6-8D42-94B3-C20F3AF147B4}"/>
                    </a:ext>
                  </a:extLst>
                </p14:cNvPr>
                <p14:cNvContentPartPr/>
                <p14:nvPr/>
              </p14:nvContentPartPr>
              <p14:xfrm>
                <a:off x="7927163" y="2220219"/>
                <a:ext cx="360" cy="36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EDA19D04-BDB6-8D42-94B3-C20F3AF147B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2043" y="2205099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E427FF26-DB32-924A-83AA-BCA9ACC14D83}"/>
                    </a:ext>
                  </a:extLst>
                </p14:cNvPr>
                <p14:cNvContentPartPr/>
                <p14:nvPr/>
              </p14:nvContentPartPr>
              <p14:xfrm>
                <a:off x="8028683" y="2346579"/>
                <a:ext cx="299520" cy="25956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E427FF26-DB32-924A-83AA-BCA9ACC14D8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13203" y="2331459"/>
                  <a:ext cx="330120" cy="29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816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22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How it works</a:t>
            </a:r>
            <a:br>
              <a:rPr lang="en-US" dirty="0"/>
            </a:br>
            <a:r>
              <a:rPr lang="en-US" dirty="0" err="1"/>
              <a:t>ksqlDB</a:t>
            </a:r>
            <a:r>
              <a:rPr lang="en-US" dirty="0"/>
              <a:t> vs Kafka Streams 3/3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9200-A965-2F4E-A066-1E7F3425D9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... is equivalent to the following Scala code</a:t>
            </a:r>
            <a:br>
              <a:rPr lang="en-GB" dirty="0"/>
            </a:b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bject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FraudFilteringApplication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App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builder: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StreamsBuilder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StreamsBuilder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fraudulentPayments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KStream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[String, Payment] = builder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.stream[String, Payment]("payments")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.filter((_ ,payment) =&gt;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payment.fraudProbability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0.8)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fraudulentPayments.to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("fraudulent-payments-topic")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config = new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java.util.Properties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StreamsConfig.APPLICATION_ID_CONFIG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"fraud-filtering-app")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StreamsConfig.BOOTSTRAP_SERVERS_CONFIG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"kafka-broker1:9092")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streams: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KafkaStreams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KafkaStreams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builder.build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config)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streams.start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F784F4-086B-DE48-AE35-5550846285D2}"/>
                  </a:ext>
                </a:extLst>
              </p14:cNvPr>
              <p14:cNvContentPartPr/>
              <p14:nvPr/>
            </p14:nvContentPartPr>
            <p14:xfrm>
              <a:off x="4302683" y="3843099"/>
              <a:ext cx="1437480" cy="5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F784F4-086B-DE48-AE35-555084628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7563" y="3827979"/>
                <a:ext cx="146808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DA872-E6E2-E84C-A84E-C4DBE485FC22}"/>
              </a:ext>
            </a:extLst>
          </p:cNvPr>
          <p:cNvGrpSpPr/>
          <p:nvPr/>
        </p:nvGrpSpPr>
        <p:grpSpPr>
          <a:xfrm>
            <a:off x="4415363" y="3958659"/>
            <a:ext cx="5112360" cy="468720"/>
            <a:chOff x="4415363" y="3958659"/>
            <a:chExt cx="511236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DCE246-B933-F641-A032-A2CC2A8C7F7C}"/>
                    </a:ext>
                  </a:extLst>
                </p14:cNvPr>
                <p14:cNvContentPartPr/>
                <p14:nvPr/>
              </p14:nvContentPartPr>
              <p14:xfrm>
                <a:off x="4415363" y="4237299"/>
                <a:ext cx="2893680" cy="45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DCE246-B933-F641-A032-A2CC2A8C7F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94843" y="4217139"/>
                  <a:ext cx="2934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1EA742-16DB-534F-AE67-16B942E33C42}"/>
                    </a:ext>
                  </a:extLst>
                </p14:cNvPr>
                <p14:cNvContentPartPr/>
                <p14:nvPr/>
              </p14:nvContentPartPr>
              <p14:xfrm>
                <a:off x="7378163" y="4213179"/>
                <a:ext cx="1352520" cy="214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1EA742-16DB-534F-AE67-16B942E33C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62683" y="4198059"/>
                  <a:ext cx="13831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B0C6A1-F517-E74F-A21A-759C9608AE39}"/>
                    </a:ext>
                  </a:extLst>
                </p14:cNvPr>
                <p14:cNvContentPartPr/>
                <p14:nvPr/>
              </p14:nvContentPartPr>
              <p14:xfrm>
                <a:off x="8905643" y="4007259"/>
                <a:ext cx="191520" cy="160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B0C6A1-F517-E74F-A21A-759C9608AE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90523" y="3991779"/>
                  <a:ext cx="222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D6A7D3-A110-FB41-B530-E7B38651D544}"/>
                    </a:ext>
                  </a:extLst>
                </p14:cNvPr>
                <p14:cNvContentPartPr/>
                <p14:nvPr/>
              </p14:nvContentPartPr>
              <p14:xfrm>
                <a:off x="9115163" y="3961899"/>
                <a:ext cx="192960" cy="205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D6A7D3-A110-FB41-B530-E7B38651D5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99683" y="3946419"/>
                  <a:ext cx="223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B7A93F-2C1D-664E-A6E5-EF9B39D473D8}"/>
                    </a:ext>
                  </a:extLst>
                </p14:cNvPr>
                <p14:cNvContentPartPr/>
                <p14:nvPr/>
              </p14:nvContentPartPr>
              <p14:xfrm>
                <a:off x="9322163" y="3997179"/>
                <a:ext cx="60480" cy="195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B7A93F-2C1D-664E-A6E5-EF9B39D473D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07043" y="3982059"/>
                  <a:ext cx="91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BE0DBE-7A84-E640-A96F-1A812E077618}"/>
                    </a:ext>
                  </a:extLst>
                </p14:cNvPr>
                <p14:cNvContentPartPr/>
                <p14:nvPr/>
              </p14:nvContentPartPr>
              <p14:xfrm>
                <a:off x="9428723" y="3958659"/>
                <a:ext cx="99000" cy="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BE0DBE-7A84-E640-A96F-1A812E0776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13603" y="3943539"/>
                  <a:ext cx="129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D638B2-6FA5-044E-870C-926F639C8EA8}"/>
                    </a:ext>
                  </a:extLst>
                </p14:cNvPr>
                <p14:cNvContentPartPr/>
                <p14:nvPr/>
              </p14:nvContentPartPr>
              <p14:xfrm>
                <a:off x="9378323" y="4083219"/>
                <a:ext cx="111960" cy="7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D638B2-6FA5-044E-870C-926F639C8EA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63203" y="4068099"/>
                  <a:ext cx="14256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0116879-EF8F-114E-B407-B876FF6EAA46}"/>
                  </a:ext>
                </a:extLst>
              </p14:cNvPr>
              <p14:cNvContentPartPr/>
              <p14:nvPr/>
            </p14:nvContentPartPr>
            <p14:xfrm>
              <a:off x="1485323" y="4234419"/>
              <a:ext cx="763920" cy="43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0116879-EF8F-114E-B407-B876FF6EAA4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70203" y="4219299"/>
                <a:ext cx="794520" cy="7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4C6E657-ADCC-4C40-81FC-FDBFB08FF060}"/>
              </a:ext>
            </a:extLst>
          </p:cNvPr>
          <p:cNvGrpSpPr/>
          <p:nvPr/>
        </p:nvGrpSpPr>
        <p:grpSpPr>
          <a:xfrm>
            <a:off x="1522763" y="4575339"/>
            <a:ext cx="2231640" cy="65160"/>
            <a:chOff x="1522763" y="4575339"/>
            <a:chExt cx="2231640" cy="6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8582E5-FFE8-534E-AC41-4C0A779BED1F}"/>
                    </a:ext>
                  </a:extLst>
                </p14:cNvPr>
                <p14:cNvContentPartPr/>
                <p14:nvPr/>
              </p14:nvContentPartPr>
              <p14:xfrm>
                <a:off x="1522763" y="4575339"/>
                <a:ext cx="1257840" cy="60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8582E5-FFE8-534E-AC41-4C0A779BED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07643" y="4560219"/>
                  <a:ext cx="128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D12A95-6909-BC4F-B6C0-3A7F8B2B468E}"/>
                    </a:ext>
                  </a:extLst>
                </p14:cNvPr>
                <p14:cNvContentPartPr/>
                <p14:nvPr/>
              </p14:nvContentPartPr>
              <p14:xfrm>
                <a:off x="3343643" y="4601979"/>
                <a:ext cx="410760" cy="3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D12A95-6909-BC4F-B6C0-3A7F8B2B468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28523" y="4586859"/>
                  <a:ext cx="4413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A233D1-C67A-5B44-AF69-F77D46A8D8B9}"/>
              </a:ext>
            </a:extLst>
          </p:cNvPr>
          <p:cNvGrpSpPr/>
          <p:nvPr/>
        </p:nvGrpSpPr>
        <p:grpSpPr>
          <a:xfrm>
            <a:off x="4640363" y="4518099"/>
            <a:ext cx="2378160" cy="94320"/>
            <a:chOff x="4640363" y="4518099"/>
            <a:chExt cx="237816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712335-9AE5-5B4A-BE8B-3735455F45AA}"/>
                    </a:ext>
                  </a:extLst>
                </p14:cNvPr>
                <p14:cNvContentPartPr/>
                <p14:nvPr/>
              </p14:nvContentPartPr>
              <p14:xfrm>
                <a:off x="4640363" y="4550499"/>
                <a:ext cx="235188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712335-9AE5-5B4A-BE8B-3735455F45A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25243" y="4535379"/>
                  <a:ext cx="2382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B0DF6A-E814-394A-9320-86EAEB8C9B20}"/>
                    </a:ext>
                  </a:extLst>
                </p14:cNvPr>
                <p14:cNvContentPartPr/>
                <p14:nvPr/>
              </p14:nvContentPartPr>
              <p14:xfrm>
                <a:off x="6555203" y="4518099"/>
                <a:ext cx="463320" cy="82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B0DF6A-E814-394A-9320-86EAEB8C9B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40083" y="4502979"/>
                  <a:ext cx="493920" cy="11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095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23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82200" cy="1325563"/>
          </a:xfrm>
        </p:spPr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sz="3200" dirty="0"/>
              <a:t>How it works</a:t>
            </a:r>
            <a:br>
              <a:rPr lang="en-US" dirty="0"/>
            </a:br>
            <a:r>
              <a:rPr lang="en-US" dirty="0"/>
              <a:t>Differences Between </a:t>
            </a:r>
            <a:r>
              <a:rPr lang="en-US" dirty="0" err="1"/>
              <a:t>ksqlDB</a:t>
            </a:r>
            <a:r>
              <a:rPr lang="en-US" dirty="0"/>
              <a:t> and Kafka Streams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0534FF-9C83-7A43-84BA-4BC6CAF6FC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7946589"/>
              </p:ext>
            </p:extLst>
          </p:nvPr>
        </p:nvGraphicFramePr>
        <p:xfrm>
          <a:off x="838200" y="1825625"/>
          <a:ext cx="10515597" cy="424266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6564">
                  <a:extLst>
                    <a:ext uri="{9D8B030D-6E8A-4147-A177-3AD203B41FA5}">
                      <a16:colId xmlns:a16="http://schemas.microsoft.com/office/drawing/2014/main" val="1845207405"/>
                    </a:ext>
                  </a:extLst>
                </a:gridCol>
                <a:gridCol w="4100945">
                  <a:extLst>
                    <a:ext uri="{9D8B030D-6E8A-4147-A177-3AD203B41FA5}">
                      <a16:colId xmlns:a16="http://schemas.microsoft.com/office/drawing/2014/main" val="3738959187"/>
                    </a:ext>
                  </a:extLst>
                </a:gridCol>
                <a:gridCol w="4468088">
                  <a:extLst>
                    <a:ext uri="{9D8B030D-6E8A-4147-A177-3AD203B41FA5}">
                      <a16:colId xmlns:a16="http://schemas.microsoft.com/office/drawing/2014/main" val="2855653105"/>
                    </a:ext>
                  </a:extLst>
                </a:gridCol>
              </a:tblGrid>
              <a:tr h="848533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err="1"/>
                        <a:t>What</a:t>
                      </a:r>
                      <a:endParaRPr lang="it-IT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err="1"/>
                        <a:t>ksqlDB</a:t>
                      </a:r>
                      <a:endParaRPr lang="it-IT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Kafka </a:t>
                      </a:r>
                      <a:r>
                        <a:rPr lang="it-IT" sz="3200" dirty="0" err="1"/>
                        <a:t>Streams</a:t>
                      </a:r>
                      <a:endParaRPr lang="it-IT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834975"/>
                  </a:ext>
                </a:extLst>
              </a:tr>
              <a:tr h="848533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You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write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478618"/>
                  </a:ext>
                </a:extLst>
              </a:tr>
              <a:tr h="84853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Console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51497"/>
                  </a:ext>
                </a:extLst>
              </a:tr>
              <a:tr h="84853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REST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91056"/>
                  </a:ext>
                </a:extLst>
              </a:tr>
              <a:tr h="84853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Runtime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227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2256C32-8454-E74D-B32F-7F4BC075ACE9}"/>
              </a:ext>
            </a:extLst>
          </p:cNvPr>
          <p:cNvGrpSpPr/>
          <p:nvPr/>
        </p:nvGrpSpPr>
        <p:grpSpPr>
          <a:xfrm>
            <a:off x="4376483" y="2904939"/>
            <a:ext cx="664200" cy="344160"/>
            <a:chOff x="4376483" y="2904939"/>
            <a:chExt cx="66420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728213-42DD-574B-8FE3-82882EB88B64}"/>
                    </a:ext>
                  </a:extLst>
                </p14:cNvPr>
                <p14:cNvContentPartPr/>
                <p14:nvPr/>
              </p14:nvContentPartPr>
              <p14:xfrm>
                <a:off x="4376483" y="2904939"/>
                <a:ext cx="167760" cy="255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728213-42DD-574B-8FE3-82882EB88B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61003" y="2889819"/>
                  <a:ext cx="1983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C09FFC4-C3C3-E143-8C71-E570B385F67C}"/>
                    </a:ext>
                  </a:extLst>
                </p14:cNvPr>
                <p14:cNvContentPartPr/>
                <p14:nvPr/>
              </p14:nvContentPartPr>
              <p14:xfrm>
                <a:off x="4598603" y="2912859"/>
                <a:ext cx="219600" cy="24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C09FFC4-C3C3-E143-8C71-E570B385F6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3483" y="2897739"/>
                  <a:ext cx="250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980803-00BE-104F-BEDE-628A29641936}"/>
                    </a:ext>
                  </a:extLst>
                </p14:cNvPr>
                <p14:cNvContentPartPr/>
                <p14:nvPr/>
              </p14:nvContentPartPr>
              <p14:xfrm>
                <a:off x="4695443" y="3039939"/>
                <a:ext cx="74880" cy="175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980803-00BE-104F-BEDE-628A296419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80323" y="3024459"/>
                  <a:ext cx="105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8E32A6-8808-A744-8D06-D03F7318D2E5}"/>
                    </a:ext>
                  </a:extLst>
                </p14:cNvPr>
                <p14:cNvContentPartPr/>
                <p14:nvPr/>
              </p14:nvContentPartPr>
              <p14:xfrm>
                <a:off x="4867163" y="2947779"/>
                <a:ext cx="173520" cy="301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8E32A6-8808-A744-8D06-D03F7318D2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52043" y="2932659"/>
                  <a:ext cx="204120" cy="33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A143929-5371-4E41-BCF9-39C4E925389F}"/>
                  </a:ext>
                </a:extLst>
              </p14:cNvPr>
              <p14:cNvContentPartPr/>
              <p14:nvPr/>
            </p14:nvContentPartPr>
            <p14:xfrm>
              <a:off x="3997763" y="3031659"/>
              <a:ext cx="233280" cy="113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A143929-5371-4E41-BCF9-39C4E925389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82643" y="3016179"/>
                <a:ext cx="26388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5853835-B609-8840-A2D0-890675C4C977}"/>
              </a:ext>
            </a:extLst>
          </p:cNvPr>
          <p:cNvGrpSpPr/>
          <p:nvPr/>
        </p:nvGrpSpPr>
        <p:grpSpPr>
          <a:xfrm>
            <a:off x="8102483" y="2906019"/>
            <a:ext cx="591120" cy="243000"/>
            <a:chOff x="8102483" y="2906019"/>
            <a:chExt cx="59112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36D68D-0D7D-C847-A42F-EA942D619B25}"/>
                    </a:ext>
                  </a:extLst>
                </p14:cNvPr>
                <p14:cNvContentPartPr/>
                <p14:nvPr/>
              </p14:nvContentPartPr>
              <p14:xfrm>
                <a:off x="8102483" y="2983779"/>
                <a:ext cx="106200" cy="16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36D68D-0D7D-C847-A42F-EA942D619B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87363" y="2968659"/>
                  <a:ext cx="136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F31979-8062-9447-9844-D5312EA99D79}"/>
                    </a:ext>
                  </a:extLst>
                </p14:cNvPr>
                <p14:cNvContentPartPr/>
                <p14:nvPr/>
              </p14:nvContentPartPr>
              <p14:xfrm>
                <a:off x="8261243" y="3019419"/>
                <a:ext cx="101160" cy="120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F31979-8062-9447-9844-D5312EA99D7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46123" y="3003939"/>
                  <a:ext cx="131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2678FE-CDF6-6E4D-B4AE-69EA019B111C}"/>
                    </a:ext>
                  </a:extLst>
                </p14:cNvPr>
                <p14:cNvContentPartPr/>
                <p14:nvPr/>
              </p14:nvContentPartPr>
              <p14:xfrm>
                <a:off x="8358083" y="2906019"/>
                <a:ext cx="335520" cy="235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2678FE-CDF6-6E4D-B4AE-69EA019B11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42963" y="2890539"/>
                  <a:ext cx="36612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970D79-DFE2-9D47-B8A3-2E47F9128DDC}"/>
              </a:ext>
            </a:extLst>
          </p:cNvPr>
          <p:cNvGrpSpPr/>
          <p:nvPr/>
        </p:nvGrpSpPr>
        <p:grpSpPr>
          <a:xfrm>
            <a:off x="8910323" y="2862099"/>
            <a:ext cx="749520" cy="376560"/>
            <a:chOff x="8910323" y="2862099"/>
            <a:chExt cx="74952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D91BD5-47AC-DD4B-9EA5-0AD396BEDCCD}"/>
                    </a:ext>
                  </a:extLst>
                </p14:cNvPr>
                <p14:cNvContentPartPr/>
                <p14:nvPr/>
              </p14:nvContentPartPr>
              <p14:xfrm>
                <a:off x="8910323" y="2862099"/>
                <a:ext cx="154080" cy="30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D91BD5-47AC-DD4B-9EA5-0AD396BEDCC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95203" y="2846619"/>
                  <a:ext cx="184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380433-AB6D-9142-9C40-8F3899609C0F}"/>
                    </a:ext>
                  </a:extLst>
                </p14:cNvPr>
                <p14:cNvContentPartPr/>
                <p14:nvPr/>
              </p14:nvContentPartPr>
              <p14:xfrm>
                <a:off x="9114803" y="2984139"/>
                <a:ext cx="108720" cy="25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380433-AB6D-9142-9C40-8F3899609C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99323" y="2969019"/>
                  <a:ext cx="138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3E51B2-CA0D-B747-8946-A9ECE237F8FF}"/>
                    </a:ext>
                  </a:extLst>
                </p14:cNvPr>
                <p14:cNvContentPartPr/>
                <p14:nvPr/>
              </p14:nvContentPartPr>
              <p14:xfrm>
                <a:off x="9290843" y="2994579"/>
                <a:ext cx="127440" cy="13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3E51B2-CA0D-B747-8946-A9ECE237F8F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75723" y="2979459"/>
                  <a:ext cx="158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81F0F6-4933-3A47-855E-266D95ECB016}"/>
                    </a:ext>
                  </a:extLst>
                </p14:cNvPr>
                <p14:cNvContentPartPr/>
                <p14:nvPr/>
              </p14:nvContentPartPr>
              <p14:xfrm>
                <a:off x="9436643" y="3005019"/>
                <a:ext cx="99000" cy="111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81F0F6-4933-3A47-855E-266D95ECB01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21523" y="2989539"/>
                  <a:ext cx="129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512278B-DC31-AB47-9985-4F3D78B59082}"/>
                    </a:ext>
                  </a:extLst>
                </p14:cNvPr>
                <p14:cNvContentPartPr/>
                <p14:nvPr/>
              </p14:nvContentPartPr>
              <p14:xfrm>
                <a:off x="9561203" y="3024819"/>
                <a:ext cx="98640" cy="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512278B-DC31-AB47-9985-4F3D78B5908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46083" y="3009699"/>
                  <a:ext cx="12888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797A240-861E-A946-9E2E-DF02365FD40F}"/>
                  </a:ext>
                </a:extLst>
              </p14:cNvPr>
              <p14:cNvContentPartPr/>
              <p14:nvPr/>
            </p14:nvContentPartPr>
            <p14:xfrm>
              <a:off x="4748003" y="3666339"/>
              <a:ext cx="448560" cy="394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797A240-861E-A946-9E2E-DF02365FD40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32523" y="3650859"/>
                <a:ext cx="479160" cy="42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3D879E7-2319-B547-A77A-5E57973A82BB}"/>
              </a:ext>
            </a:extLst>
          </p:cNvPr>
          <p:cNvGrpSpPr/>
          <p:nvPr/>
        </p:nvGrpSpPr>
        <p:grpSpPr>
          <a:xfrm>
            <a:off x="9126323" y="3753459"/>
            <a:ext cx="363240" cy="327960"/>
            <a:chOff x="9126323" y="3753459"/>
            <a:chExt cx="36324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082710-A0A0-ED46-BE83-21E9BEA8A72D}"/>
                    </a:ext>
                  </a:extLst>
                </p14:cNvPr>
                <p14:cNvContentPartPr/>
                <p14:nvPr/>
              </p14:nvContentPartPr>
              <p14:xfrm>
                <a:off x="9148283" y="3753459"/>
                <a:ext cx="253080" cy="303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082710-A0A0-ED46-BE83-21E9BEA8A72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32803" y="3738339"/>
                  <a:ext cx="283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6E4A3D-413A-7147-8686-378370E75AAB}"/>
                    </a:ext>
                  </a:extLst>
                </p14:cNvPr>
                <p14:cNvContentPartPr/>
                <p14:nvPr/>
              </p14:nvContentPartPr>
              <p14:xfrm>
                <a:off x="9126323" y="3768579"/>
                <a:ext cx="363240" cy="312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6E4A3D-413A-7147-8686-378370E75A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11203" y="3753099"/>
                  <a:ext cx="393840" cy="34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751F2C-2548-AA4D-8AA6-29538FD11136}"/>
                  </a:ext>
                </a:extLst>
              </p14:cNvPr>
              <p14:cNvContentPartPr/>
              <p14:nvPr/>
            </p14:nvContentPartPr>
            <p14:xfrm>
              <a:off x="4715963" y="4591179"/>
              <a:ext cx="359640" cy="329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751F2C-2548-AA4D-8AA6-29538FD111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00843" y="4576059"/>
                <a:ext cx="390240" cy="35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0DBF701-28E8-6148-9EB2-28A4C26BD961}"/>
              </a:ext>
            </a:extLst>
          </p:cNvPr>
          <p:cNvGrpSpPr/>
          <p:nvPr/>
        </p:nvGrpSpPr>
        <p:grpSpPr>
          <a:xfrm>
            <a:off x="9071963" y="4605579"/>
            <a:ext cx="306360" cy="315360"/>
            <a:chOff x="9071963" y="4605579"/>
            <a:chExt cx="3063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BD4A2B-9794-D741-AD9B-9971B90EC977}"/>
                    </a:ext>
                  </a:extLst>
                </p14:cNvPr>
                <p14:cNvContentPartPr/>
                <p14:nvPr/>
              </p14:nvContentPartPr>
              <p14:xfrm>
                <a:off x="9101843" y="4605579"/>
                <a:ext cx="276480" cy="315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BD4A2B-9794-D741-AD9B-9971B90EC97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86363" y="4590099"/>
                  <a:ext cx="3070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CB115AC-CDEE-6D44-8519-21A03D05A2D5}"/>
                    </a:ext>
                  </a:extLst>
                </p14:cNvPr>
                <p14:cNvContentPartPr/>
                <p14:nvPr/>
              </p14:nvContentPartPr>
              <p14:xfrm>
                <a:off x="9071963" y="4656699"/>
                <a:ext cx="253800" cy="252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B115AC-CDEE-6D44-8519-21A03D05A2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56483" y="4641219"/>
                  <a:ext cx="284400" cy="28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AB063D5-838F-2842-860F-C689303F7544}"/>
                  </a:ext>
                </a:extLst>
              </p14:cNvPr>
              <p14:cNvContentPartPr/>
              <p14:nvPr/>
            </p14:nvContentPartPr>
            <p14:xfrm>
              <a:off x="4702283" y="5516379"/>
              <a:ext cx="418680" cy="321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AB063D5-838F-2842-860F-C689303F75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687163" y="5500899"/>
                <a:ext cx="449280" cy="35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B8D2B4E-061F-A540-BEDC-DEE9AE10497E}"/>
              </a:ext>
            </a:extLst>
          </p:cNvPr>
          <p:cNvGrpSpPr/>
          <p:nvPr/>
        </p:nvGrpSpPr>
        <p:grpSpPr>
          <a:xfrm>
            <a:off x="5305283" y="5490819"/>
            <a:ext cx="1745640" cy="369000"/>
            <a:chOff x="5305283" y="5490819"/>
            <a:chExt cx="174564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A972BC-0569-5C47-BD3E-87BC9306C0A8}"/>
                    </a:ext>
                  </a:extLst>
                </p14:cNvPr>
                <p14:cNvContentPartPr/>
                <p14:nvPr/>
              </p14:nvContentPartPr>
              <p14:xfrm>
                <a:off x="5305283" y="5554539"/>
                <a:ext cx="15840" cy="219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A972BC-0569-5C47-BD3E-87BC9306C0A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90163" y="5539059"/>
                  <a:ext cx="46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911869-E2C1-6F4F-BF8C-2BC1F76E4086}"/>
                    </a:ext>
                  </a:extLst>
                </p14:cNvPr>
                <p14:cNvContentPartPr/>
                <p14:nvPr/>
              </p14:nvContentPartPr>
              <p14:xfrm>
                <a:off x="5313923" y="5663979"/>
                <a:ext cx="72720" cy="95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911869-E2C1-6F4F-BF8C-2BC1F76E40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98803" y="5648499"/>
                  <a:ext cx="103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38B134-E246-984F-88D0-AB7857B73B05}"/>
                    </a:ext>
                  </a:extLst>
                </p14:cNvPr>
                <p14:cNvContentPartPr/>
                <p14:nvPr/>
              </p14:nvContentPartPr>
              <p14:xfrm>
                <a:off x="5312123" y="5547699"/>
                <a:ext cx="93240" cy="125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38B134-E246-984F-88D0-AB7857B73B0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96643" y="5532579"/>
                  <a:ext cx="123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D1DF79-6C0F-CC4C-8C3D-1457A87D5AA4}"/>
                    </a:ext>
                  </a:extLst>
                </p14:cNvPr>
                <p14:cNvContentPartPr/>
                <p14:nvPr/>
              </p14:nvContentPartPr>
              <p14:xfrm>
                <a:off x="5437403" y="5637699"/>
                <a:ext cx="87120" cy="160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D1DF79-6C0F-CC4C-8C3D-1457A87D5AA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22283" y="5622579"/>
                  <a:ext cx="117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62E436-3D64-CB4A-AB41-A1922CF50A7B}"/>
                    </a:ext>
                  </a:extLst>
                </p14:cNvPr>
                <p14:cNvContentPartPr/>
                <p14:nvPr/>
              </p14:nvContentPartPr>
              <p14:xfrm>
                <a:off x="5542523" y="5660739"/>
                <a:ext cx="65160" cy="18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62E436-3D64-CB4A-AB41-A1922CF50A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27043" y="5645619"/>
                  <a:ext cx="957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E75196-FD37-1C45-8257-CFED5894D090}"/>
                    </a:ext>
                  </a:extLst>
                </p14:cNvPr>
                <p14:cNvContentPartPr/>
                <p14:nvPr/>
              </p14:nvContentPartPr>
              <p14:xfrm>
                <a:off x="5701283" y="5526099"/>
                <a:ext cx="6480" cy="268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E75196-FD37-1C45-8257-CFED5894D0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86163" y="5510979"/>
                  <a:ext cx="37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71AB384-62BB-1B4C-BF86-C4F55E3572BC}"/>
                    </a:ext>
                  </a:extLst>
                </p14:cNvPr>
                <p14:cNvContentPartPr/>
                <p14:nvPr/>
              </p14:nvContentPartPr>
              <p14:xfrm>
                <a:off x="5826923" y="5557779"/>
                <a:ext cx="108720" cy="240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71AB384-62BB-1B4C-BF86-C4F55E3572B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11443" y="5542299"/>
                  <a:ext cx="139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6A72E5-2F81-F44E-A733-627D290295D8}"/>
                    </a:ext>
                  </a:extLst>
                </p14:cNvPr>
                <p14:cNvContentPartPr/>
                <p14:nvPr/>
              </p14:nvContentPartPr>
              <p14:xfrm>
                <a:off x="5998643" y="5490819"/>
                <a:ext cx="150840" cy="326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6A72E5-2F81-F44E-A733-627D290295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83163" y="5475699"/>
                  <a:ext cx="1814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8CBBDA4-67A0-9649-B810-74B46227C538}"/>
                    </a:ext>
                  </a:extLst>
                </p14:cNvPr>
                <p14:cNvContentPartPr/>
                <p14:nvPr/>
              </p14:nvContentPartPr>
              <p14:xfrm>
                <a:off x="6241643" y="5526099"/>
                <a:ext cx="189720" cy="33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8CBBDA4-67A0-9649-B810-74B46227C53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26523" y="5510979"/>
                  <a:ext cx="2199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B6712E5-1A04-6343-958F-A689627A0D20}"/>
                    </a:ext>
                  </a:extLst>
                </p14:cNvPr>
                <p14:cNvContentPartPr/>
                <p14:nvPr/>
              </p14:nvContentPartPr>
              <p14:xfrm>
                <a:off x="6509483" y="5626179"/>
                <a:ext cx="54720" cy="178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B6712E5-1A04-6343-958F-A689627A0D2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94363" y="5610699"/>
                  <a:ext cx="85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8ECF80-D511-D341-8893-A75CB484192E}"/>
                    </a:ext>
                  </a:extLst>
                </p14:cNvPr>
                <p14:cNvContentPartPr/>
                <p14:nvPr/>
              </p14:nvContentPartPr>
              <p14:xfrm>
                <a:off x="6542963" y="5594499"/>
                <a:ext cx="75960" cy="49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8ECF80-D511-D341-8893-A75CB484192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27843" y="5579379"/>
                  <a:ext cx="106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5D03E4-02DD-4F43-9785-7EEF51022FB7}"/>
                    </a:ext>
                  </a:extLst>
                </p14:cNvPr>
                <p14:cNvContentPartPr/>
                <p14:nvPr/>
              </p14:nvContentPartPr>
              <p14:xfrm>
                <a:off x="6661403" y="5622219"/>
                <a:ext cx="83880" cy="153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5D03E4-02DD-4F43-9785-7EEF51022FB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46283" y="5607099"/>
                  <a:ext cx="114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8224C5-AAF4-2544-A7A5-B2A2EB1C1334}"/>
                    </a:ext>
                  </a:extLst>
                </p14:cNvPr>
                <p14:cNvContentPartPr/>
                <p14:nvPr/>
              </p14:nvContentPartPr>
              <p14:xfrm>
                <a:off x="6785243" y="5669379"/>
                <a:ext cx="80640" cy="142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8224C5-AAF4-2544-A7A5-B2A2EB1C133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70123" y="5654259"/>
                  <a:ext cx="111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79873C-CFA6-884A-8C70-2593D3806822}"/>
                    </a:ext>
                  </a:extLst>
                </p14:cNvPr>
                <p14:cNvContentPartPr/>
                <p14:nvPr/>
              </p14:nvContentPartPr>
              <p14:xfrm>
                <a:off x="6954803" y="5645979"/>
                <a:ext cx="25200" cy="110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79873C-CFA6-884A-8C70-2593D380682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39683" y="5630859"/>
                  <a:ext cx="55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7FC6EC-325A-2746-AF03-2C18D8C1FF84}"/>
                    </a:ext>
                  </a:extLst>
                </p14:cNvPr>
                <p14:cNvContentPartPr/>
                <p14:nvPr/>
              </p14:nvContentPartPr>
              <p14:xfrm>
                <a:off x="6968123" y="5629779"/>
                <a:ext cx="82800" cy="33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7FC6EC-325A-2746-AF03-2C18D8C1FF8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53003" y="5614659"/>
                  <a:ext cx="11304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87D70E2A-4FB1-FB44-B57E-5AC86D1609F9}"/>
              </a:ext>
            </a:extLst>
          </p:cNvPr>
          <p:cNvGrpSpPr/>
          <p:nvPr/>
        </p:nvGrpSpPr>
        <p:grpSpPr>
          <a:xfrm>
            <a:off x="8826443" y="5460579"/>
            <a:ext cx="629640" cy="362160"/>
            <a:chOff x="8826443" y="5460579"/>
            <a:chExt cx="62964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249F66-CB7E-D944-9E15-C2BF5344CEEF}"/>
                    </a:ext>
                  </a:extLst>
                </p14:cNvPr>
                <p14:cNvContentPartPr/>
                <p14:nvPr/>
              </p14:nvContentPartPr>
              <p14:xfrm>
                <a:off x="8839403" y="5515299"/>
                <a:ext cx="177840" cy="24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249F66-CB7E-D944-9E15-C2BF5344CEE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24283" y="5500179"/>
                  <a:ext cx="208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9F6FF4-51C2-6D48-B859-717E20E9DB33}"/>
                    </a:ext>
                  </a:extLst>
                </p14:cNvPr>
                <p14:cNvContentPartPr/>
                <p14:nvPr/>
              </p14:nvContentPartPr>
              <p14:xfrm>
                <a:off x="8826443" y="5521419"/>
                <a:ext cx="95760" cy="301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9F6FF4-51C2-6D48-B859-717E20E9DB3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11323" y="5506299"/>
                  <a:ext cx="1260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BDCFA7B-D83A-FD47-9920-D4A18EA2EA54}"/>
                    </a:ext>
                  </a:extLst>
                </p14:cNvPr>
                <p14:cNvContentPartPr/>
                <p14:nvPr/>
              </p14:nvContentPartPr>
              <p14:xfrm>
                <a:off x="9039923" y="5502339"/>
                <a:ext cx="98640" cy="249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BDCFA7B-D83A-FD47-9920-D4A18EA2EA5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24803" y="5487219"/>
                  <a:ext cx="128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27C6134-BAAC-9D40-ACA4-0BC3248E3BF8}"/>
                    </a:ext>
                  </a:extLst>
                </p14:cNvPr>
                <p14:cNvContentPartPr/>
                <p14:nvPr/>
              </p14:nvContentPartPr>
              <p14:xfrm>
                <a:off x="9246203" y="5529339"/>
                <a:ext cx="43920" cy="230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27C6134-BAAC-9D40-ACA4-0BC3248E3BF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30723" y="5513859"/>
                  <a:ext cx="74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0AD2A91-7653-6148-8B54-6DDCF21F66B8}"/>
                    </a:ext>
                  </a:extLst>
                </p14:cNvPr>
                <p14:cNvContentPartPr/>
                <p14:nvPr/>
              </p14:nvContentPartPr>
              <p14:xfrm>
                <a:off x="9277883" y="5460579"/>
                <a:ext cx="178200" cy="302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0AD2A91-7653-6148-8B54-6DDCF21F66B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62763" y="5445099"/>
                  <a:ext cx="208800" cy="33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8195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24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How it works</a:t>
            </a:r>
            <a:br>
              <a:rPr lang="en-US" dirty="0"/>
            </a:br>
            <a:r>
              <a:rPr lang="en-US" dirty="0"/>
              <a:t>Deployment Modes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0726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B2895-77C0-1CB7-7859-8CE090BA222B}"/>
              </a:ext>
            </a:extLst>
          </p:cNvPr>
          <p:cNvSpPr/>
          <p:nvPr/>
        </p:nvSpPr>
        <p:spPr>
          <a:xfrm>
            <a:off x="984738" y="1348154"/>
            <a:ext cx="5505115" cy="34253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How it works</a:t>
            </a:r>
            <a:br>
              <a:rPr lang="en-US" dirty="0"/>
            </a:br>
            <a:r>
              <a:rPr lang="en-US" dirty="0"/>
              <a:t>Fault tolerance and scale-out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576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096CED-999D-564F-96CB-CACCAA5EE7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A1F41-8090-BB45-9CF5-496B2BF958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C193F-2B7B-DB4E-A634-60821FA1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it-IT" dirty="0"/>
              <a:t>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CDED0-45FA-1047-AA79-38C5FF76C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For each query there is a </a:t>
            </a:r>
            <a:r>
              <a:rPr lang="en-GB" dirty="0" err="1"/>
              <a:t>src</a:t>
            </a:r>
            <a:r>
              <a:rPr lang="en-GB" dirty="0"/>
              <a:t> topic (with its partitions, say 3)</a:t>
            </a:r>
          </a:p>
          <a:p>
            <a:r>
              <a:rPr lang="en-GB" dirty="0"/>
              <a:t>Each </a:t>
            </a:r>
            <a:r>
              <a:rPr lang="en-GB" dirty="0" err="1"/>
              <a:t>ksqlDB</a:t>
            </a:r>
            <a:r>
              <a:rPr lang="en-GB" dirty="0"/>
              <a:t> server creates a consumer referring to the consumer group of the query</a:t>
            </a:r>
          </a:p>
          <a:p>
            <a:r>
              <a:rPr lang="en-GB" dirty="0"/>
              <a:t>As far as there a partitions to assign, Kafka assign them to the consumers created by the </a:t>
            </a:r>
            <a:r>
              <a:rPr lang="en-GB" dirty="0" err="1"/>
              <a:t>ksqlDB</a:t>
            </a:r>
            <a:r>
              <a:rPr lang="en-GB" dirty="0"/>
              <a:t> Serves</a:t>
            </a:r>
          </a:p>
          <a:p>
            <a:pPr lvl="1"/>
            <a:r>
              <a:rPr lang="en-GB" dirty="0"/>
              <a:t>Up to 3 in the example</a:t>
            </a:r>
          </a:p>
          <a:p>
            <a:r>
              <a:rPr lang="en-GB" dirty="0"/>
              <a:t>Any other consumer created by the </a:t>
            </a:r>
            <a:r>
              <a:rPr lang="en-GB" dirty="0" err="1"/>
              <a:t>ksqlDB</a:t>
            </a:r>
            <a:r>
              <a:rPr lang="en-GB" dirty="0"/>
              <a:t> Serves will remain in idle state waiting for a fault or for a scale out operation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F3B10F-AB8B-E742-B669-35124A6DA868}"/>
                  </a:ext>
                </a:extLst>
              </p14:cNvPr>
              <p14:cNvContentPartPr/>
              <p14:nvPr/>
            </p14:nvContentPartPr>
            <p14:xfrm>
              <a:off x="6743483" y="560997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F3B10F-AB8B-E742-B669-35124A6DA8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4843" y="560133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09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27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How it works</a:t>
            </a:r>
            <a:br>
              <a:rPr lang="en-US" dirty="0"/>
            </a:br>
            <a:r>
              <a:rPr lang="en-GB" dirty="0"/>
              <a:t>Query Lifecycle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1345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dirty="0"/>
              <a:t>Walking through</a:t>
            </a:r>
            <a:br>
              <a:rPr lang="en-US" dirty="0"/>
            </a:br>
            <a:r>
              <a:rPr lang="en-US" dirty="0"/>
              <a:t>basic tutorials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DA937-EB7B-E349-B35F-3F022A400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4294967295"/>
          </p:nvPr>
        </p:nvSpPr>
        <p:spPr>
          <a:xfrm>
            <a:off x="8947150" y="5826125"/>
            <a:ext cx="3244850" cy="1227138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84950"/>
            <a:ext cx="8505825" cy="273050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04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29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Walking through basic tutorials</a:t>
            </a:r>
            <a:br>
              <a:rPr lang="en-US" dirty="0"/>
            </a:br>
            <a:r>
              <a:rPr lang="en-US" dirty="0"/>
              <a:t>Materialized Views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9F510-CE3A-1C44-A2ED-C18B0D885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hard way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CBD1A-B122-CD43-8704-8CB5FD29B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ksqlDB</a:t>
            </a:r>
            <a:r>
              <a:rPr lang="it-IT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190204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Why use </a:t>
            </a:r>
            <a:r>
              <a:rPr lang="en-US" sz="3200" dirty="0" err="1"/>
              <a:t>ksqlDB</a:t>
            </a:r>
            <a:r>
              <a:rPr lang="en-US" sz="3200" dirty="0"/>
              <a:t>?</a:t>
            </a:r>
            <a:br>
              <a:rPr lang="en-US" dirty="0"/>
            </a:br>
            <a:r>
              <a:rPr lang="en-US" dirty="0"/>
              <a:t>Too many cooks in the kitchen.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6717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30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Walking through basic tutorials</a:t>
            </a:r>
            <a:br>
              <a:rPr lang="en-US" dirty="0"/>
            </a:br>
            <a:r>
              <a:rPr lang="en-US" dirty="0"/>
              <a:t>Streaming ETL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9F510-CE3A-1C44-A2ED-C18B0D885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hard way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CBD1A-B122-CD43-8704-8CB5FD29B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ksqlDB</a:t>
            </a:r>
            <a:r>
              <a:rPr lang="it-IT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3023188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D9AFD-AE92-B34B-8DB8-999659AB5E3B}" type="slidenum">
              <a:rPr lang="en-GB" smtClean="0"/>
              <a:t>31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 m 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471748"/>
            <a:ext cx="10809850" cy="4351338"/>
          </a:xfrm>
        </p:spPr>
        <p:txBody>
          <a:bodyPr>
            <a:noAutofit/>
          </a:bodyPr>
          <a:lstStyle/>
          <a:p>
            <a:r>
              <a:rPr lang="en-GB" dirty="0">
                <a:hlinkClick r:id="rId2"/>
              </a:rPr>
              <a:t>https://ksqldb.io/</a:t>
            </a:r>
            <a:endParaRPr lang="en-GB" dirty="0"/>
          </a:p>
          <a:p>
            <a:r>
              <a:rPr lang="en-GB" dirty="0">
                <a:hlinkClick r:id="rId3"/>
              </a:rPr>
              <a:t>https://ksqldb.io/examples.html</a:t>
            </a:r>
            <a:endParaRPr lang="en-GB" dirty="0"/>
          </a:p>
          <a:p>
            <a:r>
              <a:rPr lang="en-GB" dirty="0">
                <a:hlinkClick r:id="rId4"/>
              </a:rPr>
              <a:t>https://github.com/confluentinc/ksql</a:t>
            </a:r>
            <a:endParaRPr lang="en-GB" dirty="0"/>
          </a:p>
          <a:p>
            <a:r>
              <a:rPr lang="en-GB" dirty="0">
                <a:hlinkClick r:id="rId4"/>
              </a:rPr>
              <a:t>https://twitter.com/ksqldb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E874-2F0E-9541-8985-E18E8ED78B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4224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8798C2-C5E9-7E43-BABB-CC0BBA264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08" y="2194520"/>
            <a:ext cx="10516891" cy="1904999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072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ksqlDB</a:t>
            </a: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Emanuele Della Valle</a:t>
            </a:r>
          </a:p>
          <a:p>
            <a:pPr lvl="0"/>
            <a:r>
              <a:rPr lang="en-GB" sz="2000" dirty="0"/>
              <a:t>prof @ </a:t>
            </a:r>
            <a:r>
              <a:rPr lang="en-GB" sz="2000" dirty="0" err="1"/>
              <a:t>Politecnico</a:t>
            </a:r>
            <a:r>
              <a:rPr lang="en-GB" sz="2000" dirty="0"/>
              <a:t> di Milano</a:t>
            </a:r>
          </a:p>
        </p:txBody>
      </p:sp>
    </p:spTree>
    <p:extLst>
      <p:ext uri="{BB962C8B-B14F-4D97-AF65-F5344CB8AC3E}">
        <p14:creationId xmlns:p14="http://schemas.microsoft.com/office/powerpoint/2010/main" val="11468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Why use </a:t>
            </a:r>
            <a:r>
              <a:rPr lang="en-US" sz="3200" dirty="0" err="1"/>
              <a:t>ksqlDB</a:t>
            </a:r>
            <a:r>
              <a:rPr lang="en-US" sz="3200" dirty="0"/>
              <a:t>?</a:t>
            </a:r>
            <a:br>
              <a:rPr lang="en-US" dirty="0"/>
            </a:br>
            <a:r>
              <a:rPr lang="en-US" dirty="0"/>
              <a:t>Divide and conquer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305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Why use </a:t>
            </a:r>
            <a:r>
              <a:rPr lang="en-US" sz="3200" dirty="0" err="1"/>
              <a:t>ksqlDB</a:t>
            </a:r>
            <a:r>
              <a:rPr lang="en-US" sz="3200" dirty="0"/>
              <a:t>?</a:t>
            </a:r>
            <a:br>
              <a:rPr lang="en-US" dirty="0"/>
            </a:br>
            <a:r>
              <a:rPr lang="en-US" dirty="0"/>
              <a:t>Cut from the same mold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52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Why use </a:t>
            </a:r>
            <a:r>
              <a:rPr lang="en-US" sz="3200" dirty="0" err="1"/>
              <a:t>ksqlDB</a:t>
            </a:r>
            <a:r>
              <a:rPr lang="en-US" sz="3200" dirty="0"/>
              <a:t>?</a:t>
            </a:r>
            <a:br>
              <a:rPr lang="en-US" dirty="0"/>
            </a:br>
            <a:r>
              <a:rPr lang="en-US" dirty="0"/>
              <a:t>Reunited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315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dirty="0"/>
              <a:t>Key operations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DA937-EB7B-E349-B35F-3F022A400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4294967295"/>
          </p:nvPr>
        </p:nvSpPr>
        <p:spPr>
          <a:xfrm>
            <a:off x="8947150" y="5826125"/>
            <a:ext cx="3244850" cy="1227138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84950"/>
            <a:ext cx="8505825" cy="273050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108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Key operations</a:t>
            </a:r>
            <a:br>
              <a:rPr lang="en-US" dirty="0"/>
            </a:br>
            <a:r>
              <a:rPr lang="en-US" dirty="0"/>
              <a:t>A running example about riders</a:t>
            </a:r>
            <a:endParaRPr lang="en-US" b="1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4294967295"/>
          </p:nvPr>
        </p:nvSpPr>
        <p:spPr>
          <a:xfrm>
            <a:off x="9135938" y="6356350"/>
            <a:ext cx="2217861" cy="365125"/>
          </a:xfrm>
        </p:spPr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062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9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r>
              <a:rPr lang="en-US" sz="3200" dirty="0"/>
              <a:t>Key operations</a:t>
            </a:r>
            <a:br>
              <a:rPr lang="en-US" dirty="0"/>
            </a:br>
            <a:r>
              <a:rPr lang="en-US" dirty="0"/>
              <a:t>Capture events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2E1D-3BCA-664C-9B9A-D3C66D28EE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CREATE SOURCE CONNECTOR </a:t>
            </a:r>
            <a:r>
              <a:rPr lang="it-IT" sz="2400" dirty="0" err="1">
                <a:latin typeface="Courier" pitchFamily="2" charset="0"/>
              </a:rPr>
              <a:t>riders</a:t>
            </a:r>
            <a:r>
              <a:rPr lang="it-IT" sz="2400" dirty="0">
                <a:latin typeface="Courier" pitchFamily="2" charset="0"/>
              </a:rPr>
              <a:t> WITH (</a:t>
            </a: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'</a:t>
            </a:r>
            <a:r>
              <a:rPr lang="it-IT" sz="2400" dirty="0" err="1">
                <a:latin typeface="Courier" pitchFamily="2" charset="0"/>
              </a:rPr>
              <a:t>connector.class</a:t>
            </a:r>
            <a:r>
              <a:rPr lang="it-IT" sz="2400" dirty="0">
                <a:latin typeface="Courier" pitchFamily="2" charset="0"/>
              </a:rPr>
              <a:t>' = '</a:t>
            </a:r>
            <a:r>
              <a:rPr lang="it-IT" sz="2400" dirty="0" err="1">
                <a:latin typeface="Courier" pitchFamily="2" charset="0"/>
              </a:rPr>
              <a:t>JdbcSourceConnector</a:t>
            </a:r>
            <a:r>
              <a:rPr lang="it-IT" sz="2400" dirty="0">
                <a:latin typeface="Courier" pitchFamily="2" charset="0"/>
              </a:rPr>
              <a:t>',</a:t>
            </a: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'</a:t>
            </a:r>
            <a:r>
              <a:rPr lang="it-IT" sz="2400" dirty="0" err="1">
                <a:latin typeface="Courier" pitchFamily="2" charset="0"/>
              </a:rPr>
              <a:t>connection.url</a:t>
            </a:r>
            <a:r>
              <a:rPr lang="it-IT" sz="2400" dirty="0">
                <a:latin typeface="Courier" pitchFamily="2" charset="0"/>
              </a:rPr>
              <a:t>'  = '</a:t>
            </a:r>
            <a:r>
              <a:rPr lang="it-IT" sz="2400" dirty="0" err="1">
                <a:latin typeface="Courier" pitchFamily="2" charset="0"/>
              </a:rPr>
              <a:t>jdbc:postgresql</a:t>
            </a:r>
            <a:r>
              <a:rPr lang="it-IT" sz="2400" dirty="0">
                <a:latin typeface="Courier" pitchFamily="2" charset="0"/>
              </a:rPr>
              <a:t>://...',</a:t>
            </a: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'</a:t>
            </a:r>
            <a:r>
              <a:rPr lang="it-IT" sz="2400" dirty="0" err="1">
                <a:latin typeface="Courier" pitchFamily="2" charset="0"/>
              </a:rPr>
              <a:t>topic.prefix</a:t>
            </a:r>
            <a:r>
              <a:rPr lang="it-IT" sz="2400" dirty="0">
                <a:latin typeface="Courier" pitchFamily="2" charset="0"/>
              </a:rPr>
              <a:t>'    = 'rider',</a:t>
            </a: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'</a:t>
            </a:r>
            <a:r>
              <a:rPr lang="it-IT" sz="2400" dirty="0" err="1">
                <a:latin typeface="Courier" pitchFamily="2" charset="0"/>
              </a:rPr>
              <a:t>table.whitelist</a:t>
            </a:r>
            <a:r>
              <a:rPr lang="it-IT" sz="2400" dirty="0">
                <a:latin typeface="Courier" pitchFamily="2" charset="0"/>
              </a:rPr>
              <a:t>' = '</a:t>
            </a:r>
            <a:r>
              <a:rPr lang="it-IT" sz="2400" dirty="0" err="1">
                <a:latin typeface="Courier" pitchFamily="2" charset="0"/>
              </a:rPr>
              <a:t>riderLocations</a:t>
            </a:r>
            <a:r>
              <a:rPr lang="it-IT" sz="2400" dirty="0">
                <a:latin typeface="Courier" pitchFamily="2" charset="0"/>
              </a:rPr>
              <a:t>, </a:t>
            </a:r>
            <a:r>
              <a:rPr lang="it-IT" sz="2400" dirty="0" err="1">
                <a:latin typeface="Courier" pitchFamily="2" charset="0"/>
              </a:rPr>
              <a:t>profiles</a:t>
            </a:r>
            <a:r>
              <a:rPr lang="it-IT" sz="2400" dirty="0">
                <a:latin typeface="Courier" pitchFamily="2" charset="0"/>
              </a:rPr>
              <a:t>',</a:t>
            </a: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'</a:t>
            </a:r>
            <a:r>
              <a:rPr lang="it-IT" sz="2400" dirty="0" err="1">
                <a:latin typeface="Courier" pitchFamily="2" charset="0"/>
              </a:rPr>
              <a:t>key</a:t>
            </a:r>
            <a:r>
              <a:rPr lang="it-IT" sz="2400" dirty="0">
                <a:latin typeface="Courier" pitchFamily="2" charset="0"/>
              </a:rPr>
              <a:t>'             = '</a:t>
            </a:r>
            <a:r>
              <a:rPr lang="it-IT" sz="2400" dirty="0" err="1">
                <a:latin typeface="Courier" pitchFamily="2" charset="0"/>
              </a:rPr>
              <a:t>profile_id</a:t>
            </a:r>
            <a:r>
              <a:rPr lang="it-IT" sz="2400" dirty="0">
                <a:latin typeface="Courier" pitchFamily="2" charset="0"/>
              </a:rPr>
              <a:t>',</a:t>
            </a:r>
          </a:p>
          <a:p>
            <a:pPr marL="0" indent="0">
              <a:buNone/>
            </a:pPr>
            <a:r>
              <a:rPr lang="it-IT" sz="2400" dirty="0">
                <a:latin typeface="Courier" pitchFamily="2" charset="0"/>
              </a:rPr>
              <a:t>  ...);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797972-8658-58DC-AE35-9FA81E29B595}"/>
                  </a:ext>
                </a:extLst>
              </p14:cNvPr>
              <p14:cNvContentPartPr/>
              <p14:nvPr/>
            </p14:nvContentPartPr>
            <p14:xfrm>
              <a:off x="992160" y="1549440"/>
              <a:ext cx="7891560" cy="248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797972-8658-58DC-AE35-9FA81E29B5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800" y="1540080"/>
                <a:ext cx="7910280" cy="25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0969307"/>
      </p:ext>
    </p:extLst>
  </p:cSld>
  <p:clrMapOvr>
    <a:masterClrMapping/>
  </p:clrMapOvr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38317</TotalTime>
  <Words>1119</Words>
  <Application>Microsoft Macintosh PowerPoint</Application>
  <PresentationFormat>Widescreen</PresentationFormat>
  <Paragraphs>181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Courier New</vt:lpstr>
      <vt:lpstr>Rubik</vt:lpstr>
      <vt:lpstr>Titillium</vt:lpstr>
      <vt:lpstr>DS4bis-temp</vt:lpstr>
      <vt:lpstr>ksqlDB</vt:lpstr>
      <vt:lpstr>Why use ksqlDB?</vt:lpstr>
      <vt:lpstr>Why use ksqlDB? Too many cooks in the kitchen.</vt:lpstr>
      <vt:lpstr>Why use ksqlDB? Divide and conquer</vt:lpstr>
      <vt:lpstr>Why use ksqlDB? Cut from the same mold</vt:lpstr>
      <vt:lpstr>Why use ksqlDB? Reunited</vt:lpstr>
      <vt:lpstr>Key operations</vt:lpstr>
      <vt:lpstr>Key operations A running example about riders</vt:lpstr>
      <vt:lpstr>Key operations Capture events</vt:lpstr>
      <vt:lpstr>Key operations Perform continuous transformations</vt:lpstr>
      <vt:lpstr>Key operations Create materialized views</vt:lpstr>
      <vt:lpstr>Key operations Serve lookups against materialized views</vt:lpstr>
      <vt:lpstr>Concepts</vt:lpstr>
      <vt:lpstr>Concepts Basics</vt:lpstr>
      <vt:lpstr>Concepts Topics vs. Streams vs. Tables</vt:lpstr>
      <vt:lpstr>Concepts Push queries</vt:lpstr>
      <vt:lpstr>Concepts Pull queries</vt:lpstr>
      <vt:lpstr>How it works</vt:lpstr>
      <vt:lpstr>How it works ksqlDB Architecture</vt:lpstr>
      <vt:lpstr>How it works ksqlDB vs Kafka Streams 1/3</vt:lpstr>
      <vt:lpstr>How it works ksqlDB vs Kafka Streams 2/3</vt:lpstr>
      <vt:lpstr>How it works ksqlDB vs Kafka Streams 3/3</vt:lpstr>
      <vt:lpstr>How it works Differences Between ksqlDB and Kafka Streams</vt:lpstr>
      <vt:lpstr>How it works Deployment Modes</vt:lpstr>
      <vt:lpstr>How it works Fault tolerance and scale-out</vt:lpstr>
      <vt:lpstr>Notes</vt:lpstr>
      <vt:lpstr>How it works Query Lifecycle </vt:lpstr>
      <vt:lpstr>Walking through basic tutorials</vt:lpstr>
      <vt:lpstr>Walking through basic tutorials Materialized Views</vt:lpstr>
      <vt:lpstr>Walking through basic tutorials Streaming ETL</vt:lpstr>
      <vt:lpstr>Learn m ore</vt:lpstr>
      <vt:lpstr>Thank you for your attention!  Questions?</vt:lpstr>
      <vt:lpstr>ksqlDB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Emanuele Della Valle</cp:lastModifiedBy>
  <cp:revision>100</cp:revision>
  <dcterms:created xsi:type="dcterms:W3CDTF">2020-11-13T14:01:43Z</dcterms:created>
  <dcterms:modified xsi:type="dcterms:W3CDTF">2023-05-23T08:20:29Z</dcterms:modified>
</cp:coreProperties>
</file>