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</p:sldMasterIdLst>
  <p:notesMasterIdLst>
    <p:notesMasterId r:id="rId5"/>
  </p:notesMasterIdLst>
  <p:sldIdLst>
    <p:sldId id="384" r:id="rId2"/>
    <p:sldId id="1683" r:id="rId3"/>
    <p:sldId id="1682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a Zahmatkesh" initials="SZ" lastIdx="6" clrIdx="0">
    <p:extLst>
      <p:ext uri="{19B8F6BF-5375-455C-9EA6-DF929625EA0E}">
        <p15:presenceInfo xmlns:p15="http://schemas.microsoft.com/office/powerpoint/2012/main" userId="S::10385704@polimi.it::74a73481-dba3-43d9-bace-d480429f3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5F5"/>
    <a:srgbClr val="0D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531"/>
  </p:normalViewPr>
  <p:slideViewPr>
    <p:cSldViewPr snapToGrid="0" snapToObjects="1">
      <p:cViewPr varScale="1">
        <p:scale>
          <a:sx n="105" d="100"/>
          <a:sy n="105" d="100"/>
        </p:scale>
        <p:origin x="280" y="200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41CC-C61C-2F43-A643-7ED1F9C31B07}" type="datetimeFigureOut">
              <a:rPr lang="it-IT" smtClean="0"/>
              <a:t>22/08/23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CFB8-1D29-8F41-8017-7BC34624157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11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013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84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230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0"/>
            <a:ext cx="9797142" cy="19049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TITLE PRESENTATION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4304252"/>
            <a:ext cx="9797142" cy="1138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625-38AA-E842-988E-64BF05994AE4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D58DC-9BAA-E347-A70D-B526307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D86327-C0E4-4044-A1E0-A12845F3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5EA051-4A2C-CC4E-8D04-41B2E03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93D31-D4FB-4D00-74C5-EE64CA3F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DAB8E-6F81-D89F-2AE1-7257DE770B3B}"/>
              </a:ext>
            </a:extLst>
          </p:cNvPr>
          <p:cNvSpPr/>
          <p:nvPr userDrawn="1"/>
        </p:nvSpPr>
        <p:spPr>
          <a:xfrm>
            <a:off x="10549054" y="0"/>
            <a:ext cx="1642946" cy="132699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10099" y="1772910"/>
            <a:ext cx="5333655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247901" y="1774511"/>
            <a:ext cx="5334000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356691"/>
            <a:ext cx="10888812" cy="4148957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chemeClr val="accent2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768593"/>
            <a:ext cx="10971805" cy="3991868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1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5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sz="2133" b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1219170" lvl="1" indent="-4571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828754" lvl="2" indent="-4317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2438339" lvl="3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3047924" lvl="4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83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1"/>
            <a:ext cx="8958943" cy="12344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en-US" noProof="0" dirty="0"/>
              <a:t>Ending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3603171"/>
            <a:ext cx="8958943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FBE1-93CA-7641-BBC5-1AF0B7216565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F6163-F7B8-465F-93D3-F5034FE20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7575"/>
            <a:ext cx="10515600" cy="968375"/>
          </a:xfrm>
          <a:prstGeom prst="rect">
            <a:avLst/>
          </a:prstGeom>
        </p:spPr>
        <p:txBody>
          <a:bodyPr/>
          <a:lstStyle>
            <a:lvl1pPr>
              <a:defRPr sz="7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DIVIDER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20FFA3-5016-48A2-BF51-6CFA6AC2B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047875"/>
            <a:ext cx="105156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GB" dirty="0"/>
              <a:t>TITLE SLIDE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66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6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58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8728E-B7B0-EC44-A854-C7E2315EB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E69D7-6B74-A245-AF38-6D13F067E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D2AC-F35A-B946-8DC7-A6032E64A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9CBFDA-B487-D64B-80E4-6D97979B8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8399462" cy="1244600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 (with subtitles)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7AFFAE4B-1291-5D4A-AFFC-D8B964DF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EC76A0E-F2F0-1F4C-BFB9-0073DA7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E87653ED-13FF-E544-9B90-307C7069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4B78046B-1F4B-B241-9A67-1421F90B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67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5C4E-52AC-B242-8D06-D0AC3AC42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83D5-A163-034C-925F-94B6316B7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39C9-B13F-C245-BB1A-EC9831A211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5455F18-FE98-B648-99AF-785037AFD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7817F2-927C-B346-97A2-02F3E286C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13876FC-3C19-0F44-A2B6-75620EA6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2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3A7B-DE74-8F42-AE81-372B4BC45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7A9C-D89D-874D-A809-D19F729B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906E-BA0F-3B4A-89D7-39768CDE8D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1B687BC-688E-3B48-9734-E2DDE6F7DB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9BE033F-03A5-9C4C-9299-C5366FE2F77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</p:spTree>
    <p:extLst>
      <p:ext uri="{BB962C8B-B14F-4D97-AF65-F5344CB8AC3E}">
        <p14:creationId xmlns:p14="http://schemas.microsoft.com/office/powerpoint/2010/main" val="3446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38386-4951-524F-A2B3-0E0D11B57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0173" y="6356350"/>
            <a:ext cx="5651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D4DE-BA20-694E-9F55-E785439A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938" y="6356350"/>
            <a:ext cx="221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F495-4DA5-D548-9129-39F3D2C5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960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2FA09-8093-2780-7167-2E95B3B9FEB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8713" y="104774"/>
            <a:ext cx="1251845" cy="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5" r:id="rId5"/>
    <p:sldLayoutId id="2147483681" r:id="rId6"/>
    <p:sldLayoutId id="2147483682" r:id="rId7"/>
    <p:sldLayoutId id="2147483683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2" r:id="rId14"/>
    <p:sldLayoutId id="214748369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Streaming Data Analysis</a:t>
            </a:r>
            <a:br>
              <a:rPr lang="en-US" dirty="0"/>
            </a:br>
            <a:r>
              <a:rPr lang="en-US" dirty="0"/>
              <a:t>Introduction</a:t>
            </a: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6657" y="4304251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Emanuele Della Valle</a:t>
            </a:r>
          </a:p>
          <a:p>
            <a:pPr lvl="0"/>
            <a:r>
              <a:rPr lang="en-GB" sz="2000" dirty="0"/>
              <a:t>prof @ </a:t>
            </a:r>
            <a:r>
              <a:rPr lang="en-GB" sz="2000" dirty="0" err="1"/>
              <a:t>Politecnico</a:t>
            </a:r>
            <a:r>
              <a:rPr lang="en-GB" sz="2000" dirty="0"/>
              <a:t> di Milano</a:t>
            </a:r>
          </a:p>
          <a:p>
            <a:pPr lvl="0"/>
            <a:r>
              <a:rPr lang="en-GB" sz="2000" dirty="0"/>
              <a:t>founder @ </a:t>
            </a:r>
            <a:r>
              <a:rPr lang="en-GB" sz="2000" dirty="0" err="1"/>
              <a:t>Quantia</a:t>
            </a:r>
            <a:r>
              <a:rPr lang="en-GB" sz="2000" dirty="0"/>
              <a:t> Consulting</a:t>
            </a:r>
          </a:p>
          <a:p>
            <a:pPr lvl="0"/>
            <a:r>
              <a:rPr lang="en-GB" sz="2000" dirty="0"/>
              <a:t>founder &amp; CRO @ motus ml</a:t>
            </a:r>
          </a:p>
        </p:txBody>
      </p:sp>
    </p:spTree>
    <p:extLst>
      <p:ext uri="{BB962C8B-B14F-4D97-AF65-F5344CB8AC3E}">
        <p14:creationId xmlns:p14="http://schemas.microsoft.com/office/powerpoint/2010/main" val="260776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0B71A5-9BC1-B887-57EC-8A23E773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Continuity matters!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82414-B3EA-6C35-46D2-AE9FC9A2D6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1A97FF-7054-B052-85BA-3CC2D86E4A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1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Streaming Data Analysis</a:t>
            </a:r>
            <a:br>
              <a:rPr lang="en-US" dirty="0"/>
            </a:br>
            <a:r>
              <a:rPr lang="en-US" dirty="0"/>
              <a:t>Introduction</a:t>
            </a: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6657" y="4304251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Emanuele Della Valle</a:t>
            </a:r>
          </a:p>
          <a:p>
            <a:pPr lvl="0"/>
            <a:r>
              <a:rPr lang="en-GB" sz="2000" dirty="0"/>
              <a:t>prof @ </a:t>
            </a:r>
            <a:r>
              <a:rPr lang="en-GB" sz="2000" dirty="0" err="1"/>
              <a:t>Politecnico</a:t>
            </a:r>
            <a:r>
              <a:rPr lang="en-GB" sz="2000" dirty="0"/>
              <a:t> di Milano</a:t>
            </a:r>
          </a:p>
          <a:p>
            <a:pPr lvl="0"/>
            <a:r>
              <a:rPr lang="en-GB" sz="2000" dirty="0"/>
              <a:t>founder @ </a:t>
            </a:r>
            <a:r>
              <a:rPr lang="en-GB" sz="2000" dirty="0" err="1"/>
              <a:t>Quantia</a:t>
            </a:r>
            <a:r>
              <a:rPr lang="en-GB" sz="2000" dirty="0"/>
              <a:t> Consulting</a:t>
            </a:r>
          </a:p>
          <a:p>
            <a:pPr lvl="0"/>
            <a:r>
              <a:rPr lang="en-GB" sz="2000" dirty="0"/>
              <a:t>founder &amp; CRO @ motus ml</a:t>
            </a:r>
          </a:p>
        </p:txBody>
      </p:sp>
    </p:spTree>
    <p:extLst>
      <p:ext uri="{BB962C8B-B14F-4D97-AF65-F5344CB8AC3E}">
        <p14:creationId xmlns:p14="http://schemas.microsoft.com/office/powerpoint/2010/main" val="4116152416"/>
      </p:ext>
    </p:extLst>
  </p:cSld>
  <p:clrMapOvr>
    <a:masterClrMapping/>
  </p:clrMapOvr>
</p:sld>
</file>

<file path=ppt/theme/theme1.xml><?xml version="1.0" encoding="utf-8"?>
<a:theme xmlns:a="http://schemas.openxmlformats.org/drawingml/2006/main" name="DS4bis-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prstDash val="sysDash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rmAutofit/>
      </a:bodyPr>
      <a:lstStyle>
        <a:defPPr algn="l">
          <a:defRPr sz="40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Netflix succes story - new temp - short version" id="{862F0AA1-BA8A-1340-BFFD-6C39A9B9C8BF}" vid="{2142564B-E4D1-5F45-BD12-9C987AE8E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34121</TotalTime>
  <Words>52</Words>
  <Application>Microsoft Macintosh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Rubik</vt:lpstr>
      <vt:lpstr>Titillium</vt:lpstr>
      <vt:lpstr>DS4bis-temp</vt:lpstr>
      <vt:lpstr>Streaming Data Analysis Introduction</vt:lpstr>
      <vt:lpstr>Continuity matters!</vt:lpstr>
      <vt:lpstr>Streaming Data Analysis 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Engineering</dc:title>
  <dc:creator>Emanuele Della Valle</dc:creator>
  <cp:lastModifiedBy>Emanuele Della Valle</cp:lastModifiedBy>
  <cp:revision>101</cp:revision>
  <dcterms:created xsi:type="dcterms:W3CDTF">2020-11-13T14:01:43Z</dcterms:created>
  <dcterms:modified xsi:type="dcterms:W3CDTF">2023-08-22T15:32:26Z</dcterms:modified>
</cp:coreProperties>
</file>