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1140" r:id="rId2"/>
    <p:sldId id="1154" r:id="rId3"/>
    <p:sldId id="1149" r:id="rId4"/>
    <p:sldId id="1150" r:id="rId5"/>
    <p:sldId id="1147" r:id="rId6"/>
    <p:sldId id="1148" r:id="rId7"/>
    <p:sldId id="1158" r:id="rId8"/>
    <p:sldId id="1165" r:id="rId9"/>
    <p:sldId id="1166" r:id="rId10"/>
    <p:sldId id="1167" r:id="rId11"/>
    <p:sldId id="1162" r:id="rId12"/>
    <p:sldId id="1164" r:id="rId13"/>
    <p:sldId id="1161" r:id="rId14"/>
    <p:sldId id="1157" r:id="rId15"/>
    <p:sldId id="1153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CE9A4F-38B3-9548-8EB0-48733AE42928}" v="20" dt="2023-12-20T00:36:51.939"/>
    <p1510:client id="{DC31A4CB-0EBA-ED43-A8B5-292EE2EC3617}" v="2" dt="2023-12-20T09:32:19.7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4"/>
    <p:restoredTop sz="96197"/>
  </p:normalViewPr>
  <p:slideViewPr>
    <p:cSldViewPr snapToGrid="0" snapToObjects="1">
      <p:cViewPr varScale="1">
        <p:scale>
          <a:sx n="119" d="100"/>
          <a:sy n="119" d="100"/>
        </p:scale>
        <p:origin x="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derico Giannini" userId="S::10780444@polimi.it::3a2358dd-f097-482e-96e4-66849cafe5ca" providerId="AD" clId="Web-{4F428BAF-5E5D-4786-9FCD-7DB91B7C0F22}"/>
    <pc:docChg chg="modSld">
      <pc:chgData name="Federico Giannini" userId="S::10780444@polimi.it::3a2358dd-f097-482e-96e4-66849cafe5ca" providerId="AD" clId="Web-{4F428BAF-5E5D-4786-9FCD-7DB91B7C0F22}" dt="2023-12-18T09:50:12.083" v="229" actId="1076"/>
      <pc:docMkLst>
        <pc:docMk/>
      </pc:docMkLst>
      <pc:sldChg chg="addSp delSp modSp">
        <pc:chgData name="Federico Giannini" userId="S::10780444@polimi.it::3a2358dd-f097-482e-96e4-66849cafe5ca" providerId="AD" clId="Web-{4F428BAF-5E5D-4786-9FCD-7DB91B7C0F22}" dt="2023-12-18T09:50:12.083" v="229" actId="1076"/>
        <pc:sldMkLst>
          <pc:docMk/>
          <pc:sldMk cId="804360266" sldId="1157"/>
        </pc:sldMkLst>
        <pc:spChg chg="add del mod">
          <ac:chgData name="Federico Giannini" userId="S::10780444@polimi.it::3a2358dd-f097-482e-96e4-66849cafe5ca" providerId="AD" clId="Web-{4F428BAF-5E5D-4786-9FCD-7DB91B7C0F22}" dt="2023-12-18T09:44:13.975" v="152"/>
          <ac:spMkLst>
            <pc:docMk/>
            <pc:sldMk cId="804360266" sldId="1157"/>
            <ac:spMk id="2" creationId="{404BB808-7563-ABF8-BC75-47DF6899BB92}"/>
          </ac:spMkLst>
        </pc:spChg>
        <pc:spChg chg="mod">
          <ac:chgData name="Federico Giannini" userId="S::10780444@polimi.it::3a2358dd-f097-482e-96e4-66849cafe5ca" providerId="AD" clId="Web-{4F428BAF-5E5D-4786-9FCD-7DB91B7C0F22}" dt="2023-12-18T09:50:06.898" v="228" actId="1076"/>
          <ac:spMkLst>
            <pc:docMk/>
            <pc:sldMk cId="804360266" sldId="1157"/>
            <ac:spMk id="4" creationId="{E5C116AD-5B62-5B21-F3A9-17B6E0E0B4F9}"/>
          </ac:spMkLst>
        </pc:spChg>
        <pc:spChg chg="add mod">
          <ac:chgData name="Federico Giannini" userId="S::10780444@polimi.it::3a2358dd-f097-482e-96e4-66849cafe5ca" providerId="AD" clId="Web-{4F428BAF-5E5D-4786-9FCD-7DB91B7C0F22}" dt="2023-12-18T09:48:43.470" v="213" actId="1076"/>
          <ac:spMkLst>
            <pc:docMk/>
            <pc:sldMk cId="804360266" sldId="1157"/>
            <ac:spMk id="5" creationId="{A432C54E-2367-35F7-C98C-F13B0F5D0311}"/>
          </ac:spMkLst>
        </pc:spChg>
        <pc:spChg chg="add mod">
          <ac:chgData name="Federico Giannini" userId="S::10780444@polimi.it::3a2358dd-f097-482e-96e4-66849cafe5ca" providerId="AD" clId="Web-{4F428BAF-5E5D-4786-9FCD-7DB91B7C0F22}" dt="2023-12-18T09:48:43.501" v="214" actId="1076"/>
          <ac:spMkLst>
            <pc:docMk/>
            <pc:sldMk cId="804360266" sldId="1157"/>
            <ac:spMk id="6" creationId="{44AF2123-1A1E-39F8-267B-CE819080F9CC}"/>
          </ac:spMkLst>
        </pc:spChg>
        <pc:spChg chg="mod">
          <ac:chgData name="Federico Giannini" userId="S::10780444@polimi.it::3a2358dd-f097-482e-96e4-66849cafe5ca" providerId="AD" clId="Web-{4F428BAF-5E5D-4786-9FCD-7DB91B7C0F22}" dt="2023-12-18T09:36:41.534" v="0" actId="20577"/>
          <ac:spMkLst>
            <pc:docMk/>
            <pc:sldMk cId="804360266" sldId="1157"/>
            <ac:spMk id="9" creationId="{885E2613-CFFE-8746-BB6F-5FF859931508}"/>
          </ac:spMkLst>
        </pc:spChg>
        <pc:spChg chg="mod">
          <ac:chgData name="Federico Giannini" userId="S::10780444@polimi.it::3a2358dd-f097-482e-96e4-66849cafe5ca" providerId="AD" clId="Web-{4F428BAF-5E5D-4786-9FCD-7DB91B7C0F22}" dt="2023-12-18T09:48:43.439" v="212" actId="1076"/>
          <ac:spMkLst>
            <pc:docMk/>
            <pc:sldMk cId="804360266" sldId="1157"/>
            <ac:spMk id="10" creationId="{CA3D1101-8AB6-E436-8043-632F19C6F9C6}"/>
          </ac:spMkLst>
        </pc:spChg>
        <pc:spChg chg="add mod">
          <ac:chgData name="Federico Giannini" userId="S::10780444@polimi.it::3a2358dd-f097-482e-96e4-66849cafe5ca" providerId="AD" clId="Web-{4F428BAF-5E5D-4786-9FCD-7DB91B7C0F22}" dt="2023-12-18T09:48:43.517" v="215" actId="1076"/>
          <ac:spMkLst>
            <pc:docMk/>
            <pc:sldMk cId="804360266" sldId="1157"/>
            <ac:spMk id="11" creationId="{45DA584A-B67B-7D0B-DCF6-9F30EDBB0F03}"/>
          </ac:spMkLst>
        </pc:spChg>
        <pc:spChg chg="add mod">
          <ac:chgData name="Federico Giannini" userId="S::10780444@polimi.it::3a2358dd-f097-482e-96e4-66849cafe5ca" providerId="AD" clId="Web-{4F428BAF-5E5D-4786-9FCD-7DB91B7C0F22}" dt="2023-12-18T09:48:43.533" v="216" actId="1076"/>
          <ac:spMkLst>
            <pc:docMk/>
            <pc:sldMk cId="804360266" sldId="1157"/>
            <ac:spMk id="12" creationId="{C16FB8CF-7306-359D-CADD-677C0CA8A786}"/>
          </ac:spMkLst>
        </pc:spChg>
        <pc:grpChg chg="add mod">
          <ac:chgData name="Federico Giannini" userId="S::10780444@polimi.it::3a2358dd-f097-482e-96e4-66849cafe5ca" providerId="AD" clId="Web-{4F428BAF-5E5D-4786-9FCD-7DB91B7C0F22}" dt="2023-12-18T09:50:12.083" v="229" actId="1076"/>
          <ac:grpSpMkLst>
            <pc:docMk/>
            <pc:sldMk cId="804360266" sldId="1157"/>
            <ac:grpSpMk id="13" creationId="{8A4B5A9F-5E14-7D87-3099-6D711FB64FD4}"/>
          </ac:grpSpMkLst>
        </pc:grpChg>
        <pc:picChg chg="mod">
          <ac:chgData name="Federico Giannini" userId="S::10780444@polimi.it::3a2358dd-f097-482e-96e4-66849cafe5ca" providerId="AD" clId="Web-{4F428BAF-5E5D-4786-9FCD-7DB91B7C0F22}" dt="2023-12-18T09:49:15.378" v="224" actId="1076"/>
          <ac:picMkLst>
            <pc:docMk/>
            <pc:sldMk cId="804360266" sldId="1157"/>
            <ac:picMk id="3" creationId="{AF537E5F-FBA8-9999-5BCB-B18603E34A41}"/>
          </ac:picMkLst>
        </pc:picChg>
      </pc:sldChg>
    </pc:docChg>
  </pc:docChgLst>
  <pc:docChgLst>
    <pc:chgData name="Giacomo Ziffer" userId="f028c8f6-d332-4163-8d4d-2946a71f76d8" providerId="ADAL" clId="{D6CE9A4F-38B3-9548-8EB0-48733AE42928}"/>
    <pc:docChg chg="undo custSel addSld delSld modSld sldOrd">
      <pc:chgData name="Giacomo Ziffer" userId="f028c8f6-d332-4163-8d4d-2946a71f76d8" providerId="ADAL" clId="{D6CE9A4F-38B3-9548-8EB0-48733AE42928}" dt="2023-12-20T09:23:13.393" v="553" actId="20577"/>
      <pc:docMkLst>
        <pc:docMk/>
      </pc:docMkLst>
      <pc:sldChg chg="modSp mod">
        <pc:chgData name="Giacomo Ziffer" userId="f028c8f6-d332-4163-8d4d-2946a71f76d8" providerId="ADAL" clId="{D6CE9A4F-38B3-9548-8EB0-48733AE42928}" dt="2023-12-20T09:23:13.393" v="553" actId="20577"/>
        <pc:sldMkLst>
          <pc:docMk/>
          <pc:sldMk cId="256698959" sldId="1140"/>
        </pc:sldMkLst>
        <pc:spChg chg="mod">
          <ac:chgData name="Giacomo Ziffer" userId="f028c8f6-d332-4163-8d4d-2946a71f76d8" providerId="ADAL" clId="{D6CE9A4F-38B3-9548-8EB0-48733AE42928}" dt="2023-12-20T09:23:13.393" v="553" actId="20577"/>
          <ac:spMkLst>
            <pc:docMk/>
            <pc:sldMk cId="256698959" sldId="1140"/>
            <ac:spMk id="3" creationId="{05E3092D-C75E-7446-AFAD-75E4D4F36537}"/>
          </ac:spMkLst>
        </pc:spChg>
      </pc:sldChg>
      <pc:sldChg chg="del">
        <pc:chgData name="Giacomo Ziffer" userId="f028c8f6-d332-4163-8d4d-2946a71f76d8" providerId="ADAL" clId="{D6CE9A4F-38B3-9548-8EB0-48733AE42928}" dt="2023-12-20T00:36:40.505" v="522" actId="2696"/>
        <pc:sldMkLst>
          <pc:docMk/>
          <pc:sldMk cId="3410039972" sldId="1151"/>
        </pc:sldMkLst>
      </pc:sldChg>
      <pc:sldChg chg="modSp del mod">
        <pc:chgData name="Giacomo Ziffer" userId="f028c8f6-d332-4163-8d4d-2946a71f76d8" providerId="ADAL" clId="{D6CE9A4F-38B3-9548-8EB0-48733AE42928}" dt="2023-12-20T00:35:30.351" v="519" actId="2696"/>
        <pc:sldMkLst>
          <pc:docMk/>
          <pc:sldMk cId="3965805136" sldId="1159"/>
        </pc:sldMkLst>
        <pc:spChg chg="mod">
          <ac:chgData name="Giacomo Ziffer" userId="f028c8f6-d332-4163-8d4d-2946a71f76d8" providerId="ADAL" clId="{D6CE9A4F-38B3-9548-8EB0-48733AE42928}" dt="2023-12-20T00:14:58.268" v="70" actId="27636"/>
          <ac:spMkLst>
            <pc:docMk/>
            <pc:sldMk cId="3965805136" sldId="1159"/>
            <ac:spMk id="10" creationId="{74517F86-4B29-7742-9D41-82F9D9CAC7B3}"/>
          </ac:spMkLst>
        </pc:spChg>
      </pc:sldChg>
      <pc:sldChg chg="addSp modSp add mod ord">
        <pc:chgData name="Giacomo Ziffer" userId="f028c8f6-d332-4163-8d4d-2946a71f76d8" providerId="ADAL" clId="{D6CE9A4F-38B3-9548-8EB0-48733AE42928}" dt="2023-12-20T00:36:51.939" v="529" actId="1035"/>
        <pc:sldMkLst>
          <pc:docMk/>
          <pc:sldMk cId="2149289425" sldId="1165"/>
        </pc:sldMkLst>
        <pc:spChg chg="mod">
          <ac:chgData name="Giacomo Ziffer" userId="f028c8f6-d332-4163-8d4d-2946a71f76d8" providerId="ADAL" clId="{D6CE9A4F-38B3-9548-8EB0-48733AE42928}" dt="2023-12-20T00:18:33.297" v="115" actId="20577"/>
          <ac:spMkLst>
            <pc:docMk/>
            <pc:sldMk cId="2149289425" sldId="1165"/>
            <ac:spMk id="2" creationId="{3B526142-4C6D-1E75-2D5A-800EB2DDA85E}"/>
          </ac:spMkLst>
        </pc:spChg>
        <pc:spChg chg="mod">
          <ac:chgData name="Giacomo Ziffer" userId="f028c8f6-d332-4163-8d4d-2946a71f76d8" providerId="ADAL" clId="{D6CE9A4F-38B3-9548-8EB0-48733AE42928}" dt="2023-12-20T00:15:13.157" v="80" actId="1035"/>
          <ac:spMkLst>
            <pc:docMk/>
            <pc:sldMk cId="2149289425" sldId="1165"/>
            <ac:spMk id="3" creationId="{0F8B82AC-A6B4-D81B-3F7B-D5F720D6A32E}"/>
          </ac:spMkLst>
        </pc:spChg>
        <pc:picChg chg="add mod">
          <ac:chgData name="Giacomo Ziffer" userId="f028c8f6-d332-4163-8d4d-2946a71f76d8" providerId="ADAL" clId="{D6CE9A4F-38B3-9548-8EB0-48733AE42928}" dt="2023-12-20T00:36:51.939" v="529" actId="1035"/>
          <ac:picMkLst>
            <pc:docMk/>
            <pc:sldMk cId="2149289425" sldId="1165"/>
            <ac:picMk id="6" creationId="{C79626C1-34B2-2926-CA41-2D1EFDB5032B}"/>
          </ac:picMkLst>
        </pc:picChg>
        <pc:picChg chg="add mod">
          <ac:chgData name="Giacomo Ziffer" userId="f028c8f6-d332-4163-8d4d-2946a71f76d8" providerId="ADAL" clId="{D6CE9A4F-38B3-9548-8EB0-48733AE42928}" dt="2023-12-20T00:36:51.939" v="529" actId="1035"/>
          <ac:picMkLst>
            <pc:docMk/>
            <pc:sldMk cId="2149289425" sldId="1165"/>
            <ac:picMk id="7" creationId="{EDDBDCC0-E015-9C1E-7308-180B4485D0BC}"/>
          </ac:picMkLst>
        </pc:picChg>
      </pc:sldChg>
      <pc:sldChg chg="addSp delSp modSp add mod ord">
        <pc:chgData name="Giacomo Ziffer" userId="f028c8f6-d332-4163-8d4d-2946a71f76d8" providerId="ADAL" clId="{D6CE9A4F-38B3-9548-8EB0-48733AE42928}" dt="2023-12-20T00:38:48.373" v="551" actId="1035"/>
        <pc:sldMkLst>
          <pc:docMk/>
          <pc:sldMk cId="3219301510" sldId="1166"/>
        </pc:sldMkLst>
        <pc:spChg chg="mod">
          <ac:chgData name="Giacomo Ziffer" userId="f028c8f6-d332-4163-8d4d-2946a71f76d8" providerId="ADAL" clId="{D6CE9A4F-38B3-9548-8EB0-48733AE42928}" dt="2023-12-20T00:38:07.081" v="535" actId="20577"/>
          <ac:spMkLst>
            <pc:docMk/>
            <pc:sldMk cId="3219301510" sldId="1166"/>
            <ac:spMk id="2" creationId="{A4A9B45C-2106-E075-04C7-1538BE53FCEC}"/>
          </ac:spMkLst>
        </pc:spChg>
        <pc:spChg chg="mod">
          <ac:chgData name="Giacomo Ziffer" userId="f028c8f6-d332-4163-8d4d-2946a71f76d8" providerId="ADAL" clId="{D6CE9A4F-38B3-9548-8EB0-48733AE42928}" dt="2023-12-20T00:32:51.151" v="466" actId="1035"/>
          <ac:spMkLst>
            <pc:docMk/>
            <pc:sldMk cId="3219301510" sldId="1166"/>
            <ac:spMk id="5" creationId="{C7AA81FB-6465-87D4-3D62-BF095E0A0EEA}"/>
          </ac:spMkLst>
        </pc:spChg>
        <pc:spChg chg="mod">
          <ac:chgData name="Giacomo Ziffer" userId="f028c8f6-d332-4163-8d4d-2946a71f76d8" providerId="ADAL" clId="{D6CE9A4F-38B3-9548-8EB0-48733AE42928}" dt="2023-12-20T00:33:52.516" v="512" actId="1076"/>
          <ac:spMkLst>
            <pc:docMk/>
            <pc:sldMk cId="3219301510" sldId="1166"/>
            <ac:spMk id="8" creationId="{B318B58D-955D-16E9-ACA7-8E4C7F4CC14F}"/>
          </ac:spMkLst>
        </pc:spChg>
        <pc:graphicFrameChg chg="mod modGraphic">
          <ac:chgData name="Giacomo Ziffer" userId="f028c8f6-d332-4163-8d4d-2946a71f76d8" providerId="ADAL" clId="{D6CE9A4F-38B3-9548-8EB0-48733AE42928}" dt="2023-12-20T00:28:49.194" v="418" actId="1076"/>
          <ac:graphicFrameMkLst>
            <pc:docMk/>
            <pc:sldMk cId="3219301510" sldId="1166"/>
            <ac:graphicFrameMk id="9" creationId="{10321003-0BE2-AC41-193D-BEC5A5D0AF29}"/>
          </ac:graphicFrameMkLst>
        </pc:graphicFrameChg>
        <pc:picChg chg="add mod">
          <ac:chgData name="Giacomo Ziffer" userId="f028c8f6-d332-4163-8d4d-2946a71f76d8" providerId="ADAL" clId="{D6CE9A4F-38B3-9548-8EB0-48733AE42928}" dt="2023-12-20T00:38:48.373" v="551" actId="1035"/>
          <ac:picMkLst>
            <pc:docMk/>
            <pc:sldMk cId="3219301510" sldId="1166"/>
            <ac:picMk id="3" creationId="{024AE971-C625-54E1-E245-08015E6E887C}"/>
          </ac:picMkLst>
        </pc:picChg>
        <pc:picChg chg="add mod modCrop">
          <ac:chgData name="Giacomo Ziffer" userId="f028c8f6-d332-4163-8d4d-2946a71f76d8" providerId="ADAL" clId="{D6CE9A4F-38B3-9548-8EB0-48733AE42928}" dt="2023-12-20T00:32:57.644" v="479" actId="1036"/>
          <ac:picMkLst>
            <pc:docMk/>
            <pc:sldMk cId="3219301510" sldId="1166"/>
            <ac:picMk id="6" creationId="{48177D51-8F79-C307-41F7-D54C0634CE6E}"/>
          </ac:picMkLst>
        </pc:picChg>
        <pc:picChg chg="del">
          <ac:chgData name="Giacomo Ziffer" userId="f028c8f6-d332-4163-8d4d-2946a71f76d8" providerId="ADAL" clId="{D6CE9A4F-38B3-9548-8EB0-48733AE42928}" dt="2023-12-20T00:24:18.412" v="245" actId="478"/>
          <ac:picMkLst>
            <pc:docMk/>
            <pc:sldMk cId="3219301510" sldId="1166"/>
            <ac:picMk id="10" creationId="{C087CB92-E664-3DEF-1EC6-3C9EB3C6C296}"/>
          </ac:picMkLst>
        </pc:picChg>
        <pc:picChg chg="del">
          <ac:chgData name="Giacomo Ziffer" userId="f028c8f6-d332-4163-8d4d-2946a71f76d8" providerId="ADAL" clId="{D6CE9A4F-38B3-9548-8EB0-48733AE42928}" dt="2023-12-20T00:28:43.843" v="417" actId="478"/>
          <ac:picMkLst>
            <pc:docMk/>
            <pc:sldMk cId="3219301510" sldId="1166"/>
            <ac:picMk id="12" creationId="{26777E55-0590-956D-0C5E-34648462D6CC}"/>
          </ac:picMkLst>
        </pc:picChg>
      </pc:sldChg>
      <pc:sldChg chg="modSp add mod ord">
        <pc:chgData name="Giacomo Ziffer" userId="f028c8f6-d332-4163-8d4d-2946a71f76d8" providerId="ADAL" clId="{D6CE9A4F-38B3-9548-8EB0-48733AE42928}" dt="2023-12-20T00:38:12.846" v="541" actId="20577"/>
        <pc:sldMkLst>
          <pc:docMk/>
          <pc:sldMk cId="591598266" sldId="1167"/>
        </pc:sldMkLst>
        <pc:spChg chg="mod">
          <ac:chgData name="Giacomo Ziffer" userId="f028c8f6-d332-4163-8d4d-2946a71f76d8" providerId="ADAL" clId="{D6CE9A4F-38B3-9548-8EB0-48733AE42928}" dt="2023-12-20T00:38:12.846" v="541" actId="20577"/>
          <ac:spMkLst>
            <pc:docMk/>
            <pc:sldMk cId="591598266" sldId="1167"/>
            <ac:spMk id="2" creationId="{A4A9B45C-2106-E075-04C7-1538BE53FCEC}"/>
          </ac:spMkLst>
        </pc:spChg>
        <pc:spChg chg="mod">
          <ac:chgData name="Giacomo Ziffer" userId="f028c8f6-d332-4163-8d4d-2946a71f76d8" providerId="ADAL" clId="{D6CE9A4F-38B3-9548-8EB0-48733AE42928}" dt="2023-12-20T00:36:31.169" v="521" actId="20577"/>
          <ac:spMkLst>
            <pc:docMk/>
            <pc:sldMk cId="591598266" sldId="1167"/>
            <ac:spMk id="14" creationId="{40E69366-B61F-A20A-3B3A-044F89523DC8}"/>
          </ac:spMkLst>
        </pc:spChg>
        <pc:spChg chg="mod">
          <ac:chgData name="Giacomo Ziffer" userId="f028c8f6-d332-4163-8d4d-2946a71f76d8" providerId="ADAL" clId="{D6CE9A4F-38B3-9548-8EB0-48733AE42928}" dt="2023-12-20T00:36:21.103" v="520" actId="20577"/>
          <ac:spMkLst>
            <pc:docMk/>
            <pc:sldMk cId="591598266" sldId="1167"/>
            <ac:spMk id="15" creationId="{439D8B42-039D-0668-C5E6-F83EB680C7EF}"/>
          </ac:spMkLst>
        </pc:spChg>
        <pc:graphicFrameChg chg="mod modGraphic">
          <ac:chgData name="Giacomo Ziffer" userId="f028c8f6-d332-4163-8d4d-2946a71f76d8" providerId="ADAL" clId="{D6CE9A4F-38B3-9548-8EB0-48733AE42928}" dt="2023-12-20T00:34:25.673" v="518" actId="1076"/>
          <ac:graphicFrameMkLst>
            <pc:docMk/>
            <pc:sldMk cId="591598266" sldId="1167"/>
            <ac:graphicFrameMk id="13" creationId="{DE85514F-EB9D-C197-8051-7111CE56DA45}"/>
          </ac:graphicFrameMkLst>
        </pc:graphicFrameChg>
      </pc:sldChg>
    </pc:docChg>
  </pc:docChgLst>
  <pc:docChgLst>
    <pc:chgData name="Alessio Bernardo" userId="83b3d57c-efc0-442d-84ca-05846f22cdfe" providerId="ADAL" clId="{DC31A4CB-0EBA-ED43-A8B5-292EE2EC3617}"/>
    <pc:docChg chg="custSel modSld">
      <pc:chgData name="Alessio Bernardo" userId="83b3d57c-efc0-442d-84ca-05846f22cdfe" providerId="ADAL" clId="{DC31A4CB-0EBA-ED43-A8B5-292EE2EC3617}" dt="2023-12-20T09:32:17.377" v="108" actId="20578"/>
      <pc:docMkLst>
        <pc:docMk/>
      </pc:docMkLst>
      <pc:sldChg chg="modSp mod">
        <pc:chgData name="Alessio Bernardo" userId="83b3d57c-efc0-442d-84ca-05846f22cdfe" providerId="ADAL" clId="{DC31A4CB-0EBA-ED43-A8B5-292EE2EC3617}" dt="2023-12-20T09:32:17.377" v="108" actId="20578"/>
        <pc:sldMkLst>
          <pc:docMk/>
          <pc:sldMk cId="1576299182" sldId="1161"/>
        </pc:sldMkLst>
        <pc:spChg chg="mod">
          <ac:chgData name="Alessio Bernardo" userId="83b3d57c-efc0-442d-84ca-05846f22cdfe" providerId="ADAL" clId="{DC31A4CB-0EBA-ED43-A8B5-292EE2EC3617}" dt="2023-12-20T09:32:17.377" v="108" actId="20578"/>
          <ac:spMkLst>
            <pc:docMk/>
            <pc:sldMk cId="1576299182" sldId="1161"/>
            <ac:spMk id="15" creationId="{439D8B42-039D-0668-C5E6-F83EB680C7EF}"/>
          </ac:spMkLst>
        </pc:spChg>
      </pc:sldChg>
      <pc:sldChg chg="modSp mod">
        <pc:chgData name="Alessio Bernardo" userId="83b3d57c-efc0-442d-84ca-05846f22cdfe" providerId="ADAL" clId="{DC31A4CB-0EBA-ED43-A8B5-292EE2EC3617}" dt="2023-12-20T09:31:57.102" v="97" actId="20577"/>
        <pc:sldMkLst>
          <pc:docMk/>
          <pc:sldMk cId="1424235524" sldId="1162"/>
        </pc:sldMkLst>
        <pc:spChg chg="mod">
          <ac:chgData name="Alessio Bernardo" userId="83b3d57c-efc0-442d-84ca-05846f22cdfe" providerId="ADAL" clId="{DC31A4CB-0EBA-ED43-A8B5-292EE2EC3617}" dt="2023-12-20T09:31:57.102" v="97" actId="20577"/>
          <ac:spMkLst>
            <pc:docMk/>
            <pc:sldMk cId="1424235524" sldId="1162"/>
            <ac:spMk id="3" creationId="{0F8B82AC-A6B4-D81B-3F7B-D5F720D6A32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55981-B11C-FF41-9507-47548C7C8AB8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C51989-9A18-B94A-8794-50FDA8B775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47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51989-9A18-B94A-8794-50FDA8B775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29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51989-9A18-B94A-8794-50FDA8B775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33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51989-9A18-B94A-8794-50FDA8B775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6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51989-9A18-B94A-8794-50FDA8B775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61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51989-9A18-B94A-8794-50FDA8B775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66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51989-9A18-B94A-8794-50FDA8B775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69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51989-9A18-B94A-8794-50FDA8B7759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77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D23C8-970A-3E4C-A1B1-C45076627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B35F34-AA6F-BC49-9F39-E67016563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E6E28-216B-ED4F-83B1-0EE6CE029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28EEB-5FEF-C54C-8481-5A579CDAD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B8B01-3D43-0C48-A1B9-B0BFA1E98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2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48075-D61B-584B-A6FE-C2BD93F8C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D6B779-AE05-0446-8462-E1238D966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538E2-1E49-124E-8DA9-D6A6CF3C5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A2B87-AC53-EE4C-BAF7-9FA2B2769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81496-6336-2D48-AFC2-88A697DC9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31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6DD2B0-AED0-A141-BA5F-D30357FD5A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AF7A41-39F5-4846-AA15-51A945399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285B6-AB81-9545-B979-3500DA21B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29D71-CEB1-9A4F-AB8B-0BD758C40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7F94D-0910-864A-B5DB-00EC3BE6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82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60228" y="4669935"/>
            <a:ext cx="5297139" cy="777687"/>
          </a:xfrm>
        </p:spPr>
        <p:txBody>
          <a:bodyPr vert="horz" lIns="0" tIns="0" rIns="0" bIns="0" rtlCol="0" anchor="t" anchorCtr="0">
            <a:noAutofit/>
          </a:bodyPr>
          <a:lstStyle>
            <a:lvl1pPr marL="228594" indent="-228594">
              <a:buNone/>
              <a:defRPr lang="en-US" sz="2400" cap="none" spc="0" baseline="0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pPr marL="0" lvl="0" indent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 userDrawn="1">
            <p:ph type="title"/>
          </p:nvPr>
        </p:nvSpPr>
        <p:spPr>
          <a:xfrm>
            <a:off x="960228" y="2531006"/>
            <a:ext cx="5297139" cy="1795989"/>
          </a:xfrm>
        </p:spPr>
        <p:txBody>
          <a:bodyPr lIns="0" tIns="0" rIns="0" bIns="0" anchor="b" anchorCtr="0">
            <a:noAutofit/>
          </a:bodyPr>
          <a:lstStyle>
            <a:lvl1pPr algn="l">
              <a:defRPr sz="4000" b="0" i="0" u="none" spc="-140" baseline="0">
                <a:solidFill>
                  <a:schemeClr val="bg1"/>
                </a:solidFill>
                <a:effectLst/>
                <a:latin typeface="Rubik Medium" pitchFamily="2" charset="-79"/>
                <a:ea typeface="Helvetica Neue" charset="0"/>
                <a:cs typeface="Rubik Medium" pitchFamily="2" charset="-79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>
            <a:cxnSpLocks/>
          </p:cNvCxnSpPr>
          <p:nvPr userDrawn="1"/>
        </p:nvCxnSpPr>
        <p:spPr>
          <a:xfrm>
            <a:off x="960228" y="4492309"/>
            <a:ext cx="5135773" cy="0"/>
          </a:xfrm>
          <a:prstGeom prst="line">
            <a:avLst/>
          </a:prstGeom>
          <a:ln w="3175">
            <a:solidFill>
              <a:schemeClr val="bg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9E2C733-9823-EE4B-BE88-4CC345FFE9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66581" y="2532428"/>
            <a:ext cx="3939451" cy="291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68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orient="horz" pos="2160">
          <p15:clr>
            <a:srgbClr val="FBAE40"/>
          </p15:clr>
        </p15:guide>
        <p15:guide id="4" pos="86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eak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err="1">
              <a:solidFill>
                <a:srgbClr val="000000"/>
              </a:solidFill>
              <a:latin typeface="Helvetica Neue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8D5AE5-618D-CE45-B711-0EB7FC09ED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18428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C1B85F-8B95-BF4E-AF46-470CFA19AAF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9166" y="475013"/>
            <a:ext cx="2867943" cy="549007"/>
          </a:xfrm>
          <a:prstGeom prst="rect">
            <a:avLst/>
          </a:prstGeom>
        </p:spPr>
      </p:pic>
      <p:sp>
        <p:nvSpPr>
          <p:cNvPr id="8" name="Freeform 7">
            <a:extLst>
              <a:ext uri="{FF2B5EF4-FFF2-40B4-BE49-F238E27FC236}">
                <a16:creationId xmlns:a16="http://schemas.microsoft.com/office/drawing/2014/main" id="{4603DCB6-309A-DC4A-918C-4CD42B875C17}"/>
              </a:ext>
            </a:extLst>
          </p:cNvPr>
          <p:cNvSpPr/>
          <p:nvPr userDrawn="1"/>
        </p:nvSpPr>
        <p:spPr>
          <a:xfrm>
            <a:off x="0" y="921429"/>
            <a:ext cx="12192000" cy="2781628"/>
          </a:xfrm>
          <a:custGeom>
            <a:avLst/>
            <a:gdLst>
              <a:gd name="connsiteX0" fmla="*/ 12192000 w 12192000"/>
              <a:gd name="connsiteY0" fmla="*/ 0 h 2781628"/>
              <a:gd name="connsiteX1" fmla="*/ 12192000 w 12192000"/>
              <a:gd name="connsiteY1" fmla="*/ 2781628 h 2781628"/>
              <a:gd name="connsiteX2" fmla="*/ 0 w 12192000"/>
              <a:gd name="connsiteY2" fmla="*/ 2781628 h 2781628"/>
              <a:gd name="connsiteX3" fmla="*/ 0 w 12192000"/>
              <a:gd name="connsiteY3" fmla="*/ 673344 h 2781628"/>
              <a:gd name="connsiteX4" fmla="*/ 12192000 w 12192000"/>
              <a:gd name="connsiteY4" fmla="*/ 0 h 2781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781628">
                <a:moveTo>
                  <a:pt x="12192000" y="0"/>
                </a:moveTo>
                <a:lnTo>
                  <a:pt x="12192000" y="2781628"/>
                </a:lnTo>
                <a:lnTo>
                  <a:pt x="0" y="2781628"/>
                </a:lnTo>
                <a:lnTo>
                  <a:pt x="0" y="673344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err="1">
              <a:solidFill>
                <a:srgbClr val="000000"/>
              </a:solidFill>
              <a:latin typeface="Helvetica Neue"/>
              <a:cs typeface="Courier New" panose="02070309020205020404" pitchFamily="49" charset="0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2AA87E9-A80B-8E4A-93A6-FCDFBE8E4E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86275" y="1802379"/>
            <a:ext cx="6929439" cy="503079"/>
          </a:xfrm>
        </p:spPr>
        <p:txBody>
          <a:bodyPr tIns="0" bIns="0" anchor="b">
            <a:noAutofit/>
          </a:bodyPr>
          <a:lstStyle>
            <a:lvl1pPr>
              <a:defRPr sz="2800" b="1" i="0"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en-US" dirty="0"/>
              <a:t>Name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9464133-5182-1D40-8F6D-5BD4C2E599C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486275" y="2323011"/>
            <a:ext cx="6929439" cy="347781"/>
          </a:xfrm>
        </p:spPr>
        <p:txBody>
          <a:bodyPr tIns="0" bIns="0" anchor="t">
            <a:noAutofit/>
          </a:bodyPr>
          <a:lstStyle>
            <a:lvl1pPr marL="0" indent="0">
              <a:buNone/>
              <a:defRPr sz="2000" b="0" i="0">
                <a:latin typeface="Rubik" pitchFamily="2" charset="-79"/>
                <a:cs typeface="Rubik" pitchFamily="2" charset="-79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id="{08D28DA5-CF45-554A-A315-F8A10027603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486275" y="4777793"/>
            <a:ext cx="6929439" cy="1481431"/>
          </a:xfrm>
        </p:spPr>
        <p:txBody>
          <a:bodyPr anchor="t">
            <a:noAutofit/>
          </a:bodyPr>
          <a:lstStyle>
            <a:lvl1pPr marL="0" indent="0">
              <a:buNone/>
              <a:defRPr sz="1400" b="0" i="0">
                <a:latin typeface="Rubik" pitchFamily="2" charset="-79"/>
                <a:cs typeface="Rubik" pitchFamily="2" charset="-79"/>
              </a:defRPr>
            </a:lvl1pPr>
          </a:lstStyle>
          <a:p>
            <a:pPr lvl="0"/>
            <a:r>
              <a:rPr lang="en-US" dirty="0"/>
              <a:t>Detail</a:t>
            </a:r>
          </a:p>
        </p:txBody>
      </p:sp>
      <p:sp>
        <p:nvSpPr>
          <p:cNvPr id="15" name="Content Placeholder 12">
            <a:extLst>
              <a:ext uri="{FF2B5EF4-FFF2-40B4-BE49-F238E27FC236}">
                <a16:creationId xmlns:a16="http://schemas.microsoft.com/office/drawing/2014/main" id="{6D822A38-AB3C-C048-AA7B-ED6EF7A825B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486275" y="4301833"/>
            <a:ext cx="6929439" cy="423691"/>
          </a:xfrm>
        </p:spPr>
        <p:txBody>
          <a:bodyPr anchor="t">
            <a:noAutofit/>
          </a:bodyPr>
          <a:lstStyle>
            <a:lvl1pPr marL="0" indent="0">
              <a:buNone/>
              <a:defRPr sz="2000" b="0" i="0">
                <a:latin typeface="Rubik Medium" pitchFamily="2" charset="-79"/>
                <a:cs typeface="Rubik Medium" pitchFamily="2" charset="-79"/>
              </a:defRPr>
            </a:lvl1pPr>
          </a:lstStyle>
          <a:p>
            <a:pPr lvl="0"/>
            <a:r>
              <a:rPr lang="en-US" dirty="0"/>
              <a:t>Talk Title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0BBD229F-A5BF-904C-A352-D6F4A82BD0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7213" y="1862139"/>
            <a:ext cx="3371851" cy="438308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1" name="Content Placeholder 12">
            <a:extLst>
              <a:ext uri="{FF2B5EF4-FFF2-40B4-BE49-F238E27FC236}">
                <a16:creationId xmlns:a16="http://schemas.microsoft.com/office/drawing/2014/main" id="{9EA52E4C-8AD2-9A4E-AB5A-9199FE1F07C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486275" y="2723061"/>
            <a:ext cx="6929439" cy="1359665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n-US" sz="1400" dirty="0"/>
            </a:lvl1pPr>
          </a:lstStyle>
          <a:p>
            <a:pPr marL="346066" lvl="0" indent="-346066"/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280379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 userDrawn="1">
            <p:ph type="title"/>
          </p:nvPr>
        </p:nvSpPr>
        <p:spPr>
          <a:xfrm>
            <a:off x="623767" y="272718"/>
            <a:ext cx="10944523" cy="1320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000" b="0"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sz="quarter" idx="10"/>
          </p:nvPr>
        </p:nvSpPr>
        <p:spPr>
          <a:xfrm>
            <a:off x="623768" y="1659119"/>
            <a:ext cx="10944464" cy="4521548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  <a:lvl2pPr>
              <a:defRPr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2pPr>
            <a:lvl3pPr>
              <a:defRPr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3pPr>
            <a:lvl4pPr>
              <a:defRPr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4pPr>
            <a:lvl5pPr>
              <a:defRPr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02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278EC3-6184-8A40-8B90-7BE8858D35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12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EF60-8802-1246-8ADA-A6D2560A4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B4F0E-3ABA-5047-B24D-A985AB386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3183E-3514-9647-9BB5-0ABE01A46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0E601-74FA-3B44-979B-BFD0ED0B7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4ADD7-8207-564B-AF51-A2C12743E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03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CA48B-04FE-BE41-AA11-6830F4067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ACFDC-BA4E-9748-B692-77422B106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B471C-8E6D-8B4F-BE94-8B5971CB7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472C9-75E9-E64E-8173-4718E143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A7C57-8C65-AF4D-9FE1-1D2781A37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67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BEC98-6B88-D048-ACB5-ACCACC7BA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982B0-CBB0-2A4B-8100-0E7106BB5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F6AF1E-91DF-3549-A2F5-CB366AC49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BA089-A0E2-304C-93F9-216ED2620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39540-D509-F24A-9AF4-AD90FB69D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AF8B7-4DDF-1D4C-AE5B-63C2CA42C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73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D83EF-0A40-2442-81EC-03D9B5C81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E59BA-8AD4-424A-B8AA-B269B77F9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120F9-0021-D84F-9D13-2A6C7118C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C0ADD-CA22-DE44-A6A8-CF85114A12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B2143D-E27A-7A4D-A298-1354B319AE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4B182A-A24B-6048-8891-C3F728F26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8EE0A0-0FD6-F641-A434-3B87CBE66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5ED854-E38E-9A4F-B4B6-A14EC2FFB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06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D297E-F9FA-AC45-85DF-E921F1DE1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642F28-933D-BA42-96E7-7363AFEF0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08ECED-E42D-6D43-9E4C-11B3CC782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5265E7-3A62-A84C-A29C-73B1D186B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18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BAD095-0DBE-D54B-AFAF-EDD55FB68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EE3923-3DF6-3241-92B9-99FC8F547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25256A-D79F-014D-9B37-4B086EF1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12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C8BCD-D8E7-9E4B-BEF5-84C895199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C3B16-4252-6440-9A9D-473A4D17F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550B8-A6AD-C343-ACA5-E5103EC1E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55D57-F395-1E43-A56A-68D61C0AD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79239-8906-554D-9590-BEE7BD6E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2B706-BD8F-3743-9F80-8CF90DDD3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6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FDDF-756B-904C-B24B-14A393358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C45DD9-6FF3-F241-B92E-B4BCE2B6D3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30C3D3-FA57-5241-A50D-B7E2750EE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7995B-A68C-B54A-A225-9F1A07326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48234-0B5B-CE4F-B963-60458F8CA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DC07B-CCBC-4342-B8CD-20C2A7B67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49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D1E85C-AEBC-3F44-BD80-9AEBFB716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23535-0A43-974D-A5F5-3D78D2F67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E546A-5A7A-7D46-BE80-300181F9D8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88818-2D45-6D4C-B5A0-ED7B937EFB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Emanuele Della Valle - http://emanueledellavalle.org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5C42C-01FE-F94B-92DA-06D75B38B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394A2-5689-C845-95DB-27F089FB77B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34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844CE45-509E-F649-90A4-98FCBA6E24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77796" indent="-177796">
              <a:spcBef>
                <a:spcPts val="0"/>
              </a:spcBef>
              <a:buClr>
                <a:schemeClr val="lt1"/>
              </a:buClr>
              <a:buSzPts val="1800"/>
            </a:pPr>
            <a:r>
              <a:rPr lang="en" b="1" dirty="0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Emanuele Della Valle</a:t>
            </a:r>
          </a:p>
          <a:p>
            <a:pPr marL="177796" indent="-177796">
              <a:spcBef>
                <a:spcPts val="0"/>
              </a:spcBef>
              <a:buClr>
                <a:schemeClr val="lt1"/>
              </a:buClr>
              <a:buSzPts val="1800"/>
            </a:pPr>
            <a:r>
              <a:rPr lang="en" sz="1800" dirty="0" err="1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Politecnico</a:t>
            </a:r>
            <a:r>
              <a:rPr lang="en" sz="1800" dirty="0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di Milano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E3092D-C75E-7446-AFAD-75E4D4F36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228" y="2531006"/>
            <a:ext cx="6777003" cy="1795989"/>
          </a:xfrm>
        </p:spPr>
        <p:txBody>
          <a:bodyPr/>
          <a:lstStyle/>
          <a:p>
            <a:r>
              <a:rPr lang="en" sz="3200" b="1" dirty="0">
                <a:solidFill>
                  <a:schemeClr val="tx1"/>
                </a:solidFill>
              </a:rPr>
              <a:t>Streaming Data Analytics </a:t>
            </a:r>
            <a:br>
              <a:rPr lang="en" sz="4267" b="1" dirty="0">
                <a:solidFill>
                  <a:schemeClr val="tx1"/>
                </a:solidFill>
              </a:rPr>
            </a:br>
            <a:r>
              <a:rPr lang="en" sz="4267" b="1" dirty="0">
                <a:solidFill>
                  <a:schemeClr val="tx1"/>
                </a:solidFill>
              </a:rPr>
              <a:t>Preview of the </a:t>
            </a:r>
            <a:br>
              <a:rPr lang="en" sz="4267" b="1" dirty="0">
                <a:solidFill>
                  <a:schemeClr val="tx1"/>
                </a:solidFill>
              </a:rPr>
            </a:br>
            <a:r>
              <a:rPr lang="en" sz="4267" b="1" dirty="0">
                <a:solidFill>
                  <a:schemeClr val="tx1"/>
                </a:solidFill>
              </a:rPr>
              <a:t>part of the exam about </a:t>
            </a:r>
            <a:br>
              <a:rPr lang="en" sz="4267" b="1" dirty="0">
                <a:solidFill>
                  <a:schemeClr val="tx1"/>
                </a:solidFill>
              </a:rPr>
            </a:br>
            <a:r>
              <a:rPr lang="en" sz="4267" b="1" dirty="0">
                <a:solidFill>
                  <a:schemeClr val="tx1"/>
                </a:solidFill>
              </a:rPr>
              <a:t>Streaming Data Science</a:t>
            </a:r>
            <a:endParaRPr lang="en-US" sz="4267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388D4E-0571-CE4D-A7E6-D64A0DA6C4F5}"/>
              </a:ext>
            </a:extLst>
          </p:cNvPr>
          <p:cNvSpPr txBox="1"/>
          <p:nvPr/>
        </p:nvSpPr>
        <p:spPr>
          <a:xfrm>
            <a:off x="3087445" y="40986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669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9B45C-2106-E075-04C7-1538BE53F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Exercises</a:t>
            </a:r>
            <a:r>
              <a:rPr lang="en-GB" dirty="0"/>
              <a:t> on </a:t>
            </a:r>
            <a:r>
              <a:rPr lang="en-GB" b="1" dirty="0"/>
              <a:t>TSA, 2</a:t>
            </a:r>
            <a:r>
              <a:rPr lang="en-GB" b="1" baseline="30000" dirty="0"/>
              <a:t>nd</a:t>
            </a:r>
            <a:r>
              <a:rPr lang="en-GB" b="1" dirty="0"/>
              <a:t> Type part 2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848AF6-9C89-63EA-1063-35AA1CEC6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A81FB-6465-87D4-3D62-BF095E0A0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DE85514F-EB9D-C197-8051-7111CE56D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231669"/>
              </p:ext>
            </p:extLst>
          </p:nvPr>
        </p:nvGraphicFramePr>
        <p:xfrm>
          <a:off x="838200" y="2315382"/>
          <a:ext cx="7669696" cy="286957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7970">
                  <a:extLst>
                    <a:ext uri="{9D8B030D-6E8A-4147-A177-3AD203B41FA5}">
                      <a16:colId xmlns:a16="http://schemas.microsoft.com/office/drawing/2014/main" val="941262874"/>
                    </a:ext>
                  </a:extLst>
                </a:gridCol>
                <a:gridCol w="7221726">
                  <a:extLst>
                    <a:ext uri="{9D8B030D-6E8A-4147-A177-3AD203B41FA5}">
                      <a16:colId xmlns:a16="http://schemas.microsoft.com/office/drawing/2014/main" val="13268812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>
                          <a:effectLst/>
                        </a:rPr>
                        <a:t>1.</a:t>
                      </a:r>
                      <a:endParaRPr lang="en-GB" sz="1400" noProof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GB" sz="1400" noProof="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0490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>
                          <a:effectLst/>
                        </a:rPr>
                        <a:t>2.</a:t>
                      </a:r>
                      <a:endParaRPr lang="en-GB" sz="1400" noProof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GB" sz="1400" noProof="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2857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>
                          <a:effectLst/>
                        </a:rPr>
                        <a:t>3.</a:t>
                      </a:r>
                      <a:endParaRPr lang="en-GB" sz="1400" noProof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endParaRPr lang="en-GB" sz="1400" noProof="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8399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>
                          <a:effectLst/>
                        </a:rPr>
                        <a:t>4.</a:t>
                      </a:r>
                      <a:endParaRPr lang="en-GB" sz="1400" noProof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GB" sz="1400" noProof="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2724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>
                          <a:effectLst/>
                        </a:rPr>
                        <a:t>5.</a:t>
                      </a:r>
                      <a:endParaRPr lang="en-GB" sz="1400" noProof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GB" sz="1400" noProof="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36373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>
                          <a:effectLst/>
                        </a:rPr>
                        <a:t>6.</a:t>
                      </a:r>
                      <a:endParaRPr lang="en-GB" sz="1400" noProof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GB" sz="1400" noProof="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1635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 dirty="0">
                          <a:effectLst/>
                        </a:rPr>
                        <a:t>7.</a:t>
                      </a:r>
                      <a:endParaRPr lang="en-GB" sz="1400" noProof="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GB" sz="1400" noProof="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4147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8.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GB" sz="1400" noProof="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0194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9.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GB" sz="1400" noProof="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9259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10.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GB" sz="1400" noProof="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2576222"/>
                  </a:ext>
                </a:extLst>
              </a:tr>
            </a:tbl>
          </a:graphicData>
        </a:graphic>
      </p:graphicFrame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0E69366-B61F-A20A-3B3A-044F89523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870" y="1673688"/>
            <a:ext cx="6874565" cy="576835"/>
          </a:xfrm>
        </p:spPr>
        <p:txBody>
          <a:bodyPr>
            <a:normAutofit/>
          </a:bodyPr>
          <a:lstStyle/>
          <a:p>
            <a:pPr lvl="1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Comment each line of the code-snippet.</a:t>
            </a:r>
            <a:endParaRPr lang="en-US" b="1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39D8B42-039D-0668-C5E6-F83EB680C7EF}"/>
              </a:ext>
            </a:extLst>
          </p:cNvPr>
          <p:cNvSpPr txBox="1">
            <a:spLocks/>
          </p:cNvSpPr>
          <p:nvPr/>
        </p:nvSpPr>
        <p:spPr>
          <a:xfrm>
            <a:off x="347870" y="5507141"/>
            <a:ext cx="11698356" cy="576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b="1" dirty="0"/>
              <a:t>Discuss a possible order of an ARIMA model using the output of the plots.</a:t>
            </a:r>
          </a:p>
        </p:txBody>
      </p:sp>
    </p:spTree>
    <p:extLst>
      <p:ext uri="{BB962C8B-B14F-4D97-AF65-F5344CB8AC3E}">
        <p14:creationId xmlns:p14="http://schemas.microsoft.com/office/powerpoint/2010/main" val="591598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26142-4C6D-1E75-2D5A-800EB2DDA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Exercises</a:t>
            </a:r>
            <a:r>
              <a:rPr lang="en-GB" dirty="0"/>
              <a:t> on </a:t>
            </a:r>
            <a:r>
              <a:rPr lang="en-GB" b="1" dirty="0"/>
              <a:t>SML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B82AC-A6B4-D81B-3F7B-D5F720D6A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Given a data distribution plot, a code-snippet representing the algorithm training and testing phases, and the resulting error rate plot over time: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Comment each line of the code-snippet;</a:t>
            </a:r>
          </a:p>
          <a:p>
            <a:pPr lvl="1"/>
            <a:r>
              <a:rPr lang="en-US" sz="2800" dirty="0"/>
              <a:t>Discuss the ability of the proposed code to address the data distribution and the error rate illustrated in the two plots;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Tell if a concept drift occurred, its type, and if it necessary to change the decision boundary;</a:t>
            </a:r>
          </a:p>
          <a:p>
            <a:pPr lvl="1"/>
            <a:r>
              <a:rPr lang="en-US" sz="2800" dirty="0"/>
              <a:t>How would you modify the code to obtain … (a different situation w.r.t. the illustrated one). 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dirty="0"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1A7A5-27D3-BDB6-49FD-C9DE4F127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461A43-17DF-D335-0F6C-068DDBFD3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35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9B45C-2106-E075-04C7-1538BE53F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1/2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848AF6-9C89-63EA-1063-35AA1CEC6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A81FB-6465-87D4-3D62-BF095E0A0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10321003-0BE2-AC41-193D-BEC5A5D0A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798825"/>
              </p:ext>
            </p:extLst>
          </p:nvPr>
        </p:nvGraphicFramePr>
        <p:xfrm>
          <a:off x="4319285" y="3625437"/>
          <a:ext cx="6324486" cy="21336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84609">
                  <a:extLst>
                    <a:ext uri="{9D8B030D-6E8A-4147-A177-3AD203B41FA5}">
                      <a16:colId xmlns:a16="http://schemas.microsoft.com/office/drawing/2014/main" val="841776145"/>
                    </a:ext>
                  </a:extLst>
                </a:gridCol>
                <a:gridCol w="6039877">
                  <a:extLst>
                    <a:ext uri="{9D8B030D-6E8A-4147-A177-3AD203B41FA5}">
                      <a16:colId xmlns:a16="http://schemas.microsoft.com/office/drawing/2014/main" val="37982830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>
                          <a:effectLst/>
                        </a:rPr>
                        <a:t>1.</a:t>
                      </a:r>
                      <a:endParaRPr lang="en-GB" sz="2400" noProof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>
                          <a:effectLst/>
                        </a:rPr>
                        <a:t>2.</a:t>
                      </a:r>
                      <a:endParaRPr lang="en-GB" sz="2400" noProof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>
                          <a:effectLst/>
                        </a:rPr>
                        <a:t>3.</a:t>
                      </a:r>
                      <a:endParaRPr lang="en-GB" sz="2400" noProof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>
                          <a:effectLst/>
                        </a:rPr>
                        <a:t>4.</a:t>
                      </a:r>
                      <a:endParaRPr lang="en-GB" sz="2400" noProof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>
                          <a:effectLst/>
                        </a:rPr>
                        <a:t>5.</a:t>
                      </a:r>
                      <a:endParaRPr lang="en-GB" sz="2400" noProof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>
                          <a:effectLst/>
                        </a:rPr>
                        <a:t>6.</a:t>
                      </a:r>
                      <a:endParaRPr lang="en-GB" sz="2400" noProof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>
                          <a:effectLst/>
                        </a:rPr>
                        <a:t>7.</a:t>
                      </a:r>
                      <a:endParaRPr lang="en-GB" sz="2400" noProof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>
                          <a:effectLst/>
                        </a:rPr>
                        <a:t> </a:t>
                      </a:r>
                      <a:endParaRPr lang="en-GB" sz="2400" noProof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 dirty="0">
                          <a:effectLst/>
                        </a:rPr>
                        <a:t>data  = </a:t>
                      </a:r>
                      <a:r>
                        <a:rPr lang="en-GB" sz="1400" noProof="0" dirty="0" err="1">
                          <a:effectLst/>
                        </a:rPr>
                        <a:t>pd.read_csv</a:t>
                      </a:r>
                      <a:r>
                        <a:rPr lang="en-GB" sz="1400" noProof="0" dirty="0">
                          <a:effectLst/>
                        </a:rPr>
                        <a:t>("</a:t>
                      </a:r>
                      <a:r>
                        <a:rPr lang="en-GB" sz="1400" noProof="0" dirty="0" err="1">
                          <a:effectLst/>
                        </a:rPr>
                        <a:t>stream.csv</a:t>
                      </a:r>
                      <a:r>
                        <a:rPr lang="en-GB" sz="1400" noProof="0" dirty="0">
                          <a:effectLst/>
                        </a:rPr>
                        <a:t>") </a:t>
                      </a:r>
                    </a:p>
                    <a:p>
                      <a:pPr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 dirty="0">
                          <a:effectLst/>
                        </a:rPr>
                        <a:t>features = </a:t>
                      </a:r>
                      <a:r>
                        <a:rPr lang="en-GB" sz="1400" noProof="0" dirty="0" err="1">
                          <a:effectLst/>
                        </a:rPr>
                        <a:t>data.columns</a:t>
                      </a:r>
                      <a:r>
                        <a:rPr lang="en-GB" sz="1400" noProof="0" dirty="0">
                          <a:effectLst/>
                        </a:rPr>
                        <a:t>[:-1]</a:t>
                      </a:r>
                      <a:endParaRPr lang="en-GB" sz="2400" noProof="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 dirty="0">
                          <a:effectLst/>
                        </a:rPr>
                        <a:t>label = </a:t>
                      </a:r>
                      <a:r>
                        <a:rPr lang="en-GB" sz="1400" noProof="0" dirty="0" err="1">
                          <a:effectLst/>
                        </a:rPr>
                        <a:t>data.columns</a:t>
                      </a:r>
                      <a:r>
                        <a:rPr lang="en-GB" sz="1400" noProof="0" dirty="0">
                          <a:effectLst/>
                        </a:rPr>
                        <a:t>[-1]</a:t>
                      </a:r>
                      <a:endParaRPr lang="en-GB" sz="2400" noProof="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 dirty="0">
                          <a:effectLst/>
                        </a:rPr>
                        <a:t>stream = </a:t>
                      </a:r>
                      <a:r>
                        <a:rPr lang="en-GB" sz="1400" noProof="0" dirty="0" err="1">
                          <a:effectLst/>
                        </a:rPr>
                        <a:t>iter_pandas</a:t>
                      </a:r>
                      <a:r>
                        <a:rPr lang="en-GB" sz="1400" noProof="0" dirty="0">
                          <a:effectLst/>
                        </a:rPr>
                        <a:t>(X=data[features], y=data[label])</a:t>
                      </a:r>
                      <a:endParaRPr lang="en-GB" sz="2400" noProof="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 dirty="0">
                          <a:effectLst/>
                        </a:rPr>
                        <a:t>model = </a:t>
                      </a:r>
                      <a:r>
                        <a:rPr lang="en-GB" sz="1400" noProof="0" dirty="0" err="1">
                          <a:effectLst/>
                        </a:rPr>
                        <a:t>GaussianNB</a:t>
                      </a:r>
                      <a:r>
                        <a:rPr lang="en-GB" sz="1400" noProof="0" dirty="0">
                          <a:effectLst/>
                        </a:rPr>
                        <a:t>()</a:t>
                      </a:r>
                      <a:endParaRPr lang="en-GB" sz="2400" noProof="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 dirty="0">
                          <a:effectLst/>
                        </a:rPr>
                        <a:t>metric = Accuracy()</a:t>
                      </a:r>
                      <a:endParaRPr lang="en-GB" sz="2400" noProof="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 dirty="0" err="1">
                          <a:effectLst/>
                        </a:rPr>
                        <a:t>progressive_val_score</a:t>
                      </a:r>
                      <a:r>
                        <a:rPr lang="en-GB" sz="1400" noProof="0" dirty="0">
                          <a:effectLst/>
                        </a:rPr>
                        <a:t>(dataset=stream, </a:t>
                      </a:r>
                      <a:br>
                        <a:rPr lang="en-GB" sz="1400" noProof="0" dirty="0">
                          <a:effectLst/>
                        </a:rPr>
                      </a:br>
                      <a:r>
                        <a:rPr lang="en-GB" sz="1400" noProof="0" dirty="0">
                          <a:effectLst/>
                        </a:rPr>
                        <a:t>                                         model=model, </a:t>
                      </a:r>
                    </a:p>
                    <a:p>
                      <a:pPr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 dirty="0">
                          <a:effectLst/>
                        </a:rPr>
                        <a:t>                                         metric=metrics, </a:t>
                      </a:r>
                    </a:p>
                    <a:p>
                      <a:pPr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 dirty="0">
                          <a:effectLst/>
                        </a:rPr>
                        <a:t>                                         </a:t>
                      </a:r>
                      <a:r>
                        <a:rPr lang="en-GB" sz="1400" noProof="0" dirty="0" err="1">
                          <a:effectLst/>
                        </a:rPr>
                        <a:t>print_every</a:t>
                      </a:r>
                      <a:r>
                        <a:rPr lang="en-GB" sz="1400" noProof="0" dirty="0">
                          <a:effectLst/>
                        </a:rPr>
                        <a:t>=1000)</a:t>
                      </a:r>
                      <a:endParaRPr lang="en-GB" sz="2400" noProof="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8352169"/>
                  </a:ext>
                </a:extLst>
              </a:tr>
            </a:tbl>
          </a:graphicData>
        </a:graphic>
      </p:graphicFrame>
      <p:pic>
        <p:nvPicPr>
          <p:cNvPr id="10" name="Picture 4">
            <a:extLst>
              <a:ext uri="{FF2B5EF4-FFF2-40B4-BE49-F238E27FC236}">
                <a16:creationId xmlns:a16="http://schemas.microsoft.com/office/drawing/2014/main" id="{C087CB92-E664-3DEF-1EC6-3C9EB3C6C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57" y="3527820"/>
            <a:ext cx="3513178" cy="1631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26777E55-0590-956D-0C5E-34648462D6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6" t="10326" r="9248"/>
          <a:stretch/>
        </p:blipFill>
        <p:spPr>
          <a:xfrm>
            <a:off x="8733702" y="3328539"/>
            <a:ext cx="3074504" cy="235146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318B58D-955D-16E9-ACA7-8E4C7F4CC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Given a data distribution plot, a code-snippet representing the algorithm training and testing phases, and the resulting error rate plot over time:</a:t>
            </a:r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dirty="0"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209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9B45C-2106-E075-04C7-1538BE53F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2/2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848AF6-9C89-63EA-1063-35AA1CEC6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A81FB-6465-87D4-3D62-BF095E0A0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DE85514F-EB9D-C197-8051-7111CE56D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754348"/>
              </p:ext>
            </p:extLst>
          </p:nvPr>
        </p:nvGraphicFramePr>
        <p:xfrm>
          <a:off x="838200" y="1827940"/>
          <a:ext cx="7669696" cy="200869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7970">
                  <a:extLst>
                    <a:ext uri="{9D8B030D-6E8A-4147-A177-3AD203B41FA5}">
                      <a16:colId xmlns:a16="http://schemas.microsoft.com/office/drawing/2014/main" val="941262874"/>
                    </a:ext>
                  </a:extLst>
                </a:gridCol>
                <a:gridCol w="7221726">
                  <a:extLst>
                    <a:ext uri="{9D8B030D-6E8A-4147-A177-3AD203B41FA5}">
                      <a16:colId xmlns:a16="http://schemas.microsoft.com/office/drawing/2014/main" val="13268812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>
                          <a:effectLst/>
                        </a:rPr>
                        <a:t>1.</a:t>
                      </a:r>
                      <a:endParaRPr lang="en-GB" sz="1400" noProof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GB" sz="1400" noProof="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0490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>
                          <a:effectLst/>
                        </a:rPr>
                        <a:t>2.</a:t>
                      </a:r>
                      <a:endParaRPr lang="en-GB" sz="1400" noProof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GB" sz="1400" noProof="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2857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>
                          <a:effectLst/>
                        </a:rPr>
                        <a:t>3.</a:t>
                      </a:r>
                      <a:endParaRPr lang="en-GB" sz="1400" noProof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endParaRPr lang="en-GB" sz="1400" noProof="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8399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>
                          <a:effectLst/>
                        </a:rPr>
                        <a:t>4.</a:t>
                      </a:r>
                      <a:endParaRPr lang="en-GB" sz="1400" noProof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GB" sz="1400" noProof="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2724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>
                          <a:effectLst/>
                        </a:rPr>
                        <a:t>5.</a:t>
                      </a:r>
                      <a:endParaRPr lang="en-GB" sz="1400" noProof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GB" sz="1400" noProof="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36373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>
                          <a:effectLst/>
                        </a:rPr>
                        <a:t>6.</a:t>
                      </a:r>
                      <a:endParaRPr lang="en-GB" sz="1400" noProof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GB" sz="1400" noProof="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1635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>
                          <a:effectLst/>
                        </a:rPr>
                        <a:t>7.</a:t>
                      </a:r>
                      <a:endParaRPr lang="en-GB" sz="1400" noProof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GB" sz="1400" noProof="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4147699"/>
                  </a:ext>
                </a:extLst>
              </a:tr>
            </a:tbl>
          </a:graphicData>
        </a:graphic>
      </p:graphicFrame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0E69366-B61F-A20A-3B3A-044F89523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870" y="1392334"/>
            <a:ext cx="6874565" cy="576835"/>
          </a:xfrm>
        </p:spPr>
        <p:txBody>
          <a:bodyPr>
            <a:normAutofit/>
          </a:bodyPr>
          <a:lstStyle/>
          <a:p>
            <a:pPr lvl="1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Comment each line of the code-snippet</a:t>
            </a:r>
            <a:endParaRPr lang="en-US" sz="2000" b="1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39D8B42-039D-0668-C5E6-F83EB680C7EF}"/>
              </a:ext>
            </a:extLst>
          </p:cNvPr>
          <p:cNvSpPr txBox="1">
            <a:spLocks/>
          </p:cNvSpPr>
          <p:nvPr/>
        </p:nvSpPr>
        <p:spPr>
          <a:xfrm>
            <a:off x="347870" y="4161550"/>
            <a:ext cx="11698356" cy="2008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b="1" dirty="0"/>
              <a:t>Discuss the ability of the proposed code to address the data distribution and the error rate illustrated in the two plots</a:t>
            </a:r>
          </a:p>
          <a:p>
            <a:pPr lvl="1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Tell if a concept drift occurred, its type, and if it necessary to change the decision boundary;</a:t>
            </a:r>
            <a:endParaRPr lang="en-US" sz="2000" b="1" dirty="0"/>
          </a:p>
          <a:p>
            <a:pPr lvl="1"/>
            <a:r>
              <a:rPr lang="en-US" sz="2000" b="1" dirty="0"/>
              <a:t>How would you modify the code to obtain a model able to adapt to a concept drift?</a:t>
            </a:r>
          </a:p>
        </p:txBody>
      </p:sp>
    </p:spTree>
    <p:extLst>
      <p:ext uri="{BB962C8B-B14F-4D97-AF65-F5344CB8AC3E}">
        <p14:creationId xmlns:p14="http://schemas.microsoft.com/office/powerpoint/2010/main" val="1576299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85E2613-CFFE-8746-BB6F-5FF859931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02788" cy="1325563"/>
          </a:xfrm>
        </p:spPr>
        <p:txBody>
          <a:bodyPr>
            <a:normAutofit/>
          </a:bodyPr>
          <a:lstStyle/>
          <a:p>
            <a:r>
              <a:rPr lang="en-GB" b="1" dirty="0"/>
              <a:t>Exercises</a:t>
            </a:r>
            <a:r>
              <a:rPr lang="en-GB" dirty="0"/>
              <a:t> on </a:t>
            </a:r>
            <a:r>
              <a:rPr lang="en-GB" b="1" dirty="0"/>
              <a:t>CL</a:t>
            </a:r>
            <a:endParaRPr lang="it-IT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5A1F71-D77F-5049-B6DB-FD7CA69E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16B443-3F82-BD42-92CF-B32FAD9B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14</a:t>
            </a:fld>
            <a:endParaRPr lang="en-US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A3D1101-8AB6-E436-8043-632F19C6F9C6}"/>
              </a:ext>
            </a:extLst>
          </p:cNvPr>
          <p:cNvSpPr txBox="1"/>
          <p:nvPr/>
        </p:nvSpPr>
        <p:spPr>
          <a:xfrm>
            <a:off x="838200" y="1302640"/>
            <a:ext cx="10515600" cy="129266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2600" dirty="0">
                <a:solidFill>
                  <a:srgbClr val="242424"/>
                </a:solidFill>
              </a:rPr>
              <a:t>Given the following plot showing the performance of a Continual Learning strategy, describe</a:t>
            </a:r>
            <a:r>
              <a:rPr lang="en-GB" sz="2600" b="0" i="0" dirty="0">
                <a:solidFill>
                  <a:srgbClr val="242424"/>
                </a:solidFill>
                <a:effectLst/>
              </a:rPr>
              <a:t> the learning </a:t>
            </a:r>
            <a:r>
              <a:rPr lang="en-GB" sz="2600" dirty="0">
                <a:solidFill>
                  <a:srgbClr val="242424"/>
                </a:solidFill>
              </a:rPr>
              <a:t>abilities of the model. Each experience contains 2 classes (consider ½ as the accuracy of the random model).</a:t>
            </a:r>
            <a:endParaRPr lang="en-GB" sz="2600" b="0" i="0" dirty="0">
              <a:solidFill>
                <a:srgbClr val="242424"/>
              </a:solidFill>
              <a:effectLst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5C116AD-5B62-5B21-F3A9-17B6E0E0B4F9}"/>
              </a:ext>
            </a:extLst>
          </p:cNvPr>
          <p:cNvSpPr txBox="1"/>
          <p:nvPr/>
        </p:nvSpPr>
        <p:spPr>
          <a:xfrm>
            <a:off x="838200" y="5651428"/>
            <a:ext cx="10520083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2000" dirty="0">
                <a:cs typeface="Calibri"/>
              </a:rPr>
              <a:t>For</a:t>
            </a:r>
            <a:r>
              <a:rPr lang="en-GB" sz="2000" spc="-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the</a:t>
            </a:r>
            <a:r>
              <a:rPr lang="en-GB" sz="2000" spc="2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solution</a:t>
            </a:r>
            <a:r>
              <a:rPr lang="en-GB" sz="2000" spc="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see slides 11-12 of lectures/13_CL/</a:t>
            </a:r>
            <a:r>
              <a:rPr lang="en-GB" sz="2000" dirty="0">
                <a:solidFill>
                  <a:srgbClr val="000000"/>
                </a:solidFill>
                <a:ea typeface="+mn-lt"/>
                <a:cs typeface="+mn-lt"/>
              </a:rPr>
              <a:t>13_01_Continual_Learning_Introduction.pdf</a:t>
            </a:r>
            <a:r>
              <a:rPr lang="en-GB" sz="2000" dirty="0">
                <a:cs typeface="Calibri"/>
              </a:rPr>
              <a:t> and </a:t>
            </a:r>
            <a:r>
              <a:rPr lang="en-GB" sz="2000" dirty="0">
                <a:ea typeface="+mn-lt"/>
                <a:cs typeface="+mn-lt"/>
              </a:rPr>
              <a:t>codes/CL/01_intro_to_CL.ipynb</a:t>
            </a:r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8A4B5A9F-5E14-7D87-3099-6D711FB64FD4}"/>
              </a:ext>
            </a:extLst>
          </p:cNvPr>
          <p:cNvGrpSpPr/>
          <p:nvPr/>
        </p:nvGrpSpPr>
        <p:grpSpPr>
          <a:xfrm>
            <a:off x="3944301" y="2704788"/>
            <a:ext cx="4303397" cy="2841866"/>
            <a:chOff x="3944301" y="2557304"/>
            <a:chExt cx="4303397" cy="2841866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AF537E5F-FBA8-9999-5BCB-B18603E34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44301" y="2557304"/>
              <a:ext cx="4303397" cy="2841866"/>
            </a:xfrm>
            <a:prstGeom prst="rect">
              <a:avLst/>
            </a:prstGeom>
          </p:spPr>
        </p:pic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A432C54E-2367-35F7-C98C-F13B0F5D0311}"/>
                </a:ext>
              </a:extLst>
            </p:cNvPr>
            <p:cNvSpPr/>
            <p:nvPr/>
          </p:nvSpPr>
          <p:spPr>
            <a:xfrm>
              <a:off x="4677276" y="2695192"/>
              <a:ext cx="391026" cy="4160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44AF2123-1A1E-39F8-267B-CE819080F9CC}"/>
                </a:ext>
              </a:extLst>
            </p:cNvPr>
            <p:cNvSpPr txBox="1"/>
            <p:nvPr/>
          </p:nvSpPr>
          <p:spPr>
            <a:xfrm>
              <a:off x="4612105" y="2650073"/>
              <a:ext cx="436145" cy="2154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it-IT" sz="800" dirty="0">
                  <a:ea typeface="Calibri"/>
                  <a:cs typeface="Calibri"/>
                </a:rPr>
                <a:t>Test 1</a:t>
              </a:r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45DA584A-B67B-7D0B-DCF6-9F30EDBB0F03}"/>
                </a:ext>
              </a:extLst>
            </p:cNvPr>
            <p:cNvSpPr txBox="1"/>
            <p:nvPr/>
          </p:nvSpPr>
          <p:spPr>
            <a:xfrm>
              <a:off x="4612104" y="2810493"/>
              <a:ext cx="436145" cy="2154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it-IT" sz="800" dirty="0">
                  <a:ea typeface="Calibri"/>
                  <a:cs typeface="Calibri"/>
                </a:rPr>
                <a:t>Test 2</a:t>
              </a: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C16FB8CF-7306-359D-CADD-677C0CA8A786}"/>
                </a:ext>
              </a:extLst>
            </p:cNvPr>
            <p:cNvSpPr txBox="1"/>
            <p:nvPr/>
          </p:nvSpPr>
          <p:spPr>
            <a:xfrm>
              <a:off x="4612105" y="2960889"/>
              <a:ext cx="436145" cy="2154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it-IT" sz="800" dirty="0">
                  <a:ea typeface="Calibri"/>
                  <a:cs typeface="Calibri"/>
                </a:rPr>
                <a:t>Test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4360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844CE45-509E-F649-90A4-98FCBA6E24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77796" indent="-177796">
              <a:spcBef>
                <a:spcPts val="0"/>
              </a:spcBef>
              <a:buClr>
                <a:schemeClr val="lt1"/>
              </a:buClr>
              <a:buSzPts val="1800"/>
            </a:pPr>
            <a:r>
              <a:rPr lang="en" b="1" dirty="0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Emanuele Della Valle</a:t>
            </a:r>
          </a:p>
          <a:p>
            <a:pPr marL="177796" indent="-177796">
              <a:spcBef>
                <a:spcPts val="0"/>
              </a:spcBef>
              <a:buClr>
                <a:schemeClr val="lt1"/>
              </a:buClr>
              <a:buSzPts val="1800"/>
            </a:pPr>
            <a:r>
              <a:rPr lang="en" sz="1800" dirty="0" err="1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Politecnico</a:t>
            </a:r>
            <a:r>
              <a:rPr lang="en" sz="1800" dirty="0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di Milano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E3092D-C75E-7446-AFAD-75E4D4F36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228" y="2531006"/>
            <a:ext cx="6777003" cy="1795989"/>
          </a:xfrm>
        </p:spPr>
        <p:txBody>
          <a:bodyPr/>
          <a:lstStyle/>
          <a:p>
            <a:r>
              <a:rPr lang="en" sz="3200" b="1" dirty="0">
                <a:solidFill>
                  <a:schemeClr val="tx1"/>
                </a:solidFill>
              </a:rPr>
              <a:t>Streaming Data Analytics </a:t>
            </a:r>
            <a:br>
              <a:rPr lang="en" sz="4267" b="1" dirty="0">
                <a:solidFill>
                  <a:schemeClr val="tx1"/>
                </a:solidFill>
              </a:rPr>
            </a:br>
            <a:r>
              <a:rPr lang="en" sz="4267" b="1" dirty="0">
                <a:solidFill>
                  <a:schemeClr val="tx1"/>
                </a:solidFill>
              </a:rPr>
              <a:t>Preview of the </a:t>
            </a:r>
            <a:br>
              <a:rPr lang="en" sz="4267" b="1" dirty="0">
                <a:solidFill>
                  <a:schemeClr val="tx1"/>
                </a:solidFill>
              </a:rPr>
            </a:br>
            <a:r>
              <a:rPr lang="en" sz="4267" b="1" dirty="0">
                <a:solidFill>
                  <a:schemeClr val="tx1"/>
                </a:solidFill>
              </a:rPr>
              <a:t>part of the exam about </a:t>
            </a:r>
            <a:br>
              <a:rPr lang="en" sz="4267" b="1" dirty="0">
                <a:solidFill>
                  <a:schemeClr val="tx1"/>
                </a:solidFill>
              </a:rPr>
            </a:br>
            <a:r>
              <a:rPr lang="en" sz="4267" b="1" dirty="0">
                <a:solidFill>
                  <a:schemeClr val="tx1"/>
                </a:solidFill>
              </a:rPr>
              <a:t>Streaming Data Science</a:t>
            </a:r>
            <a:endParaRPr lang="en-US" sz="4267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388D4E-0571-CE4D-A7E6-D64A0DA6C4F5}"/>
              </a:ext>
            </a:extLst>
          </p:cNvPr>
          <p:cNvSpPr txBox="1"/>
          <p:nvPr/>
        </p:nvSpPr>
        <p:spPr>
          <a:xfrm>
            <a:off x="3087445" y="40986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8529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85E2613-CFFE-8746-BB6F-5FF859931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</a:t>
            </a:r>
            <a:r>
              <a:rPr lang="it-IT" dirty="0"/>
              <a:t> </a:t>
            </a:r>
            <a:r>
              <a:rPr lang="it-IT" dirty="0" err="1"/>
              <a:t>content</a:t>
            </a:r>
            <a:r>
              <a:rPr lang="it-IT" dirty="0"/>
              <a:t>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517F86-4B29-7742-9D41-82F9D9CAC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1092" cy="4351339"/>
          </a:xfrm>
          <a:noFill/>
        </p:spPr>
        <p:txBody>
          <a:bodyPr>
            <a:normAutofit fontScale="92500" lnSpcReduction="10000"/>
          </a:bodyPr>
          <a:lstStyle/>
          <a:p>
            <a:r>
              <a:rPr lang="en-GB" b="1" dirty="0"/>
              <a:t>Questions</a:t>
            </a:r>
            <a:r>
              <a:rPr lang="en-GB" dirty="0"/>
              <a:t> on all lectures about Streaming Data Science </a:t>
            </a:r>
            <a:r>
              <a:rPr lang="en-GB" b="1" dirty="0"/>
              <a:t>to test </a:t>
            </a:r>
          </a:p>
          <a:p>
            <a:pPr lvl="1"/>
            <a:r>
              <a:rPr lang="en-GB" b="1" dirty="0"/>
              <a:t>The breadth</a:t>
            </a:r>
            <a:r>
              <a:rPr lang="en-GB" dirty="0"/>
              <a:t>  of your knowledge</a:t>
            </a:r>
          </a:p>
          <a:p>
            <a:pPr lvl="1"/>
            <a:r>
              <a:rPr lang="en-GB" b="1" dirty="0"/>
              <a:t>The depth</a:t>
            </a:r>
            <a:r>
              <a:rPr lang="en-GB" dirty="0"/>
              <a:t> of your knowledge</a:t>
            </a:r>
          </a:p>
          <a:p>
            <a:pPr marL="457189" lvl="1" indent="0" algn="r">
              <a:buNone/>
            </a:pPr>
            <a:r>
              <a:rPr lang="en-GB" dirty="0"/>
              <a:t>(6 points)</a:t>
            </a:r>
          </a:p>
          <a:p>
            <a:r>
              <a:rPr lang="en-GB" b="1" dirty="0"/>
              <a:t>Exercises</a:t>
            </a:r>
          </a:p>
          <a:p>
            <a:pPr lvl="1"/>
            <a:r>
              <a:rPr lang="en-GB" sz="2400" dirty="0">
                <a:cs typeface="Calibri"/>
              </a:rPr>
              <a:t>Given</a:t>
            </a:r>
            <a:r>
              <a:rPr lang="en-GB" sz="2400" spc="-45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a</a:t>
            </a:r>
            <a:r>
              <a:rPr lang="en-GB" sz="2400" spc="-35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python</a:t>
            </a:r>
            <a:r>
              <a:rPr lang="en-GB" sz="2400" spc="-45" dirty="0">
                <a:cs typeface="Calibri"/>
              </a:rPr>
              <a:t> </a:t>
            </a:r>
            <a:r>
              <a:rPr lang="en-GB" sz="2400" b="1" dirty="0">
                <a:cs typeface="Calibri"/>
              </a:rPr>
              <a:t>code</a:t>
            </a:r>
            <a:r>
              <a:rPr lang="en-GB" sz="2400" b="1" spc="-30" dirty="0">
                <a:cs typeface="Calibri"/>
              </a:rPr>
              <a:t> </a:t>
            </a:r>
            <a:r>
              <a:rPr lang="en-GB" sz="2400" b="1" dirty="0">
                <a:cs typeface="Calibri"/>
              </a:rPr>
              <a:t>snippet</a:t>
            </a:r>
            <a:r>
              <a:rPr lang="en-GB" sz="2400" b="1" spc="-3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that</a:t>
            </a:r>
            <a:r>
              <a:rPr lang="en-GB" sz="2400" spc="-35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addresses</a:t>
            </a:r>
            <a:r>
              <a:rPr lang="en-GB" sz="2400" spc="-35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a</a:t>
            </a:r>
            <a:r>
              <a:rPr lang="en-GB" sz="2400" spc="-4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streaming</a:t>
            </a:r>
            <a:r>
              <a:rPr lang="en-GB" sz="2400" spc="-3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binary</a:t>
            </a:r>
            <a:r>
              <a:rPr lang="en-GB" sz="2400" spc="-35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classification</a:t>
            </a:r>
            <a:r>
              <a:rPr lang="en-GB" sz="2400" spc="-40" dirty="0">
                <a:cs typeface="Calibri"/>
              </a:rPr>
              <a:t> </a:t>
            </a:r>
            <a:r>
              <a:rPr lang="en-GB" sz="2400" spc="-10" dirty="0">
                <a:cs typeface="Calibri"/>
              </a:rPr>
              <a:t>problem </a:t>
            </a:r>
            <a:r>
              <a:rPr lang="en-GB" sz="2400" dirty="0">
                <a:cs typeface="Calibri"/>
              </a:rPr>
              <a:t>or</a:t>
            </a:r>
            <a:r>
              <a:rPr lang="en-GB" sz="2400" spc="-4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a</a:t>
            </a:r>
            <a:r>
              <a:rPr lang="en-GB" sz="2400" spc="-3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time</a:t>
            </a:r>
            <a:r>
              <a:rPr lang="en-GB" sz="2400" spc="-2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series</a:t>
            </a:r>
            <a:r>
              <a:rPr lang="en-GB" sz="2400" spc="-20" dirty="0">
                <a:cs typeface="Calibri"/>
              </a:rPr>
              <a:t> </a:t>
            </a:r>
            <a:r>
              <a:rPr lang="en-GB" sz="2400" spc="-10" dirty="0">
                <a:cs typeface="Calibri"/>
              </a:rPr>
              <a:t>forecasting</a:t>
            </a:r>
            <a:r>
              <a:rPr lang="en-GB" sz="2400" spc="-3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problem</a:t>
            </a:r>
            <a:r>
              <a:rPr lang="en-GB" sz="2400" spc="-20" dirty="0">
                <a:cs typeface="Calibri"/>
              </a:rPr>
              <a:t> </a:t>
            </a:r>
            <a:r>
              <a:rPr lang="en-GB" sz="2400" b="1" dirty="0">
                <a:cs typeface="Calibri"/>
              </a:rPr>
              <a:t>comment</a:t>
            </a:r>
            <a:r>
              <a:rPr lang="en-GB" sz="2400" b="1" spc="-2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what</a:t>
            </a:r>
            <a:r>
              <a:rPr lang="en-GB" sz="2400" spc="-25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the</a:t>
            </a:r>
            <a:r>
              <a:rPr lang="en-GB" sz="2400" spc="-2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code</a:t>
            </a:r>
            <a:r>
              <a:rPr lang="en-GB" sz="2400" spc="-2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tries</a:t>
            </a:r>
            <a:r>
              <a:rPr lang="en-GB" sz="2400" spc="-25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to</a:t>
            </a:r>
            <a:r>
              <a:rPr lang="en-GB" sz="2400" spc="-25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achieve</a:t>
            </a:r>
            <a:r>
              <a:rPr lang="en-GB" sz="2400" spc="-2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and</a:t>
            </a:r>
            <a:r>
              <a:rPr lang="en-GB" sz="2400" spc="-20" dirty="0">
                <a:cs typeface="Calibri"/>
              </a:rPr>
              <a:t> </a:t>
            </a:r>
            <a:r>
              <a:rPr lang="en-GB" sz="2400" b="1" dirty="0">
                <a:cs typeface="Calibri"/>
              </a:rPr>
              <a:t>fill</a:t>
            </a:r>
            <a:r>
              <a:rPr lang="en-GB" sz="2400" b="1" spc="-25" dirty="0">
                <a:cs typeface="Calibri"/>
              </a:rPr>
              <a:t> in </a:t>
            </a:r>
            <a:r>
              <a:rPr lang="en-GB" sz="2400" b="1" dirty="0">
                <a:cs typeface="Calibri"/>
              </a:rPr>
              <a:t>missing</a:t>
            </a:r>
            <a:r>
              <a:rPr lang="en-GB" sz="2400" b="1" spc="-55" dirty="0">
                <a:cs typeface="Calibri"/>
              </a:rPr>
              <a:t> </a:t>
            </a:r>
            <a:r>
              <a:rPr lang="en-GB" sz="2400" b="1" dirty="0">
                <a:cs typeface="Calibri"/>
              </a:rPr>
              <a:t>parts</a:t>
            </a:r>
            <a:r>
              <a:rPr lang="en-GB" sz="2400" b="1" spc="-4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explaining</a:t>
            </a:r>
            <a:r>
              <a:rPr lang="en-GB" sz="2400" spc="-40" dirty="0">
                <a:cs typeface="Calibri"/>
              </a:rPr>
              <a:t> </a:t>
            </a:r>
            <a:r>
              <a:rPr lang="en-GB" sz="2400" b="1" dirty="0">
                <a:cs typeface="Calibri"/>
              </a:rPr>
              <a:t>why</a:t>
            </a:r>
            <a:r>
              <a:rPr lang="en-GB" sz="2400" b="1" spc="-4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you</a:t>
            </a:r>
            <a:r>
              <a:rPr lang="en-GB" sz="2400" spc="-4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did</a:t>
            </a:r>
            <a:r>
              <a:rPr lang="en-GB" sz="2400" spc="-40" dirty="0">
                <a:cs typeface="Calibri"/>
              </a:rPr>
              <a:t> </a:t>
            </a:r>
            <a:r>
              <a:rPr lang="en-GB" sz="2400" spc="-25" dirty="0">
                <a:cs typeface="Calibri"/>
              </a:rPr>
              <a:t>so</a:t>
            </a:r>
          </a:p>
          <a:p>
            <a:pPr lvl="1"/>
            <a:r>
              <a:rPr lang="en-GB" spc="-25" dirty="0">
                <a:cs typeface="Calibri"/>
              </a:rPr>
              <a:t>Given a particular </a:t>
            </a:r>
            <a:r>
              <a:rPr lang="en-GB" b="1" spc="-25" dirty="0">
                <a:cs typeface="Calibri"/>
              </a:rPr>
              <a:t>problem/task/situation</a:t>
            </a:r>
            <a:r>
              <a:rPr lang="en-GB" spc="-25" dirty="0">
                <a:cs typeface="Calibri"/>
              </a:rPr>
              <a:t>, explain </a:t>
            </a:r>
            <a:r>
              <a:rPr lang="en-GB" b="1" spc="-25" dirty="0">
                <a:cs typeface="Calibri"/>
              </a:rPr>
              <a:t>how </a:t>
            </a:r>
            <a:r>
              <a:rPr lang="en-GB" spc="-25" dirty="0">
                <a:cs typeface="Calibri"/>
              </a:rPr>
              <a:t>you would solve it (methods, metrics, evaluation used) and comment </a:t>
            </a:r>
            <a:r>
              <a:rPr lang="en-GB" b="1" spc="-25" dirty="0">
                <a:cs typeface="Calibri"/>
              </a:rPr>
              <a:t>why</a:t>
            </a:r>
            <a:endParaRPr lang="it-IT" sz="2400" b="1" dirty="0">
              <a:latin typeface="Calibri"/>
              <a:cs typeface="Calibri"/>
            </a:endParaRPr>
          </a:p>
          <a:p>
            <a:pPr marL="457189" lvl="1" indent="0">
              <a:buNone/>
            </a:pPr>
            <a:endParaRPr lang="en-GB" dirty="0">
              <a:solidFill>
                <a:srgbClr val="FF0000"/>
              </a:solidFill>
            </a:endParaRPr>
          </a:p>
          <a:p>
            <a:pPr lvl="1"/>
            <a:endParaRPr lang="en-GB" dirty="0">
              <a:solidFill>
                <a:srgbClr val="FF0000"/>
              </a:solidFill>
            </a:endParaRPr>
          </a:p>
          <a:p>
            <a:pPr marL="457189" lvl="1" indent="0" algn="r">
              <a:buNone/>
            </a:pPr>
            <a:r>
              <a:rPr lang="en-GB" dirty="0"/>
              <a:t>(9 points)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5A1F71-D77F-5049-B6DB-FD7CA69E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Emanuele Della Valle - http://emanueledellavalle.org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16B443-3F82-BD42-92CF-B32FAD9B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3394A2-5689-C845-95DB-27F089FB77B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3976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85E2613-CFFE-8746-BB6F-5FF859931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>
            <a:normAutofit/>
          </a:bodyPr>
          <a:lstStyle/>
          <a:p>
            <a:r>
              <a:rPr lang="it-IT" sz="4000" b="1" dirty="0" err="1"/>
              <a:t>Questions</a:t>
            </a:r>
            <a:r>
              <a:rPr lang="it-IT" sz="4000" dirty="0"/>
              <a:t> to test the </a:t>
            </a:r>
            <a:r>
              <a:rPr lang="it-IT" sz="4000" b="1" dirty="0" err="1"/>
              <a:t>breadth</a:t>
            </a:r>
            <a:r>
              <a:rPr lang="it-IT" sz="4000" dirty="0"/>
              <a:t> of </a:t>
            </a:r>
            <a:r>
              <a:rPr lang="it-IT" sz="4000" dirty="0" err="1"/>
              <a:t>your</a:t>
            </a:r>
            <a:r>
              <a:rPr lang="it-IT" sz="4000" dirty="0"/>
              <a:t> </a:t>
            </a:r>
            <a:r>
              <a:rPr lang="it-IT" sz="4000" b="1" dirty="0"/>
              <a:t>TSA</a:t>
            </a:r>
            <a:r>
              <a:rPr lang="it-IT" sz="4000" dirty="0"/>
              <a:t> knowledge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517F86-4B29-7742-9D41-82F9D9CAC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7626"/>
            <a:ext cx="10791092" cy="4665663"/>
          </a:xfrm>
          <a:noFill/>
        </p:spPr>
        <p:txBody>
          <a:bodyPr>
            <a:normAutofit fontScale="85000" lnSpcReduction="10000"/>
          </a:bodyPr>
          <a:lstStyle/>
          <a:p>
            <a:r>
              <a:rPr lang="en-GB" sz="2600" dirty="0"/>
              <a:t>What is the </a:t>
            </a:r>
            <a:r>
              <a:rPr lang="en-GB" sz="2600" dirty="0" err="1"/>
              <a:t>i.i.d.</a:t>
            </a:r>
            <a:r>
              <a:rPr lang="en-GB" sz="2600" dirty="0"/>
              <a:t> assumption? How do SML and TSA allow the loosening of part of it?</a:t>
            </a:r>
          </a:p>
          <a:p>
            <a:r>
              <a:rPr lang="en-GB" sz="2600" dirty="0"/>
              <a:t>Which characteristics can a non-stationary time series have? Illustrate it with an example.</a:t>
            </a:r>
          </a:p>
          <a:p>
            <a:r>
              <a:rPr lang="en-GB" sz="2600" dirty="0"/>
              <a:t>Why is the white noise a predictable time series? What is its forecast? What is its error? Explain it </a:t>
            </a:r>
            <a:r>
              <a:rPr lang="en-GB" sz="2600" dirty="0" err="1"/>
              <a:t>w.r.t.</a:t>
            </a:r>
            <a:r>
              <a:rPr lang="en-GB" sz="2600" dirty="0"/>
              <a:t> the possible components of a time series.</a:t>
            </a:r>
          </a:p>
          <a:p>
            <a:r>
              <a:rPr lang="en-GB" sz="2600" dirty="0"/>
              <a:t>Which are the methods to test for stationarity? Explain one of them in detail</a:t>
            </a:r>
          </a:p>
          <a:p>
            <a:r>
              <a:rPr lang="en-GB" sz="2600" dirty="0"/>
              <a:t>Which are the typical time series components? Illustrate your explanation with an example</a:t>
            </a:r>
          </a:p>
          <a:p>
            <a:r>
              <a:rPr lang="en-GB" sz="2600" dirty="0"/>
              <a:t>Which are the methods to detrend a time series? Explain one of them in detail</a:t>
            </a:r>
          </a:p>
          <a:p>
            <a:r>
              <a:rPr lang="en-GB" sz="2600" dirty="0"/>
              <a:t>Which are the methods to identify seasonality in a time series? Explain one of them in detail</a:t>
            </a:r>
          </a:p>
          <a:p>
            <a:r>
              <a:rPr lang="en-GB" sz="2600" dirty="0"/>
              <a:t>Which are the methods to forecast a time series? Compare two methods of your choice (excluding the basic ones)</a:t>
            </a:r>
          </a:p>
          <a:p>
            <a:r>
              <a:rPr lang="en-GB" sz="2600" dirty="0"/>
              <a:t>What are the components of a SARIMAX model? </a:t>
            </a:r>
          </a:p>
          <a:p>
            <a:endParaRPr lang="en-GB" sz="2600" dirty="0"/>
          </a:p>
          <a:p>
            <a:pPr marL="0" indent="0">
              <a:buNone/>
            </a:pPr>
            <a:endParaRPr lang="en-GB" sz="2600" dirty="0"/>
          </a:p>
          <a:p>
            <a:endParaRPr lang="en-GB" sz="26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5A1F71-D77F-5049-B6DB-FD7CA69E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16B443-3F82-BD42-92CF-B32FAD9B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56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85E2613-CFFE-8746-BB6F-5FF859931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02788" cy="1325563"/>
          </a:xfrm>
        </p:spPr>
        <p:txBody>
          <a:bodyPr>
            <a:normAutofit/>
          </a:bodyPr>
          <a:lstStyle/>
          <a:p>
            <a:r>
              <a:rPr lang="it-IT" sz="4000" b="1" dirty="0" err="1"/>
              <a:t>Questions</a:t>
            </a:r>
            <a:r>
              <a:rPr lang="it-IT" sz="4000" dirty="0"/>
              <a:t> to test the </a:t>
            </a:r>
            <a:r>
              <a:rPr lang="en-GB" sz="4000" b="1" dirty="0"/>
              <a:t>depth</a:t>
            </a:r>
            <a:r>
              <a:rPr lang="it-IT" sz="4000" dirty="0"/>
              <a:t> of </a:t>
            </a:r>
            <a:r>
              <a:rPr lang="it-IT" sz="4000" dirty="0" err="1"/>
              <a:t>your</a:t>
            </a:r>
            <a:r>
              <a:rPr lang="it-IT" sz="4000" dirty="0"/>
              <a:t> </a:t>
            </a:r>
            <a:r>
              <a:rPr lang="it-IT" sz="4000" b="1" dirty="0"/>
              <a:t>TSA</a:t>
            </a:r>
            <a:r>
              <a:rPr lang="it-IT" sz="4000" dirty="0"/>
              <a:t> knowledge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517F86-4B29-7742-9D41-82F9D9CAC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37487"/>
            <a:ext cx="11102787" cy="4639477"/>
          </a:xfrm>
          <a:noFill/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What’s the difference between an additive and a multiplicative model for time series decomposition? </a:t>
            </a:r>
            <a:r>
              <a:rPr lang="en-GB" sz="2800" dirty="0"/>
              <a:t>Illustrate your explanation with an example</a:t>
            </a:r>
            <a:endParaRPr lang="en-GB" dirty="0"/>
          </a:p>
          <a:p>
            <a:r>
              <a:rPr lang="en-GB" dirty="0"/>
              <a:t>Why is exponential smoothing named in this way? Discuss the formula of at least one of the three methods presented in the course.</a:t>
            </a:r>
          </a:p>
          <a:p>
            <a:r>
              <a:rPr lang="en-GB" dirty="0"/>
              <a:t>What’s the difference between simple, double, and triple exponential smoothing? </a:t>
            </a:r>
            <a:r>
              <a:rPr lang="en-GB" sz="2800" dirty="0"/>
              <a:t>Illustrate your explanation with an example</a:t>
            </a:r>
            <a:endParaRPr lang="en-GB" dirty="0"/>
          </a:p>
          <a:p>
            <a:r>
              <a:rPr lang="en-GB" dirty="0"/>
              <a:t>What’s the difference between the meaning of moving average in time series decomposition and the MA component in ARMA models? </a:t>
            </a:r>
            <a:r>
              <a:rPr lang="en-GB" sz="2800" dirty="0"/>
              <a:t>Illustrate your explanation with an example</a:t>
            </a:r>
            <a:endParaRPr lang="en-GB" dirty="0"/>
          </a:p>
          <a:p>
            <a:r>
              <a:rPr lang="en-GB" dirty="0"/>
              <a:t>What’s the definition of Autocorrelation? How does it differ from the definition of correlation? </a:t>
            </a:r>
            <a:r>
              <a:rPr lang="en-GB" sz="2800" dirty="0"/>
              <a:t>Illustrate your explanation with an example</a:t>
            </a:r>
            <a:endParaRPr lang="en-GB" dirty="0"/>
          </a:p>
          <a:p>
            <a:r>
              <a:rPr lang="en-GB" dirty="0"/>
              <a:t>What’s the difference between the AR and the MA part of an ARMA model? What is their relation to Autocorrelation and Partial Autocorrelation? </a:t>
            </a:r>
            <a:r>
              <a:rPr lang="en-GB" sz="2800" dirty="0"/>
              <a:t>Illustrate your explanation with an example.</a:t>
            </a:r>
            <a:endParaRPr lang="en-GB" dirty="0"/>
          </a:p>
          <a:p>
            <a:r>
              <a:rPr lang="en-GB" dirty="0"/>
              <a:t>How does the Box-Jenkins Methodology for ARMA models allow us to estimate the orders of the model? </a:t>
            </a:r>
            <a:r>
              <a:rPr lang="en-GB" sz="2800" dirty="0"/>
              <a:t>Illustrate your explanation with an example</a:t>
            </a:r>
          </a:p>
          <a:p>
            <a:r>
              <a:rPr lang="en-GB" dirty="0"/>
              <a:t>What are the exogenous variables in TSA? How do they contribute to the forecasting? What’s their impact on the confidence interval? </a:t>
            </a:r>
            <a:r>
              <a:rPr lang="en-GB" sz="2800" dirty="0"/>
              <a:t>Illustrate your explanation with an example</a:t>
            </a:r>
            <a:endParaRPr lang="en-GB" dirty="0"/>
          </a:p>
          <a:p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5A1F71-D77F-5049-B6DB-FD7CA69E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16B443-3F82-BD42-92CF-B32FAD9B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68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85E2613-CFFE-8746-BB6F-5FF859931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591166" cy="1325563"/>
          </a:xfrm>
        </p:spPr>
        <p:txBody>
          <a:bodyPr>
            <a:normAutofit/>
          </a:bodyPr>
          <a:lstStyle/>
          <a:p>
            <a:r>
              <a:rPr lang="it-IT" sz="4000" b="1" dirty="0" err="1"/>
              <a:t>Questions</a:t>
            </a:r>
            <a:r>
              <a:rPr lang="it-IT" sz="4000" dirty="0"/>
              <a:t> to test the </a:t>
            </a:r>
            <a:r>
              <a:rPr lang="it-IT" sz="4000" b="1" dirty="0" err="1"/>
              <a:t>breadth</a:t>
            </a:r>
            <a:r>
              <a:rPr lang="it-IT" sz="4000" dirty="0"/>
              <a:t> of </a:t>
            </a:r>
            <a:r>
              <a:rPr lang="it-IT" sz="4000" dirty="0" err="1"/>
              <a:t>your</a:t>
            </a:r>
            <a:r>
              <a:rPr lang="it-IT" sz="4000" dirty="0"/>
              <a:t> SML knowledge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517F86-4B29-7742-9D41-82F9D9CAC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1092" cy="4351339"/>
          </a:xfrm>
          <a:noFill/>
        </p:spPr>
        <p:txBody>
          <a:bodyPr>
            <a:normAutofit fontScale="85000" lnSpcReduction="20000"/>
          </a:bodyPr>
          <a:lstStyle/>
          <a:p>
            <a:r>
              <a:rPr lang="en-GB" dirty="0"/>
              <a:t>What are the differences between batch-oriented Machine Learning and Streaming Machine Learning?</a:t>
            </a:r>
          </a:p>
          <a:p>
            <a:r>
              <a:rPr lang="en-GB" dirty="0"/>
              <a:t>What are the benefits and the challenges of Streaming Machine Learning?</a:t>
            </a:r>
          </a:p>
          <a:p>
            <a:r>
              <a:rPr lang="en-GB" dirty="0"/>
              <a:t>What is a concept drift? Which are the types of concept drift? Why is it so important to detect it? Illustrate the difference using the Bayes Theorem and with an example</a:t>
            </a:r>
          </a:p>
          <a:p>
            <a:r>
              <a:rPr lang="en-GB" dirty="0"/>
              <a:t>How can you classify a concept drift with respect to the speed of change? Illustrate the difference with several examples</a:t>
            </a:r>
          </a:p>
          <a:p>
            <a:r>
              <a:rPr lang="en-GB" dirty="0"/>
              <a:t>Which are the typical Streaming Machine Learning algorithms for classification? Illustrate one of them in detail.</a:t>
            </a:r>
          </a:p>
          <a:p>
            <a:r>
              <a:rPr lang="en-GB" dirty="0"/>
              <a:t>What are the components of an SML Ensemble Classification model?</a:t>
            </a:r>
          </a:p>
          <a:p>
            <a:r>
              <a:rPr lang="en-GB" dirty="0"/>
              <a:t>How does SML regression compare to time series forecasting </a:t>
            </a:r>
            <a:r>
              <a:rPr lang="en-GB" dirty="0" err="1"/>
              <a:t>w.r.t.</a:t>
            </a:r>
            <a:r>
              <a:rPr lang="en-GB" dirty="0"/>
              <a:t> types of input features, training, forecasting horizon, and adaptability? 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5A1F71-D77F-5049-B6DB-FD7CA69E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16B443-3F82-BD42-92CF-B32FAD9B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34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85E2613-CFFE-8746-BB6F-5FF859931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95212" cy="1325563"/>
          </a:xfrm>
        </p:spPr>
        <p:txBody>
          <a:bodyPr>
            <a:normAutofit/>
          </a:bodyPr>
          <a:lstStyle/>
          <a:p>
            <a:r>
              <a:rPr lang="it-IT" sz="4000" b="1" dirty="0" err="1"/>
              <a:t>Questions</a:t>
            </a:r>
            <a:r>
              <a:rPr lang="it-IT" sz="4000" dirty="0"/>
              <a:t> to test the </a:t>
            </a:r>
            <a:r>
              <a:rPr lang="en-GB" sz="4000" b="1" dirty="0"/>
              <a:t>depth</a:t>
            </a:r>
            <a:r>
              <a:rPr lang="it-IT" sz="4000" dirty="0"/>
              <a:t> of </a:t>
            </a:r>
            <a:r>
              <a:rPr lang="it-IT" sz="4000" dirty="0" err="1"/>
              <a:t>your</a:t>
            </a:r>
            <a:r>
              <a:rPr lang="it-IT" sz="4000" dirty="0"/>
              <a:t> </a:t>
            </a:r>
            <a:r>
              <a:rPr lang="it-IT" sz="4000" b="1" dirty="0"/>
              <a:t>SML</a:t>
            </a:r>
            <a:r>
              <a:rPr lang="it-IT" sz="4000" dirty="0"/>
              <a:t> knowledge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517F86-4B29-7742-9D41-82F9D9CAC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886"/>
            <a:ext cx="10791092" cy="4530726"/>
          </a:xfrm>
          <a:noFill/>
        </p:spPr>
        <p:txBody>
          <a:bodyPr>
            <a:normAutofit lnSpcReduction="10000"/>
          </a:bodyPr>
          <a:lstStyle/>
          <a:p>
            <a:r>
              <a:rPr lang="en-GB" dirty="0"/>
              <a:t>Which are the concept drift detectors that monitor the error rate? Illustrate how one of them works.</a:t>
            </a:r>
          </a:p>
          <a:p>
            <a:r>
              <a:rPr lang="en-GB" dirty="0"/>
              <a:t>Which are the data drift detectors? Illustrate how one of them works.</a:t>
            </a:r>
          </a:p>
          <a:p>
            <a:r>
              <a:rPr lang="en-GB" dirty="0"/>
              <a:t>How does ADWIN detect a concept drift? Illustrate it with an example.</a:t>
            </a:r>
            <a:endParaRPr lang="en-US" dirty="0"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/>
              <a:t>How does the SML version of KNN work? Illustrate it with an example.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is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Hoeffding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Bound? How and why is it used in SML to build a decision tree?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Why is the Poisson distribution used in SML ensemble methods? What’s the impact of the value of lambda? Illustrate how lambda is used in the SML methods.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5A1F71-D77F-5049-B6DB-FD7CA69E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16B443-3F82-BD42-92CF-B32FAD9B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3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85E2613-CFFE-8746-BB6F-5FF859931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603" y="365125"/>
            <a:ext cx="11787398" cy="1325563"/>
          </a:xfrm>
        </p:spPr>
        <p:txBody>
          <a:bodyPr>
            <a:normAutofit/>
          </a:bodyPr>
          <a:lstStyle/>
          <a:p>
            <a:r>
              <a:rPr lang="it-IT" sz="3600" b="1" dirty="0" err="1"/>
              <a:t>Questions</a:t>
            </a:r>
            <a:r>
              <a:rPr lang="it-IT" sz="3600" dirty="0"/>
              <a:t> to test the </a:t>
            </a:r>
            <a:r>
              <a:rPr lang="it-IT" sz="3600" b="1" dirty="0" err="1"/>
              <a:t>breadth</a:t>
            </a:r>
            <a:r>
              <a:rPr lang="it-IT" sz="3600" b="1" dirty="0"/>
              <a:t> &amp; </a:t>
            </a:r>
            <a:r>
              <a:rPr lang="it-IT" sz="3600" b="1" dirty="0" err="1"/>
              <a:t>depth</a:t>
            </a:r>
            <a:r>
              <a:rPr lang="it-IT" sz="3600" dirty="0"/>
              <a:t> of </a:t>
            </a:r>
            <a:r>
              <a:rPr lang="it-IT" sz="3600" dirty="0" err="1"/>
              <a:t>your</a:t>
            </a:r>
            <a:r>
              <a:rPr lang="it-IT" sz="3600" dirty="0"/>
              <a:t> </a:t>
            </a:r>
            <a:r>
              <a:rPr lang="it-IT" sz="3600" b="1" dirty="0"/>
              <a:t>CL</a:t>
            </a:r>
            <a:r>
              <a:rPr lang="it-IT" sz="3600" dirty="0"/>
              <a:t> knowledge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517F86-4B29-7742-9D41-82F9D9CAC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1092" cy="4351339"/>
          </a:xfrm>
          <a:noFill/>
        </p:spPr>
        <p:txBody>
          <a:bodyPr>
            <a:normAutofit/>
          </a:bodyPr>
          <a:lstStyle/>
          <a:p>
            <a:r>
              <a:rPr lang="en-GB" dirty="0"/>
              <a:t>What’s the stability-plasticity dilemma? </a:t>
            </a:r>
            <a:r>
              <a:rPr lang="en-GB" sz="2800" dirty="0"/>
              <a:t>Illustrate your explanation with an example and discuss the different learning abilities</a:t>
            </a:r>
            <a:r>
              <a:rPr lang="en-GB" dirty="0"/>
              <a:t>.</a:t>
            </a:r>
          </a:p>
          <a:p>
            <a:r>
              <a:rPr lang="en-GB" dirty="0"/>
              <a:t>What are the main differences between Streaming Machine Learning and Continual Learning paradigms? Discuss it </a:t>
            </a:r>
            <a:r>
              <a:rPr lang="en-GB" dirty="0" err="1"/>
              <a:t>w.r.t</a:t>
            </a:r>
            <a:r>
              <a:rPr lang="en-GB" dirty="0"/>
              <a:t> to the objective of the methods and the type of data they process</a:t>
            </a:r>
          </a:p>
          <a:p>
            <a:r>
              <a:rPr lang="en-GB" dirty="0"/>
              <a:t>What are the three main categories of Continual Learning strategies? Explain one in detail.</a:t>
            </a:r>
          </a:p>
          <a:p>
            <a:r>
              <a:rPr lang="en-GB" dirty="0"/>
              <a:t>Which are the primary evaluation metrics used in Continual Learning? Illustrate what they measure and why they are all useful to assess the properties of a method.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5A1F71-D77F-5049-B6DB-FD7CA69E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16B443-3F82-BD42-92CF-B32FAD9B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91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26142-4C6D-1E75-2D5A-800EB2DDA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Exercises</a:t>
            </a:r>
            <a:r>
              <a:rPr lang="en-GB" dirty="0"/>
              <a:t> on </a:t>
            </a:r>
            <a:r>
              <a:rPr lang="en-GB" b="1" dirty="0"/>
              <a:t>TSA, 1</a:t>
            </a:r>
            <a:r>
              <a:rPr lang="en-GB" b="1" baseline="30000" dirty="0"/>
              <a:t>st</a:t>
            </a:r>
            <a:r>
              <a:rPr lang="en-GB" b="1" dirty="0"/>
              <a:t> Type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B82AC-A6B4-D81B-3F7B-D5F720D6A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77134"/>
            <a:ext cx="10853615" cy="4351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Given an additive decomposition plot and a multiplicative decomposition plots: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discuss which decomposition is the most suitable;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discuss which of the TSA model(s) seen in lectures you would apply to this time series to make forecasts.</a:t>
            </a: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1A7A5-27D3-BDB6-49FD-C9DE4F127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461A43-17DF-D335-0F6C-068DDBFD3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79626C1-34B2-2926-CA41-2D1EFDB50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04441" y="3641377"/>
            <a:ext cx="3891141" cy="2569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EDDBDCC0-E015-9C1E-7308-180B4485D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96418" y="3641378"/>
            <a:ext cx="3891141" cy="2569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289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9B45C-2106-E075-04C7-1538BE53F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Exercises</a:t>
            </a:r>
            <a:r>
              <a:rPr lang="en-GB" dirty="0"/>
              <a:t> on </a:t>
            </a:r>
            <a:r>
              <a:rPr lang="en-GB" b="1" dirty="0"/>
              <a:t>TSA, 2</a:t>
            </a:r>
            <a:r>
              <a:rPr lang="en-GB" b="1" baseline="30000" dirty="0"/>
              <a:t>nd</a:t>
            </a:r>
            <a:r>
              <a:rPr lang="en-GB" b="1" dirty="0"/>
              <a:t> Type part 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848AF6-9C89-63EA-1063-35AA1CEC6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A81FB-6465-87D4-3D62-BF095E0A0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10321003-0BE2-AC41-193D-BEC5A5D0A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03863"/>
              </p:ext>
            </p:extLst>
          </p:nvPr>
        </p:nvGraphicFramePr>
        <p:xfrm>
          <a:off x="876357" y="3473609"/>
          <a:ext cx="6324486" cy="256032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24654">
                  <a:extLst>
                    <a:ext uri="{9D8B030D-6E8A-4147-A177-3AD203B41FA5}">
                      <a16:colId xmlns:a16="http://schemas.microsoft.com/office/drawing/2014/main" val="841776145"/>
                    </a:ext>
                  </a:extLst>
                </a:gridCol>
                <a:gridCol w="5899832">
                  <a:extLst>
                    <a:ext uri="{9D8B030D-6E8A-4147-A177-3AD203B41FA5}">
                      <a16:colId xmlns:a16="http://schemas.microsoft.com/office/drawing/2014/main" val="37982830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 dirty="0">
                          <a:effectLst/>
                        </a:rPr>
                        <a:t>1.</a:t>
                      </a:r>
                      <a:endParaRPr lang="en-GB" sz="2400" noProof="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 dirty="0">
                          <a:effectLst/>
                        </a:rPr>
                        <a:t>2.</a:t>
                      </a:r>
                      <a:endParaRPr lang="en-GB" sz="2400" noProof="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 dirty="0">
                          <a:effectLst/>
                        </a:rPr>
                        <a:t>3.</a:t>
                      </a:r>
                      <a:endParaRPr lang="en-GB" sz="2400" noProof="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 dirty="0">
                          <a:effectLst/>
                        </a:rPr>
                        <a:t>4.</a:t>
                      </a:r>
                      <a:endParaRPr lang="en-GB" sz="2400" noProof="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GB" sz="1400" noProof="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 dirty="0">
                          <a:effectLst/>
                        </a:rPr>
                        <a:t>5.</a:t>
                      </a:r>
                      <a:endParaRPr lang="en-GB" sz="2400" noProof="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 dirty="0">
                          <a:effectLst/>
                        </a:rPr>
                        <a:t>6.</a:t>
                      </a:r>
                      <a:endParaRPr lang="en-GB" sz="2400" noProof="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GB" sz="1400" noProof="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 dirty="0">
                          <a:effectLst/>
                        </a:rPr>
                        <a:t>7.</a:t>
                      </a:r>
                      <a:endParaRPr lang="en-GB" sz="2400" noProof="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8.</a:t>
                      </a:r>
                    </a:p>
                    <a:p>
                      <a:pPr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9.</a:t>
                      </a:r>
                    </a:p>
                    <a:p>
                      <a:pPr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10.</a:t>
                      </a:r>
                      <a:endParaRPr lang="en-GB" sz="2400" noProof="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 dirty="0" err="1">
                          <a:effectLst/>
                        </a:rPr>
                        <a:t>data_set</a:t>
                      </a:r>
                      <a:r>
                        <a:rPr lang="en-GB" sz="1400" noProof="0" dirty="0">
                          <a:effectLst/>
                        </a:rPr>
                        <a:t> = </a:t>
                      </a:r>
                      <a:r>
                        <a:rPr lang="en-GB" sz="1400" noProof="0" dirty="0" err="1">
                          <a:effectLst/>
                        </a:rPr>
                        <a:t>pd.read_csv</a:t>
                      </a:r>
                      <a:r>
                        <a:rPr lang="en-GB" sz="1400" noProof="0" dirty="0">
                          <a:effectLst/>
                        </a:rPr>
                        <a:t>(  '</a:t>
                      </a:r>
                      <a:r>
                        <a:rPr lang="en-GB" sz="1400" noProof="0" dirty="0" err="1">
                          <a:effectLst/>
                        </a:rPr>
                        <a:t>shampoo.csv</a:t>
                      </a:r>
                      <a:r>
                        <a:rPr lang="en-GB" sz="1400" noProof="0" dirty="0">
                          <a:effectLst/>
                        </a:rPr>
                        <a:t>’,</a:t>
                      </a:r>
                    </a:p>
                    <a:p>
                      <a:pPr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 dirty="0">
                          <a:effectLst/>
                        </a:rPr>
                        <a:t>                                              </a:t>
                      </a:r>
                      <a:r>
                        <a:rPr lang="en-GB" sz="1400" noProof="0" dirty="0" err="1">
                          <a:effectLst/>
                        </a:rPr>
                        <a:t>infer_datetime_format</a:t>
                      </a:r>
                      <a:r>
                        <a:rPr lang="en-GB" sz="1400" noProof="0" dirty="0">
                          <a:effectLst/>
                        </a:rPr>
                        <a:t>=True,</a:t>
                      </a:r>
                    </a:p>
                    <a:p>
                      <a:pPr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 dirty="0">
                          <a:effectLst/>
                        </a:rPr>
                        <a:t>                                              </a:t>
                      </a:r>
                      <a:r>
                        <a:rPr lang="en-GB" sz="1400" noProof="0" dirty="0" err="1">
                          <a:effectLst/>
                        </a:rPr>
                        <a:t>parse_dates</a:t>
                      </a:r>
                      <a:r>
                        <a:rPr lang="en-GB" sz="1400" noProof="0" dirty="0">
                          <a:effectLst/>
                        </a:rPr>
                        <a:t>=["Month"],</a:t>
                      </a:r>
                    </a:p>
                    <a:p>
                      <a:pPr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 dirty="0">
                          <a:effectLst/>
                        </a:rPr>
                        <a:t>			  </a:t>
                      </a:r>
                      <a:r>
                        <a:rPr lang="en-GB" sz="1400" noProof="0" dirty="0" err="1">
                          <a:effectLst/>
                        </a:rPr>
                        <a:t>index_col</a:t>
                      </a:r>
                      <a:r>
                        <a:rPr lang="en-GB" sz="1400" noProof="0" dirty="0">
                          <a:effectLst/>
                        </a:rPr>
                        <a:t>=["Month"])</a:t>
                      </a:r>
                    </a:p>
                    <a:p>
                      <a:pPr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 dirty="0">
                          <a:effectLst/>
                        </a:rPr>
                        <a:t># ACF and PACF plots of monthly number</a:t>
                      </a:r>
                    </a:p>
                    <a:p>
                      <a:pPr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 dirty="0">
                          <a:effectLst/>
                        </a:rPr>
                        <a:t>…………………………………………(</a:t>
                      </a:r>
                      <a:r>
                        <a:rPr lang="en-GB" sz="1400" noProof="0" dirty="0" err="1">
                          <a:effectLst/>
                        </a:rPr>
                        <a:t>data_set</a:t>
                      </a:r>
                      <a:r>
                        <a:rPr lang="en-GB" sz="1400" noProof="0" dirty="0">
                          <a:effectLst/>
                        </a:rPr>
                        <a:t>['Sales'], lags= ………………, </a:t>
                      </a:r>
                      <a:r>
                        <a:rPr lang="en-GB" sz="1400" noProof="0" dirty="0" err="1">
                          <a:effectLst/>
                        </a:rPr>
                        <a:t>ax</a:t>
                      </a:r>
                      <a:r>
                        <a:rPr lang="en-GB" sz="1400" noProof="0" dirty="0">
                          <a:effectLst/>
                        </a:rPr>
                        <a:t>=</a:t>
                      </a:r>
                      <a:r>
                        <a:rPr lang="en-GB" sz="1400" noProof="0" dirty="0" err="1">
                          <a:effectLst/>
                        </a:rPr>
                        <a:t>acf_ax</a:t>
                      </a:r>
                      <a:r>
                        <a:rPr lang="en-GB" sz="1400" noProof="0" dirty="0">
                          <a:effectLst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 dirty="0">
                          <a:effectLst/>
                        </a:rPr>
                        <a:t>…………………………………………(</a:t>
                      </a:r>
                      <a:r>
                        <a:rPr lang="en-GB" sz="1400" noProof="0" dirty="0" err="1">
                          <a:effectLst/>
                        </a:rPr>
                        <a:t>data_set</a:t>
                      </a:r>
                      <a:r>
                        <a:rPr lang="en-GB" sz="1400" noProof="0" dirty="0">
                          <a:effectLst/>
                        </a:rPr>
                        <a:t>['Sales'], lags= ………………, </a:t>
                      </a:r>
                      <a:r>
                        <a:rPr lang="en-GB" sz="1400" noProof="0" dirty="0" err="1">
                          <a:effectLst/>
                        </a:rPr>
                        <a:t>ax</a:t>
                      </a:r>
                      <a:r>
                        <a:rPr lang="en-GB" sz="1400" noProof="0" dirty="0">
                          <a:effectLst/>
                        </a:rPr>
                        <a:t>=</a:t>
                      </a:r>
                      <a:r>
                        <a:rPr lang="en-GB" sz="1400" noProof="0" dirty="0" err="1">
                          <a:effectLst/>
                        </a:rPr>
                        <a:t>pacf_ax</a:t>
                      </a:r>
                      <a:r>
                        <a:rPr lang="en-GB" sz="1400" noProof="0" dirty="0">
                          <a:effectLst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 dirty="0">
                          <a:effectLst/>
                        </a:rPr>
                        <a:t># ACF and PACF plots of monthly changes (</a:t>
                      </a:r>
                      <a:r>
                        <a:rPr lang="en-GB" sz="1400" noProof="0" dirty="0" err="1">
                          <a:effectLst/>
                        </a:rPr>
                        <a:t>month</a:t>
                      </a:r>
                      <a:r>
                        <a:rPr lang="en-GB" sz="1400" baseline="-25000" noProof="0" dirty="0" err="1">
                          <a:effectLst/>
                        </a:rPr>
                        <a:t>i</a:t>
                      </a:r>
                      <a:r>
                        <a:rPr lang="en-GB" sz="1400" noProof="0" dirty="0">
                          <a:effectLst/>
                        </a:rPr>
                        <a:t> – month</a:t>
                      </a:r>
                      <a:r>
                        <a:rPr lang="en-GB" sz="1400" baseline="-25000" noProof="0" dirty="0">
                          <a:effectLst/>
                        </a:rPr>
                        <a:t>i-1</a:t>
                      </a:r>
                      <a:r>
                        <a:rPr lang="en-GB" sz="1400" noProof="0" dirty="0">
                          <a:effectLst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 dirty="0">
                          <a:effectLst/>
                        </a:rPr>
                        <a:t>y = ………………………………………………………………</a:t>
                      </a:r>
                    </a:p>
                    <a:p>
                      <a:pPr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 dirty="0">
                          <a:effectLst/>
                        </a:rPr>
                        <a:t>…………………………………………(y, lags= ………………, </a:t>
                      </a:r>
                      <a:r>
                        <a:rPr lang="en-GB" sz="1400" noProof="0" dirty="0" err="1">
                          <a:effectLst/>
                        </a:rPr>
                        <a:t>ax</a:t>
                      </a:r>
                      <a:r>
                        <a:rPr lang="en-GB" sz="1400" noProof="0" dirty="0">
                          <a:effectLst/>
                        </a:rPr>
                        <a:t>=</a:t>
                      </a:r>
                      <a:r>
                        <a:rPr lang="en-GB" sz="1400" noProof="0" dirty="0" err="1">
                          <a:effectLst/>
                        </a:rPr>
                        <a:t>acf_ax</a:t>
                      </a:r>
                      <a:r>
                        <a:rPr lang="en-GB" sz="1400" noProof="0" dirty="0">
                          <a:effectLst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 dirty="0">
                          <a:effectLst/>
                        </a:rPr>
                        <a:t>…………………………………………(y, lags= ………………, </a:t>
                      </a:r>
                      <a:r>
                        <a:rPr lang="en-GB" sz="1400" noProof="0" dirty="0" err="1">
                          <a:effectLst/>
                        </a:rPr>
                        <a:t>ax</a:t>
                      </a:r>
                      <a:r>
                        <a:rPr lang="en-GB" sz="1400" noProof="0" dirty="0">
                          <a:effectLst/>
                        </a:rPr>
                        <a:t>=</a:t>
                      </a:r>
                      <a:r>
                        <a:rPr lang="en-GB" sz="1400" noProof="0" dirty="0" err="1">
                          <a:effectLst/>
                        </a:rPr>
                        <a:t>pacf_ax</a:t>
                      </a:r>
                      <a:r>
                        <a:rPr lang="en-GB" sz="1400" noProof="0" dirty="0">
                          <a:effectLst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 dirty="0" err="1">
                          <a:effectLst/>
                        </a:rPr>
                        <a:t>plot.show</a:t>
                      </a:r>
                      <a:r>
                        <a:rPr lang="en-GB" sz="1400" noProof="0" dirty="0">
                          <a:effectLst/>
                        </a:rPr>
                        <a:t>()</a:t>
                      </a:r>
                      <a:endParaRPr lang="en-GB" sz="2400" noProof="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8352169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318B58D-955D-16E9-ACA7-8E4C7F4CC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357" y="1690688"/>
            <a:ext cx="6211277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Given a a code snippet that computes ACF and PACF plots illustrated: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Fill in the blank spaces</a:t>
            </a:r>
            <a:endParaRPr lang="en-US" sz="2400" b="1" dirty="0"/>
          </a:p>
          <a:p>
            <a:pPr lvl="1"/>
            <a:endParaRPr lang="en-US" dirty="0"/>
          </a:p>
          <a:p>
            <a:pPr lvl="1"/>
            <a:endParaRPr lang="en-US" sz="2000" dirty="0"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24AE971-C625-54E1-E245-08015E6E8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444" y="1273857"/>
            <a:ext cx="4745556" cy="276798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48177D51-8F79-C307-41F7-D54C0634CE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" t="4235" r="8564" b="7873"/>
          <a:stretch/>
        </p:blipFill>
        <p:spPr>
          <a:xfrm>
            <a:off x="7779408" y="3954104"/>
            <a:ext cx="4001477" cy="243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30151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10892</TotalTime>
  <Words>1691</Words>
  <Application>Microsoft Macintosh PowerPoint</Application>
  <PresentationFormat>Widescreen</PresentationFormat>
  <Paragraphs>179</Paragraphs>
  <Slides>15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Helvetica Neue</vt:lpstr>
      <vt:lpstr>Helvetica Neue Light</vt:lpstr>
      <vt:lpstr>Rubik</vt:lpstr>
      <vt:lpstr>Rubik Medium</vt:lpstr>
      <vt:lpstr>1_Office Theme</vt:lpstr>
      <vt:lpstr>Streaming Data Analytics  Preview of the  part of the exam about  Streaming Data Science</vt:lpstr>
      <vt:lpstr>Exam content </vt:lpstr>
      <vt:lpstr>Questions to test the breadth of your TSA knowledge</vt:lpstr>
      <vt:lpstr>Questions to test the depth of your TSA knowledge</vt:lpstr>
      <vt:lpstr>Questions to test the breadth of your SML knowledge</vt:lpstr>
      <vt:lpstr>Questions to test the depth of your SML knowledge</vt:lpstr>
      <vt:lpstr>Questions to test the breadth &amp; depth of your CL knowledge</vt:lpstr>
      <vt:lpstr>Exercises on TSA, 1st Type</vt:lpstr>
      <vt:lpstr>Exercises on TSA, 2nd Type part 1</vt:lpstr>
      <vt:lpstr>Exercises on TSA, 2nd Type part 2</vt:lpstr>
      <vt:lpstr>Exercises on SML</vt:lpstr>
      <vt:lpstr>Solution 1/2</vt:lpstr>
      <vt:lpstr>Solution 2/2</vt:lpstr>
      <vt:lpstr>Exercises on CL</vt:lpstr>
      <vt:lpstr>Streaming Data Analytics  Preview of the  part of the exam about  Streaming Data Science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Kafka</dc:title>
  <dc:creator>Emanuele Della Valle</dc:creator>
  <cp:lastModifiedBy>Alessio Bernardo</cp:lastModifiedBy>
  <cp:revision>131</cp:revision>
  <dcterms:created xsi:type="dcterms:W3CDTF">2020-03-05T14:58:03Z</dcterms:created>
  <dcterms:modified xsi:type="dcterms:W3CDTF">2023-12-20T14:32:58Z</dcterms:modified>
</cp:coreProperties>
</file>