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15"/>
  </p:notesMasterIdLst>
  <p:sldIdLst>
    <p:sldId id="384" r:id="rId2"/>
    <p:sldId id="10967" r:id="rId3"/>
    <p:sldId id="1687" r:id="rId4"/>
    <p:sldId id="11017" r:id="rId5"/>
    <p:sldId id="10997" r:id="rId6"/>
    <p:sldId id="10996" r:id="rId7"/>
    <p:sldId id="11015" r:id="rId8"/>
    <p:sldId id="11016" r:id="rId9"/>
    <p:sldId id="11013" r:id="rId10"/>
    <p:sldId id="11014" r:id="rId11"/>
    <p:sldId id="10964" r:id="rId12"/>
    <p:sldId id="10927" r:id="rId13"/>
    <p:sldId id="10966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B62B74-6749-A9F7-7EA8-EDBD46F3EF68}" name="Alessio Bernardo" initials="AB" userId="S::alessio.bernardo@motusml.com::1fe4d5f5-c858-465c-976a-e6383725dab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2692 0 24575,'-29'21'0,"0"1"0,-9 4 0,-3 3 0,3-3 0,-2 2 0,-2-2-852,-4 2 0,0 0 1,-2-3 851,11-6 0,-2-2 0,-1-1 0,0-1 0,-2-2 0,0-1 0,-2-2 0,1-2 0,-1-1 0,0-2 0,0-1 0,0-1 0,-2 0 0,1-1 0,0-1 0,0 0 0,1-1 0,1 0 0,0-1 0,1-1 0,-11 0 0,1-2 0,1-3 0,2 1 0,2-3 0,0 0-13,2 0 1,1-2 0,1 0 12,1 1 0,1-1 0,0 1 0,2 2 0,1 2 0,0 1 305,-14-1 1,1 3-306,3 1 0,2 3 0,5 3 0,1 2 0,4 4 0,1 4 637,1 6 0,3 4-637,2 7 0,2 5 0,1 6 0,2 6 0,-1 9 0,2 3 30,8-15 0,-1 1 0,1 0-30,0 2 0,1 0 0,0-1 0,1-1 0,0 0 0,1-2 2,-4 13 1,2-3-3,3-12 0,1-4 0,-3 14 0,6-23 0,5-17 0,1-5 0,1-5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2692 0 24575,'-29'21'0,"0"1"0,-9 4 0,-3 3 0,3-3 0,-2 2 0,-2-2-852,-4 2 0,0 0 1,-2-3 851,11-6 0,-2-2 0,-1-1 0,0-1 0,-2-2 0,0-1 0,-2-2 0,1-2 0,-1-1 0,0-2 0,0-1 0,0-1 0,-2 0 0,1-1 0,0-1 0,0 0 0,1-1 0,1 0 0,0-1 0,1-1 0,-11 0 0,1-2 0,1-3 0,2 1 0,2-3 0,0 0-13,2 0 1,1-2 0,1 0 12,1 1 0,1-1 0,0 1 0,2 2 0,1 2 0,0 1 305,-14-1 1,1 3-306,3 1 0,2 3 0,5 3 0,1 2 0,4 4 0,1 4 637,1 6 0,3 4-637,2 7 0,2 5 0,1 6 0,2 6 0,-1 9 0,2 3 30,8-15 0,-1 1 0,1 0-30,0 2 0,1 0 0,0-1 0,1-1 0,0 0 0,1-2 2,-4 13 1,2-3-3,3-12 0,1-4 0,-3 14 0,6-23 0,5-17 0,1-5 0,1-5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0,1 10 0,1 5 0,1-6 0,1-11 0,-3-9 0,1-8 0,0-6 0,-1-2 0,1-4 0,3-4 0,6-6 0,15-8 0,15-9 0,-13 12 0,2 0 0,3-2 0,0 2 0,2-2 0,1 2 0,-2 0 0,1 2 0,-4 2 0,-1 1 0,20-10 0,-15 9 0,-12 6 0,-6 4 0,-8 5 0,-4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1157 1 24575,'0'4'0,"0"2"0,0 9 0,0 3 0,0 6 0,-6 4 0,-18 3 0,2-13 0,-6-1 0,-8 3 0,-4-1 0,-8 0 0,-3 0 0,1-1 0,1-1 0,1 0 0,1-1 0,3-1 0,2-1 0,5-1 0,0 1 0,0 1 0,2 1 0,0 1 0,3 1 0,0 3 0,1 2 0,-2 3 0,2 1 0,1 2 0,0 0 0,1 1 0,1 0 0,1-1 0,2-1 0,5-3 0,0-1 0,-10 16 0,10-9 0,9-5 0,4-5 0,3-2 0,3-5 0,1-4 0,0-4 0,0-4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24575,'0'10'0,"0"0"0,0 3 0,0 0 0,0 0 0,0-1 0,0-2 0,0 2 0,0 1 0,1 3 0,2 3 0,3 4 0,5 0 0,1 0 0,1-2 0,-1-2 0,-2-5 0,-2-4 0,-1-3 0,-3-5 0,-1 0 0,0-1 0,4-2 0,14-3 0,12-7 0,24-8 0,-19 5 0,1-1 0,6-1 0,1-1 0,2-1 0,-1 0 0,-1 0 0,-1 2 0,-3 0 0,-1 1 0,-6 3 0,0 1 0,21-6 0,-18 8 0,-16 4 0,-9 4 0,-8 0 0,-3-1 0,-2 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24575,'34'4'0,"35"7"0,-7-3 0,11 1 0,-9-2 0,5 1 0,4-1-1038,13 2 1,5 0 0,0-1 1037,-16-2 0,1 2 0,0-1 0,0 0 0,0 1 0,2 1 0,-2-1 0,-1 2 0,-1 1 0,-2 0 0,1 1 0,-3 1 71,13 2 1,-2 3 0,-3-1-72,-10 1 0,-3 0 0,-2 0 341,14 6 1,-6 2-342,-18-5 0,-4 1 0,24 16 0,-27-7 1569,-17-4-1569,-7 2 645,-5 10-645,-1 14 0,-10-16 0,-1 3 0,-2 8 0,-1 2 0,0 4 0,-1 0 0,-1 0 0,0-1 0,0-4 0,0-2 0,0-10 0,0-4 0,0 17 0,0-19 0,0-17 0,0-8 0,0-6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24575,'11'14'0,"8"4"0,9 7 0,3 0 0,-2 1 0,-5-2 0,-5-2 0,-5 0 0,-5-4 0,-3-3 0,-3-1 0,3-1 0,1 0 0,3 1 0,-1-1 0,-2 0 0,0-5 0,-1-2 0,-1-2 0,-1 2 0,1 2 0,2 2 0,2 2 0,1 2 0,1 2 0,-1-1 0,2 1 0,0 2 0,0-3 0,0-1 0,-1-1 0,-3-2 0,-2-3 0,-1-3 0,-2-3 0,-1-1 0,3-1 0,6-4 0,20-17 0,32-23 0,-17 9 0,4-3 0,5-4 0,1-1 0,0 0 0,0 2 0,-6 4 0,-1 3 0,-9 7 0,-2 2 0,21-12 0,-22 17 0,-15 10 0,-14 7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24575,'7'3'0,"6"15"0,-1 3 0,1 5 0,-1-3 0,0 2 0,2 1-982,-1-2 0,0 2 0,1 0 0,1 0 982,1 3 0,2 1 0,0-1 0,0 0-506,-2-3 1,0-1 0,1 0 0,0 0 0,-1 0 505,0-2 0,-1-1 0,1 1 0,0-1 0,0 0 0,-1-1 0,1 1 0,1-1 0,-1 1 0,1-1 0,-1-1 0,0 0 0,0-1 0,0 1 0,0-1 0,0-1 0,0 0 0,0-2 0,0 0 0,-1-1 0,1-1 0,-1-1 0,1 1 0,-1-3 0,2 2 0,1-1 0,-1-2 0,0 0 0,-1-2 64,2 2 1,0-3-1,0 0 1,-1-1-65,-2-2 0,0 0 0,-1-1 0,0 0 0,0-1 0,-1 1 0,-1-1 0,2 2 0,-1 1 1604,4 2-1604,-8 2 3085,-3-2-3085,-4-1 376,0 0 1,-2-4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0,1 10 0,1 5 0,1-6 0,1-11 0,-3-9 0,1-8 0,0-6 0,-1-2 0,1-4 0,3-4 0,6-6 0,15-8 0,15-9 0,-13 12 0,2 0 0,3-2 0,0 2 0,2-2 0,1 2 0,-2 0 0,1 2 0,-4 2 0,-1 1 0,20-10 0,-15 9 0,-12 6 0,-6 4 0,-8 5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1 24575,'-5'17'0,"-12"17"0,-15 26 0,11-20 0,-2 1 0,-4 5 0,-1 1 0,-4 1 0,0 0 0,-4 1 0,-2-1 0,9-15 0,-3 1 0,0-2-396,-5 2 1,-3 1 0,0-2 395,-6 1 0,-1 0 0,0-3 0,-1 0 0,1-2 0,-1-2 0,4-2 0,-2-2 0,4-2 0,6-3 0,1-3 0,1 0 0,-3 1 0,3-3 0,-12 4 0,23-10 0,14-6 0,5-1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1157 1 24575,'0'4'0,"0"2"0,0 9 0,0 3 0,0 6 0,-6 4 0,-18 3 0,2-13 0,-6-1 0,-8 3 0,-4-1 0,-8 0 0,-3 0 0,1-1 0,1-1 0,1 0 0,1-1 0,3-1 0,2-1 0,5-1 0,0 1 0,0 1 0,2 1 0,0 1 0,3 1 0,0 3 0,1 2 0,-2 3 0,2 1 0,1 2 0,0 0 0,1 1 0,1 0 0,1-1 0,2-1 0,5-3 0,0-1 0,-10 16 0,10-9 0,9-5 0,4-5 0,3-2 0,3-5 0,1-4 0,0-4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24575,'0'10'0,"0"0"0,0 3 0,0 0 0,0 0 0,0-1 0,0-2 0,0 2 0,0 1 0,1 3 0,2 3 0,3 4 0,5 0 0,1 0 0,1-2 0,-1-2 0,-2-5 0,-2-4 0,-1-3 0,-3-5 0,-1 0 0,0-1 0,4-2 0,14-3 0,12-7 0,24-8 0,-19 5 0,1-1 0,6-1 0,1-1 0,2-1 0,-1 0 0,-1 0 0,-1 2 0,-3 0 0,-1 1 0,-6 3 0,0 1 0,21-6 0,-18 8 0,-16 4 0,-9 4 0,-8 0 0,-3-1 0,-2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24575,'34'4'0,"35"7"0,-7-3 0,11 1 0,-9-2 0,5 1 0,4-1-1038,13 2 1,5 0 0,0-1 1037,-16-2 0,1 2 0,0-1 0,0 0 0,0 1 0,2 1 0,-2-1 0,-1 2 0,-1 1 0,-2 0 0,1 1 0,-3 1 71,13 2 1,-2 3 0,-3-1-72,-10 1 0,-3 0 0,-2 0 341,14 6 1,-6 2-342,-18-5 0,-4 1 0,24 16 0,-27-7 1569,-17-4-1569,-7 2 645,-5 10-645,-1 14 0,-10-16 0,-1 3 0,-2 8 0,-1 2 0,0 4 0,-1 0 0,-1 0 0,0-1 0,0-4 0,0-2 0,0-10 0,0-4 0,0 17 0,0-19 0,0-17 0,0-8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24575,'11'14'0,"8"4"0,9 7 0,3 0 0,-2 1 0,-5-2 0,-5-2 0,-5 0 0,-5-4 0,-3-3 0,-3-1 0,3-1 0,1 0 0,3 1 0,-1-1 0,-2 0 0,0-5 0,-1-2 0,-1-2 0,-1 2 0,1 2 0,2 2 0,2 2 0,1 2 0,1 2 0,-1-1 0,2 1 0,0 2 0,0-3 0,0-1 0,-1-1 0,-3-2 0,-2-3 0,-1-3 0,-2-3 0,-1-1 0,3-1 0,6-4 0,20-17 0,32-23 0,-17 9 0,4-3 0,5-4 0,1-1 0,0 0 0,0 2 0,-6 4 0,-1 3 0,-9 7 0,-2 2 0,21-12 0,-22 17 0,-15 10 0,-14 7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24575,'7'3'0,"6"15"0,-1 3 0,1 5 0,-1-3 0,0 2 0,2 1-982,-1-2 0,0 2 0,1 0 0,1 0 982,1 3 0,2 1 0,0-1 0,0 0-506,-2-3 1,0-1 0,1 0 0,0 0 0,-1 0 505,0-2 0,-1-1 0,1 1 0,0-1 0,0 0 0,-1-1 0,1 1 0,1-1 0,-1 1 0,1-1 0,-1-1 0,0 0 0,0-1 0,0 1 0,0-1 0,0-1 0,0 0 0,0-2 0,0 0 0,-1-1 0,1-1 0,-1-1 0,1 1 0,-1-3 0,2 2 0,1-1 0,-1-2 0,0 0 0,-1-2 64,2 2 1,0-3-1,0 0 1,-1-1-65,-2-2 0,0 0 0,-1-1 0,0 0 0,0-1 0,-1 1 0,-1-1 0,2 2 0,-1 1 1604,4 2-1604,-8 2 3085,-3-2-3085,-4-1 376,0 0 1,-2-4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1 24575,'-5'17'0,"-12"17"0,-15 26 0,11-20 0,-2 1 0,-4 5 0,-1 1 0,-4 1 0,0 0 0,-4 1 0,-2-1 0,9-15 0,-3 1 0,0-2-396,-5 2 1,-3 1 0,0-2 395,-6 1 0,-1 0 0,0-3 0,-1 0 0,1-2 0,-1-2 0,4-2 0,-2-2 0,4-2 0,6-3 0,1-3 0,1 0 0,-3 1 0,3-3 0,-12 4 0,23-10 0,14-6 0,5-1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24/11/23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86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84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74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39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1.xml"/><Relationship Id="rId39" Type="http://schemas.openxmlformats.org/officeDocument/2006/relationships/customXml" Target="../ink/ink22.xml"/><Relationship Id="rId21" Type="http://schemas.openxmlformats.org/officeDocument/2006/relationships/image" Target="../media/image6.png"/><Relationship Id="rId34" Type="http://schemas.openxmlformats.org/officeDocument/2006/relationships/customXml" Target="../ink/ink17.xml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4.png"/><Relationship Id="rId25" Type="http://schemas.openxmlformats.org/officeDocument/2006/relationships/image" Target="../media/image317.png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32" Type="http://schemas.openxmlformats.org/officeDocument/2006/relationships/customXml" Target="../ink/ink15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8" Type="http://schemas.openxmlformats.org/officeDocument/2006/relationships/customXml" Target="../ink/ink12.xml"/><Relationship Id="rId36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image" Target="../media/image5.png"/><Relationship Id="rId31" Type="http://schemas.openxmlformats.org/officeDocument/2006/relationships/customXml" Target="../ink/ink14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3.xml"/><Relationship Id="rId35" Type="http://schemas.openxmlformats.org/officeDocument/2006/relationships/customXml" Target="../ink/ink18.xml"/><Relationship Id="rId8" Type="http://schemas.openxmlformats.org/officeDocument/2006/relationships/customXml" Target="../ink/ink3.xml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Regression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>
                <a:cs typeface="Calibri"/>
              </a:rPr>
              <a:t>Base learner’s voting strategy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2B3A8FD3-465D-FD29-2369-03099F1A2C49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295657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11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2227522" y="1832769"/>
            <a:ext cx="7736952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pPr algn="ctr"/>
            <a:r>
              <a:rPr lang="en-US" sz="4800" dirty="0"/>
              <a:t>Exercise 5: Stream Regression</a:t>
            </a:r>
            <a:br>
              <a:rPr lang="en-US" sz="4800" dirty="0"/>
            </a:br>
            <a:r>
              <a:rPr lang="en-US" sz="4800" dirty="0"/>
              <a:t>[optional]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Regression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9753" y="1960010"/>
            <a:ext cx="8312493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Regression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1026" name="Picture 2" descr="A Refresher on Regression Analysis">
            <a:extLst>
              <a:ext uri="{FF2B5EF4-FFF2-40B4-BE49-F238E27FC236}">
                <a16:creationId xmlns:a16="http://schemas.microsoft.com/office/drawing/2014/main" id="{02182B24-03AC-C287-4903-8E00A030E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6955" b="23457"/>
          <a:stretch/>
        </p:blipFill>
        <p:spPr bwMode="auto">
          <a:xfrm>
            <a:off x="4125004" y="3204610"/>
            <a:ext cx="3941991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Classification to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525441"/>
            <a:ext cx="1040324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Instead of using a </a:t>
            </a:r>
            <a:r>
              <a:rPr lang="en-GB" sz="2400" b="1" spc="-5" dirty="0">
                <a:cs typeface="Calibri"/>
              </a:rPr>
              <a:t>majority voting </a:t>
            </a:r>
            <a:r>
              <a:rPr lang="en-GB" sz="2400" spc="-5" dirty="0">
                <a:cs typeface="Calibri"/>
              </a:rPr>
              <a:t>approach, use the </a:t>
            </a:r>
            <a:r>
              <a:rPr lang="en-GB" sz="2400" b="1" spc="-5" dirty="0">
                <a:cs typeface="Calibri"/>
              </a:rPr>
              <a:t>mean</a:t>
            </a:r>
            <a:r>
              <a:rPr lang="en-GB" sz="2400" spc="-5" dirty="0">
                <a:cs typeface="Calibri"/>
              </a:rPr>
              <a:t> or </a:t>
            </a:r>
            <a:r>
              <a:rPr lang="en-GB" sz="2400" b="1" spc="-5" dirty="0">
                <a:cs typeface="Calibri"/>
              </a:rPr>
              <a:t>median </a:t>
            </a:r>
            <a:r>
              <a:rPr lang="en-GB" sz="2400" spc="-5" dirty="0">
                <a:cs typeface="Calibri"/>
              </a:rPr>
              <a:t>or a </a:t>
            </a:r>
            <a:r>
              <a:rPr lang="en-GB" sz="2400" b="1" spc="-5" dirty="0">
                <a:cs typeface="Calibri"/>
              </a:rPr>
              <a:t>regression model </a:t>
            </a:r>
            <a:r>
              <a:rPr lang="en-GB" sz="2400" spc="-5" dirty="0">
                <a:cs typeface="Calibri"/>
              </a:rPr>
              <a:t>built over the points saved into leaves to aggregate results e compute the predicted target feature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C76106E-4618-69EE-C67B-408E76DD43EA}"/>
              </a:ext>
            </a:extLst>
          </p:cNvPr>
          <p:cNvGrpSpPr/>
          <p:nvPr/>
        </p:nvGrpSpPr>
        <p:grpSpPr>
          <a:xfrm>
            <a:off x="1497748" y="3437277"/>
            <a:ext cx="3498114" cy="3101635"/>
            <a:chOff x="1181267" y="2529877"/>
            <a:chExt cx="3498114" cy="3101635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14335494-FF98-4FDF-4C14-BC9C5418FE89}"/>
                </a:ext>
              </a:extLst>
            </p:cNvPr>
            <p:cNvSpPr txBox="1"/>
            <p:nvPr/>
          </p:nvSpPr>
          <p:spPr>
            <a:xfrm>
              <a:off x="2656351" y="3581705"/>
              <a:ext cx="616130" cy="49344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84E591BD-F8C5-8299-3EB4-7F65AEA388B8}"/>
                </a:ext>
              </a:extLst>
            </p:cNvPr>
            <p:cNvSpPr txBox="1"/>
            <p:nvPr/>
          </p:nvSpPr>
          <p:spPr>
            <a:xfrm>
              <a:off x="2215306" y="2529877"/>
              <a:ext cx="1396375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</a:t>
              </a:r>
            </a:p>
          </p:txBody>
        </p:sp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11158C8C-7170-1D27-9418-3C79637559C2}"/>
                </a:ext>
              </a:extLst>
            </p:cNvPr>
            <p:cNvGrpSpPr/>
            <p:nvPr/>
          </p:nvGrpSpPr>
          <p:grpSpPr>
            <a:xfrm>
              <a:off x="1603021" y="2954258"/>
              <a:ext cx="1004681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8" name="Ink 16">
                    <a:extLst>
                      <a:ext uri="{FF2B5EF4-FFF2-40B4-BE49-F238E27FC236}">
                        <a16:creationId xmlns:a16="http://schemas.microsoft.com/office/drawing/2014/main" id="{CCBB2961-8CBE-5886-4A3D-9469EEA00DAF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9" name="Ink 17">
                    <a:extLst>
                      <a:ext uri="{FF2B5EF4-FFF2-40B4-BE49-F238E27FC236}">
                        <a16:creationId xmlns:a16="http://schemas.microsoft.com/office/drawing/2014/main" id="{DD1FA457-7B45-7008-F223-754CA111C1B4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C8F270FB-82A1-9DD4-F6E2-54D2CD57BFC5}"/>
                </a:ext>
              </a:extLst>
            </p:cNvPr>
            <p:cNvGrpSpPr/>
            <p:nvPr/>
          </p:nvGrpSpPr>
          <p:grpSpPr>
            <a:xfrm rot="18708162">
              <a:off x="2714913" y="3081113"/>
              <a:ext cx="472789" cy="346074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19">
                    <a:extLst>
                      <a:ext uri="{FF2B5EF4-FFF2-40B4-BE49-F238E27FC236}">
                        <a16:creationId xmlns:a16="http://schemas.microsoft.com/office/drawing/2014/main" id="{09837F26-F07D-DD75-BC3E-A10F3DC39A06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7" name="Ink 20">
                    <a:extLst>
                      <a:ext uri="{FF2B5EF4-FFF2-40B4-BE49-F238E27FC236}">
                        <a16:creationId xmlns:a16="http://schemas.microsoft.com/office/drawing/2014/main" id="{A9FDE0A2-F950-0AE2-C2C5-0993B5DEAEBA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25">
              <a:extLst>
                <a:ext uri="{FF2B5EF4-FFF2-40B4-BE49-F238E27FC236}">
                  <a16:creationId xmlns:a16="http://schemas.microsoft.com/office/drawing/2014/main" id="{9CFAE420-7347-BB0A-E886-6D6282D3E544}"/>
                </a:ext>
              </a:extLst>
            </p:cNvPr>
            <p:cNvGrpSpPr/>
            <p:nvPr/>
          </p:nvGrpSpPr>
          <p:grpSpPr>
            <a:xfrm>
              <a:off x="3277758" y="2970479"/>
              <a:ext cx="1173917" cy="531431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4" name="Ink 23">
                    <a:extLst>
                      <a:ext uri="{FF2B5EF4-FFF2-40B4-BE49-F238E27FC236}">
                        <a16:creationId xmlns:a16="http://schemas.microsoft.com/office/drawing/2014/main" id="{EC169DF8-E5E5-7992-C60B-51130715D1D9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5" name="Ink 24">
                    <a:extLst>
                      <a:ext uri="{FF2B5EF4-FFF2-40B4-BE49-F238E27FC236}">
                        <a16:creationId xmlns:a16="http://schemas.microsoft.com/office/drawing/2014/main" id="{DD5E4688-EFFC-9B99-1E34-0CBFADC33A22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65F0FE71-D65A-7143-8619-0259D4AD3692}"/>
                </a:ext>
              </a:extLst>
            </p:cNvPr>
            <p:cNvSpPr txBox="1"/>
            <p:nvPr/>
          </p:nvSpPr>
          <p:spPr>
            <a:xfrm>
              <a:off x="1181267" y="3627306"/>
              <a:ext cx="91440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Model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30">
              <a:extLst>
                <a:ext uri="{FF2B5EF4-FFF2-40B4-BE49-F238E27FC236}">
                  <a16:creationId xmlns:a16="http://schemas.microsoft.com/office/drawing/2014/main" id="{1F1B0E55-54A3-BBB8-B7AC-3F41AF078F9D}"/>
                </a:ext>
              </a:extLst>
            </p:cNvPr>
            <p:cNvSpPr txBox="1"/>
            <p:nvPr/>
          </p:nvSpPr>
          <p:spPr>
            <a:xfrm>
              <a:off x="3680021" y="3627306"/>
              <a:ext cx="99936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[</a:t>
              </a:r>
              <a:r>
                <a:rPr lang="en-GB" sz="2000" b="1" dirty="0"/>
                <a:t>Model</a:t>
              </a:r>
              <a:r>
                <a:rPr lang="en-GB" sz="2000" b="1" baseline="-25000" dirty="0"/>
                <a:t>n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3BC79EE2-44E2-95EF-FFB1-6FE27D512AA2}"/>
                </a:ext>
              </a:extLst>
            </p:cNvPr>
            <p:cNvSpPr txBox="1"/>
            <p:nvPr/>
          </p:nvSpPr>
          <p:spPr>
            <a:xfrm>
              <a:off x="2077692" y="4550562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Majority Voting</a:t>
              </a:r>
              <a:endParaRPr lang="en-US" sz="2000" b="1" baseline="-25000" dirty="0"/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5BC9E566-670A-1147-EB30-70A0B9DBA954}"/>
                </a:ext>
              </a:extLst>
            </p:cNvPr>
            <p:cNvSpPr txBox="1"/>
            <p:nvPr/>
          </p:nvSpPr>
          <p:spPr>
            <a:xfrm>
              <a:off x="2048598" y="5246060"/>
              <a:ext cx="1795207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Class prediction</a:t>
              </a:r>
              <a:endParaRPr lang="en-US" sz="2000" b="1" baseline="-25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3">
                  <a:extLst>
                    <a:ext uri="{FF2B5EF4-FFF2-40B4-BE49-F238E27FC236}">
                      <a16:creationId xmlns:a16="http://schemas.microsoft.com/office/drawing/2014/main" id="{A5E281A1-EAA2-E4F7-BA83-4D38B28743FD}"/>
                    </a:ext>
                  </a:extLst>
                </p14:cNvPr>
                <p14:cNvContentPartPr/>
                <p14:nvPr/>
              </p14:nvContentPartPr>
              <p14:xfrm>
                <a:off x="1893567" y="4029548"/>
                <a:ext cx="355244" cy="393285"/>
              </p14:xfrm>
            </p:contentPart>
          </mc:Choice>
          <mc:Fallback xmlns="">
            <p:pic>
              <p:nvPicPr>
                <p:cNvPr id="32" name="Ink 33">
                  <a:extLst>
                    <a:ext uri="{FF2B5EF4-FFF2-40B4-BE49-F238E27FC236}">
                      <a16:creationId xmlns:a16="http://schemas.microsoft.com/office/drawing/2014/main" id="{A5E281A1-EAA2-E4F7-BA83-4D38B28743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455" y="4023425"/>
                  <a:ext cx="367469" cy="40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42">
                  <a:extLst>
                    <a:ext uri="{FF2B5EF4-FFF2-40B4-BE49-F238E27FC236}">
                      <a16:creationId xmlns:a16="http://schemas.microsoft.com/office/drawing/2014/main" id="{A0362402-BD5D-496A-02BF-5516FC1A1634}"/>
                    </a:ext>
                  </a:extLst>
                </p14:cNvPr>
                <p14:cNvContentPartPr/>
                <p14:nvPr/>
              </p14:nvContentPartPr>
              <p14:xfrm>
                <a:off x="3534803" y="4075149"/>
                <a:ext cx="423136" cy="373366"/>
              </p14:xfrm>
            </p:contentPart>
          </mc:Choice>
          <mc:Fallback xmlns="">
            <p:pic>
              <p:nvPicPr>
                <p:cNvPr id="25" name="Ink 42">
                  <a:extLst>
                    <a:ext uri="{FF2B5EF4-FFF2-40B4-BE49-F238E27FC236}">
                      <a16:creationId xmlns:a16="http://schemas.microsoft.com/office/drawing/2014/main" id="{A0362402-BD5D-496A-02BF-5516FC1A1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681" y="4069028"/>
                  <a:ext cx="435380" cy="38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45">
                  <a:extLst>
                    <a:ext uri="{FF2B5EF4-FFF2-40B4-BE49-F238E27FC236}">
                      <a16:creationId xmlns:a16="http://schemas.microsoft.com/office/drawing/2014/main" id="{F1531218-7F9D-E2A2-F017-B4A4BBB4FA8D}"/>
                    </a:ext>
                  </a:extLst>
                </p14:cNvPr>
                <p14:cNvContentPartPr/>
                <p14:nvPr/>
              </p14:nvContentPartPr>
              <p14:xfrm rot="19822387">
                <a:off x="3340301" y="4350460"/>
                <a:ext cx="331200" cy="273562"/>
              </p14:xfrm>
            </p:contentPart>
          </mc:Choice>
          <mc:Fallback xmlns="">
            <p:pic>
              <p:nvPicPr>
                <p:cNvPr id="26" name="Ink 45">
                  <a:extLst>
                    <a:ext uri="{FF2B5EF4-FFF2-40B4-BE49-F238E27FC236}">
                      <a16:creationId xmlns:a16="http://schemas.microsoft.com/office/drawing/2014/main" id="{F1531218-7F9D-E2A2-F017-B4A4BBB4FA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9822387">
                  <a:off x="3334181" y="4344341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49">
              <a:extLst>
                <a:ext uri="{FF2B5EF4-FFF2-40B4-BE49-F238E27FC236}">
                  <a16:creationId xmlns:a16="http://schemas.microsoft.com/office/drawing/2014/main" id="{155864E4-8F9B-B8A8-E900-60FF11A12324}"/>
                </a:ext>
              </a:extLst>
            </p:cNvPr>
            <p:cNvGrpSpPr/>
            <p:nvPr/>
          </p:nvGrpSpPr>
          <p:grpSpPr>
            <a:xfrm>
              <a:off x="2885703" y="49202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0" name="Ink 47">
                    <a:extLst>
                      <a:ext uri="{FF2B5EF4-FFF2-40B4-BE49-F238E27FC236}">
                        <a16:creationId xmlns:a16="http://schemas.microsoft.com/office/drawing/2014/main" id="{42E28341-5E61-BA08-E7FE-D6F4702A76E3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1" name="Ink 48">
                    <a:extLst>
                      <a:ext uri="{FF2B5EF4-FFF2-40B4-BE49-F238E27FC236}">
                        <a16:creationId xmlns:a16="http://schemas.microsoft.com/office/drawing/2014/main" id="{E5552AF9-00C1-955F-7E51-F0C653220C30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53">
                  <a:extLst>
                    <a:ext uri="{FF2B5EF4-FFF2-40B4-BE49-F238E27FC236}">
                      <a16:creationId xmlns:a16="http://schemas.microsoft.com/office/drawing/2014/main" id="{70A636F6-8734-D979-C3C8-461696F74807}"/>
                    </a:ext>
                  </a:extLst>
                </p14:cNvPr>
                <p14:cNvContentPartPr/>
                <p14:nvPr/>
              </p14:nvContentPartPr>
              <p14:xfrm rot="2292359">
                <a:off x="2170851" y="4334039"/>
                <a:ext cx="200160" cy="231840"/>
              </p14:xfrm>
            </p:contentPart>
          </mc:Choice>
          <mc:Fallback xmlns="">
            <p:pic>
              <p:nvPicPr>
                <p:cNvPr id="29" name="Ink 53">
                  <a:extLst>
                    <a:ext uri="{FF2B5EF4-FFF2-40B4-BE49-F238E27FC236}">
                      <a16:creationId xmlns:a16="http://schemas.microsoft.com/office/drawing/2014/main" id="{70A636F6-8734-D979-C3C8-461696F748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2292359">
                  <a:off x="2164720" y="4327919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3024A90-815D-C665-2F8E-DFBF4C0393C1}"/>
              </a:ext>
            </a:extLst>
          </p:cNvPr>
          <p:cNvGrpSpPr/>
          <p:nvPr/>
        </p:nvGrpSpPr>
        <p:grpSpPr>
          <a:xfrm>
            <a:off x="7142120" y="3437277"/>
            <a:ext cx="3885477" cy="3101635"/>
            <a:chOff x="1072383" y="2529877"/>
            <a:chExt cx="3885477" cy="3101635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E9C407A1-E2BB-DC28-824A-6B10FD622226}"/>
                </a:ext>
              </a:extLst>
            </p:cNvPr>
            <p:cNvSpPr txBox="1"/>
            <p:nvPr/>
          </p:nvSpPr>
          <p:spPr>
            <a:xfrm>
              <a:off x="2656351" y="3581705"/>
              <a:ext cx="616130" cy="49344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2104630C-991E-58A4-EDB1-E8446D4264B2}"/>
                </a:ext>
              </a:extLst>
            </p:cNvPr>
            <p:cNvSpPr txBox="1"/>
            <p:nvPr/>
          </p:nvSpPr>
          <p:spPr>
            <a:xfrm>
              <a:off x="2215306" y="2529877"/>
              <a:ext cx="1396375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</a:t>
              </a:r>
            </a:p>
          </p:txBody>
        </p:sp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158FF51A-E11E-93A1-150E-7CB2739AF2F1}"/>
                </a:ext>
              </a:extLst>
            </p:cNvPr>
            <p:cNvGrpSpPr/>
            <p:nvPr/>
          </p:nvGrpSpPr>
          <p:grpSpPr>
            <a:xfrm>
              <a:off x="1603021" y="2954258"/>
              <a:ext cx="1004681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2" name="Ink 16">
                    <a:extLst>
                      <a:ext uri="{FF2B5EF4-FFF2-40B4-BE49-F238E27FC236}">
                        <a16:creationId xmlns:a16="http://schemas.microsoft.com/office/drawing/2014/main" id="{5F7A2E45-A5A9-B5BE-3194-997F7AEBCDA7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63" name="Ink 17">
                    <a:extLst>
                      <a:ext uri="{FF2B5EF4-FFF2-40B4-BE49-F238E27FC236}">
                        <a16:creationId xmlns:a16="http://schemas.microsoft.com/office/drawing/2014/main" id="{38BD25F6-F9BC-36BE-C35D-E1C50811A874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id="{64A9C808-5418-31EE-D8CA-64E534E1D4BA}"/>
                </a:ext>
              </a:extLst>
            </p:cNvPr>
            <p:cNvGrpSpPr/>
            <p:nvPr/>
          </p:nvGrpSpPr>
          <p:grpSpPr>
            <a:xfrm rot="18708162">
              <a:off x="2714913" y="3081113"/>
              <a:ext cx="472789" cy="346074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0" name="Ink 19">
                    <a:extLst>
                      <a:ext uri="{FF2B5EF4-FFF2-40B4-BE49-F238E27FC236}">
                        <a16:creationId xmlns:a16="http://schemas.microsoft.com/office/drawing/2014/main" id="{B2D7FB16-7670-F928-ADD1-7A6E5A432D03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61" name="Ink 20">
                    <a:extLst>
                      <a:ext uri="{FF2B5EF4-FFF2-40B4-BE49-F238E27FC236}">
                        <a16:creationId xmlns:a16="http://schemas.microsoft.com/office/drawing/2014/main" id="{97A3A3EE-F81C-84EB-A802-BD418A83460A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25">
              <a:extLst>
                <a:ext uri="{FF2B5EF4-FFF2-40B4-BE49-F238E27FC236}">
                  <a16:creationId xmlns:a16="http://schemas.microsoft.com/office/drawing/2014/main" id="{EDECE99F-0FFE-5F8D-3BA6-0B0AAC76AEEA}"/>
                </a:ext>
              </a:extLst>
            </p:cNvPr>
            <p:cNvGrpSpPr/>
            <p:nvPr/>
          </p:nvGrpSpPr>
          <p:grpSpPr>
            <a:xfrm>
              <a:off x="3277758" y="2970479"/>
              <a:ext cx="1173917" cy="531431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8" name="Ink 23">
                    <a:extLst>
                      <a:ext uri="{FF2B5EF4-FFF2-40B4-BE49-F238E27FC236}">
                        <a16:creationId xmlns:a16="http://schemas.microsoft.com/office/drawing/2014/main" id="{5561FF0B-37B0-054E-DF20-63A259094F4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9" name="Ink 24">
                    <a:extLst>
                      <a:ext uri="{FF2B5EF4-FFF2-40B4-BE49-F238E27FC236}">
                        <a16:creationId xmlns:a16="http://schemas.microsoft.com/office/drawing/2014/main" id="{2A12EB09-571F-4695-9762-EB7624092EDB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3214F44C-416E-9599-A38C-D458B4E80972}"/>
                </a:ext>
              </a:extLst>
            </p:cNvPr>
            <p:cNvSpPr txBox="1"/>
            <p:nvPr/>
          </p:nvSpPr>
          <p:spPr>
            <a:xfrm>
              <a:off x="1181267" y="3627306"/>
              <a:ext cx="91440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Model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48" name="TextBox 30">
              <a:extLst>
                <a:ext uri="{FF2B5EF4-FFF2-40B4-BE49-F238E27FC236}">
                  <a16:creationId xmlns:a16="http://schemas.microsoft.com/office/drawing/2014/main" id="{DB03B089-6B87-9243-F5E2-7E8A508777A6}"/>
                </a:ext>
              </a:extLst>
            </p:cNvPr>
            <p:cNvSpPr txBox="1"/>
            <p:nvPr/>
          </p:nvSpPr>
          <p:spPr>
            <a:xfrm>
              <a:off x="3680021" y="3627306"/>
              <a:ext cx="99936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[</a:t>
              </a:r>
              <a:r>
                <a:rPr lang="en-GB" sz="2000" b="1" dirty="0"/>
                <a:t>Model</a:t>
              </a:r>
              <a:r>
                <a:rPr lang="en-GB" sz="2000" b="1" baseline="-25000" dirty="0"/>
                <a:t>n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F1FB7F12-4B4C-C0E7-3DB9-8C8CADF53ED1}"/>
                </a:ext>
              </a:extLst>
            </p:cNvPr>
            <p:cNvSpPr txBox="1"/>
            <p:nvPr/>
          </p:nvSpPr>
          <p:spPr>
            <a:xfrm>
              <a:off x="1072383" y="4550562"/>
              <a:ext cx="3885477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Mean, Median, Regression Model</a:t>
              </a:r>
              <a:endParaRPr lang="en-US" sz="2000" b="1" baseline="-25000" dirty="0"/>
            </a:p>
          </p:txBody>
        </p: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C102CB42-8116-107C-B0FF-B1DE0D6B584D}"/>
                </a:ext>
              </a:extLst>
            </p:cNvPr>
            <p:cNvSpPr txBox="1"/>
            <p:nvPr/>
          </p:nvSpPr>
          <p:spPr>
            <a:xfrm>
              <a:off x="1816994" y="5246060"/>
              <a:ext cx="2290098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Numerical prediction</a:t>
              </a:r>
              <a:endParaRPr lang="en-US" sz="2000" b="1" baseline="-25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33">
                  <a:extLst>
                    <a:ext uri="{FF2B5EF4-FFF2-40B4-BE49-F238E27FC236}">
                      <a16:creationId xmlns:a16="http://schemas.microsoft.com/office/drawing/2014/main" id="{4850EFB6-EF36-0C23-9C0F-667715A604E7}"/>
                    </a:ext>
                  </a:extLst>
                </p14:cNvPr>
                <p14:cNvContentPartPr/>
                <p14:nvPr/>
              </p14:nvContentPartPr>
              <p14:xfrm>
                <a:off x="1893567" y="4029548"/>
                <a:ext cx="355244" cy="393285"/>
              </p14:xfrm>
            </p:contentPart>
          </mc:Choice>
          <mc:Fallback xmlns="">
            <p:pic>
              <p:nvPicPr>
                <p:cNvPr id="51" name="Ink 33">
                  <a:extLst>
                    <a:ext uri="{FF2B5EF4-FFF2-40B4-BE49-F238E27FC236}">
                      <a16:creationId xmlns:a16="http://schemas.microsoft.com/office/drawing/2014/main" id="{4850EFB6-EF36-0C23-9C0F-667715A604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455" y="4023425"/>
                  <a:ext cx="367469" cy="40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42">
                  <a:extLst>
                    <a:ext uri="{FF2B5EF4-FFF2-40B4-BE49-F238E27FC236}">
                      <a16:creationId xmlns:a16="http://schemas.microsoft.com/office/drawing/2014/main" id="{3553FFF9-C7B4-A910-2BCD-B6734C284080}"/>
                    </a:ext>
                  </a:extLst>
                </p14:cNvPr>
                <p14:cNvContentPartPr/>
                <p14:nvPr/>
              </p14:nvContentPartPr>
              <p14:xfrm>
                <a:off x="3534803" y="4075149"/>
                <a:ext cx="423136" cy="373366"/>
              </p14:xfrm>
            </p:contentPart>
          </mc:Choice>
          <mc:Fallback xmlns="">
            <p:pic>
              <p:nvPicPr>
                <p:cNvPr id="52" name="Ink 42">
                  <a:extLst>
                    <a:ext uri="{FF2B5EF4-FFF2-40B4-BE49-F238E27FC236}">
                      <a16:creationId xmlns:a16="http://schemas.microsoft.com/office/drawing/2014/main" id="{3553FFF9-C7B4-A910-2BCD-B6734C284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681" y="4069028"/>
                  <a:ext cx="435380" cy="38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45">
                  <a:extLst>
                    <a:ext uri="{FF2B5EF4-FFF2-40B4-BE49-F238E27FC236}">
                      <a16:creationId xmlns:a16="http://schemas.microsoft.com/office/drawing/2014/main" id="{59133847-549C-AFFB-06E5-A75F61A41B94}"/>
                    </a:ext>
                  </a:extLst>
                </p14:cNvPr>
                <p14:cNvContentPartPr/>
                <p14:nvPr/>
              </p14:nvContentPartPr>
              <p14:xfrm rot="19822387">
                <a:off x="3340301" y="4350460"/>
                <a:ext cx="331200" cy="273562"/>
              </p14:xfrm>
            </p:contentPart>
          </mc:Choice>
          <mc:Fallback xmlns="">
            <p:pic>
              <p:nvPicPr>
                <p:cNvPr id="53" name="Ink 45">
                  <a:extLst>
                    <a:ext uri="{FF2B5EF4-FFF2-40B4-BE49-F238E27FC236}">
                      <a16:creationId xmlns:a16="http://schemas.microsoft.com/office/drawing/2014/main" id="{59133847-549C-AFFB-06E5-A75F61A41B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9822387">
                  <a:off x="3334181" y="4344341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oup 49">
              <a:extLst>
                <a:ext uri="{FF2B5EF4-FFF2-40B4-BE49-F238E27FC236}">
                  <a16:creationId xmlns:a16="http://schemas.microsoft.com/office/drawing/2014/main" id="{5D6D7CF9-9622-37B6-AA3E-6C07A7E5FBFF}"/>
                </a:ext>
              </a:extLst>
            </p:cNvPr>
            <p:cNvGrpSpPr/>
            <p:nvPr/>
          </p:nvGrpSpPr>
          <p:grpSpPr>
            <a:xfrm>
              <a:off x="2885703" y="49202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6" name="Ink 47">
                    <a:extLst>
                      <a:ext uri="{FF2B5EF4-FFF2-40B4-BE49-F238E27FC236}">
                        <a16:creationId xmlns:a16="http://schemas.microsoft.com/office/drawing/2014/main" id="{B771D667-F35D-E03C-DA74-0D5910C2C909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7" name="Ink 48">
                    <a:extLst>
                      <a:ext uri="{FF2B5EF4-FFF2-40B4-BE49-F238E27FC236}">
                        <a16:creationId xmlns:a16="http://schemas.microsoft.com/office/drawing/2014/main" id="{20FD173B-420D-8D8A-68D4-831216BB65AF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3">
                  <a:extLst>
                    <a:ext uri="{FF2B5EF4-FFF2-40B4-BE49-F238E27FC236}">
                      <a16:creationId xmlns:a16="http://schemas.microsoft.com/office/drawing/2014/main" id="{2FADC7F7-64BD-BA7A-E3A9-8952E92C4E4B}"/>
                    </a:ext>
                  </a:extLst>
                </p14:cNvPr>
                <p14:cNvContentPartPr/>
                <p14:nvPr/>
              </p14:nvContentPartPr>
              <p14:xfrm rot="2292359">
                <a:off x="2170851" y="4334039"/>
                <a:ext cx="200160" cy="231840"/>
              </p14:xfrm>
            </p:contentPart>
          </mc:Choice>
          <mc:Fallback xmlns="">
            <p:pic>
              <p:nvPicPr>
                <p:cNvPr id="55" name="Ink 53">
                  <a:extLst>
                    <a:ext uri="{FF2B5EF4-FFF2-40B4-BE49-F238E27FC236}">
                      <a16:creationId xmlns:a16="http://schemas.microsoft.com/office/drawing/2014/main" id="{2FADC7F7-64BD-BA7A-E3A9-8952E92C4E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2292359">
                  <a:off x="2164720" y="4327919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object 3">
            <a:extLst>
              <a:ext uri="{FF2B5EF4-FFF2-40B4-BE49-F238E27FC236}">
                <a16:creationId xmlns:a16="http://schemas.microsoft.com/office/drawing/2014/main" id="{72D77234-2CD6-4ABD-4CF3-28292CCE7892}"/>
              </a:ext>
            </a:extLst>
          </p:cNvPr>
          <p:cNvSpPr txBox="1"/>
          <p:nvPr/>
        </p:nvSpPr>
        <p:spPr>
          <a:xfrm>
            <a:off x="2245227" y="2743448"/>
            <a:ext cx="20031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Classification</a:t>
            </a: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78EDF184-A4CE-D564-3EE8-0ABB1B552442}"/>
              </a:ext>
            </a:extLst>
          </p:cNvPr>
          <p:cNvSpPr txBox="1"/>
          <p:nvPr/>
        </p:nvSpPr>
        <p:spPr>
          <a:xfrm>
            <a:off x="8224793" y="2743448"/>
            <a:ext cx="172013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TSA to SML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525441"/>
            <a:ext cx="10403244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TSA</a:t>
            </a:r>
            <a:r>
              <a:rPr lang="en-GB" sz="2400" spc="-5" dirty="0">
                <a:cs typeface="Calibri"/>
              </a:rPr>
              <a:t> models learn from </a:t>
            </a:r>
            <a:r>
              <a:rPr lang="en-GB" sz="2400" b="1" spc="-5" dirty="0">
                <a:cs typeface="Calibri"/>
              </a:rPr>
              <a:t>time series</a:t>
            </a:r>
            <a:r>
              <a:rPr lang="en-GB" sz="2400" spc="-5" dirty="0">
                <a:cs typeface="Calibri"/>
              </a:rPr>
              <a:t> in the past how to </a:t>
            </a:r>
            <a:r>
              <a:rPr lang="en-GB" sz="2400" b="1" spc="-5" dirty="0">
                <a:cs typeface="Calibri"/>
              </a:rPr>
              <a:t>forecast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b="1" spc="-5" dirty="0">
                <a:cs typeface="Calibri"/>
              </a:rPr>
              <a:t>future</a:t>
            </a:r>
            <a:r>
              <a:rPr lang="en-GB" sz="2400" spc="-5" dirty="0">
                <a:cs typeface="Calibri"/>
              </a:rPr>
              <a:t> behaviours, </a:t>
            </a:r>
            <a:r>
              <a:rPr lang="en-GB" sz="2400" b="1" spc="-5" dirty="0">
                <a:cs typeface="Calibri"/>
              </a:rPr>
              <a:t>without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b="1" spc="-5" dirty="0">
                <a:cs typeface="Calibri"/>
              </a:rPr>
              <a:t>knowing</a:t>
            </a:r>
            <a:r>
              <a:rPr lang="en-GB" sz="2400" spc="-5" dirty="0">
                <a:cs typeface="Calibri"/>
              </a:rPr>
              <a:t> the respective </a:t>
            </a:r>
            <a:r>
              <a:rPr lang="en-GB" sz="2400" b="1" spc="-5" dirty="0">
                <a:cs typeface="Calibri"/>
              </a:rPr>
              <a:t>future</a:t>
            </a:r>
            <a:r>
              <a:rPr lang="en-GB" sz="2400" spc="-5" dirty="0">
                <a:cs typeface="Calibri"/>
              </a:rPr>
              <a:t> time series value.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SML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b="1" spc="-5" dirty="0">
                <a:cs typeface="Calibri"/>
              </a:rPr>
              <a:t>Regression</a:t>
            </a:r>
            <a:r>
              <a:rPr lang="en-GB" sz="2400" spc="-5" dirty="0">
                <a:cs typeface="Calibri"/>
              </a:rPr>
              <a:t> models learn how to </a:t>
            </a:r>
            <a:r>
              <a:rPr lang="en-GB" sz="2400" b="1" spc="-5" dirty="0">
                <a:cs typeface="Calibri"/>
              </a:rPr>
              <a:t>predict</a:t>
            </a:r>
            <a:r>
              <a:rPr lang="en-GB" sz="2400" spc="-5" dirty="0">
                <a:cs typeface="Calibri"/>
              </a:rPr>
              <a:t> data coming from a </a:t>
            </a:r>
            <a:r>
              <a:rPr lang="en-GB" sz="2400" b="1" spc="-5" dirty="0">
                <a:cs typeface="Calibri"/>
              </a:rPr>
              <a:t>continuous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b="1" spc="-5" dirty="0">
                <a:cs typeface="Calibri"/>
              </a:rPr>
              <a:t>flow</a:t>
            </a:r>
            <a:r>
              <a:rPr lang="en-GB" sz="2400" spc="-5" dirty="0">
                <a:cs typeface="Calibri"/>
              </a:rPr>
              <a:t>. To </a:t>
            </a:r>
            <a:r>
              <a:rPr lang="en-GB" sz="2400" b="1" spc="-5" dirty="0">
                <a:cs typeface="Calibri"/>
              </a:rPr>
              <a:t>predict</a:t>
            </a:r>
            <a:r>
              <a:rPr lang="en-GB" sz="2400" spc="-5" dirty="0">
                <a:cs typeface="Calibri"/>
              </a:rPr>
              <a:t> a </a:t>
            </a:r>
            <a:r>
              <a:rPr lang="en-GB" sz="2400" b="1" spc="-5" dirty="0">
                <a:cs typeface="Calibri"/>
              </a:rPr>
              <a:t>new</a:t>
            </a:r>
            <a:r>
              <a:rPr lang="en-GB" sz="2400" spc="-5" dirty="0">
                <a:cs typeface="Calibri"/>
              </a:rPr>
              <a:t> </a:t>
            </a:r>
            <a:r>
              <a:rPr lang="en-GB" sz="2400" b="1" spc="-5" dirty="0">
                <a:cs typeface="Calibri"/>
              </a:rPr>
              <a:t>label</a:t>
            </a:r>
            <a:r>
              <a:rPr lang="en-GB" sz="2400" spc="-5" dirty="0">
                <a:cs typeface="Calibri"/>
              </a:rPr>
              <a:t>, they must </a:t>
            </a:r>
            <a:r>
              <a:rPr lang="en-GB" sz="2400" b="1" spc="-5" dirty="0">
                <a:cs typeface="Calibri"/>
              </a:rPr>
              <a:t>see</a:t>
            </a:r>
            <a:r>
              <a:rPr lang="en-GB" sz="2400" spc="-5" dirty="0">
                <a:cs typeface="Calibri"/>
              </a:rPr>
              <a:t> the respective </a:t>
            </a:r>
            <a:r>
              <a:rPr lang="en-GB" sz="2400" b="1" spc="-5" dirty="0">
                <a:cs typeface="Calibri"/>
              </a:rPr>
              <a:t>features</a:t>
            </a:r>
            <a:r>
              <a:rPr lang="en-GB" sz="2400" spc="-5" dirty="0">
                <a:cs typeface="Calibri"/>
              </a:rPr>
              <a:t>.</a:t>
            </a:r>
          </a:p>
        </p:txBody>
      </p:sp>
      <p:sp>
        <p:nvSpPr>
          <p:cNvPr id="64" name="object 3">
            <a:extLst>
              <a:ext uri="{FF2B5EF4-FFF2-40B4-BE49-F238E27FC236}">
                <a16:creationId xmlns:a16="http://schemas.microsoft.com/office/drawing/2014/main" id="{72D77234-2CD6-4ABD-4CF3-28292CCE7892}"/>
              </a:ext>
            </a:extLst>
          </p:cNvPr>
          <p:cNvSpPr txBox="1"/>
          <p:nvPr/>
        </p:nvSpPr>
        <p:spPr>
          <a:xfrm>
            <a:off x="2192668" y="3161401"/>
            <a:ext cx="23679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TSA Forecasting</a:t>
            </a: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78EDF184-A4CE-D564-3EE8-0ABB1B552442}"/>
              </a:ext>
            </a:extLst>
          </p:cNvPr>
          <p:cNvSpPr txBox="1"/>
          <p:nvPr/>
        </p:nvSpPr>
        <p:spPr>
          <a:xfrm>
            <a:off x="6373385" y="3158737"/>
            <a:ext cx="39629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SML Regression prediction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2140839A-4AA3-B233-059A-152C6C30F143}"/>
              </a:ext>
            </a:extLst>
          </p:cNvPr>
          <p:cNvSpPr txBox="1"/>
          <p:nvPr/>
        </p:nvSpPr>
        <p:spPr>
          <a:xfrm>
            <a:off x="6559296" y="-426720"/>
            <a:ext cx="0" cy="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pic>
        <p:nvPicPr>
          <p:cNvPr id="13" name="Picture 2" descr="A Refresher on Regression Analysis">
            <a:extLst>
              <a:ext uri="{FF2B5EF4-FFF2-40B4-BE49-F238E27FC236}">
                <a16:creationId xmlns:a16="http://schemas.microsoft.com/office/drawing/2014/main" id="{F441B81E-6D54-EEB8-CA42-574FC610C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6955" b="23457"/>
          <a:stretch/>
        </p:blipFill>
        <p:spPr bwMode="auto">
          <a:xfrm>
            <a:off x="6695089" y="3834499"/>
            <a:ext cx="3319591" cy="21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uppo 71">
            <a:extLst>
              <a:ext uri="{FF2B5EF4-FFF2-40B4-BE49-F238E27FC236}">
                <a16:creationId xmlns:a16="http://schemas.microsoft.com/office/drawing/2014/main" id="{B4C12B3F-181D-933A-8E12-8C6EB7EBE7A6}"/>
              </a:ext>
            </a:extLst>
          </p:cNvPr>
          <p:cNvGrpSpPr/>
          <p:nvPr/>
        </p:nvGrpSpPr>
        <p:grpSpPr>
          <a:xfrm>
            <a:off x="1905474" y="3618489"/>
            <a:ext cx="3305541" cy="2726038"/>
            <a:chOff x="1690321" y="3616935"/>
            <a:chExt cx="3305541" cy="2726038"/>
          </a:xfrm>
        </p:grpSpPr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A0502174-8204-2B0F-14C8-105BF96105BC}"/>
                </a:ext>
              </a:extLst>
            </p:cNvPr>
            <p:cNvCxnSpPr/>
            <p:nvPr/>
          </p:nvCxnSpPr>
          <p:spPr>
            <a:xfrm>
              <a:off x="3967351" y="3678973"/>
              <a:ext cx="0" cy="2664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bject 3">
              <a:extLst>
                <a:ext uri="{FF2B5EF4-FFF2-40B4-BE49-F238E27FC236}">
                  <a16:creationId xmlns:a16="http://schemas.microsoft.com/office/drawing/2014/main" id="{C5A2389F-2766-69C4-311E-3D372B9BE2A3}"/>
                </a:ext>
              </a:extLst>
            </p:cNvPr>
            <p:cNvSpPr txBox="1"/>
            <p:nvPr/>
          </p:nvSpPr>
          <p:spPr>
            <a:xfrm>
              <a:off x="2684907" y="5866281"/>
              <a:ext cx="476584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000" spc="-5" dirty="0">
                  <a:cs typeface="Calibri"/>
                </a:rPr>
                <a:t>Past</a:t>
              </a:r>
            </a:p>
          </p:txBody>
        </p:sp>
        <p:sp>
          <p:nvSpPr>
            <p:cNvPr id="66" name="object 3">
              <a:extLst>
                <a:ext uri="{FF2B5EF4-FFF2-40B4-BE49-F238E27FC236}">
                  <a16:creationId xmlns:a16="http://schemas.microsoft.com/office/drawing/2014/main" id="{3FE6DA25-31AE-E68E-8970-F186DB71B18B}"/>
                </a:ext>
              </a:extLst>
            </p:cNvPr>
            <p:cNvSpPr txBox="1"/>
            <p:nvPr/>
          </p:nvSpPr>
          <p:spPr>
            <a:xfrm>
              <a:off x="4240125" y="5866281"/>
              <a:ext cx="755737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000" spc="-5" dirty="0">
                  <a:cs typeface="Calibri"/>
                </a:rPr>
                <a:t>Future</a:t>
              </a:r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C449117E-B2D8-B783-4B76-64610528E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321" y="3626628"/>
              <a:ext cx="3159680" cy="2196000"/>
            </a:xfrm>
            <a:custGeom>
              <a:avLst/>
              <a:gdLst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62031 w 3978031"/>
                <a:gd name="connsiteY78" fmla="*/ 296985 h 500229"/>
                <a:gd name="connsiteX79" fmla="*/ 2993292 w 3978031"/>
                <a:gd name="connsiteY79" fmla="*/ 351692 h 500229"/>
                <a:gd name="connsiteX80" fmla="*/ 3016739 w 3978031"/>
                <a:gd name="connsiteY80" fmla="*/ 375139 h 500229"/>
                <a:gd name="connsiteX81" fmla="*/ 2993292 w 3978031"/>
                <a:gd name="connsiteY81" fmla="*/ 367323 h 500229"/>
                <a:gd name="connsiteX82" fmla="*/ 2969846 w 3978031"/>
                <a:gd name="connsiteY82" fmla="*/ 351692 h 500229"/>
                <a:gd name="connsiteX83" fmla="*/ 2962031 w 3978031"/>
                <a:gd name="connsiteY83" fmla="*/ 281354 h 500229"/>
                <a:gd name="connsiteX84" fmla="*/ 2977662 w 3978031"/>
                <a:gd name="connsiteY84" fmla="*/ 257908 h 500229"/>
                <a:gd name="connsiteX85" fmla="*/ 3001108 w 3978031"/>
                <a:gd name="connsiteY85" fmla="*/ 265723 h 500229"/>
                <a:gd name="connsiteX86" fmla="*/ 3024554 w 3978031"/>
                <a:gd name="connsiteY86" fmla="*/ 289169 h 500229"/>
                <a:gd name="connsiteX87" fmla="*/ 3048000 w 3978031"/>
                <a:gd name="connsiteY87" fmla="*/ 273539 h 500229"/>
                <a:gd name="connsiteX88" fmla="*/ 3071446 w 3978031"/>
                <a:gd name="connsiteY88" fmla="*/ 281354 h 500229"/>
                <a:gd name="connsiteX89" fmla="*/ 3102708 w 3978031"/>
                <a:gd name="connsiteY89" fmla="*/ 234462 h 500229"/>
                <a:gd name="connsiteX90" fmla="*/ 3118339 w 3978031"/>
                <a:gd name="connsiteY90" fmla="*/ 211015 h 500229"/>
                <a:gd name="connsiteX91" fmla="*/ 3157416 w 3978031"/>
                <a:gd name="connsiteY91" fmla="*/ 164123 h 500229"/>
                <a:gd name="connsiteX92" fmla="*/ 3180862 w 3978031"/>
                <a:gd name="connsiteY92" fmla="*/ 117231 h 500229"/>
                <a:gd name="connsiteX93" fmla="*/ 3227754 w 3978031"/>
                <a:gd name="connsiteY93" fmla="*/ 101600 h 500229"/>
                <a:gd name="connsiteX94" fmla="*/ 3251200 w 3978031"/>
                <a:gd name="connsiteY94" fmla="*/ 203200 h 500229"/>
                <a:gd name="connsiteX95" fmla="*/ 3259016 w 3978031"/>
                <a:gd name="connsiteY95" fmla="*/ 226646 h 500229"/>
                <a:gd name="connsiteX96" fmla="*/ 3290277 w 3978031"/>
                <a:gd name="connsiteY96" fmla="*/ 273539 h 500229"/>
                <a:gd name="connsiteX97" fmla="*/ 3305908 w 3978031"/>
                <a:gd name="connsiteY97" fmla="*/ 296985 h 500229"/>
                <a:gd name="connsiteX98" fmla="*/ 3321539 w 3978031"/>
                <a:gd name="connsiteY98" fmla="*/ 273539 h 500229"/>
                <a:gd name="connsiteX99" fmla="*/ 3384062 w 3978031"/>
                <a:gd name="connsiteY99" fmla="*/ 250092 h 500229"/>
                <a:gd name="connsiteX100" fmla="*/ 3391877 w 3978031"/>
                <a:gd name="connsiteY100" fmla="*/ 211015 h 500229"/>
                <a:gd name="connsiteX101" fmla="*/ 3438769 w 3978031"/>
                <a:gd name="connsiteY101" fmla="*/ 226646 h 500229"/>
                <a:gd name="connsiteX102" fmla="*/ 3462216 w 3978031"/>
                <a:gd name="connsiteY102" fmla="*/ 234462 h 500229"/>
                <a:gd name="connsiteX103" fmla="*/ 3454400 w 3978031"/>
                <a:gd name="connsiteY103" fmla="*/ 117231 h 500229"/>
                <a:gd name="connsiteX104" fmla="*/ 3462216 w 3978031"/>
                <a:gd name="connsiteY104" fmla="*/ 62523 h 500229"/>
                <a:gd name="connsiteX105" fmla="*/ 3524739 w 3978031"/>
                <a:gd name="connsiteY105" fmla="*/ 54708 h 500229"/>
                <a:gd name="connsiteX106" fmla="*/ 3571631 w 3978031"/>
                <a:gd name="connsiteY106" fmla="*/ 39077 h 500229"/>
                <a:gd name="connsiteX107" fmla="*/ 3595077 w 3978031"/>
                <a:gd name="connsiteY107" fmla="*/ 179754 h 500229"/>
                <a:gd name="connsiteX108" fmla="*/ 3602892 w 3978031"/>
                <a:gd name="connsiteY108" fmla="*/ 203200 h 500229"/>
                <a:gd name="connsiteX109" fmla="*/ 3626339 w 3978031"/>
                <a:gd name="connsiteY109" fmla="*/ 211015 h 500229"/>
                <a:gd name="connsiteX110" fmla="*/ 3649785 w 3978031"/>
                <a:gd name="connsiteY110" fmla="*/ 203200 h 500229"/>
                <a:gd name="connsiteX111" fmla="*/ 3665416 w 3978031"/>
                <a:gd name="connsiteY111" fmla="*/ 179754 h 500229"/>
                <a:gd name="connsiteX112" fmla="*/ 3696677 w 3978031"/>
                <a:gd name="connsiteY112" fmla="*/ 187569 h 500229"/>
                <a:gd name="connsiteX113" fmla="*/ 3727939 w 3978031"/>
                <a:gd name="connsiteY113" fmla="*/ 179754 h 500229"/>
                <a:gd name="connsiteX114" fmla="*/ 3751385 w 3978031"/>
                <a:gd name="connsiteY114" fmla="*/ 164123 h 500229"/>
                <a:gd name="connsiteX115" fmla="*/ 3798277 w 3978031"/>
                <a:gd name="connsiteY115" fmla="*/ 148492 h 500229"/>
                <a:gd name="connsiteX116" fmla="*/ 3821723 w 3978031"/>
                <a:gd name="connsiteY116" fmla="*/ 70339 h 500229"/>
                <a:gd name="connsiteX117" fmla="*/ 3829539 w 3978031"/>
                <a:gd name="connsiteY117" fmla="*/ 7815 h 500229"/>
                <a:gd name="connsiteX118" fmla="*/ 3852985 w 3978031"/>
                <a:gd name="connsiteY118" fmla="*/ 0 h 500229"/>
                <a:gd name="connsiteX119" fmla="*/ 3868616 w 3978031"/>
                <a:gd name="connsiteY119" fmla="*/ 23446 h 500229"/>
                <a:gd name="connsiteX120" fmla="*/ 3892062 w 3978031"/>
                <a:gd name="connsiteY120" fmla="*/ 70339 h 500229"/>
                <a:gd name="connsiteX121" fmla="*/ 3899877 w 3978031"/>
                <a:gd name="connsiteY121" fmla="*/ 93785 h 500229"/>
                <a:gd name="connsiteX122" fmla="*/ 3931139 w 3978031"/>
                <a:gd name="connsiteY122" fmla="*/ 140677 h 500229"/>
                <a:gd name="connsiteX123" fmla="*/ 3962400 w 3978031"/>
                <a:gd name="connsiteY123" fmla="*/ 211015 h 500229"/>
                <a:gd name="connsiteX124" fmla="*/ 3978031 w 3978031"/>
                <a:gd name="connsiteY124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93292 w 3978031"/>
                <a:gd name="connsiteY78" fmla="*/ 351692 h 500229"/>
                <a:gd name="connsiteX79" fmla="*/ 3016739 w 3978031"/>
                <a:gd name="connsiteY79" fmla="*/ 375139 h 500229"/>
                <a:gd name="connsiteX80" fmla="*/ 2993292 w 3978031"/>
                <a:gd name="connsiteY80" fmla="*/ 367323 h 500229"/>
                <a:gd name="connsiteX81" fmla="*/ 2969846 w 3978031"/>
                <a:gd name="connsiteY81" fmla="*/ 351692 h 500229"/>
                <a:gd name="connsiteX82" fmla="*/ 2962031 w 3978031"/>
                <a:gd name="connsiteY82" fmla="*/ 281354 h 500229"/>
                <a:gd name="connsiteX83" fmla="*/ 2977662 w 3978031"/>
                <a:gd name="connsiteY83" fmla="*/ 257908 h 500229"/>
                <a:gd name="connsiteX84" fmla="*/ 3001108 w 3978031"/>
                <a:gd name="connsiteY84" fmla="*/ 265723 h 500229"/>
                <a:gd name="connsiteX85" fmla="*/ 3024554 w 3978031"/>
                <a:gd name="connsiteY85" fmla="*/ 289169 h 500229"/>
                <a:gd name="connsiteX86" fmla="*/ 3048000 w 3978031"/>
                <a:gd name="connsiteY86" fmla="*/ 273539 h 500229"/>
                <a:gd name="connsiteX87" fmla="*/ 3071446 w 3978031"/>
                <a:gd name="connsiteY87" fmla="*/ 281354 h 500229"/>
                <a:gd name="connsiteX88" fmla="*/ 3102708 w 3978031"/>
                <a:gd name="connsiteY88" fmla="*/ 234462 h 500229"/>
                <a:gd name="connsiteX89" fmla="*/ 3118339 w 3978031"/>
                <a:gd name="connsiteY89" fmla="*/ 211015 h 500229"/>
                <a:gd name="connsiteX90" fmla="*/ 3157416 w 3978031"/>
                <a:gd name="connsiteY90" fmla="*/ 164123 h 500229"/>
                <a:gd name="connsiteX91" fmla="*/ 3180862 w 3978031"/>
                <a:gd name="connsiteY91" fmla="*/ 117231 h 500229"/>
                <a:gd name="connsiteX92" fmla="*/ 3227754 w 3978031"/>
                <a:gd name="connsiteY92" fmla="*/ 101600 h 500229"/>
                <a:gd name="connsiteX93" fmla="*/ 3251200 w 3978031"/>
                <a:gd name="connsiteY93" fmla="*/ 203200 h 500229"/>
                <a:gd name="connsiteX94" fmla="*/ 3259016 w 3978031"/>
                <a:gd name="connsiteY94" fmla="*/ 226646 h 500229"/>
                <a:gd name="connsiteX95" fmla="*/ 3290277 w 3978031"/>
                <a:gd name="connsiteY95" fmla="*/ 273539 h 500229"/>
                <a:gd name="connsiteX96" fmla="*/ 3305908 w 3978031"/>
                <a:gd name="connsiteY96" fmla="*/ 296985 h 500229"/>
                <a:gd name="connsiteX97" fmla="*/ 3321539 w 3978031"/>
                <a:gd name="connsiteY97" fmla="*/ 273539 h 500229"/>
                <a:gd name="connsiteX98" fmla="*/ 3384062 w 3978031"/>
                <a:gd name="connsiteY98" fmla="*/ 250092 h 500229"/>
                <a:gd name="connsiteX99" fmla="*/ 3391877 w 3978031"/>
                <a:gd name="connsiteY99" fmla="*/ 211015 h 500229"/>
                <a:gd name="connsiteX100" fmla="*/ 3438769 w 3978031"/>
                <a:gd name="connsiteY100" fmla="*/ 226646 h 500229"/>
                <a:gd name="connsiteX101" fmla="*/ 3462216 w 3978031"/>
                <a:gd name="connsiteY101" fmla="*/ 234462 h 500229"/>
                <a:gd name="connsiteX102" fmla="*/ 3454400 w 3978031"/>
                <a:gd name="connsiteY102" fmla="*/ 117231 h 500229"/>
                <a:gd name="connsiteX103" fmla="*/ 3462216 w 3978031"/>
                <a:gd name="connsiteY103" fmla="*/ 62523 h 500229"/>
                <a:gd name="connsiteX104" fmla="*/ 3524739 w 3978031"/>
                <a:gd name="connsiteY104" fmla="*/ 54708 h 500229"/>
                <a:gd name="connsiteX105" fmla="*/ 3571631 w 3978031"/>
                <a:gd name="connsiteY105" fmla="*/ 39077 h 500229"/>
                <a:gd name="connsiteX106" fmla="*/ 3595077 w 3978031"/>
                <a:gd name="connsiteY106" fmla="*/ 179754 h 500229"/>
                <a:gd name="connsiteX107" fmla="*/ 3602892 w 3978031"/>
                <a:gd name="connsiteY107" fmla="*/ 203200 h 500229"/>
                <a:gd name="connsiteX108" fmla="*/ 3626339 w 3978031"/>
                <a:gd name="connsiteY108" fmla="*/ 211015 h 500229"/>
                <a:gd name="connsiteX109" fmla="*/ 3649785 w 3978031"/>
                <a:gd name="connsiteY109" fmla="*/ 203200 h 500229"/>
                <a:gd name="connsiteX110" fmla="*/ 3665416 w 3978031"/>
                <a:gd name="connsiteY110" fmla="*/ 179754 h 500229"/>
                <a:gd name="connsiteX111" fmla="*/ 3696677 w 3978031"/>
                <a:gd name="connsiteY111" fmla="*/ 187569 h 500229"/>
                <a:gd name="connsiteX112" fmla="*/ 3727939 w 3978031"/>
                <a:gd name="connsiteY112" fmla="*/ 179754 h 500229"/>
                <a:gd name="connsiteX113" fmla="*/ 3751385 w 3978031"/>
                <a:gd name="connsiteY113" fmla="*/ 164123 h 500229"/>
                <a:gd name="connsiteX114" fmla="*/ 3798277 w 3978031"/>
                <a:gd name="connsiteY114" fmla="*/ 148492 h 500229"/>
                <a:gd name="connsiteX115" fmla="*/ 3821723 w 3978031"/>
                <a:gd name="connsiteY115" fmla="*/ 70339 h 500229"/>
                <a:gd name="connsiteX116" fmla="*/ 3829539 w 3978031"/>
                <a:gd name="connsiteY116" fmla="*/ 7815 h 500229"/>
                <a:gd name="connsiteX117" fmla="*/ 3852985 w 3978031"/>
                <a:gd name="connsiteY117" fmla="*/ 0 h 500229"/>
                <a:gd name="connsiteX118" fmla="*/ 3868616 w 3978031"/>
                <a:gd name="connsiteY118" fmla="*/ 23446 h 500229"/>
                <a:gd name="connsiteX119" fmla="*/ 3892062 w 3978031"/>
                <a:gd name="connsiteY119" fmla="*/ 70339 h 500229"/>
                <a:gd name="connsiteX120" fmla="*/ 3899877 w 3978031"/>
                <a:gd name="connsiteY120" fmla="*/ 93785 h 500229"/>
                <a:gd name="connsiteX121" fmla="*/ 3931139 w 3978031"/>
                <a:gd name="connsiteY121" fmla="*/ 140677 h 500229"/>
                <a:gd name="connsiteX122" fmla="*/ 3962400 w 3978031"/>
                <a:gd name="connsiteY122" fmla="*/ 211015 h 500229"/>
                <a:gd name="connsiteX123" fmla="*/ 3978031 w 3978031"/>
                <a:gd name="connsiteY123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93292 w 3978031"/>
                <a:gd name="connsiteY78" fmla="*/ 351692 h 500229"/>
                <a:gd name="connsiteX79" fmla="*/ 3016739 w 3978031"/>
                <a:gd name="connsiteY79" fmla="*/ 375139 h 500229"/>
                <a:gd name="connsiteX80" fmla="*/ 2993292 w 3978031"/>
                <a:gd name="connsiteY80" fmla="*/ 367323 h 500229"/>
                <a:gd name="connsiteX81" fmla="*/ 2962031 w 3978031"/>
                <a:gd name="connsiteY81" fmla="*/ 281354 h 500229"/>
                <a:gd name="connsiteX82" fmla="*/ 2977662 w 3978031"/>
                <a:gd name="connsiteY82" fmla="*/ 257908 h 500229"/>
                <a:gd name="connsiteX83" fmla="*/ 3001108 w 3978031"/>
                <a:gd name="connsiteY83" fmla="*/ 265723 h 500229"/>
                <a:gd name="connsiteX84" fmla="*/ 3024554 w 3978031"/>
                <a:gd name="connsiteY84" fmla="*/ 289169 h 500229"/>
                <a:gd name="connsiteX85" fmla="*/ 3048000 w 3978031"/>
                <a:gd name="connsiteY85" fmla="*/ 273539 h 500229"/>
                <a:gd name="connsiteX86" fmla="*/ 3071446 w 3978031"/>
                <a:gd name="connsiteY86" fmla="*/ 281354 h 500229"/>
                <a:gd name="connsiteX87" fmla="*/ 3102708 w 3978031"/>
                <a:gd name="connsiteY87" fmla="*/ 234462 h 500229"/>
                <a:gd name="connsiteX88" fmla="*/ 3118339 w 3978031"/>
                <a:gd name="connsiteY88" fmla="*/ 211015 h 500229"/>
                <a:gd name="connsiteX89" fmla="*/ 3157416 w 3978031"/>
                <a:gd name="connsiteY89" fmla="*/ 164123 h 500229"/>
                <a:gd name="connsiteX90" fmla="*/ 3180862 w 3978031"/>
                <a:gd name="connsiteY90" fmla="*/ 117231 h 500229"/>
                <a:gd name="connsiteX91" fmla="*/ 3227754 w 3978031"/>
                <a:gd name="connsiteY91" fmla="*/ 101600 h 500229"/>
                <a:gd name="connsiteX92" fmla="*/ 3251200 w 3978031"/>
                <a:gd name="connsiteY92" fmla="*/ 203200 h 500229"/>
                <a:gd name="connsiteX93" fmla="*/ 3259016 w 3978031"/>
                <a:gd name="connsiteY93" fmla="*/ 226646 h 500229"/>
                <a:gd name="connsiteX94" fmla="*/ 3290277 w 3978031"/>
                <a:gd name="connsiteY94" fmla="*/ 273539 h 500229"/>
                <a:gd name="connsiteX95" fmla="*/ 3305908 w 3978031"/>
                <a:gd name="connsiteY95" fmla="*/ 296985 h 500229"/>
                <a:gd name="connsiteX96" fmla="*/ 3321539 w 3978031"/>
                <a:gd name="connsiteY96" fmla="*/ 273539 h 500229"/>
                <a:gd name="connsiteX97" fmla="*/ 3384062 w 3978031"/>
                <a:gd name="connsiteY97" fmla="*/ 250092 h 500229"/>
                <a:gd name="connsiteX98" fmla="*/ 3391877 w 3978031"/>
                <a:gd name="connsiteY98" fmla="*/ 211015 h 500229"/>
                <a:gd name="connsiteX99" fmla="*/ 3438769 w 3978031"/>
                <a:gd name="connsiteY99" fmla="*/ 226646 h 500229"/>
                <a:gd name="connsiteX100" fmla="*/ 3462216 w 3978031"/>
                <a:gd name="connsiteY100" fmla="*/ 234462 h 500229"/>
                <a:gd name="connsiteX101" fmla="*/ 3454400 w 3978031"/>
                <a:gd name="connsiteY101" fmla="*/ 117231 h 500229"/>
                <a:gd name="connsiteX102" fmla="*/ 3462216 w 3978031"/>
                <a:gd name="connsiteY102" fmla="*/ 62523 h 500229"/>
                <a:gd name="connsiteX103" fmla="*/ 3524739 w 3978031"/>
                <a:gd name="connsiteY103" fmla="*/ 54708 h 500229"/>
                <a:gd name="connsiteX104" fmla="*/ 3571631 w 3978031"/>
                <a:gd name="connsiteY104" fmla="*/ 39077 h 500229"/>
                <a:gd name="connsiteX105" fmla="*/ 3595077 w 3978031"/>
                <a:gd name="connsiteY105" fmla="*/ 179754 h 500229"/>
                <a:gd name="connsiteX106" fmla="*/ 3602892 w 3978031"/>
                <a:gd name="connsiteY106" fmla="*/ 203200 h 500229"/>
                <a:gd name="connsiteX107" fmla="*/ 3626339 w 3978031"/>
                <a:gd name="connsiteY107" fmla="*/ 211015 h 500229"/>
                <a:gd name="connsiteX108" fmla="*/ 3649785 w 3978031"/>
                <a:gd name="connsiteY108" fmla="*/ 203200 h 500229"/>
                <a:gd name="connsiteX109" fmla="*/ 3665416 w 3978031"/>
                <a:gd name="connsiteY109" fmla="*/ 179754 h 500229"/>
                <a:gd name="connsiteX110" fmla="*/ 3696677 w 3978031"/>
                <a:gd name="connsiteY110" fmla="*/ 187569 h 500229"/>
                <a:gd name="connsiteX111" fmla="*/ 3727939 w 3978031"/>
                <a:gd name="connsiteY111" fmla="*/ 179754 h 500229"/>
                <a:gd name="connsiteX112" fmla="*/ 3751385 w 3978031"/>
                <a:gd name="connsiteY112" fmla="*/ 164123 h 500229"/>
                <a:gd name="connsiteX113" fmla="*/ 3798277 w 3978031"/>
                <a:gd name="connsiteY113" fmla="*/ 148492 h 500229"/>
                <a:gd name="connsiteX114" fmla="*/ 3821723 w 3978031"/>
                <a:gd name="connsiteY114" fmla="*/ 70339 h 500229"/>
                <a:gd name="connsiteX115" fmla="*/ 3829539 w 3978031"/>
                <a:gd name="connsiteY115" fmla="*/ 7815 h 500229"/>
                <a:gd name="connsiteX116" fmla="*/ 3852985 w 3978031"/>
                <a:gd name="connsiteY116" fmla="*/ 0 h 500229"/>
                <a:gd name="connsiteX117" fmla="*/ 3868616 w 3978031"/>
                <a:gd name="connsiteY117" fmla="*/ 23446 h 500229"/>
                <a:gd name="connsiteX118" fmla="*/ 3892062 w 3978031"/>
                <a:gd name="connsiteY118" fmla="*/ 70339 h 500229"/>
                <a:gd name="connsiteX119" fmla="*/ 3899877 w 3978031"/>
                <a:gd name="connsiteY119" fmla="*/ 93785 h 500229"/>
                <a:gd name="connsiteX120" fmla="*/ 3931139 w 3978031"/>
                <a:gd name="connsiteY120" fmla="*/ 140677 h 500229"/>
                <a:gd name="connsiteX121" fmla="*/ 3962400 w 3978031"/>
                <a:gd name="connsiteY121" fmla="*/ 211015 h 500229"/>
                <a:gd name="connsiteX122" fmla="*/ 3978031 w 3978031"/>
                <a:gd name="connsiteY122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3016739 w 3978031"/>
                <a:gd name="connsiteY78" fmla="*/ 375139 h 500229"/>
                <a:gd name="connsiteX79" fmla="*/ 2993292 w 3978031"/>
                <a:gd name="connsiteY79" fmla="*/ 367323 h 500229"/>
                <a:gd name="connsiteX80" fmla="*/ 2962031 w 3978031"/>
                <a:gd name="connsiteY80" fmla="*/ 281354 h 500229"/>
                <a:gd name="connsiteX81" fmla="*/ 2977662 w 3978031"/>
                <a:gd name="connsiteY81" fmla="*/ 257908 h 500229"/>
                <a:gd name="connsiteX82" fmla="*/ 3001108 w 3978031"/>
                <a:gd name="connsiteY82" fmla="*/ 265723 h 500229"/>
                <a:gd name="connsiteX83" fmla="*/ 3024554 w 3978031"/>
                <a:gd name="connsiteY83" fmla="*/ 289169 h 500229"/>
                <a:gd name="connsiteX84" fmla="*/ 3048000 w 3978031"/>
                <a:gd name="connsiteY84" fmla="*/ 273539 h 500229"/>
                <a:gd name="connsiteX85" fmla="*/ 3071446 w 3978031"/>
                <a:gd name="connsiteY85" fmla="*/ 281354 h 500229"/>
                <a:gd name="connsiteX86" fmla="*/ 3102708 w 3978031"/>
                <a:gd name="connsiteY86" fmla="*/ 234462 h 500229"/>
                <a:gd name="connsiteX87" fmla="*/ 3118339 w 3978031"/>
                <a:gd name="connsiteY87" fmla="*/ 211015 h 500229"/>
                <a:gd name="connsiteX88" fmla="*/ 3157416 w 3978031"/>
                <a:gd name="connsiteY88" fmla="*/ 164123 h 500229"/>
                <a:gd name="connsiteX89" fmla="*/ 3180862 w 3978031"/>
                <a:gd name="connsiteY89" fmla="*/ 117231 h 500229"/>
                <a:gd name="connsiteX90" fmla="*/ 3227754 w 3978031"/>
                <a:gd name="connsiteY90" fmla="*/ 101600 h 500229"/>
                <a:gd name="connsiteX91" fmla="*/ 3251200 w 3978031"/>
                <a:gd name="connsiteY91" fmla="*/ 203200 h 500229"/>
                <a:gd name="connsiteX92" fmla="*/ 3259016 w 3978031"/>
                <a:gd name="connsiteY92" fmla="*/ 226646 h 500229"/>
                <a:gd name="connsiteX93" fmla="*/ 3290277 w 3978031"/>
                <a:gd name="connsiteY93" fmla="*/ 273539 h 500229"/>
                <a:gd name="connsiteX94" fmla="*/ 3305908 w 3978031"/>
                <a:gd name="connsiteY94" fmla="*/ 296985 h 500229"/>
                <a:gd name="connsiteX95" fmla="*/ 3321539 w 3978031"/>
                <a:gd name="connsiteY95" fmla="*/ 273539 h 500229"/>
                <a:gd name="connsiteX96" fmla="*/ 3384062 w 3978031"/>
                <a:gd name="connsiteY96" fmla="*/ 250092 h 500229"/>
                <a:gd name="connsiteX97" fmla="*/ 3391877 w 3978031"/>
                <a:gd name="connsiteY97" fmla="*/ 211015 h 500229"/>
                <a:gd name="connsiteX98" fmla="*/ 3438769 w 3978031"/>
                <a:gd name="connsiteY98" fmla="*/ 226646 h 500229"/>
                <a:gd name="connsiteX99" fmla="*/ 3462216 w 3978031"/>
                <a:gd name="connsiteY99" fmla="*/ 234462 h 500229"/>
                <a:gd name="connsiteX100" fmla="*/ 3454400 w 3978031"/>
                <a:gd name="connsiteY100" fmla="*/ 117231 h 500229"/>
                <a:gd name="connsiteX101" fmla="*/ 3462216 w 3978031"/>
                <a:gd name="connsiteY101" fmla="*/ 62523 h 500229"/>
                <a:gd name="connsiteX102" fmla="*/ 3524739 w 3978031"/>
                <a:gd name="connsiteY102" fmla="*/ 54708 h 500229"/>
                <a:gd name="connsiteX103" fmla="*/ 3571631 w 3978031"/>
                <a:gd name="connsiteY103" fmla="*/ 39077 h 500229"/>
                <a:gd name="connsiteX104" fmla="*/ 3595077 w 3978031"/>
                <a:gd name="connsiteY104" fmla="*/ 179754 h 500229"/>
                <a:gd name="connsiteX105" fmla="*/ 3602892 w 3978031"/>
                <a:gd name="connsiteY105" fmla="*/ 203200 h 500229"/>
                <a:gd name="connsiteX106" fmla="*/ 3626339 w 3978031"/>
                <a:gd name="connsiteY106" fmla="*/ 211015 h 500229"/>
                <a:gd name="connsiteX107" fmla="*/ 3649785 w 3978031"/>
                <a:gd name="connsiteY107" fmla="*/ 203200 h 500229"/>
                <a:gd name="connsiteX108" fmla="*/ 3665416 w 3978031"/>
                <a:gd name="connsiteY108" fmla="*/ 179754 h 500229"/>
                <a:gd name="connsiteX109" fmla="*/ 3696677 w 3978031"/>
                <a:gd name="connsiteY109" fmla="*/ 187569 h 500229"/>
                <a:gd name="connsiteX110" fmla="*/ 3727939 w 3978031"/>
                <a:gd name="connsiteY110" fmla="*/ 179754 h 500229"/>
                <a:gd name="connsiteX111" fmla="*/ 3751385 w 3978031"/>
                <a:gd name="connsiteY111" fmla="*/ 164123 h 500229"/>
                <a:gd name="connsiteX112" fmla="*/ 3798277 w 3978031"/>
                <a:gd name="connsiteY112" fmla="*/ 148492 h 500229"/>
                <a:gd name="connsiteX113" fmla="*/ 3821723 w 3978031"/>
                <a:gd name="connsiteY113" fmla="*/ 70339 h 500229"/>
                <a:gd name="connsiteX114" fmla="*/ 3829539 w 3978031"/>
                <a:gd name="connsiteY114" fmla="*/ 7815 h 500229"/>
                <a:gd name="connsiteX115" fmla="*/ 3852985 w 3978031"/>
                <a:gd name="connsiteY115" fmla="*/ 0 h 500229"/>
                <a:gd name="connsiteX116" fmla="*/ 3868616 w 3978031"/>
                <a:gd name="connsiteY116" fmla="*/ 23446 h 500229"/>
                <a:gd name="connsiteX117" fmla="*/ 3892062 w 3978031"/>
                <a:gd name="connsiteY117" fmla="*/ 70339 h 500229"/>
                <a:gd name="connsiteX118" fmla="*/ 3899877 w 3978031"/>
                <a:gd name="connsiteY118" fmla="*/ 93785 h 500229"/>
                <a:gd name="connsiteX119" fmla="*/ 3931139 w 3978031"/>
                <a:gd name="connsiteY119" fmla="*/ 140677 h 500229"/>
                <a:gd name="connsiteX120" fmla="*/ 3962400 w 3978031"/>
                <a:gd name="connsiteY120" fmla="*/ 211015 h 500229"/>
                <a:gd name="connsiteX121" fmla="*/ 3978031 w 3978031"/>
                <a:gd name="connsiteY121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3016739 w 3978031"/>
                <a:gd name="connsiteY78" fmla="*/ 375139 h 500229"/>
                <a:gd name="connsiteX79" fmla="*/ 2962031 w 3978031"/>
                <a:gd name="connsiteY79" fmla="*/ 281354 h 500229"/>
                <a:gd name="connsiteX80" fmla="*/ 2977662 w 3978031"/>
                <a:gd name="connsiteY80" fmla="*/ 257908 h 500229"/>
                <a:gd name="connsiteX81" fmla="*/ 3001108 w 3978031"/>
                <a:gd name="connsiteY81" fmla="*/ 265723 h 500229"/>
                <a:gd name="connsiteX82" fmla="*/ 3024554 w 3978031"/>
                <a:gd name="connsiteY82" fmla="*/ 289169 h 500229"/>
                <a:gd name="connsiteX83" fmla="*/ 3048000 w 3978031"/>
                <a:gd name="connsiteY83" fmla="*/ 273539 h 500229"/>
                <a:gd name="connsiteX84" fmla="*/ 3071446 w 3978031"/>
                <a:gd name="connsiteY84" fmla="*/ 281354 h 500229"/>
                <a:gd name="connsiteX85" fmla="*/ 3102708 w 3978031"/>
                <a:gd name="connsiteY85" fmla="*/ 234462 h 500229"/>
                <a:gd name="connsiteX86" fmla="*/ 3118339 w 3978031"/>
                <a:gd name="connsiteY86" fmla="*/ 211015 h 500229"/>
                <a:gd name="connsiteX87" fmla="*/ 3157416 w 3978031"/>
                <a:gd name="connsiteY87" fmla="*/ 164123 h 500229"/>
                <a:gd name="connsiteX88" fmla="*/ 3180862 w 3978031"/>
                <a:gd name="connsiteY88" fmla="*/ 117231 h 500229"/>
                <a:gd name="connsiteX89" fmla="*/ 3227754 w 3978031"/>
                <a:gd name="connsiteY89" fmla="*/ 101600 h 500229"/>
                <a:gd name="connsiteX90" fmla="*/ 3251200 w 3978031"/>
                <a:gd name="connsiteY90" fmla="*/ 203200 h 500229"/>
                <a:gd name="connsiteX91" fmla="*/ 3259016 w 3978031"/>
                <a:gd name="connsiteY91" fmla="*/ 226646 h 500229"/>
                <a:gd name="connsiteX92" fmla="*/ 3290277 w 3978031"/>
                <a:gd name="connsiteY92" fmla="*/ 273539 h 500229"/>
                <a:gd name="connsiteX93" fmla="*/ 3305908 w 3978031"/>
                <a:gd name="connsiteY93" fmla="*/ 296985 h 500229"/>
                <a:gd name="connsiteX94" fmla="*/ 3321539 w 3978031"/>
                <a:gd name="connsiteY94" fmla="*/ 273539 h 500229"/>
                <a:gd name="connsiteX95" fmla="*/ 3384062 w 3978031"/>
                <a:gd name="connsiteY95" fmla="*/ 250092 h 500229"/>
                <a:gd name="connsiteX96" fmla="*/ 3391877 w 3978031"/>
                <a:gd name="connsiteY96" fmla="*/ 211015 h 500229"/>
                <a:gd name="connsiteX97" fmla="*/ 3438769 w 3978031"/>
                <a:gd name="connsiteY97" fmla="*/ 226646 h 500229"/>
                <a:gd name="connsiteX98" fmla="*/ 3462216 w 3978031"/>
                <a:gd name="connsiteY98" fmla="*/ 234462 h 500229"/>
                <a:gd name="connsiteX99" fmla="*/ 3454400 w 3978031"/>
                <a:gd name="connsiteY99" fmla="*/ 117231 h 500229"/>
                <a:gd name="connsiteX100" fmla="*/ 3462216 w 3978031"/>
                <a:gd name="connsiteY100" fmla="*/ 62523 h 500229"/>
                <a:gd name="connsiteX101" fmla="*/ 3524739 w 3978031"/>
                <a:gd name="connsiteY101" fmla="*/ 54708 h 500229"/>
                <a:gd name="connsiteX102" fmla="*/ 3571631 w 3978031"/>
                <a:gd name="connsiteY102" fmla="*/ 39077 h 500229"/>
                <a:gd name="connsiteX103" fmla="*/ 3595077 w 3978031"/>
                <a:gd name="connsiteY103" fmla="*/ 179754 h 500229"/>
                <a:gd name="connsiteX104" fmla="*/ 3602892 w 3978031"/>
                <a:gd name="connsiteY104" fmla="*/ 203200 h 500229"/>
                <a:gd name="connsiteX105" fmla="*/ 3626339 w 3978031"/>
                <a:gd name="connsiteY105" fmla="*/ 211015 h 500229"/>
                <a:gd name="connsiteX106" fmla="*/ 3649785 w 3978031"/>
                <a:gd name="connsiteY106" fmla="*/ 203200 h 500229"/>
                <a:gd name="connsiteX107" fmla="*/ 3665416 w 3978031"/>
                <a:gd name="connsiteY107" fmla="*/ 179754 h 500229"/>
                <a:gd name="connsiteX108" fmla="*/ 3696677 w 3978031"/>
                <a:gd name="connsiteY108" fmla="*/ 187569 h 500229"/>
                <a:gd name="connsiteX109" fmla="*/ 3727939 w 3978031"/>
                <a:gd name="connsiteY109" fmla="*/ 179754 h 500229"/>
                <a:gd name="connsiteX110" fmla="*/ 3751385 w 3978031"/>
                <a:gd name="connsiteY110" fmla="*/ 164123 h 500229"/>
                <a:gd name="connsiteX111" fmla="*/ 3798277 w 3978031"/>
                <a:gd name="connsiteY111" fmla="*/ 148492 h 500229"/>
                <a:gd name="connsiteX112" fmla="*/ 3821723 w 3978031"/>
                <a:gd name="connsiteY112" fmla="*/ 70339 h 500229"/>
                <a:gd name="connsiteX113" fmla="*/ 3829539 w 3978031"/>
                <a:gd name="connsiteY113" fmla="*/ 7815 h 500229"/>
                <a:gd name="connsiteX114" fmla="*/ 3852985 w 3978031"/>
                <a:gd name="connsiteY114" fmla="*/ 0 h 500229"/>
                <a:gd name="connsiteX115" fmla="*/ 3868616 w 3978031"/>
                <a:gd name="connsiteY115" fmla="*/ 23446 h 500229"/>
                <a:gd name="connsiteX116" fmla="*/ 3892062 w 3978031"/>
                <a:gd name="connsiteY116" fmla="*/ 70339 h 500229"/>
                <a:gd name="connsiteX117" fmla="*/ 3899877 w 3978031"/>
                <a:gd name="connsiteY117" fmla="*/ 93785 h 500229"/>
                <a:gd name="connsiteX118" fmla="*/ 3931139 w 3978031"/>
                <a:gd name="connsiteY118" fmla="*/ 140677 h 500229"/>
                <a:gd name="connsiteX119" fmla="*/ 3962400 w 3978031"/>
                <a:gd name="connsiteY119" fmla="*/ 211015 h 500229"/>
                <a:gd name="connsiteX120" fmla="*/ 3978031 w 3978031"/>
                <a:gd name="connsiteY120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22954 w 3978031"/>
                <a:gd name="connsiteY77" fmla="*/ 226646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454639 w 3978031"/>
                <a:gd name="connsiteY29" fmla="*/ 3409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63296 w 3978031"/>
                <a:gd name="connsiteY28" fmla="*/ 386373 h 500229"/>
                <a:gd name="connsiteX29" fmla="*/ 1454639 w 3978031"/>
                <a:gd name="connsiteY29" fmla="*/ 3409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80242 w 3978031"/>
                <a:gd name="connsiteY3" fmla="*/ 42935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63296 w 3978031"/>
                <a:gd name="connsiteY28" fmla="*/ 386373 h 500229"/>
                <a:gd name="connsiteX29" fmla="*/ 1454639 w 3978031"/>
                <a:gd name="connsiteY29" fmla="*/ 3409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390769 h 483630"/>
                <a:gd name="connsiteX26" fmla="*/ 1297354 w 3978031"/>
                <a:gd name="connsiteY26" fmla="*/ 382954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54400 w 3978031"/>
                <a:gd name="connsiteY98" fmla="*/ 117231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297354 w 3978031"/>
                <a:gd name="connsiteY26" fmla="*/ 382954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54400 w 3978031"/>
                <a:gd name="connsiteY98" fmla="*/ 117231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54400 w 3978031"/>
                <a:gd name="connsiteY98" fmla="*/ 117231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89325 w 3978031"/>
                <a:gd name="connsiteY98" fmla="*/ 145806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89325 w 3978031"/>
                <a:gd name="connsiteY98" fmla="*/ 145806 h 483630"/>
                <a:gd name="connsiteX99" fmla="*/ 3506666 w 3978031"/>
                <a:gd name="connsiteY99" fmla="*/ 97448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5594 w 3978031"/>
                <a:gd name="connsiteY96" fmla="*/ 185371 h 483630"/>
                <a:gd name="connsiteX97" fmla="*/ 3462216 w 3978031"/>
                <a:gd name="connsiteY97" fmla="*/ 234462 h 483630"/>
                <a:gd name="connsiteX98" fmla="*/ 3489325 w 3978031"/>
                <a:gd name="connsiteY98" fmla="*/ 145806 h 483630"/>
                <a:gd name="connsiteX99" fmla="*/ 3506666 w 3978031"/>
                <a:gd name="connsiteY99" fmla="*/ 97448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5594 w 3978031"/>
                <a:gd name="connsiteY96" fmla="*/ 185371 h 483630"/>
                <a:gd name="connsiteX97" fmla="*/ 3462216 w 3978031"/>
                <a:gd name="connsiteY97" fmla="*/ 193187 h 483630"/>
                <a:gd name="connsiteX98" fmla="*/ 3489325 w 3978031"/>
                <a:gd name="connsiteY98" fmla="*/ 145806 h 483630"/>
                <a:gd name="connsiteX99" fmla="*/ 3506666 w 3978031"/>
                <a:gd name="connsiteY99" fmla="*/ 97448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3978031" h="483630">
                  <a:moveTo>
                    <a:pt x="0" y="476739"/>
                  </a:moveTo>
                  <a:cubicBezTo>
                    <a:pt x="44012" y="495601"/>
                    <a:pt x="18071" y="471610"/>
                    <a:pt x="52754" y="454269"/>
                  </a:cubicBezTo>
                  <a:cubicBezTo>
                    <a:pt x="61155" y="450068"/>
                    <a:pt x="80352" y="480891"/>
                    <a:pt x="101600" y="476739"/>
                  </a:cubicBezTo>
                  <a:cubicBezTo>
                    <a:pt x="122848" y="472587"/>
                    <a:pt x="180242" y="429358"/>
                    <a:pt x="180242" y="429358"/>
                  </a:cubicBezTo>
                  <a:cubicBezTo>
                    <a:pt x="203569" y="433246"/>
                    <a:pt x="237148" y="470145"/>
                    <a:pt x="257908" y="476739"/>
                  </a:cubicBezTo>
                  <a:cubicBezTo>
                    <a:pt x="278668" y="483333"/>
                    <a:pt x="289427" y="472766"/>
                    <a:pt x="304800" y="468923"/>
                  </a:cubicBezTo>
                  <a:cubicBezTo>
                    <a:pt x="320784" y="464927"/>
                    <a:pt x="351692" y="453292"/>
                    <a:pt x="351692" y="453292"/>
                  </a:cubicBezTo>
                  <a:cubicBezTo>
                    <a:pt x="390990" y="466392"/>
                    <a:pt x="385646" y="468250"/>
                    <a:pt x="445477" y="453292"/>
                  </a:cubicBezTo>
                  <a:cubicBezTo>
                    <a:pt x="454589" y="451014"/>
                    <a:pt x="460340" y="441477"/>
                    <a:pt x="468923" y="437662"/>
                  </a:cubicBezTo>
                  <a:cubicBezTo>
                    <a:pt x="483979" y="430970"/>
                    <a:pt x="515816" y="422031"/>
                    <a:pt x="515816" y="422031"/>
                  </a:cubicBezTo>
                  <a:cubicBezTo>
                    <a:pt x="530684" y="425005"/>
                    <a:pt x="562315" y="429650"/>
                    <a:pt x="578339" y="437662"/>
                  </a:cubicBezTo>
                  <a:cubicBezTo>
                    <a:pt x="638944" y="467964"/>
                    <a:pt x="566295" y="441461"/>
                    <a:pt x="625231" y="461108"/>
                  </a:cubicBezTo>
                  <a:cubicBezTo>
                    <a:pt x="637028" y="449311"/>
                    <a:pt x="655025" y="428248"/>
                    <a:pt x="672123" y="422031"/>
                  </a:cubicBezTo>
                  <a:cubicBezTo>
                    <a:pt x="711140" y="407843"/>
                    <a:pt x="748861" y="404369"/>
                    <a:pt x="789354" y="398585"/>
                  </a:cubicBezTo>
                  <a:cubicBezTo>
                    <a:pt x="825826" y="343877"/>
                    <a:pt x="804985" y="406562"/>
                    <a:pt x="844062" y="380512"/>
                  </a:cubicBezTo>
                  <a:cubicBezTo>
                    <a:pt x="854482" y="383117"/>
                    <a:pt x="863600" y="386617"/>
                    <a:pt x="875323" y="388327"/>
                  </a:cubicBezTo>
                  <a:cubicBezTo>
                    <a:pt x="887046" y="390037"/>
                    <a:pt x="906585" y="386454"/>
                    <a:pt x="914400" y="390769"/>
                  </a:cubicBezTo>
                  <a:cubicBezTo>
                    <a:pt x="922215" y="395084"/>
                    <a:pt x="916391" y="408390"/>
                    <a:pt x="922216" y="414215"/>
                  </a:cubicBezTo>
                  <a:cubicBezTo>
                    <a:pt x="928041" y="420040"/>
                    <a:pt x="937847" y="419426"/>
                    <a:pt x="945662" y="422031"/>
                  </a:cubicBezTo>
                  <a:cubicBezTo>
                    <a:pt x="963898" y="419426"/>
                    <a:pt x="982306" y="417828"/>
                    <a:pt x="1000369" y="414215"/>
                  </a:cubicBezTo>
                  <a:cubicBezTo>
                    <a:pt x="1008447" y="412599"/>
                    <a:pt x="1015650" y="407489"/>
                    <a:pt x="1023816" y="406400"/>
                  </a:cubicBezTo>
                  <a:cubicBezTo>
                    <a:pt x="1054911" y="402254"/>
                    <a:pt x="1086339" y="401190"/>
                    <a:pt x="1117600" y="398585"/>
                  </a:cubicBezTo>
                  <a:cubicBezTo>
                    <a:pt x="1154820" y="342755"/>
                    <a:pt x="1130637" y="347135"/>
                    <a:pt x="1180123" y="359508"/>
                  </a:cubicBezTo>
                  <a:cubicBezTo>
                    <a:pt x="1187938" y="364718"/>
                    <a:pt x="1194936" y="371439"/>
                    <a:pt x="1203569" y="375139"/>
                  </a:cubicBezTo>
                  <a:cubicBezTo>
                    <a:pt x="1213442" y="379370"/>
                    <a:pt x="1225713" y="376116"/>
                    <a:pt x="1234831" y="382954"/>
                  </a:cubicBezTo>
                  <a:cubicBezTo>
                    <a:pt x="1243949" y="389792"/>
                    <a:pt x="1250462" y="413564"/>
                    <a:pt x="1258277" y="416169"/>
                  </a:cubicBezTo>
                  <a:cubicBezTo>
                    <a:pt x="1271303" y="413564"/>
                    <a:pt x="1291981" y="403062"/>
                    <a:pt x="1303704" y="398829"/>
                  </a:cubicBezTo>
                  <a:cubicBezTo>
                    <a:pt x="1315427" y="394596"/>
                    <a:pt x="1318684" y="392845"/>
                    <a:pt x="1328616" y="390769"/>
                  </a:cubicBezTo>
                  <a:cubicBezTo>
                    <a:pt x="1338548" y="388693"/>
                    <a:pt x="1342292" y="394677"/>
                    <a:pt x="1363296" y="386373"/>
                  </a:cubicBezTo>
                  <a:cubicBezTo>
                    <a:pt x="1384300" y="378069"/>
                    <a:pt x="1431585" y="356315"/>
                    <a:pt x="1454639" y="340946"/>
                  </a:cubicBezTo>
                  <a:cubicBezTo>
                    <a:pt x="1528829" y="365676"/>
                    <a:pt x="1440672" y="304285"/>
                    <a:pt x="1543050" y="313592"/>
                  </a:cubicBezTo>
                  <a:cubicBezTo>
                    <a:pt x="1558681" y="324013"/>
                    <a:pt x="1561041" y="366184"/>
                    <a:pt x="1570892" y="382954"/>
                  </a:cubicBezTo>
                  <a:cubicBezTo>
                    <a:pt x="1580743" y="399724"/>
                    <a:pt x="1570893" y="403795"/>
                    <a:pt x="1602154" y="414215"/>
                  </a:cubicBezTo>
                  <a:cubicBezTo>
                    <a:pt x="1614007" y="406314"/>
                    <a:pt x="1632870" y="390769"/>
                    <a:pt x="1649046" y="390769"/>
                  </a:cubicBezTo>
                  <a:cubicBezTo>
                    <a:pt x="1657284" y="390769"/>
                    <a:pt x="1664677" y="395980"/>
                    <a:pt x="1672492" y="398585"/>
                  </a:cubicBezTo>
                  <a:cubicBezTo>
                    <a:pt x="1685518" y="395980"/>
                    <a:pt x="1700516" y="398137"/>
                    <a:pt x="1711569" y="390769"/>
                  </a:cubicBezTo>
                  <a:cubicBezTo>
                    <a:pt x="1718424" y="386199"/>
                    <a:pt x="1714239" y="373756"/>
                    <a:pt x="1719385" y="367323"/>
                  </a:cubicBezTo>
                  <a:cubicBezTo>
                    <a:pt x="1725253" y="359988"/>
                    <a:pt x="1734198" y="355392"/>
                    <a:pt x="1742831" y="351692"/>
                  </a:cubicBezTo>
                  <a:cubicBezTo>
                    <a:pt x="1752488" y="347553"/>
                    <a:pt x="1806215" y="337453"/>
                    <a:pt x="1813169" y="336062"/>
                  </a:cubicBezTo>
                  <a:cubicBezTo>
                    <a:pt x="1815729" y="328383"/>
                    <a:pt x="1825794" y="291333"/>
                    <a:pt x="1836616" y="289169"/>
                  </a:cubicBezTo>
                  <a:cubicBezTo>
                    <a:pt x="1845827" y="287327"/>
                    <a:pt x="1852247" y="299590"/>
                    <a:pt x="1860062" y="304800"/>
                  </a:cubicBezTo>
                  <a:cubicBezTo>
                    <a:pt x="1886113" y="343877"/>
                    <a:pt x="1867876" y="323035"/>
                    <a:pt x="1922585" y="359508"/>
                  </a:cubicBezTo>
                  <a:lnTo>
                    <a:pt x="1946031" y="375139"/>
                  </a:lnTo>
                  <a:cubicBezTo>
                    <a:pt x="1953846" y="372534"/>
                    <a:pt x="1961435" y="369110"/>
                    <a:pt x="1969477" y="367323"/>
                  </a:cubicBezTo>
                  <a:cubicBezTo>
                    <a:pt x="1984946" y="363885"/>
                    <a:pt x="2001336" y="364519"/>
                    <a:pt x="2016369" y="359508"/>
                  </a:cubicBezTo>
                  <a:cubicBezTo>
                    <a:pt x="2025280" y="356538"/>
                    <a:pt x="2032000" y="349087"/>
                    <a:pt x="2039816" y="343877"/>
                  </a:cubicBezTo>
                  <a:cubicBezTo>
                    <a:pt x="2057409" y="291097"/>
                    <a:pt x="2030336" y="349294"/>
                    <a:pt x="2094523" y="312615"/>
                  </a:cubicBezTo>
                  <a:cubicBezTo>
                    <a:pt x="2101676" y="308528"/>
                    <a:pt x="2097193" y="295602"/>
                    <a:pt x="2102339" y="289169"/>
                  </a:cubicBezTo>
                  <a:cubicBezTo>
                    <a:pt x="2108207" y="281835"/>
                    <a:pt x="2117970" y="278749"/>
                    <a:pt x="2125785" y="273539"/>
                  </a:cubicBezTo>
                  <a:cubicBezTo>
                    <a:pt x="2162256" y="218831"/>
                    <a:pt x="2141415" y="216225"/>
                    <a:pt x="2180492" y="242277"/>
                  </a:cubicBezTo>
                  <a:cubicBezTo>
                    <a:pt x="2197216" y="292445"/>
                    <a:pt x="2174146" y="238068"/>
                    <a:pt x="2219569" y="289169"/>
                  </a:cubicBezTo>
                  <a:cubicBezTo>
                    <a:pt x="2232050" y="303210"/>
                    <a:pt x="2240410" y="320431"/>
                    <a:pt x="2250831" y="336062"/>
                  </a:cubicBezTo>
                  <a:lnTo>
                    <a:pt x="2266462" y="359508"/>
                  </a:lnTo>
                  <a:cubicBezTo>
                    <a:pt x="2274277" y="354298"/>
                    <a:pt x="2283266" y="350519"/>
                    <a:pt x="2289908" y="343877"/>
                  </a:cubicBezTo>
                  <a:cubicBezTo>
                    <a:pt x="2296550" y="337235"/>
                    <a:pt x="2298204" y="326299"/>
                    <a:pt x="2305539" y="320431"/>
                  </a:cubicBezTo>
                  <a:cubicBezTo>
                    <a:pt x="2311972" y="315285"/>
                    <a:pt x="2321170" y="315220"/>
                    <a:pt x="2328985" y="312615"/>
                  </a:cubicBezTo>
                  <a:cubicBezTo>
                    <a:pt x="2336800" y="315220"/>
                    <a:pt x="2345063" y="324115"/>
                    <a:pt x="2352431" y="320431"/>
                  </a:cubicBezTo>
                  <a:cubicBezTo>
                    <a:pt x="2359799" y="316747"/>
                    <a:pt x="2354421" y="302810"/>
                    <a:pt x="2360246" y="296985"/>
                  </a:cubicBezTo>
                  <a:cubicBezTo>
                    <a:pt x="2366071" y="291160"/>
                    <a:pt x="2375550" y="290422"/>
                    <a:pt x="2383692" y="289169"/>
                  </a:cubicBezTo>
                  <a:cubicBezTo>
                    <a:pt x="2409569" y="285188"/>
                    <a:pt x="2435795" y="283959"/>
                    <a:pt x="2461846" y="281354"/>
                  </a:cubicBezTo>
                  <a:cubicBezTo>
                    <a:pt x="2464818" y="266496"/>
                    <a:pt x="2469468" y="234850"/>
                    <a:pt x="2477477" y="218831"/>
                  </a:cubicBezTo>
                  <a:cubicBezTo>
                    <a:pt x="2481678" y="210430"/>
                    <a:pt x="2485773" y="201253"/>
                    <a:pt x="2493108" y="195385"/>
                  </a:cubicBezTo>
                  <a:cubicBezTo>
                    <a:pt x="2499541" y="190239"/>
                    <a:pt x="2508739" y="190174"/>
                    <a:pt x="2516554" y="187569"/>
                  </a:cubicBezTo>
                  <a:cubicBezTo>
                    <a:pt x="2526975" y="203200"/>
                    <a:pt x="2541876" y="216640"/>
                    <a:pt x="2547816" y="234462"/>
                  </a:cubicBezTo>
                  <a:cubicBezTo>
                    <a:pt x="2550421" y="242277"/>
                    <a:pt x="2551947" y="250540"/>
                    <a:pt x="2555631" y="257908"/>
                  </a:cubicBezTo>
                  <a:cubicBezTo>
                    <a:pt x="2559832" y="266309"/>
                    <a:pt x="2563927" y="275486"/>
                    <a:pt x="2571262" y="281354"/>
                  </a:cubicBezTo>
                  <a:cubicBezTo>
                    <a:pt x="2577695" y="286500"/>
                    <a:pt x="2586893" y="286564"/>
                    <a:pt x="2594708" y="289169"/>
                  </a:cubicBezTo>
                  <a:cubicBezTo>
                    <a:pt x="2602523" y="294379"/>
                    <a:pt x="2608889" y="303256"/>
                    <a:pt x="2618154" y="304800"/>
                  </a:cubicBezTo>
                  <a:cubicBezTo>
                    <a:pt x="2640804" y="308575"/>
                    <a:pt x="2648098" y="287238"/>
                    <a:pt x="2657231" y="273539"/>
                  </a:cubicBezTo>
                  <a:cubicBezTo>
                    <a:pt x="2665046" y="276144"/>
                    <a:pt x="2672862" y="283959"/>
                    <a:pt x="2680677" y="281354"/>
                  </a:cubicBezTo>
                  <a:cubicBezTo>
                    <a:pt x="2702630" y="274036"/>
                    <a:pt x="2706083" y="252030"/>
                    <a:pt x="2711939" y="234462"/>
                  </a:cubicBezTo>
                  <a:cubicBezTo>
                    <a:pt x="2719754" y="237067"/>
                    <a:pt x="2727147" y="242277"/>
                    <a:pt x="2735385" y="242277"/>
                  </a:cubicBezTo>
                  <a:cubicBezTo>
                    <a:pt x="2760552" y="242277"/>
                    <a:pt x="2762460" y="229019"/>
                    <a:pt x="2774462" y="211015"/>
                  </a:cubicBezTo>
                  <a:cubicBezTo>
                    <a:pt x="2780037" y="194290"/>
                    <a:pt x="2783648" y="176600"/>
                    <a:pt x="2797908" y="164123"/>
                  </a:cubicBezTo>
                  <a:cubicBezTo>
                    <a:pt x="2812046" y="151753"/>
                    <a:pt x="2828599" y="136933"/>
                    <a:pt x="2844800" y="132862"/>
                  </a:cubicBezTo>
                  <a:cubicBezTo>
                    <a:pt x="2861001" y="128792"/>
                    <a:pt x="2883348" y="127489"/>
                    <a:pt x="2895112" y="139700"/>
                  </a:cubicBezTo>
                  <a:cubicBezTo>
                    <a:pt x="2906876" y="151911"/>
                    <a:pt x="2907568" y="191111"/>
                    <a:pt x="2915383" y="206131"/>
                  </a:cubicBezTo>
                  <a:cubicBezTo>
                    <a:pt x="2923198" y="221151"/>
                    <a:pt x="2934189" y="227216"/>
                    <a:pt x="2942004" y="229821"/>
                  </a:cubicBezTo>
                  <a:cubicBezTo>
                    <a:pt x="2952424" y="240241"/>
                    <a:pt x="2956088" y="276673"/>
                    <a:pt x="2962031" y="281354"/>
                  </a:cubicBezTo>
                  <a:cubicBezTo>
                    <a:pt x="2967974" y="286035"/>
                    <a:pt x="2972452" y="265723"/>
                    <a:pt x="2977662" y="257908"/>
                  </a:cubicBezTo>
                  <a:cubicBezTo>
                    <a:pt x="2985477" y="260513"/>
                    <a:pt x="2994254" y="261153"/>
                    <a:pt x="3001108" y="265723"/>
                  </a:cubicBezTo>
                  <a:cubicBezTo>
                    <a:pt x="3010304" y="271854"/>
                    <a:pt x="3013652" y="287352"/>
                    <a:pt x="3024554" y="289169"/>
                  </a:cubicBezTo>
                  <a:cubicBezTo>
                    <a:pt x="3033819" y="290713"/>
                    <a:pt x="3040185" y="278749"/>
                    <a:pt x="3048000" y="273539"/>
                  </a:cubicBezTo>
                  <a:cubicBezTo>
                    <a:pt x="3055815" y="276144"/>
                    <a:pt x="3064742" y="286142"/>
                    <a:pt x="3071446" y="281354"/>
                  </a:cubicBezTo>
                  <a:cubicBezTo>
                    <a:pt x="3086733" y="270435"/>
                    <a:pt x="3092287" y="250093"/>
                    <a:pt x="3102708" y="234462"/>
                  </a:cubicBezTo>
                  <a:cubicBezTo>
                    <a:pt x="3107918" y="226646"/>
                    <a:pt x="3111697" y="217657"/>
                    <a:pt x="3118339" y="211015"/>
                  </a:cubicBezTo>
                  <a:cubicBezTo>
                    <a:pt x="3148427" y="180927"/>
                    <a:pt x="3135654" y="196765"/>
                    <a:pt x="3157416" y="164123"/>
                  </a:cubicBezTo>
                  <a:cubicBezTo>
                    <a:pt x="3161674" y="151347"/>
                    <a:pt x="3168103" y="125205"/>
                    <a:pt x="3180862" y="117231"/>
                  </a:cubicBezTo>
                  <a:cubicBezTo>
                    <a:pt x="3194834" y="108499"/>
                    <a:pt x="3227754" y="101600"/>
                    <a:pt x="3227754" y="101600"/>
                  </a:cubicBezTo>
                  <a:cubicBezTo>
                    <a:pt x="3237899" y="172616"/>
                    <a:pt x="3229744" y="138835"/>
                    <a:pt x="3251200" y="203200"/>
                  </a:cubicBezTo>
                  <a:cubicBezTo>
                    <a:pt x="3253805" y="211015"/>
                    <a:pt x="3254446" y="219791"/>
                    <a:pt x="3259016" y="226646"/>
                  </a:cubicBezTo>
                  <a:lnTo>
                    <a:pt x="3290277" y="273539"/>
                  </a:lnTo>
                  <a:lnTo>
                    <a:pt x="3305908" y="296985"/>
                  </a:lnTo>
                  <a:cubicBezTo>
                    <a:pt x="3311118" y="289170"/>
                    <a:pt x="3314897" y="280181"/>
                    <a:pt x="3321539" y="273539"/>
                  </a:cubicBezTo>
                  <a:cubicBezTo>
                    <a:pt x="3341664" y="253414"/>
                    <a:pt x="3356103" y="255684"/>
                    <a:pt x="3384062" y="250092"/>
                  </a:cubicBezTo>
                  <a:cubicBezTo>
                    <a:pt x="3386667" y="237066"/>
                    <a:pt x="3383288" y="221802"/>
                    <a:pt x="3391877" y="211015"/>
                  </a:cubicBezTo>
                  <a:cubicBezTo>
                    <a:pt x="3400466" y="200228"/>
                    <a:pt x="3423871" y="188342"/>
                    <a:pt x="3435594" y="185371"/>
                  </a:cubicBezTo>
                  <a:cubicBezTo>
                    <a:pt x="3447317" y="182400"/>
                    <a:pt x="3454400" y="190582"/>
                    <a:pt x="3462216" y="193187"/>
                  </a:cubicBezTo>
                  <a:cubicBezTo>
                    <a:pt x="3459611" y="154110"/>
                    <a:pt x="3481917" y="161763"/>
                    <a:pt x="3489325" y="145806"/>
                  </a:cubicBezTo>
                  <a:cubicBezTo>
                    <a:pt x="3496733" y="129849"/>
                    <a:pt x="3500764" y="112631"/>
                    <a:pt x="3506666" y="97448"/>
                  </a:cubicBezTo>
                  <a:cubicBezTo>
                    <a:pt x="3512568" y="82265"/>
                    <a:pt x="3503898" y="57313"/>
                    <a:pt x="3524739" y="54708"/>
                  </a:cubicBezTo>
                  <a:cubicBezTo>
                    <a:pt x="3540370" y="49498"/>
                    <a:pt x="3569587" y="22728"/>
                    <a:pt x="3571631" y="39077"/>
                  </a:cubicBezTo>
                  <a:cubicBezTo>
                    <a:pt x="3576497" y="78003"/>
                    <a:pt x="3583226" y="144199"/>
                    <a:pt x="3595077" y="179754"/>
                  </a:cubicBezTo>
                  <a:cubicBezTo>
                    <a:pt x="3597682" y="187569"/>
                    <a:pt x="3597067" y="197375"/>
                    <a:pt x="3602892" y="203200"/>
                  </a:cubicBezTo>
                  <a:cubicBezTo>
                    <a:pt x="3608717" y="209025"/>
                    <a:pt x="3618523" y="208410"/>
                    <a:pt x="3626339" y="211015"/>
                  </a:cubicBezTo>
                  <a:cubicBezTo>
                    <a:pt x="3634154" y="208410"/>
                    <a:pt x="3643352" y="208346"/>
                    <a:pt x="3649785" y="203200"/>
                  </a:cubicBezTo>
                  <a:cubicBezTo>
                    <a:pt x="3657120" y="197332"/>
                    <a:pt x="3656505" y="182724"/>
                    <a:pt x="3665416" y="179754"/>
                  </a:cubicBezTo>
                  <a:cubicBezTo>
                    <a:pt x="3675606" y="176357"/>
                    <a:pt x="3686257" y="184964"/>
                    <a:pt x="3696677" y="187569"/>
                  </a:cubicBezTo>
                  <a:cubicBezTo>
                    <a:pt x="3738205" y="215255"/>
                    <a:pt x="3707305" y="205546"/>
                    <a:pt x="3727939" y="179754"/>
                  </a:cubicBezTo>
                  <a:cubicBezTo>
                    <a:pt x="3733807" y="172419"/>
                    <a:pt x="3742802" y="167938"/>
                    <a:pt x="3751385" y="164123"/>
                  </a:cubicBezTo>
                  <a:cubicBezTo>
                    <a:pt x="3766441" y="157431"/>
                    <a:pt x="3798277" y="148492"/>
                    <a:pt x="3798277" y="148492"/>
                  </a:cubicBezTo>
                  <a:cubicBezTo>
                    <a:pt x="3805228" y="127641"/>
                    <a:pt x="3817785" y="93965"/>
                    <a:pt x="3821723" y="70339"/>
                  </a:cubicBezTo>
                  <a:cubicBezTo>
                    <a:pt x="3825176" y="49621"/>
                    <a:pt x="3821009" y="27008"/>
                    <a:pt x="3829539" y="7815"/>
                  </a:cubicBezTo>
                  <a:cubicBezTo>
                    <a:pt x="3832885" y="287"/>
                    <a:pt x="3845170" y="2605"/>
                    <a:pt x="3852985" y="0"/>
                  </a:cubicBezTo>
                  <a:cubicBezTo>
                    <a:pt x="3858195" y="7815"/>
                    <a:pt x="3864415" y="15045"/>
                    <a:pt x="3868616" y="23446"/>
                  </a:cubicBezTo>
                  <a:cubicBezTo>
                    <a:pt x="3900976" y="88166"/>
                    <a:pt x="3847261" y="3137"/>
                    <a:pt x="3892062" y="70339"/>
                  </a:cubicBezTo>
                  <a:cubicBezTo>
                    <a:pt x="3894667" y="78154"/>
                    <a:pt x="3895876" y="86584"/>
                    <a:pt x="3899877" y="93785"/>
                  </a:cubicBezTo>
                  <a:cubicBezTo>
                    <a:pt x="3909000" y="110207"/>
                    <a:pt x="3931139" y="140677"/>
                    <a:pt x="3931139" y="140677"/>
                  </a:cubicBezTo>
                  <a:cubicBezTo>
                    <a:pt x="3949739" y="196480"/>
                    <a:pt x="3937630" y="173860"/>
                    <a:pt x="3962400" y="211015"/>
                  </a:cubicBezTo>
                  <a:cubicBezTo>
                    <a:pt x="3971381" y="184074"/>
                    <a:pt x="3964391" y="193394"/>
                    <a:pt x="3978031" y="17975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GB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70" name="Rectangle 41">
              <a:extLst>
                <a:ext uri="{FF2B5EF4-FFF2-40B4-BE49-F238E27FC236}">
                  <a16:creationId xmlns:a16="http://schemas.microsoft.com/office/drawing/2014/main" id="{AC3C536E-A981-3325-3BB2-3F8D4943BA8A}"/>
                </a:ext>
              </a:extLst>
            </p:cNvPr>
            <p:cNvSpPr/>
            <p:nvPr/>
          </p:nvSpPr>
          <p:spPr>
            <a:xfrm>
              <a:off x="3997003" y="3616935"/>
              <a:ext cx="914400" cy="171562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1721B44F-3F87-DA7F-92D0-B9EABC02E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321" y="3640005"/>
              <a:ext cx="3159680" cy="2196000"/>
            </a:xfrm>
            <a:custGeom>
              <a:avLst/>
              <a:gdLst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62031 w 3978031"/>
                <a:gd name="connsiteY78" fmla="*/ 296985 h 500229"/>
                <a:gd name="connsiteX79" fmla="*/ 2993292 w 3978031"/>
                <a:gd name="connsiteY79" fmla="*/ 351692 h 500229"/>
                <a:gd name="connsiteX80" fmla="*/ 3016739 w 3978031"/>
                <a:gd name="connsiteY80" fmla="*/ 375139 h 500229"/>
                <a:gd name="connsiteX81" fmla="*/ 2993292 w 3978031"/>
                <a:gd name="connsiteY81" fmla="*/ 367323 h 500229"/>
                <a:gd name="connsiteX82" fmla="*/ 2969846 w 3978031"/>
                <a:gd name="connsiteY82" fmla="*/ 351692 h 500229"/>
                <a:gd name="connsiteX83" fmla="*/ 2962031 w 3978031"/>
                <a:gd name="connsiteY83" fmla="*/ 281354 h 500229"/>
                <a:gd name="connsiteX84" fmla="*/ 2977662 w 3978031"/>
                <a:gd name="connsiteY84" fmla="*/ 257908 h 500229"/>
                <a:gd name="connsiteX85" fmla="*/ 3001108 w 3978031"/>
                <a:gd name="connsiteY85" fmla="*/ 265723 h 500229"/>
                <a:gd name="connsiteX86" fmla="*/ 3024554 w 3978031"/>
                <a:gd name="connsiteY86" fmla="*/ 289169 h 500229"/>
                <a:gd name="connsiteX87" fmla="*/ 3048000 w 3978031"/>
                <a:gd name="connsiteY87" fmla="*/ 273539 h 500229"/>
                <a:gd name="connsiteX88" fmla="*/ 3071446 w 3978031"/>
                <a:gd name="connsiteY88" fmla="*/ 281354 h 500229"/>
                <a:gd name="connsiteX89" fmla="*/ 3102708 w 3978031"/>
                <a:gd name="connsiteY89" fmla="*/ 234462 h 500229"/>
                <a:gd name="connsiteX90" fmla="*/ 3118339 w 3978031"/>
                <a:gd name="connsiteY90" fmla="*/ 211015 h 500229"/>
                <a:gd name="connsiteX91" fmla="*/ 3157416 w 3978031"/>
                <a:gd name="connsiteY91" fmla="*/ 164123 h 500229"/>
                <a:gd name="connsiteX92" fmla="*/ 3180862 w 3978031"/>
                <a:gd name="connsiteY92" fmla="*/ 117231 h 500229"/>
                <a:gd name="connsiteX93" fmla="*/ 3227754 w 3978031"/>
                <a:gd name="connsiteY93" fmla="*/ 101600 h 500229"/>
                <a:gd name="connsiteX94" fmla="*/ 3251200 w 3978031"/>
                <a:gd name="connsiteY94" fmla="*/ 203200 h 500229"/>
                <a:gd name="connsiteX95" fmla="*/ 3259016 w 3978031"/>
                <a:gd name="connsiteY95" fmla="*/ 226646 h 500229"/>
                <a:gd name="connsiteX96" fmla="*/ 3290277 w 3978031"/>
                <a:gd name="connsiteY96" fmla="*/ 273539 h 500229"/>
                <a:gd name="connsiteX97" fmla="*/ 3305908 w 3978031"/>
                <a:gd name="connsiteY97" fmla="*/ 296985 h 500229"/>
                <a:gd name="connsiteX98" fmla="*/ 3321539 w 3978031"/>
                <a:gd name="connsiteY98" fmla="*/ 273539 h 500229"/>
                <a:gd name="connsiteX99" fmla="*/ 3384062 w 3978031"/>
                <a:gd name="connsiteY99" fmla="*/ 250092 h 500229"/>
                <a:gd name="connsiteX100" fmla="*/ 3391877 w 3978031"/>
                <a:gd name="connsiteY100" fmla="*/ 211015 h 500229"/>
                <a:gd name="connsiteX101" fmla="*/ 3438769 w 3978031"/>
                <a:gd name="connsiteY101" fmla="*/ 226646 h 500229"/>
                <a:gd name="connsiteX102" fmla="*/ 3462216 w 3978031"/>
                <a:gd name="connsiteY102" fmla="*/ 234462 h 500229"/>
                <a:gd name="connsiteX103" fmla="*/ 3454400 w 3978031"/>
                <a:gd name="connsiteY103" fmla="*/ 117231 h 500229"/>
                <a:gd name="connsiteX104" fmla="*/ 3462216 w 3978031"/>
                <a:gd name="connsiteY104" fmla="*/ 62523 h 500229"/>
                <a:gd name="connsiteX105" fmla="*/ 3524739 w 3978031"/>
                <a:gd name="connsiteY105" fmla="*/ 54708 h 500229"/>
                <a:gd name="connsiteX106" fmla="*/ 3571631 w 3978031"/>
                <a:gd name="connsiteY106" fmla="*/ 39077 h 500229"/>
                <a:gd name="connsiteX107" fmla="*/ 3595077 w 3978031"/>
                <a:gd name="connsiteY107" fmla="*/ 179754 h 500229"/>
                <a:gd name="connsiteX108" fmla="*/ 3602892 w 3978031"/>
                <a:gd name="connsiteY108" fmla="*/ 203200 h 500229"/>
                <a:gd name="connsiteX109" fmla="*/ 3626339 w 3978031"/>
                <a:gd name="connsiteY109" fmla="*/ 211015 h 500229"/>
                <a:gd name="connsiteX110" fmla="*/ 3649785 w 3978031"/>
                <a:gd name="connsiteY110" fmla="*/ 203200 h 500229"/>
                <a:gd name="connsiteX111" fmla="*/ 3665416 w 3978031"/>
                <a:gd name="connsiteY111" fmla="*/ 179754 h 500229"/>
                <a:gd name="connsiteX112" fmla="*/ 3696677 w 3978031"/>
                <a:gd name="connsiteY112" fmla="*/ 187569 h 500229"/>
                <a:gd name="connsiteX113" fmla="*/ 3727939 w 3978031"/>
                <a:gd name="connsiteY113" fmla="*/ 179754 h 500229"/>
                <a:gd name="connsiteX114" fmla="*/ 3751385 w 3978031"/>
                <a:gd name="connsiteY114" fmla="*/ 164123 h 500229"/>
                <a:gd name="connsiteX115" fmla="*/ 3798277 w 3978031"/>
                <a:gd name="connsiteY115" fmla="*/ 148492 h 500229"/>
                <a:gd name="connsiteX116" fmla="*/ 3821723 w 3978031"/>
                <a:gd name="connsiteY116" fmla="*/ 70339 h 500229"/>
                <a:gd name="connsiteX117" fmla="*/ 3829539 w 3978031"/>
                <a:gd name="connsiteY117" fmla="*/ 7815 h 500229"/>
                <a:gd name="connsiteX118" fmla="*/ 3852985 w 3978031"/>
                <a:gd name="connsiteY118" fmla="*/ 0 h 500229"/>
                <a:gd name="connsiteX119" fmla="*/ 3868616 w 3978031"/>
                <a:gd name="connsiteY119" fmla="*/ 23446 h 500229"/>
                <a:gd name="connsiteX120" fmla="*/ 3892062 w 3978031"/>
                <a:gd name="connsiteY120" fmla="*/ 70339 h 500229"/>
                <a:gd name="connsiteX121" fmla="*/ 3899877 w 3978031"/>
                <a:gd name="connsiteY121" fmla="*/ 93785 h 500229"/>
                <a:gd name="connsiteX122" fmla="*/ 3931139 w 3978031"/>
                <a:gd name="connsiteY122" fmla="*/ 140677 h 500229"/>
                <a:gd name="connsiteX123" fmla="*/ 3962400 w 3978031"/>
                <a:gd name="connsiteY123" fmla="*/ 211015 h 500229"/>
                <a:gd name="connsiteX124" fmla="*/ 3978031 w 3978031"/>
                <a:gd name="connsiteY124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93292 w 3978031"/>
                <a:gd name="connsiteY78" fmla="*/ 351692 h 500229"/>
                <a:gd name="connsiteX79" fmla="*/ 3016739 w 3978031"/>
                <a:gd name="connsiteY79" fmla="*/ 375139 h 500229"/>
                <a:gd name="connsiteX80" fmla="*/ 2993292 w 3978031"/>
                <a:gd name="connsiteY80" fmla="*/ 367323 h 500229"/>
                <a:gd name="connsiteX81" fmla="*/ 2969846 w 3978031"/>
                <a:gd name="connsiteY81" fmla="*/ 351692 h 500229"/>
                <a:gd name="connsiteX82" fmla="*/ 2962031 w 3978031"/>
                <a:gd name="connsiteY82" fmla="*/ 281354 h 500229"/>
                <a:gd name="connsiteX83" fmla="*/ 2977662 w 3978031"/>
                <a:gd name="connsiteY83" fmla="*/ 257908 h 500229"/>
                <a:gd name="connsiteX84" fmla="*/ 3001108 w 3978031"/>
                <a:gd name="connsiteY84" fmla="*/ 265723 h 500229"/>
                <a:gd name="connsiteX85" fmla="*/ 3024554 w 3978031"/>
                <a:gd name="connsiteY85" fmla="*/ 289169 h 500229"/>
                <a:gd name="connsiteX86" fmla="*/ 3048000 w 3978031"/>
                <a:gd name="connsiteY86" fmla="*/ 273539 h 500229"/>
                <a:gd name="connsiteX87" fmla="*/ 3071446 w 3978031"/>
                <a:gd name="connsiteY87" fmla="*/ 281354 h 500229"/>
                <a:gd name="connsiteX88" fmla="*/ 3102708 w 3978031"/>
                <a:gd name="connsiteY88" fmla="*/ 234462 h 500229"/>
                <a:gd name="connsiteX89" fmla="*/ 3118339 w 3978031"/>
                <a:gd name="connsiteY89" fmla="*/ 211015 h 500229"/>
                <a:gd name="connsiteX90" fmla="*/ 3157416 w 3978031"/>
                <a:gd name="connsiteY90" fmla="*/ 164123 h 500229"/>
                <a:gd name="connsiteX91" fmla="*/ 3180862 w 3978031"/>
                <a:gd name="connsiteY91" fmla="*/ 117231 h 500229"/>
                <a:gd name="connsiteX92" fmla="*/ 3227754 w 3978031"/>
                <a:gd name="connsiteY92" fmla="*/ 101600 h 500229"/>
                <a:gd name="connsiteX93" fmla="*/ 3251200 w 3978031"/>
                <a:gd name="connsiteY93" fmla="*/ 203200 h 500229"/>
                <a:gd name="connsiteX94" fmla="*/ 3259016 w 3978031"/>
                <a:gd name="connsiteY94" fmla="*/ 226646 h 500229"/>
                <a:gd name="connsiteX95" fmla="*/ 3290277 w 3978031"/>
                <a:gd name="connsiteY95" fmla="*/ 273539 h 500229"/>
                <a:gd name="connsiteX96" fmla="*/ 3305908 w 3978031"/>
                <a:gd name="connsiteY96" fmla="*/ 296985 h 500229"/>
                <a:gd name="connsiteX97" fmla="*/ 3321539 w 3978031"/>
                <a:gd name="connsiteY97" fmla="*/ 273539 h 500229"/>
                <a:gd name="connsiteX98" fmla="*/ 3384062 w 3978031"/>
                <a:gd name="connsiteY98" fmla="*/ 250092 h 500229"/>
                <a:gd name="connsiteX99" fmla="*/ 3391877 w 3978031"/>
                <a:gd name="connsiteY99" fmla="*/ 211015 h 500229"/>
                <a:gd name="connsiteX100" fmla="*/ 3438769 w 3978031"/>
                <a:gd name="connsiteY100" fmla="*/ 226646 h 500229"/>
                <a:gd name="connsiteX101" fmla="*/ 3462216 w 3978031"/>
                <a:gd name="connsiteY101" fmla="*/ 234462 h 500229"/>
                <a:gd name="connsiteX102" fmla="*/ 3454400 w 3978031"/>
                <a:gd name="connsiteY102" fmla="*/ 117231 h 500229"/>
                <a:gd name="connsiteX103" fmla="*/ 3462216 w 3978031"/>
                <a:gd name="connsiteY103" fmla="*/ 62523 h 500229"/>
                <a:gd name="connsiteX104" fmla="*/ 3524739 w 3978031"/>
                <a:gd name="connsiteY104" fmla="*/ 54708 h 500229"/>
                <a:gd name="connsiteX105" fmla="*/ 3571631 w 3978031"/>
                <a:gd name="connsiteY105" fmla="*/ 39077 h 500229"/>
                <a:gd name="connsiteX106" fmla="*/ 3595077 w 3978031"/>
                <a:gd name="connsiteY106" fmla="*/ 179754 h 500229"/>
                <a:gd name="connsiteX107" fmla="*/ 3602892 w 3978031"/>
                <a:gd name="connsiteY107" fmla="*/ 203200 h 500229"/>
                <a:gd name="connsiteX108" fmla="*/ 3626339 w 3978031"/>
                <a:gd name="connsiteY108" fmla="*/ 211015 h 500229"/>
                <a:gd name="connsiteX109" fmla="*/ 3649785 w 3978031"/>
                <a:gd name="connsiteY109" fmla="*/ 203200 h 500229"/>
                <a:gd name="connsiteX110" fmla="*/ 3665416 w 3978031"/>
                <a:gd name="connsiteY110" fmla="*/ 179754 h 500229"/>
                <a:gd name="connsiteX111" fmla="*/ 3696677 w 3978031"/>
                <a:gd name="connsiteY111" fmla="*/ 187569 h 500229"/>
                <a:gd name="connsiteX112" fmla="*/ 3727939 w 3978031"/>
                <a:gd name="connsiteY112" fmla="*/ 179754 h 500229"/>
                <a:gd name="connsiteX113" fmla="*/ 3751385 w 3978031"/>
                <a:gd name="connsiteY113" fmla="*/ 164123 h 500229"/>
                <a:gd name="connsiteX114" fmla="*/ 3798277 w 3978031"/>
                <a:gd name="connsiteY114" fmla="*/ 148492 h 500229"/>
                <a:gd name="connsiteX115" fmla="*/ 3821723 w 3978031"/>
                <a:gd name="connsiteY115" fmla="*/ 70339 h 500229"/>
                <a:gd name="connsiteX116" fmla="*/ 3829539 w 3978031"/>
                <a:gd name="connsiteY116" fmla="*/ 7815 h 500229"/>
                <a:gd name="connsiteX117" fmla="*/ 3852985 w 3978031"/>
                <a:gd name="connsiteY117" fmla="*/ 0 h 500229"/>
                <a:gd name="connsiteX118" fmla="*/ 3868616 w 3978031"/>
                <a:gd name="connsiteY118" fmla="*/ 23446 h 500229"/>
                <a:gd name="connsiteX119" fmla="*/ 3892062 w 3978031"/>
                <a:gd name="connsiteY119" fmla="*/ 70339 h 500229"/>
                <a:gd name="connsiteX120" fmla="*/ 3899877 w 3978031"/>
                <a:gd name="connsiteY120" fmla="*/ 93785 h 500229"/>
                <a:gd name="connsiteX121" fmla="*/ 3931139 w 3978031"/>
                <a:gd name="connsiteY121" fmla="*/ 140677 h 500229"/>
                <a:gd name="connsiteX122" fmla="*/ 3962400 w 3978031"/>
                <a:gd name="connsiteY122" fmla="*/ 211015 h 500229"/>
                <a:gd name="connsiteX123" fmla="*/ 3978031 w 3978031"/>
                <a:gd name="connsiteY123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93292 w 3978031"/>
                <a:gd name="connsiteY78" fmla="*/ 351692 h 500229"/>
                <a:gd name="connsiteX79" fmla="*/ 3016739 w 3978031"/>
                <a:gd name="connsiteY79" fmla="*/ 375139 h 500229"/>
                <a:gd name="connsiteX80" fmla="*/ 2993292 w 3978031"/>
                <a:gd name="connsiteY80" fmla="*/ 367323 h 500229"/>
                <a:gd name="connsiteX81" fmla="*/ 2962031 w 3978031"/>
                <a:gd name="connsiteY81" fmla="*/ 281354 h 500229"/>
                <a:gd name="connsiteX82" fmla="*/ 2977662 w 3978031"/>
                <a:gd name="connsiteY82" fmla="*/ 257908 h 500229"/>
                <a:gd name="connsiteX83" fmla="*/ 3001108 w 3978031"/>
                <a:gd name="connsiteY83" fmla="*/ 265723 h 500229"/>
                <a:gd name="connsiteX84" fmla="*/ 3024554 w 3978031"/>
                <a:gd name="connsiteY84" fmla="*/ 289169 h 500229"/>
                <a:gd name="connsiteX85" fmla="*/ 3048000 w 3978031"/>
                <a:gd name="connsiteY85" fmla="*/ 273539 h 500229"/>
                <a:gd name="connsiteX86" fmla="*/ 3071446 w 3978031"/>
                <a:gd name="connsiteY86" fmla="*/ 281354 h 500229"/>
                <a:gd name="connsiteX87" fmla="*/ 3102708 w 3978031"/>
                <a:gd name="connsiteY87" fmla="*/ 234462 h 500229"/>
                <a:gd name="connsiteX88" fmla="*/ 3118339 w 3978031"/>
                <a:gd name="connsiteY88" fmla="*/ 211015 h 500229"/>
                <a:gd name="connsiteX89" fmla="*/ 3157416 w 3978031"/>
                <a:gd name="connsiteY89" fmla="*/ 164123 h 500229"/>
                <a:gd name="connsiteX90" fmla="*/ 3180862 w 3978031"/>
                <a:gd name="connsiteY90" fmla="*/ 117231 h 500229"/>
                <a:gd name="connsiteX91" fmla="*/ 3227754 w 3978031"/>
                <a:gd name="connsiteY91" fmla="*/ 101600 h 500229"/>
                <a:gd name="connsiteX92" fmla="*/ 3251200 w 3978031"/>
                <a:gd name="connsiteY92" fmla="*/ 203200 h 500229"/>
                <a:gd name="connsiteX93" fmla="*/ 3259016 w 3978031"/>
                <a:gd name="connsiteY93" fmla="*/ 226646 h 500229"/>
                <a:gd name="connsiteX94" fmla="*/ 3290277 w 3978031"/>
                <a:gd name="connsiteY94" fmla="*/ 273539 h 500229"/>
                <a:gd name="connsiteX95" fmla="*/ 3305908 w 3978031"/>
                <a:gd name="connsiteY95" fmla="*/ 296985 h 500229"/>
                <a:gd name="connsiteX96" fmla="*/ 3321539 w 3978031"/>
                <a:gd name="connsiteY96" fmla="*/ 273539 h 500229"/>
                <a:gd name="connsiteX97" fmla="*/ 3384062 w 3978031"/>
                <a:gd name="connsiteY97" fmla="*/ 250092 h 500229"/>
                <a:gd name="connsiteX98" fmla="*/ 3391877 w 3978031"/>
                <a:gd name="connsiteY98" fmla="*/ 211015 h 500229"/>
                <a:gd name="connsiteX99" fmla="*/ 3438769 w 3978031"/>
                <a:gd name="connsiteY99" fmla="*/ 226646 h 500229"/>
                <a:gd name="connsiteX100" fmla="*/ 3462216 w 3978031"/>
                <a:gd name="connsiteY100" fmla="*/ 234462 h 500229"/>
                <a:gd name="connsiteX101" fmla="*/ 3454400 w 3978031"/>
                <a:gd name="connsiteY101" fmla="*/ 117231 h 500229"/>
                <a:gd name="connsiteX102" fmla="*/ 3462216 w 3978031"/>
                <a:gd name="connsiteY102" fmla="*/ 62523 h 500229"/>
                <a:gd name="connsiteX103" fmla="*/ 3524739 w 3978031"/>
                <a:gd name="connsiteY103" fmla="*/ 54708 h 500229"/>
                <a:gd name="connsiteX104" fmla="*/ 3571631 w 3978031"/>
                <a:gd name="connsiteY104" fmla="*/ 39077 h 500229"/>
                <a:gd name="connsiteX105" fmla="*/ 3595077 w 3978031"/>
                <a:gd name="connsiteY105" fmla="*/ 179754 h 500229"/>
                <a:gd name="connsiteX106" fmla="*/ 3602892 w 3978031"/>
                <a:gd name="connsiteY106" fmla="*/ 203200 h 500229"/>
                <a:gd name="connsiteX107" fmla="*/ 3626339 w 3978031"/>
                <a:gd name="connsiteY107" fmla="*/ 211015 h 500229"/>
                <a:gd name="connsiteX108" fmla="*/ 3649785 w 3978031"/>
                <a:gd name="connsiteY108" fmla="*/ 203200 h 500229"/>
                <a:gd name="connsiteX109" fmla="*/ 3665416 w 3978031"/>
                <a:gd name="connsiteY109" fmla="*/ 179754 h 500229"/>
                <a:gd name="connsiteX110" fmla="*/ 3696677 w 3978031"/>
                <a:gd name="connsiteY110" fmla="*/ 187569 h 500229"/>
                <a:gd name="connsiteX111" fmla="*/ 3727939 w 3978031"/>
                <a:gd name="connsiteY111" fmla="*/ 179754 h 500229"/>
                <a:gd name="connsiteX112" fmla="*/ 3751385 w 3978031"/>
                <a:gd name="connsiteY112" fmla="*/ 164123 h 500229"/>
                <a:gd name="connsiteX113" fmla="*/ 3798277 w 3978031"/>
                <a:gd name="connsiteY113" fmla="*/ 148492 h 500229"/>
                <a:gd name="connsiteX114" fmla="*/ 3821723 w 3978031"/>
                <a:gd name="connsiteY114" fmla="*/ 70339 h 500229"/>
                <a:gd name="connsiteX115" fmla="*/ 3829539 w 3978031"/>
                <a:gd name="connsiteY115" fmla="*/ 7815 h 500229"/>
                <a:gd name="connsiteX116" fmla="*/ 3852985 w 3978031"/>
                <a:gd name="connsiteY116" fmla="*/ 0 h 500229"/>
                <a:gd name="connsiteX117" fmla="*/ 3868616 w 3978031"/>
                <a:gd name="connsiteY117" fmla="*/ 23446 h 500229"/>
                <a:gd name="connsiteX118" fmla="*/ 3892062 w 3978031"/>
                <a:gd name="connsiteY118" fmla="*/ 70339 h 500229"/>
                <a:gd name="connsiteX119" fmla="*/ 3899877 w 3978031"/>
                <a:gd name="connsiteY119" fmla="*/ 93785 h 500229"/>
                <a:gd name="connsiteX120" fmla="*/ 3931139 w 3978031"/>
                <a:gd name="connsiteY120" fmla="*/ 140677 h 500229"/>
                <a:gd name="connsiteX121" fmla="*/ 3962400 w 3978031"/>
                <a:gd name="connsiteY121" fmla="*/ 211015 h 500229"/>
                <a:gd name="connsiteX122" fmla="*/ 3978031 w 3978031"/>
                <a:gd name="connsiteY122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3016739 w 3978031"/>
                <a:gd name="connsiteY78" fmla="*/ 375139 h 500229"/>
                <a:gd name="connsiteX79" fmla="*/ 2993292 w 3978031"/>
                <a:gd name="connsiteY79" fmla="*/ 367323 h 500229"/>
                <a:gd name="connsiteX80" fmla="*/ 2962031 w 3978031"/>
                <a:gd name="connsiteY80" fmla="*/ 281354 h 500229"/>
                <a:gd name="connsiteX81" fmla="*/ 2977662 w 3978031"/>
                <a:gd name="connsiteY81" fmla="*/ 257908 h 500229"/>
                <a:gd name="connsiteX82" fmla="*/ 3001108 w 3978031"/>
                <a:gd name="connsiteY82" fmla="*/ 265723 h 500229"/>
                <a:gd name="connsiteX83" fmla="*/ 3024554 w 3978031"/>
                <a:gd name="connsiteY83" fmla="*/ 289169 h 500229"/>
                <a:gd name="connsiteX84" fmla="*/ 3048000 w 3978031"/>
                <a:gd name="connsiteY84" fmla="*/ 273539 h 500229"/>
                <a:gd name="connsiteX85" fmla="*/ 3071446 w 3978031"/>
                <a:gd name="connsiteY85" fmla="*/ 281354 h 500229"/>
                <a:gd name="connsiteX86" fmla="*/ 3102708 w 3978031"/>
                <a:gd name="connsiteY86" fmla="*/ 234462 h 500229"/>
                <a:gd name="connsiteX87" fmla="*/ 3118339 w 3978031"/>
                <a:gd name="connsiteY87" fmla="*/ 211015 h 500229"/>
                <a:gd name="connsiteX88" fmla="*/ 3157416 w 3978031"/>
                <a:gd name="connsiteY88" fmla="*/ 164123 h 500229"/>
                <a:gd name="connsiteX89" fmla="*/ 3180862 w 3978031"/>
                <a:gd name="connsiteY89" fmla="*/ 117231 h 500229"/>
                <a:gd name="connsiteX90" fmla="*/ 3227754 w 3978031"/>
                <a:gd name="connsiteY90" fmla="*/ 101600 h 500229"/>
                <a:gd name="connsiteX91" fmla="*/ 3251200 w 3978031"/>
                <a:gd name="connsiteY91" fmla="*/ 203200 h 500229"/>
                <a:gd name="connsiteX92" fmla="*/ 3259016 w 3978031"/>
                <a:gd name="connsiteY92" fmla="*/ 226646 h 500229"/>
                <a:gd name="connsiteX93" fmla="*/ 3290277 w 3978031"/>
                <a:gd name="connsiteY93" fmla="*/ 273539 h 500229"/>
                <a:gd name="connsiteX94" fmla="*/ 3305908 w 3978031"/>
                <a:gd name="connsiteY94" fmla="*/ 296985 h 500229"/>
                <a:gd name="connsiteX95" fmla="*/ 3321539 w 3978031"/>
                <a:gd name="connsiteY95" fmla="*/ 273539 h 500229"/>
                <a:gd name="connsiteX96" fmla="*/ 3384062 w 3978031"/>
                <a:gd name="connsiteY96" fmla="*/ 250092 h 500229"/>
                <a:gd name="connsiteX97" fmla="*/ 3391877 w 3978031"/>
                <a:gd name="connsiteY97" fmla="*/ 211015 h 500229"/>
                <a:gd name="connsiteX98" fmla="*/ 3438769 w 3978031"/>
                <a:gd name="connsiteY98" fmla="*/ 226646 h 500229"/>
                <a:gd name="connsiteX99" fmla="*/ 3462216 w 3978031"/>
                <a:gd name="connsiteY99" fmla="*/ 234462 h 500229"/>
                <a:gd name="connsiteX100" fmla="*/ 3454400 w 3978031"/>
                <a:gd name="connsiteY100" fmla="*/ 117231 h 500229"/>
                <a:gd name="connsiteX101" fmla="*/ 3462216 w 3978031"/>
                <a:gd name="connsiteY101" fmla="*/ 62523 h 500229"/>
                <a:gd name="connsiteX102" fmla="*/ 3524739 w 3978031"/>
                <a:gd name="connsiteY102" fmla="*/ 54708 h 500229"/>
                <a:gd name="connsiteX103" fmla="*/ 3571631 w 3978031"/>
                <a:gd name="connsiteY103" fmla="*/ 39077 h 500229"/>
                <a:gd name="connsiteX104" fmla="*/ 3595077 w 3978031"/>
                <a:gd name="connsiteY104" fmla="*/ 179754 h 500229"/>
                <a:gd name="connsiteX105" fmla="*/ 3602892 w 3978031"/>
                <a:gd name="connsiteY105" fmla="*/ 203200 h 500229"/>
                <a:gd name="connsiteX106" fmla="*/ 3626339 w 3978031"/>
                <a:gd name="connsiteY106" fmla="*/ 211015 h 500229"/>
                <a:gd name="connsiteX107" fmla="*/ 3649785 w 3978031"/>
                <a:gd name="connsiteY107" fmla="*/ 203200 h 500229"/>
                <a:gd name="connsiteX108" fmla="*/ 3665416 w 3978031"/>
                <a:gd name="connsiteY108" fmla="*/ 179754 h 500229"/>
                <a:gd name="connsiteX109" fmla="*/ 3696677 w 3978031"/>
                <a:gd name="connsiteY109" fmla="*/ 187569 h 500229"/>
                <a:gd name="connsiteX110" fmla="*/ 3727939 w 3978031"/>
                <a:gd name="connsiteY110" fmla="*/ 179754 h 500229"/>
                <a:gd name="connsiteX111" fmla="*/ 3751385 w 3978031"/>
                <a:gd name="connsiteY111" fmla="*/ 164123 h 500229"/>
                <a:gd name="connsiteX112" fmla="*/ 3798277 w 3978031"/>
                <a:gd name="connsiteY112" fmla="*/ 148492 h 500229"/>
                <a:gd name="connsiteX113" fmla="*/ 3821723 w 3978031"/>
                <a:gd name="connsiteY113" fmla="*/ 70339 h 500229"/>
                <a:gd name="connsiteX114" fmla="*/ 3829539 w 3978031"/>
                <a:gd name="connsiteY114" fmla="*/ 7815 h 500229"/>
                <a:gd name="connsiteX115" fmla="*/ 3852985 w 3978031"/>
                <a:gd name="connsiteY115" fmla="*/ 0 h 500229"/>
                <a:gd name="connsiteX116" fmla="*/ 3868616 w 3978031"/>
                <a:gd name="connsiteY116" fmla="*/ 23446 h 500229"/>
                <a:gd name="connsiteX117" fmla="*/ 3892062 w 3978031"/>
                <a:gd name="connsiteY117" fmla="*/ 70339 h 500229"/>
                <a:gd name="connsiteX118" fmla="*/ 3899877 w 3978031"/>
                <a:gd name="connsiteY118" fmla="*/ 93785 h 500229"/>
                <a:gd name="connsiteX119" fmla="*/ 3931139 w 3978031"/>
                <a:gd name="connsiteY119" fmla="*/ 140677 h 500229"/>
                <a:gd name="connsiteX120" fmla="*/ 3962400 w 3978031"/>
                <a:gd name="connsiteY120" fmla="*/ 211015 h 500229"/>
                <a:gd name="connsiteX121" fmla="*/ 3978031 w 3978031"/>
                <a:gd name="connsiteY121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3016739 w 3978031"/>
                <a:gd name="connsiteY78" fmla="*/ 375139 h 500229"/>
                <a:gd name="connsiteX79" fmla="*/ 2962031 w 3978031"/>
                <a:gd name="connsiteY79" fmla="*/ 281354 h 500229"/>
                <a:gd name="connsiteX80" fmla="*/ 2977662 w 3978031"/>
                <a:gd name="connsiteY80" fmla="*/ 257908 h 500229"/>
                <a:gd name="connsiteX81" fmla="*/ 3001108 w 3978031"/>
                <a:gd name="connsiteY81" fmla="*/ 265723 h 500229"/>
                <a:gd name="connsiteX82" fmla="*/ 3024554 w 3978031"/>
                <a:gd name="connsiteY82" fmla="*/ 289169 h 500229"/>
                <a:gd name="connsiteX83" fmla="*/ 3048000 w 3978031"/>
                <a:gd name="connsiteY83" fmla="*/ 273539 h 500229"/>
                <a:gd name="connsiteX84" fmla="*/ 3071446 w 3978031"/>
                <a:gd name="connsiteY84" fmla="*/ 281354 h 500229"/>
                <a:gd name="connsiteX85" fmla="*/ 3102708 w 3978031"/>
                <a:gd name="connsiteY85" fmla="*/ 234462 h 500229"/>
                <a:gd name="connsiteX86" fmla="*/ 3118339 w 3978031"/>
                <a:gd name="connsiteY86" fmla="*/ 211015 h 500229"/>
                <a:gd name="connsiteX87" fmla="*/ 3157416 w 3978031"/>
                <a:gd name="connsiteY87" fmla="*/ 164123 h 500229"/>
                <a:gd name="connsiteX88" fmla="*/ 3180862 w 3978031"/>
                <a:gd name="connsiteY88" fmla="*/ 117231 h 500229"/>
                <a:gd name="connsiteX89" fmla="*/ 3227754 w 3978031"/>
                <a:gd name="connsiteY89" fmla="*/ 101600 h 500229"/>
                <a:gd name="connsiteX90" fmla="*/ 3251200 w 3978031"/>
                <a:gd name="connsiteY90" fmla="*/ 203200 h 500229"/>
                <a:gd name="connsiteX91" fmla="*/ 3259016 w 3978031"/>
                <a:gd name="connsiteY91" fmla="*/ 226646 h 500229"/>
                <a:gd name="connsiteX92" fmla="*/ 3290277 w 3978031"/>
                <a:gd name="connsiteY92" fmla="*/ 273539 h 500229"/>
                <a:gd name="connsiteX93" fmla="*/ 3305908 w 3978031"/>
                <a:gd name="connsiteY93" fmla="*/ 296985 h 500229"/>
                <a:gd name="connsiteX94" fmla="*/ 3321539 w 3978031"/>
                <a:gd name="connsiteY94" fmla="*/ 273539 h 500229"/>
                <a:gd name="connsiteX95" fmla="*/ 3384062 w 3978031"/>
                <a:gd name="connsiteY95" fmla="*/ 250092 h 500229"/>
                <a:gd name="connsiteX96" fmla="*/ 3391877 w 3978031"/>
                <a:gd name="connsiteY96" fmla="*/ 211015 h 500229"/>
                <a:gd name="connsiteX97" fmla="*/ 3438769 w 3978031"/>
                <a:gd name="connsiteY97" fmla="*/ 226646 h 500229"/>
                <a:gd name="connsiteX98" fmla="*/ 3462216 w 3978031"/>
                <a:gd name="connsiteY98" fmla="*/ 234462 h 500229"/>
                <a:gd name="connsiteX99" fmla="*/ 3454400 w 3978031"/>
                <a:gd name="connsiteY99" fmla="*/ 117231 h 500229"/>
                <a:gd name="connsiteX100" fmla="*/ 3462216 w 3978031"/>
                <a:gd name="connsiteY100" fmla="*/ 62523 h 500229"/>
                <a:gd name="connsiteX101" fmla="*/ 3524739 w 3978031"/>
                <a:gd name="connsiteY101" fmla="*/ 54708 h 500229"/>
                <a:gd name="connsiteX102" fmla="*/ 3571631 w 3978031"/>
                <a:gd name="connsiteY102" fmla="*/ 39077 h 500229"/>
                <a:gd name="connsiteX103" fmla="*/ 3595077 w 3978031"/>
                <a:gd name="connsiteY103" fmla="*/ 179754 h 500229"/>
                <a:gd name="connsiteX104" fmla="*/ 3602892 w 3978031"/>
                <a:gd name="connsiteY104" fmla="*/ 203200 h 500229"/>
                <a:gd name="connsiteX105" fmla="*/ 3626339 w 3978031"/>
                <a:gd name="connsiteY105" fmla="*/ 211015 h 500229"/>
                <a:gd name="connsiteX106" fmla="*/ 3649785 w 3978031"/>
                <a:gd name="connsiteY106" fmla="*/ 203200 h 500229"/>
                <a:gd name="connsiteX107" fmla="*/ 3665416 w 3978031"/>
                <a:gd name="connsiteY107" fmla="*/ 179754 h 500229"/>
                <a:gd name="connsiteX108" fmla="*/ 3696677 w 3978031"/>
                <a:gd name="connsiteY108" fmla="*/ 187569 h 500229"/>
                <a:gd name="connsiteX109" fmla="*/ 3727939 w 3978031"/>
                <a:gd name="connsiteY109" fmla="*/ 179754 h 500229"/>
                <a:gd name="connsiteX110" fmla="*/ 3751385 w 3978031"/>
                <a:gd name="connsiteY110" fmla="*/ 164123 h 500229"/>
                <a:gd name="connsiteX111" fmla="*/ 3798277 w 3978031"/>
                <a:gd name="connsiteY111" fmla="*/ 148492 h 500229"/>
                <a:gd name="connsiteX112" fmla="*/ 3821723 w 3978031"/>
                <a:gd name="connsiteY112" fmla="*/ 70339 h 500229"/>
                <a:gd name="connsiteX113" fmla="*/ 3829539 w 3978031"/>
                <a:gd name="connsiteY113" fmla="*/ 7815 h 500229"/>
                <a:gd name="connsiteX114" fmla="*/ 3852985 w 3978031"/>
                <a:gd name="connsiteY114" fmla="*/ 0 h 500229"/>
                <a:gd name="connsiteX115" fmla="*/ 3868616 w 3978031"/>
                <a:gd name="connsiteY115" fmla="*/ 23446 h 500229"/>
                <a:gd name="connsiteX116" fmla="*/ 3892062 w 3978031"/>
                <a:gd name="connsiteY116" fmla="*/ 70339 h 500229"/>
                <a:gd name="connsiteX117" fmla="*/ 3899877 w 3978031"/>
                <a:gd name="connsiteY117" fmla="*/ 93785 h 500229"/>
                <a:gd name="connsiteX118" fmla="*/ 3931139 w 3978031"/>
                <a:gd name="connsiteY118" fmla="*/ 140677 h 500229"/>
                <a:gd name="connsiteX119" fmla="*/ 3962400 w 3978031"/>
                <a:gd name="connsiteY119" fmla="*/ 211015 h 500229"/>
                <a:gd name="connsiteX120" fmla="*/ 3978031 w 3978031"/>
                <a:gd name="connsiteY120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76062 w 3978031"/>
                <a:gd name="connsiteY75" fmla="*/ 2032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899508 w 3978031"/>
                <a:gd name="connsiteY76" fmla="*/ 218831 h 500229"/>
                <a:gd name="connsiteX77" fmla="*/ 2922954 w 3978031"/>
                <a:gd name="connsiteY77" fmla="*/ 226646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22954 w 3978031"/>
                <a:gd name="connsiteY77" fmla="*/ 226646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4387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3606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24000 w 3978031"/>
                <a:gd name="connsiteY30" fmla="*/ 3516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391139 w 3978031"/>
                <a:gd name="connsiteY29" fmla="*/ 3282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44246 w 3978031"/>
                <a:gd name="connsiteY28" fmla="*/ 367323 h 500229"/>
                <a:gd name="connsiteX29" fmla="*/ 1454639 w 3978031"/>
                <a:gd name="connsiteY29" fmla="*/ 3409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48492 w 3978031"/>
                <a:gd name="connsiteY3" fmla="*/ 46110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63296 w 3978031"/>
                <a:gd name="connsiteY28" fmla="*/ 386373 h 500229"/>
                <a:gd name="connsiteX29" fmla="*/ 1454639 w 3978031"/>
                <a:gd name="connsiteY29" fmla="*/ 3409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500229"/>
                <a:gd name="connsiteX1" fmla="*/ 78154 w 3978031"/>
                <a:gd name="connsiteY1" fmla="*/ 492369 h 500229"/>
                <a:gd name="connsiteX2" fmla="*/ 101600 w 3978031"/>
                <a:gd name="connsiteY2" fmla="*/ 476739 h 500229"/>
                <a:gd name="connsiteX3" fmla="*/ 180242 w 3978031"/>
                <a:gd name="connsiteY3" fmla="*/ 429358 h 500229"/>
                <a:gd name="connsiteX4" fmla="*/ 257908 w 3978031"/>
                <a:gd name="connsiteY4" fmla="*/ 476739 h 500229"/>
                <a:gd name="connsiteX5" fmla="*/ 304800 w 3978031"/>
                <a:gd name="connsiteY5" fmla="*/ 468923 h 500229"/>
                <a:gd name="connsiteX6" fmla="*/ 351692 w 3978031"/>
                <a:gd name="connsiteY6" fmla="*/ 453292 h 500229"/>
                <a:gd name="connsiteX7" fmla="*/ 445477 w 3978031"/>
                <a:gd name="connsiteY7" fmla="*/ 453292 h 500229"/>
                <a:gd name="connsiteX8" fmla="*/ 468923 w 3978031"/>
                <a:gd name="connsiteY8" fmla="*/ 437662 h 500229"/>
                <a:gd name="connsiteX9" fmla="*/ 515816 w 3978031"/>
                <a:gd name="connsiteY9" fmla="*/ 422031 h 500229"/>
                <a:gd name="connsiteX10" fmla="*/ 578339 w 3978031"/>
                <a:gd name="connsiteY10" fmla="*/ 437662 h 500229"/>
                <a:gd name="connsiteX11" fmla="*/ 625231 w 3978031"/>
                <a:gd name="connsiteY11" fmla="*/ 461108 h 500229"/>
                <a:gd name="connsiteX12" fmla="*/ 672123 w 3978031"/>
                <a:gd name="connsiteY12" fmla="*/ 422031 h 500229"/>
                <a:gd name="connsiteX13" fmla="*/ 789354 w 3978031"/>
                <a:gd name="connsiteY13" fmla="*/ 398585 h 500229"/>
                <a:gd name="connsiteX14" fmla="*/ 844062 w 3978031"/>
                <a:gd name="connsiteY14" fmla="*/ 380512 h 500229"/>
                <a:gd name="connsiteX15" fmla="*/ 875323 w 3978031"/>
                <a:gd name="connsiteY15" fmla="*/ 388327 h 500229"/>
                <a:gd name="connsiteX16" fmla="*/ 914400 w 3978031"/>
                <a:gd name="connsiteY16" fmla="*/ 390769 h 500229"/>
                <a:gd name="connsiteX17" fmla="*/ 922216 w 3978031"/>
                <a:gd name="connsiteY17" fmla="*/ 414215 h 500229"/>
                <a:gd name="connsiteX18" fmla="*/ 945662 w 3978031"/>
                <a:gd name="connsiteY18" fmla="*/ 422031 h 500229"/>
                <a:gd name="connsiteX19" fmla="*/ 1000369 w 3978031"/>
                <a:gd name="connsiteY19" fmla="*/ 414215 h 500229"/>
                <a:gd name="connsiteX20" fmla="*/ 1023816 w 3978031"/>
                <a:gd name="connsiteY20" fmla="*/ 406400 h 500229"/>
                <a:gd name="connsiteX21" fmla="*/ 1117600 w 3978031"/>
                <a:gd name="connsiteY21" fmla="*/ 398585 h 500229"/>
                <a:gd name="connsiteX22" fmla="*/ 1180123 w 3978031"/>
                <a:gd name="connsiteY22" fmla="*/ 359508 h 500229"/>
                <a:gd name="connsiteX23" fmla="*/ 1203569 w 3978031"/>
                <a:gd name="connsiteY23" fmla="*/ 375139 h 500229"/>
                <a:gd name="connsiteX24" fmla="*/ 1234831 w 3978031"/>
                <a:gd name="connsiteY24" fmla="*/ 382954 h 500229"/>
                <a:gd name="connsiteX25" fmla="*/ 1258277 w 3978031"/>
                <a:gd name="connsiteY25" fmla="*/ 390769 h 500229"/>
                <a:gd name="connsiteX26" fmla="*/ 1297354 w 3978031"/>
                <a:gd name="connsiteY26" fmla="*/ 382954 h 500229"/>
                <a:gd name="connsiteX27" fmla="*/ 1328616 w 3978031"/>
                <a:gd name="connsiteY27" fmla="*/ 390769 h 500229"/>
                <a:gd name="connsiteX28" fmla="*/ 1363296 w 3978031"/>
                <a:gd name="connsiteY28" fmla="*/ 386373 h 500229"/>
                <a:gd name="connsiteX29" fmla="*/ 1454639 w 3978031"/>
                <a:gd name="connsiteY29" fmla="*/ 340946 h 500229"/>
                <a:gd name="connsiteX30" fmla="*/ 1543050 w 3978031"/>
                <a:gd name="connsiteY30" fmla="*/ 313592 h 500229"/>
                <a:gd name="connsiteX31" fmla="*/ 1570892 w 3978031"/>
                <a:gd name="connsiteY31" fmla="*/ 382954 h 500229"/>
                <a:gd name="connsiteX32" fmla="*/ 1602154 w 3978031"/>
                <a:gd name="connsiteY32" fmla="*/ 414215 h 500229"/>
                <a:gd name="connsiteX33" fmla="*/ 1649046 w 3978031"/>
                <a:gd name="connsiteY33" fmla="*/ 390769 h 500229"/>
                <a:gd name="connsiteX34" fmla="*/ 1672492 w 3978031"/>
                <a:gd name="connsiteY34" fmla="*/ 398585 h 500229"/>
                <a:gd name="connsiteX35" fmla="*/ 1711569 w 3978031"/>
                <a:gd name="connsiteY35" fmla="*/ 390769 h 500229"/>
                <a:gd name="connsiteX36" fmla="*/ 1719385 w 3978031"/>
                <a:gd name="connsiteY36" fmla="*/ 367323 h 500229"/>
                <a:gd name="connsiteX37" fmla="*/ 1742831 w 3978031"/>
                <a:gd name="connsiteY37" fmla="*/ 351692 h 500229"/>
                <a:gd name="connsiteX38" fmla="*/ 1813169 w 3978031"/>
                <a:gd name="connsiteY38" fmla="*/ 336062 h 500229"/>
                <a:gd name="connsiteX39" fmla="*/ 1836616 w 3978031"/>
                <a:gd name="connsiteY39" fmla="*/ 289169 h 500229"/>
                <a:gd name="connsiteX40" fmla="*/ 1860062 w 3978031"/>
                <a:gd name="connsiteY40" fmla="*/ 304800 h 500229"/>
                <a:gd name="connsiteX41" fmla="*/ 1922585 w 3978031"/>
                <a:gd name="connsiteY41" fmla="*/ 359508 h 500229"/>
                <a:gd name="connsiteX42" fmla="*/ 1946031 w 3978031"/>
                <a:gd name="connsiteY42" fmla="*/ 375139 h 500229"/>
                <a:gd name="connsiteX43" fmla="*/ 1969477 w 3978031"/>
                <a:gd name="connsiteY43" fmla="*/ 367323 h 500229"/>
                <a:gd name="connsiteX44" fmla="*/ 2016369 w 3978031"/>
                <a:gd name="connsiteY44" fmla="*/ 359508 h 500229"/>
                <a:gd name="connsiteX45" fmla="*/ 2039816 w 3978031"/>
                <a:gd name="connsiteY45" fmla="*/ 343877 h 500229"/>
                <a:gd name="connsiteX46" fmla="*/ 2094523 w 3978031"/>
                <a:gd name="connsiteY46" fmla="*/ 312615 h 500229"/>
                <a:gd name="connsiteX47" fmla="*/ 2102339 w 3978031"/>
                <a:gd name="connsiteY47" fmla="*/ 289169 h 500229"/>
                <a:gd name="connsiteX48" fmla="*/ 2125785 w 3978031"/>
                <a:gd name="connsiteY48" fmla="*/ 273539 h 500229"/>
                <a:gd name="connsiteX49" fmla="*/ 2180492 w 3978031"/>
                <a:gd name="connsiteY49" fmla="*/ 242277 h 500229"/>
                <a:gd name="connsiteX50" fmla="*/ 2219569 w 3978031"/>
                <a:gd name="connsiteY50" fmla="*/ 289169 h 500229"/>
                <a:gd name="connsiteX51" fmla="*/ 2250831 w 3978031"/>
                <a:gd name="connsiteY51" fmla="*/ 336062 h 500229"/>
                <a:gd name="connsiteX52" fmla="*/ 2266462 w 3978031"/>
                <a:gd name="connsiteY52" fmla="*/ 359508 h 500229"/>
                <a:gd name="connsiteX53" fmla="*/ 2289908 w 3978031"/>
                <a:gd name="connsiteY53" fmla="*/ 343877 h 500229"/>
                <a:gd name="connsiteX54" fmla="*/ 2305539 w 3978031"/>
                <a:gd name="connsiteY54" fmla="*/ 320431 h 500229"/>
                <a:gd name="connsiteX55" fmla="*/ 2328985 w 3978031"/>
                <a:gd name="connsiteY55" fmla="*/ 312615 h 500229"/>
                <a:gd name="connsiteX56" fmla="*/ 2352431 w 3978031"/>
                <a:gd name="connsiteY56" fmla="*/ 320431 h 500229"/>
                <a:gd name="connsiteX57" fmla="*/ 2360246 w 3978031"/>
                <a:gd name="connsiteY57" fmla="*/ 296985 h 500229"/>
                <a:gd name="connsiteX58" fmla="*/ 2383692 w 3978031"/>
                <a:gd name="connsiteY58" fmla="*/ 289169 h 500229"/>
                <a:gd name="connsiteX59" fmla="*/ 2461846 w 3978031"/>
                <a:gd name="connsiteY59" fmla="*/ 281354 h 500229"/>
                <a:gd name="connsiteX60" fmla="*/ 2477477 w 3978031"/>
                <a:gd name="connsiteY60" fmla="*/ 218831 h 500229"/>
                <a:gd name="connsiteX61" fmla="*/ 2493108 w 3978031"/>
                <a:gd name="connsiteY61" fmla="*/ 195385 h 500229"/>
                <a:gd name="connsiteX62" fmla="*/ 2516554 w 3978031"/>
                <a:gd name="connsiteY62" fmla="*/ 187569 h 500229"/>
                <a:gd name="connsiteX63" fmla="*/ 2547816 w 3978031"/>
                <a:gd name="connsiteY63" fmla="*/ 234462 h 500229"/>
                <a:gd name="connsiteX64" fmla="*/ 2555631 w 3978031"/>
                <a:gd name="connsiteY64" fmla="*/ 257908 h 500229"/>
                <a:gd name="connsiteX65" fmla="*/ 2571262 w 3978031"/>
                <a:gd name="connsiteY65" fmla="*/ 281354 h 500229"/>
                <a:gd name="connsiteX66" fmla="*/ 2594708 w 3978031"/>
                <a:gd name="connsiteY66" fmla="*/ 289169 h 500229"/>
                <a:gd name="connsiteX67" fmla="*/ 2618154 w 3978031"/>
                <a:gd name="connsiteY67" fmla="*/ 304800 h 500229"/>
                <a:gd name="connsiteX68" fmla="*/ 2657231 w 3978031"/>
                <a:gd name="connsiteY68" fmla="*/ 273539 h 500229"/>
                <a:gd name="connsiteX69" fmla="*/ 2680677 w 3978031"/>
                <a:gd name="connsiteY69" fmla="*/ 281354 h 500229"/>
                <a:gd name="connsiteX70" fmla="*/ 2711939 w 3978031"/>
                <a:gd name="connsiteY70" fmla="*/ 234462 h 500229"/>
                <a:gd name="connsiteX71" fmla="*/ 2735385 w 3978031"/>
                <a:gd name="connsiteY71" fmla="*/ 242277 h 500229"/>
                <a:gd name="connsiteX72" fmla="*/ 2774462 w 3978031"/>
                <a:gd name="connsiteY72" fmla="*/ 211015 h 500229"/>
                <a:gd name="connsiteX73" fmla="*/ 2797908 w 3978031"/>
                <a:gd name="connsiteY73" fmla="*/ 164123 h 500229"/>
                <a:gd name="connsiteX74" fmla="*/ 2844800 w 3978031"/>
                <a:gd name="connsiteY74" fmla="*/ 132862 h 500229"/>
                <a:gd name="connsiteX75" fmla="*/ 2895112 w 3978031"/>
                <a:gd name="connsiteY75" fmla="*/ 139700 h 500229"/>
                <a:gd name="connsiteX76" fmla="*/ 2915383 w 3978031"/>
                <a:gd name="connsiteY76" fmla="*/ 206131 h 500229"/>
                <a:gd name="connsiteX77" fmla="*/ 2942004 w 3978031"/>
                <a:gd name="connsiteY77" fmla="*/ 229821 h 500229"/>
                <a:gd name="connsiteX78" fmla="*/ 2962031 w 3978031"/>
                <a:gd name="connsiteY78" fmla="*/ 281354 h 500229"/>
                <a:gd name="connsiteX79" fmla="*/ 2977662 w 3978031"/>
                <a:gd name="connsiteY79" fmla="*/ 257908 h 500229"/>
                <a:gd name="connsiteX80" fmla="*/ 3001108 w 3978031"/>
                <a:gd name="connsiteY80" fmla="*/ 265723 h 500229"/>
                <a:gd name="connsiteX81" fmla="*/ 3024554 w 3978031"/>
                <a:gd name="connsiteY81" fmla="*/ 289169 h 500229"/>
                <a:gd name="connsiteX82" fmla="*/ 3048000 w 3978031"/>
                <a:gd name="connsiteY82" fmla="*/ 273539 h 500229"/>
                <a:gd name="connsiteX83" fmla="*/ 3071446 w 3978031"/>
                <a:gd name="connsiteY83" fmla="*/ 281354 h 500229"/>
                <a:gd name="connsiteX84" fmla="*/ 3102708 w 3978031"/>
                <a:gd name="connsiteY84" fmla="*/ 234462 h 500229"/>
                <a:gd name="connsiteX85" fmla="*/ 3118339 w 3978031"/>
                <a:gd name="connsiteY85" fmla="*/ 211015 h 500229"/>
                <a:gd name="connsiteX86" fmla="*/ 3157416 w 3978031"/>
                <a:gd name="connsiteY86" fmla="*/ 164123 h 500229"/>
                <a:gd name="connsiteX87" fmla="*/ 3180862 w 3978031"/>
                <a:gd name="connsiteY87" fmla="*/ 117231 h 500229"/>
                <a:gd name="connsiteX88" fmla="*/ 3227754 w 3978031"/>
                <a:gd name="connsiteY88" fmla="*/ 101600 h 500229"/>
                <a:gd name="connsiteX89" fmla="*/ 3251200 w 3978031"/>
                <a:gd name="connsiteY89" fmla="*/ 203200 h 500229"/>
                <a:gd name="connsiteX90" fmla="*/ 3259016 w 3978031"/>
                <a:gd name="connsiteY90" fmla="*/ 226646 h 500229"/>
                <a:gd name="connsiteX91" fmla="*/ 3290277 w 3978031"/>
                <a:gd name="connsiteY91" fmla="*/ 273539 h 500229"/>
                <a:gd name="connsiteX92" fmla="*/ 3305908 w 3978031"/>
                <a:gd name="connsiteY92" fmla="*/ 296985 h 500229"/>
                <a:gd name="connsiteX93" fmla="*/ 3321539 w 3978031"/>
                <a:gd name="connsiteY93" fmla="*/ 273539 h 500229"/>
                <a:gd name="connsiteX94" fmla="*/ 3384062 w 3978031"/>
                <a:gd name="connsiteY94" fmla="*/ 250092 h 500229"/>
                <a:gd name="connsiteX95" fmla="*/ 3391877 w 3978031"/>
                <a:gd name="connsiteY95" fmla="*/ 211015 h 500229"/>
                <a:gd name="connsiteX96" fmla="*/ 3438769 w 3978031"/>
                <a:gd name="connsiteY96" fmla="*/ 226646 h 500229"/>
                <a:gd name="connsiteX97" fmla="*/ 3462216 w 3978031"/>
                <a:gd name="connsiteY97" fmla="*/ 234462 h 500229"/>
                <a:gd name="connsiteX98" fmla="*/ 3454400 w 3978031"/>
                <a:gd name="connsiteY98" fmla="*/ 117231 h 500229"/>
                <a:gd name="connsiteX99" fmla="*/ 3462216 w 3978031"/>
                <a:gd name="connsiteY99" fmla="*/ 62523 h 500229"/>
                <a:gd name="connsiteX100" fmla="*/ 3524739 w 3978031"/>
                <a:gd name="connsiteY100" fmla="*/ 54708 h 500229"/>
                <a:gd name="connsiteX101" fmla="*/ 3571631 w 3978031"/>
                <a:gd name="connsiteY101" fmla="*/ 39077 h 500229"/>
                <a:gd name="connsiteX102" fmla="*/ 3595077 w 3978031"/>
                <a:gd name="connsiteY102" fmla="*/ 179754 h 500229"/>
                <a:gd name="connsiteX103" fmla="*/ 3602892 w 3978031"/>
                <a:gd name="connsiteY103" fmla="*/ 203200 h 500229"/>
                <a:gd name="connsiteX104" fmla="*/ 3626339 w 3978031"/>
                <a:gd name="connsiteY104" fmla="*/ 211015 h 500229"/>
                <a:gd name="connsiteX105" fmla="*/ 3649785 w 3978031"/>
                <a:gd name="connsiteY105" fmla="*/ 203200 h 500229"/>
                <a:gd name="connsiteX106" fmla="*/ 3665416 w 3978031"/>
                <a:gd name="connsiteY106" fmla="*/ 179754 h 500229"/>
                <a:gd name="connsiteX107" fmla="*/ 3696677 w 3978031"/>
                <a:gd name="connsiteY107" fmla="*/ 187569 h 500229"/>
                <a:gd name="connsiteX108" fmla="*/ 3727939 w 3978031"/>
                <a:gd name="connsiteY108" fmla="*/ 179754 h 500229"/>
                <a:gd name="connsiteX109" fmla="*/ 3751385 w 3978031"/>
                <a:gd name="connsiteY109" fmla="*/ 164123 h 500229"/>
                <a:gd name="connsiteX110" fmla="*/ 3798277 w 3978031"/>
                <a:gd name="connsiteY110" fmla="*/ 148492 h 500229"/>
                <a:gd name="connsiteX111" fmla="*/ 3821723 w 3978031"/>
                <a:gd name="connsiteY111" fmla="*/ 70339 h 500229"/>
                <a:gd name="connsiteX112" fmla="*/ 3829539 w 3978031"/>
                <a:gd name="connsiteY112" fmla="*/ 7815 h 500229"/>
                <a:gd name="connsiteX113" fmla="*/ 3852985 w 3978031"/>
                <a:gd name="connsiteY113" fmla="*/ 0 h 500229"/>
                <a:gd name="connsiteX114" fmla="*/ 3868616 w 3978031"/>
                <a:gd name="connsiteY114" fmla="*/ 23446 h 500229"/>
                <a:gd name="connsiteX115" fmla="*/ 3892062 w 3978031"/>
                <a:gd name="connsiteY115" fmla="*/ 70339 h 500229"/>
                <a:gd name="connsiteX116" fmla="*/ 3899877 w 3978031"/>
                <a:gd name="connsiteY116" fmla="*/ 93785 h 500229"/>
                <a:gd name="connsiteX117" fmla="*/ 3931139 w 3978031"/>
                <a:gd name="connsiteY117" fmla="*/ 140677 h 500229"/>
                <a:gd name="connsiteX118" fmla="*/ 3962400 w 3978031"/>
                <a:gd name="connsiteY118" fmla="*/ 211015 h 500229"/>
                <a:gd name="connsiteX119" fmla="*/ 3978031 w 3978031"/>
                <a:gd name="connsiteY119" fmla="*/ 179754 h 500229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390769 h 483630"/>
                <a:gd name="connsiteX26" fmla="*/ 1297354 w 3978031"/>
                <a:gd name="connsiteY26" fmla="*/ 382954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54400 w 3978031"/>
                <a:gd name="connsiteY98" fmla="*/ 117231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297354 w 3978031"/>
                <a:gd name="connsiteY26" fmla="*/ 382954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54400 w 3978031"/>
                <a:gd name="connsiteY98" fmla="*/ 117231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54400 w 3978031"/>
                <a:gd name="connsiteY98" fmla="*/ 117231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89325 w 3978031"/>
                <a:gd name="connsiteY98" fmla="*/ 145806 h 483630"/>
                <a:gd name="connsiteX99" fmla="*/ 3462216 w 3978031"/>
                <a:gd name="connsiteY99" fmla="*/ 62523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8769 w 3978031"/>
                <a:gd name="connsiteY96" fmla="*/ 226646 h 483630"/>
                <a:gd name="connsiteX97" fmla="*/ 3462216 w 3978031"/>
                <a:gd name="connsiteY97" fmla="*/ 234462 h 483630"/>
                <a:gd name="connsiteX98" fmla="*/ 3489325 w 3978031"/>
                <a:gd name="connsiteY98" fmla="*/ 145806 h 483630"/>
                <a:gd name="connsiteX99" fmla="*/ 3506666 w 3978031"/>
                <a:gd name="connsiteY99" fmla="*/ 97448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5594 w 3978031"/>
                <a:gd name="connsiteY96" fmla="*/ 185371 h 483630"/>
                <a:gd name="connsiteX97" fmla="*/ 3462216 w 3978031"/>
                <a:gd name="connsiteY97" fmla="*/ 234462 h 483630"/>
                <a:gd name="connsiteX98" fmla="*/ 3489325 w 3978031"/>
                <a:gd name="connsiteY98" fmla="*/ 145806 h 483630"/>
                <a:gd name="connsiteX99" fmla="*/ 3506666 w 3978031"/>
                <a:gd name="connsiteY99" fmla="*/ 97448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  <a:gd name="connsiteX0" fmla="*/ 0 w 3978031"/>
                <a:gd name="connsiteY0" fmla="*/ 476739 h 483630"/>
                <a:gd name="connsiteX1" fmla="*/ 52754 w 3978031"/>
                <a:gd name="connsiteY1" fmla="*/ 454269 h 483630"/>
                <a:gd name="connsiteX2" fmla="*/ 101600 w 3978031"/>
                <a:gd name="connsiteY2" fmla="*/ 476739 h 483630"/>
                <a:gd name="connsiteX3" fmla="*/ 180242 w 3978031"/>
                <a:gd name="connsiteY3" fmla="*/ 429358 h 483630"/>
                <a:gd name="connsiteX4" fmla="*/ 257908 w 3978031"/>
                <a:gd name="connsiteY4" fmla="*/ 476739 h 483630"/>
                <a:gd name="connsiteX5" fmla="*/ 304800 w 3978031"/>
                <a:gd name="connsiteY5" fmla="*/ 468923 h 483630"/>
                <a:gd name="connsiteX6" fmla="*/ 351692 w 3978031"/>
                <a:gd name="connsiteY6" fmla="*/ 453292 h 483630"/>
                <a:gd name="connsiteX7" fmla="*/ 445477 w 3978031"/>
                <a:gd name="connsiteY7" fmla="*/ 453292 h 483630"/>
                <a:gd name="connsiteX8" fmla="*/ 468923 w 3978031"/>
                <a:gd name="connsiteY8" fmla="*/ 437662 h 483630"/>
                <a:gd name="connsiteX9" fmla="*/ 515816 w 3978031"/>
                <a:gd name="connsiteY9" fmla="*/ 422031 h 483630"/>
                <a:gd name="connsiteX10" fmla="*/ 578339 w 3978031"/>
                <a:gd name="connsiteY10" fmla="*/ 437662 h 483630"/>
                <a:gd name="connsiteX11" fmla="*/ 625231 w 3978031"/>
                <a:gd name="connsiteY11" fmla="*/ 461108 h 483630"/>
                <a:gd name="connsiteX12" fmla="*/ 672123 w 3978031"/>
                <a:gd name="connsiteY12" fmla="*/ 422031 h 483630"/>
                <a:gd name="connsiteX13" fmla="*/ 789354 w 3978031"/>
                <a:gd name="connsiteY13" fmla="*/ 398585 h 483630"/>
                <a:gd name="connsiteX14" fmla="*/ 844062 w 3978031"/>
                <a:gd name="connsiteY14" fmla="*/ 380512 h 483630"/>
                <a:gd name="connsiteX15" fmla="*/ 875323 w 3978031"/>
                <a:gd name="connsiteY15" fmla="*/ 388327 h 483630"/>
                <a:gd name="connsiteX16" fmla="*/ 914400 w 3978031"/>
                <a:gd name="connsiteY16" fmla="*/ 390769 h 483630"/>
                <a:gd name="connsiteX17" fmla="*/ 922216 w 3978031"/>
                <a:gd name="connsiteY17" fmla="*/ 414215 h 483630"/>
                <a:gd name="connsiteX18" fmla="*/ 945662 w 3978031"/>
                <a:gd name="connsiteY18" fmla="*/ 422031 h 483630"/>
                <a:gd name="connsiteX19" fmla="*/ 1000369 w 3978031"/>
                <a:gd name="connsiteY19" fmla="*/ 414215 h 483630"/>
                <a:gd name="connsiteX20" fmla="*/ 1023816 w 3978031"/>
                <a:gd name="connsiteY20" fmla="*/ 406400 h 483630"/>
                <a:gd name="connsiteX21" fmla="*/ 1117600 w 3978031"/>
                <a:gd name="connsiteY21" fmla="*/ 398585 h 483630"/>
                <a:gd name="connsiteX22" fmla="*/ 1180123 w 3978031"/>
                <a:gd name="connsiteY22" fmla="*/ 359508 h 483630"/>
                <a:gd name="connsiteX23" fmla="*/ 1203569 w 3978031"/>
                <a:gd name="connsiteY23" fmla="*/ 375139 h 483630"/>
                <a:gd name="connsiteX24" fmla="*/ 1234831 w 3978031"/>
                <a:gd name="connsiteY24" fmla="*/ 382954 h 483630"/>
                <a:gd name="connsiteX25" fmla="*/ 1258277 w 3978031"/>
                <a:gd name="connsiteY25" fmla="*/ 416169 h 483630"/>
                <a:gd name="connsiteX26" fmla="*/ 1303704 w 3978031"/>
                <a:gd name="connsiteY26" fmla="*/ 398829 h 483630"/>
                <a:gd name="connsiteX27" fmla="*/ 1328616 w 3978031"/>
                <a:gd name="connsiteY27" fmla="*/ 390769 h 483630"/>
                <a:gd name="connsiteX28" fmla="*/ 1363296 w 3978031"/>
                <a:gd name="connsiteY28" fmla="*/ 386373 h 483630"/>
                <a:gd name="connsiteX29" fmla="*/ 1454639 w 3978031"/>
                <a:gd name="connsiteY29" fmla="*/ 340946 h 483630"/>
                <a:gd name="connsiteX30" fmla="*/ 1543050 w 3978031"/>
                <a:gd name="connsiteY30" fmla="*/ 313592 h 483630"/>
                <a:gd name="connsiteX31" fmla="*/ 1570892 w 3978031"/>
                <a:gd name="connsiteY31" fmla="*/ 382954 h 483630"/>
                <a:gd name="connsiteX32" fmla="*/ 1602154 w 3978031"/>
                <a:gd name="connsiteY32" fmla="*/ 414215 h 483630"/>
                <a:gd name="connsiteX33" fmla="*/ 1649046 w 3978031"/>
                <a:gd name="connsiteY33" fmla="*/ 390769 h 483630"/>
                <a:gd name="connsiteX34" fmla="*/ 1672492 w 3978031"/>
                <a:gd name="connsiteY34" fmla="*/ 398585 h 483630"/>
                <a:gd name="connsiteX35" fmla="*/ 1711569 w 3978031"/>
                <a:gd name="connsiteY35" fmla="*/ 390769 h 483630"/>
                <a:gd name="connsiteX36" fmla="*/ 1719385 w 3978031"/>
                <a:gd name="connsiteY36" fmla="*/ 367323 h 483630"/>
                <a:gd name="connsiteX37" fmla="*/ 1742831 w 3978031"/>
                <a:gd name="connsiteY37" fmla="*/ 351692 h 483630"/>
                <a:gd name="connsiteX38" fmla="*/ 1813169 w 3978031"/>
                <a:gd name="connsiteY38" fmla="*/ 336062 h 483630"/>
                <a:gd name="connsiteX39" fmla="*/ 1836616 w 3978031"/>
                <a:gd name="connsiteY39" fmla="*/ 289169 h 483630"/>
                <a:gd name="connsiteX40" fmla="*/ 1860062 w 3978031"/>
                <a:gd name="connsiteY40" fmla="*/ 304800 h 483630"/>
                <a:gd name="connsiteX41" fmla="*/ 1922585 w 3978031"/>
                <a:gd name="connsiteY41" fmla="*/ 359508 h 483630"/>
                <a:gd name="connsiteX42" fmla="*/ 1946031 w 3978031"/>
                <a:gd name="connsiteY42" fmla="*/ 375139 h 483630"/>
                <a:gd name="connsiteX43" fmla="*/ 1969477 w 3978031"/>
                <a:gd name="connsiteY43" fmla="*/ 367323 h 483630"/>
                <a:gd name="connsiteX44" fmla="*/ 2016369 w 3978031"/>
                <a:gd name="connsiteY44" fmla="*/ 359508 h 483630"/>
                <a:gd name="connsiteX45" fmla="*/ 2039816 w 3978031"/>
                <a:gd name="connsiteY45" fmla="*/ 343877 h 483630"/>
                <a:gd name="connsiteX46" fmla="*/ 2094523 w 3978031"/>
                <a:gd name="connsiteY46" fmla="*/ 312615 h 483630"/>
                <a:gd name="connsiteX47" fmla="*/ 2102339 w 3978031"/>
                <a:gd name="connsiteY47" fmla="*/ 289169 h 483630"/>
                <a:gd name="connsiteX48" fmla="*/ 2125785 w 3978031"/>
                <a:gd name="connsiteY48" fmla="*/ 273539 h 483630"/>
                <a:gd name="connsiteX49" fmla="*/ 2180492 w 3978031"/>
                <a:gd name="connsiteY49" fmla="*/ 242277 h 483630"/>
                <a:gd name="connsiteX50" fmla="*/ 2219569 w 3978031"/>
                <a:gd name="connsiteY50" fmla="*/ 289169 h 483630"/>
                <a:gd name="connsiteX51" fmla="*/ 2250831 w 3978031"/>
                <a:gd name="connsiteY51" fmla="*/ 336062 h 483630"/>
                <a:gd name="connsiteX52" fmla="*/ 2266462 w 3978031"/>
                <a:gd name="connsiteY52" fmla="*/ 359508 h 483630"/>
                <a:gd name="connsiteX53" fmla="*/ 2289908 w 3978031"/>
                <a:gd name="connsiteY53" fmla="*/ 343877 h 483630"/>
                <a:gd name="connsiteX54" fmla="*/ 2305539 w 3978031"/>
                <a:gd name="connsiteY54" fmla="*/ 320431 h 483630"/>
                <a:gd name="connsiteX55" fmla="*/ 2328985 w 3978031"/>
                <a:gd name="connsiteY55" fmla="*/ 312615 h 483630"/>
                <a:gd name="connsiteX56" fmla="*/ 2352431 w 3978031"/>
                <a:gd name="connsiteY56" fmla="*/ 320431 h 483630"/>
                <a:gd name="connsiteX57" fmla="*/ 2360246 w 3978031"/>
                <a:gd name="connsiteY57" fmla="*/ 296985 h 483630"/>
                <a:gd name="connsiteX58" fmla="*/ 2383692 w 3978031"/>
                <a:gd name="connsiteY58" fmla="*/ 289169 h 483630"/>
                <a:gd name="connsiteX59" fmla="*/ 2461846 w 3978031"/>
                <a:gd name="connsiteY59" fmla="*/ 281354 h 483630"/>
                <a:gd name="connsiteX60" fmla="*/ 2477477 w 3978031"/>
                <a:gd name="connsiteY60" fmla="*/ 218831 h 483630"/>
                <a:gd name="connsiteX61" fmla="*/ 2493108 w 3978031"/>
                <a:gd name="connsiteY61" fmla="*/ 195385 h 483630"/>
                <a:gd name="connsiteX62" fmla="*/ 2516554 w 3978031"/>
                <a:gd name="connsiteY62" fmla="*/ 187569 h 483630"/>
                <a:gd name="connsiteX63" fmla="*/ 2547816 w 3978031"/>
                <a:gd name="connsiteY63" fmla="*/ 234462 h 483630"/>
                <a:gd name="connsiteX64" fmla="*/ 2555631 w 3978031"/>
                <a:gd name="connsiteY64" fmla="*/ 257908 h 483630"/>
                <a:gd name="connsiteX65" fmla="*/ 2571262 w 3978031"/>
                <a:gd name="connsiteY65" fmla="*/ 281354 h 483630"/>
                <a:gd name="connsiteX66" fmla="*/ 2594708 w 3978031"/>
                <a:gd name="connsiteY66" fmla="*/ 289169 h 483630"/>
                <a:gd name="connsiteX67" fmla="*/ 2618154 w 3978031"/>
                <a:gd name="connsiteY67" fmla="*/ 304800 h 483630"/>
                <a:gd name="connsiteX68" fmla="*/ 2657231 w 3978031"/>
                <a:gd name="connsiteY68" fmla="*/ 273539 h 483630"/>
                <a:gd name="connsiteX69" fmla="*/ 2680677 w 3978031"/>
                <a:gd name="connsiteY69" fmla="*/ 281354 h 483630"/>
                <a:gd name="connsiteX70" fmla="*/ 2711939 w 3978031"/>
                <a:gd name="connsiteY70" fmla="*/ 234462 h 483630"/>
                <a:gd name="connsiteX71" fmla="*/ 2735385 w 3978031"/>
                <a:gd name="connsiteY71" fmla="*/ 242277 h 483630"/>
                <a:gd name="connsiteX72" fmla="*/ 2774462 w 3978031"/>
                <a:gd name="connsiteY72" fmla="*/ 211015 h 483630"/>
                <a:gd name="connsiteX73" fmla="*/ 2797908 w 3978031"/>
                <a:gd name="connsiteY73" fmla="*/ 164123 h 483630"/>
                <a:gd name="connsiteX74" fmla="*/ 2844800 w 3978031"/>
                <a:gd name="connsiteY74" fmla="*/ 132862 h 483630"/>
                <a:gd name="connsiteX75" fmla="*/ 2895112 w 3978031"/>
                <a:gd name="connsiteY75" fmla="*/ 139700 h 483630"/>
                <a:gd name="connsiteX76" fmla="*/ 2915383 w 3978031"/>
                <a:gd name="connsiteY76" fmla="*/ 206131 h 483630"/>
                <a:gd name="connsiteX77" fmla="*/ 2942004 w 3978031"/>
                <a:gd name="connsiteY77" fmla="*/ 229821 h 483630"/>
                <a:gd name="connsiteX78" fmla="*/ 2962031 w 3978031"/>
                <a:gd name="connsiteY78" fmla="*/ 281354 h 483630"/>
                <a:gd name="connsiteX79" fmla="*/ 2977662 w 3978031"/>
                <a:gd name="connsiteY79" fmla="*/ 257908 h 483630"/>
                <a:gd name="connsiteX80" fmla="*/ 3001108 w 3978031"/>
                <a:gd name="connsiteY80" fmla="*/ 265723 h 483630"/>
                <a:gd name="connsiteX81" fmla="*/ 3024554 w 3978031"/>
                <a:gd name="connsiteY81" fmla="*/ 289169 h 483630"/>
                <a:gd name="connsiteX82" fmla="*/ 3048000 w 3978031"/>
                <a:gd name="connsiteY82" fmla="*/ 273539 h 483630"/>
                <a:gd name="connsiteX83" fmla="*/ 3071446 w 3978031"/>
                <a:gd name="connsiteY83" fmla="*/ 281354 h 483630"/>
                <a:gd name="connsiteX84" fmla="*/ 3102708 w 3978031"/>
                <a:gd name="connsiteY84" fmla="*/ 234462 h 483630"/>
                <a:gd name="connsiteX85" fmla="*/ 3118339 w 3978031"/>
                <a:gd name="connsiteY85" fmla="*/ 211015 h 483630"/>
                <a:gd name="connsiteX86" fmla="*/ 3157416 w 3978031"/>
                <a:gd name="connsiteY86" fmla="*/ 164123 h 483630"/>
                <a:gd name="connsiteX87" fmla="*/ 3180862 w 3978031"/>
                <a:gd name="connsiteY87" fmla="*/ 117231 h 483630"/>
                <a:gd name="connsiteX88" fmla="*/ 3227754 w 3978031"/>
                <a:gd name="connsiteY88" fmla="*/ 101600 h 483630"/>
                <a:gd name="connsiteX89" fmla="*/ 3251200 w 3978031"/>
                <a:gd name="connsiteY89" fmla="*/ 203200 h 483630"/>
                <a:gd name="connsiteX90" fmla="*/ 3259016 w 3978031"/>
                <a:gd name="connsiteY90" fmla="*/ 226646 h 483630"/>
                <a:gd name="connsiteX91" fmla="*/ 3290277 w 3978031"/>
                <a:gd name="connsiteY91" fmla="*/ 273539 h 483630"/>
                <a:gd name="connsiteX92" fmla="*/ 3305908 w 3978031"/>
                <a:gd name="connsiteY92" fmla="*/ 296985 h 483630"/>
                <a:gd name="connsiteX93" fmla="*/ 3321539 w 3978031"/>
                <a:gd name="connsiteY93" fmla="*/ 273539 h 483630"/>
                <a:gd name="connsiteX94" fmla="*/ 3384062 w 3978031"/>
                <a:gd name="connsiteY94" fmla="*/ 250092 h 483630"/>
                <a:gd name="connsiteX95" fmla="*/ 3391877 w 3978031"/>
                <a:gd name="connsiteY95" fmla="*/ 211015 h 483630"/>
                <a:gd name="connsiteX96" fmla="*/ 3435594 w 3978031"/>
                <a:gd name="connsiteY96" fmla="*/ 185371 h 483630"/>
                <a:gd name="connsiteX97" fmla="*/ 3462216 w 3978031"/>
                <a:gd name="connsiteY97" fmla="*/ 193187 h 483630"/>
                <a:gd name="connsiteX98" fmla="*/ 3489325 w 3978031"/>
                <a:gd name="connsiteY98" fmla="*/ 145806 h 483630"/>
                <a:gd name="connsiteX99" fmla="*/ 3506666 w 3978031"/>
                <a:gd name="connsiteY99" fmla="*/ 97448 h 483630"/>
                <a:gd name="connsiteX100" fmla="*/ 3524739 w 3978031"/>
                <a:gd name="connsiteY100" fmla="*/ 54708 h 483630"/>
                <a:gd name="connsiteX101" fmla="*/ 3571631 w 3978031"/>
                <a:gd name="connsiteY101" fmla="*/ 39077 h 483630"/>
                <a:gd name="connsiteX102" fmla="*/ 3595077 w 3978031"/>
                <a:gd name="connsiteY102" fmla="*/ 179754 h 483630"/>
                <a:gd name="connsiteX103" fmla="*/ 3602892 w 3978031"/>
                <a:gd name="connsiteY103" fmla="*/ 203200 h 483630"/>
                <a:gd name="connsiteX104" fmla="*/ 3626339 w 3978031"/>
                <a:gd name="connsiteY104" fmla="*/ 211015 h 483630"/>
                <a:gd name="connsiteX105" fmla="*/ 3649785 w 3978031"/>
                <a:gd name="connsiteY105" fmla="*/ 203200 h 483630"/>
                <a:gd name="connsiteX106" fmla="*/ 3665416 w 3978031"/>
                <a:gd name="connsiteY106" fmla="*/ 179754 h 483630"/>
                <a:gd name="connsiteX107" fmla="*/ 3696677 w 3978031"/>
                <a:gd name="connsiteY107" fmla="*/ 187569 h 483630"/>
                <a:gd name="connsiteX108" fmla="*/ 3727939 w 3978031"/>
                <a:gd name="connsiteY108" fmla="*/ 179754 h 483630"/>
                <a:gd name="connsiteX109" fmla="*/ 3751385 w 3978031"/>
                <a:gd name="connsiteY109" fmla="*/ 164123 h 483630"/>
                <a:gd name="connsiteX110" fmla="*/ 3798277 w 3978031"/>
                <a:gd name="connsiteY110" fmla="*/ 148492 h 483630"/>
                <a:gd name="connsiteX111" fmla="*/ 3821723 w 3978031"/>
                <a:gd name="connsiteY111" fmla="*/ 70339 h 483630"/>
                <a:gd name="connsiteX112" fmla="*/ 3829539 w 3978031"/>
                <a:gd name="connsiteY112" fmla="*/ 7815 h 483630"/>
                <a:gd name="connsiteX113" fmla="*/ 3852985 w 3978031"/>
                <a:gd name="connsiteY113" fmla="*/ 0 h 483630"/>
                <a:gd name="connsiteX114" fmla="*/ 3868616 w 3978031"/>
                <a:gd name="connsiteY114" fmla="*/ 23446 h 483630"/>
                <a:gd name="connsiteX115" fmla="*/ 3892062 w 3978031"/>
                <a:gd name="connsiteY115" fmla="*/ 70339 h 483630"/>
                <a:gd name="connsiteX116" fmla="*/ 3899877 w 3978031"/>
                <a:gd name="connsiteY116" fmla="*/ 93785 h 483630"/>
                <a:gd name="connsiteX117" fmla="*/ 3931139 w 3978031"/>
                <a:gd name="connsiteY117" fmla="*/ 140677 h 483630"/>
                <a:gd name="connsiteX118" fmla="*/ 3962400 w 3978031"/>
                <a:gd name="connsiteY118" fmla="*/ 211015 h 483630"/>
                <a:gd name="connsiteX119" fmla="*/ 3978031 w 3978031"/>
                <a:gd name="connsiteY119" fmla="*/ 179754 h 48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3978031" h="483630">
                  <a:moveTo>
                    <a:pt x="0" y="476739"/>
                  </a:moveTo>
                  <a:cubicBezTo>
                    <a:pt x="44012" y="495601"/>
                    <a:pt x="18071" y="471610"/>
                    <a:pt x="52754" y="454269"/>
                  </a:cubicBezTo>
                  <a:cubicBezTo>
                    <a:pt x="61155" y="450068"/>
                    <a:pt x="80352" y="480891"/>
                    <a:pt x="101600" y="476739"/>
                  </a:cubicBezTo>
                  <a:cubicBezTo>
                    <a:pt x="122848" y="472587"/>
                    <a:pt x="180242" y="429358"/>
                    <a:pt x="180242" y="429358"/>
                  </a:cubicBezTo>
                  <a:cubicBezTo>
                    <a:pt x="203569" y="433246"/>
                    <a:pt x="237148" y="470145"/>
                    <a:pt x="257908" y="476739"/>
                  </a:cubicBezTo>
                  <a:cubicBezTo>
                    <a:pt x="278668" y="483333"/>
                    <a:pt x="289427" y="472766"/>
                    <a:pt x="304800" y="468923"/>
                  </a:cubicBezTo>
                  <a:cubicBezTo>
                    <a:pt x="320784" y="464927"/>
                    <a:pt x="351692" y="453292"/>
                    <a:pt x="351692" y="453292"/>
                  </a:cubicBezTo>
                  <a:cubicBezTo>
                    <a:pt x="390990" y="466392"/>
                    <a:pt x="385646" y="468250"/>
                    <a:pt x="445477" y="453292"/>
                  </a:cubicBezTo>
                  <a:cubicBezTo>
                    <a:pt x="454589" y="451014"/>
                    <a:pt x="460340" y="441477"/>
                    <a:pt x="468923" y="437662"/>
                  </a:cubicBezTo>
                  <a:cubicBezTo>
                    <a:pt x="483979" y="430970"/>
                    <a:pt x="515816" y="422031"/>
                    <a:pt x="515816" y="422031"/>
                  </a:cubicBezTo>
                  <a:cubicBezTo>
                    <a:pt x="530684" y="425005"/>
                    <a:pt x="562315" y="429650"/>
                    <a:pt x="578339" y="437662"/>
                  </a:cubicBezTo>
                  <a:cubicBezTo>
                    <a:pt x="638944" y="467964"/>
                    <a:pt x="566295" y="441461"/>
                    <a:pt x="625231" y="461108"/>
                  </a:cubicBezTo>
                  <a:cubicBezTo>
                    <a:pt x="637028" y="449311"/>
                    <a:pt x="655025" y="428248"/>
                    <a:pt x="672123" y="422031"/>
                  </a:cubicBezTo>
                  <a:cubicBezTo>
                    <a:pt x="711140" y="407843"/>
                    <a:pt x="748861" y="404369"/>
                    <a:pt x="789354" y="398585"/>
                  </a:cubicBezTo>
                  <a:cubicBezTo>
                    <a:pt x="825826" y="343877"/>
                    <a:pt x="804985" y="406562"/>
                    <a:pt x="844062" y="380512"/>
                  </a:cubicBezTo>
                  <a:cubicBezTo>
                    <a:pt x="854482" y="383117"/>
                    <a:pt x="863600" y="386617"/>
                    <a:pt x="875323" y="388327"/>
                  </a:cubicBezTo>
                  <a:cubicBezTo>
                    <a:pt x="887046" y="390037"/>
                    <a:pt x="906585" y="386454"/>
                    <a:pt x="914400" y="390769"/>
                  </a:cubicBezTo>
                  <a:cubicBezTo>
                    <a:pt x="922215" y="395084"/>
                    <a:pt x="916391" y="408390"/>
                    <a:pt x="922216" y="414215"/>
                  </a:cubicBezTo>
                  <a:cubicBezTo>
                    <a:pt x="928041" y="420040"/>
                    <a:pt x="937847" y="419426"/>
                    <a:pt x="945662" y="422031"/>
                  </a:cubicBezTo>
                  <a:cubicBezTo>
                    <a:pt x="963898" y="419426"/>
                    <a:pt x="982306" y="417828"/>
                    <a:pt x="1000369" y="414215"/>
                  </a:cubicBezTo>
                  <a:cubicBezTo>
                    <a:pt x="1008447" y="412599"/>
                    <a:pt x="1015650" y="407489"/>
                    <a:pt x="1023816" y="406400"/>
                  </a:cubicBezTo>
                  <a:cubicBezTo>
                    <a:pt x="1054911" y="402254"/>
                    <a:pt x="1086339" y="401190"/>
                    <a:pt x="1117600" y="398585"/>
                  </a:cubicBezTo>
                  <a:cubicBezTo>
                    <a:pt x="1154820" y="342755"/>
                    <a:pt x="1130637" y="347135"/>
                    <a:pt x="1180123" y="359508"/>
                  </a:cubicBezTo>
                  <a:cubicBezTo>
                    <a:pt x="1187938" y="364718"/>
                    <a:pt x="1194936" y="371439"/>
                    <a:pt x="1203569" y="375139"/>
                  </a:cubicBezTo>
                  <a:cubicBezTo>
                    <a:pt x="1213442" y="379370"/>
                    <a:pt x="1225713" y="376116"/>
                    <a:pt x="1234831" y="382954"/>
                  </a:cubicBezTo>
                  <a:cubicBezTo>
                    <a:pt x="1243949" y="389792"/>
                    <a:pt x="1250462" y="413564"/>
                    <a:pt x="1258277" y="416169"/>
                  </a:cubicBezTo>
                  <a:cubicBezTo>
                    <a:pt x="1271303" y="413564"/>
                    <a:pt x="1291981" y="403062"/>
                    <a:pt x="1303704" y="398829"/>
                  </a:cubicBezTo>
                  <a:cubicBezTo>
                    <a:pt x="1315427" y="394596"/>
                    <a:pt x="1318684" y="392845"/>
                    <a:pt x="1328616" y="390769"/>
                  </a:cubicBezTo>
                  <a:cubicBezTo>
                    <a:pt x="1338548" y="388693"/>
                    <a:pt x="1342292" y="394677"/>
                    <a:pt x="1363296" y="386373"/>
                  </a:cubicBezTo>
                  <a:cubicBezTo>
                    <a:pt x="1384300" y="378069"/>
                    <a:pt x="1431585" y="356315"/>
                    <a:pt x="1454639" y="340946"/>
                  </a:cubicBezTo>
                  <a:cubicBezTo>
                    <a:pt x="1528829" y="365676"/>
                    <a:pt x="1440672" y="304285"/>
                    <a:pt x="1543050" y="313592"/>
                  </a:cubicBezTo>
                  <a:cubicBezTo>
                    <a:pt x="1558681" y="324013"/>
                    <a:pt x="1561041" y="366184"/>
                    <a:pt x="1570892" y="382954"/>
                  </a:cubicBezTo>
                  <a:cubicBezTo>
                    <a:pt x="1580743" y="399724"/>
                    <a:pt x="1570893" y="403795"/>
                    <a:pt x="1602154" y="414215"/>
                  </a:cubicBezTo>
                  <a:cubicBezTo>
                    <a:pt x="1614007" y="406314"/>
                    <a:pt x="1632870" y="390769"/>
                    <a:pt x="1649046" y="390769"/>
                  </a:cubicBezTo>
                  <a:cubicBezTo>
                    <a:pt x="1657284" y="390769"/>
                    <a:pt x="1664677" y="395980"/>
                    <a:pt x="1672492" y="398585"/>
                  </a:cubicBezTo>
                  <a:cubicBezTo>
                    <a:pt x="1685518" y="395980"/>
                    <a:pt x="1700516" y="398137"/>
                    <a:pt x="1711569" y="390769"/>
                  </a:cubicBezTo>
                  <a:cubicBezTo>
                    <a:pt x="1718424" y="386199"/>
                    <a:pt x="1714239" y="373756"/>
                    <a:pt x="1719385" y="367323"/>
                  </a:cubicBezTo>
                  <a:cubicBezTo>
                    <a:pt x="1725253" y="359988"/>
                    <a:pt x="1734198" y="355392"/>
                    <a:pt x="1742831" y="351692"/>
                  </a:cubicBezTo>
                  <a:cubicBezTo>
                    <a:pt x="1752488" y="347553"/>
                    <a:pt x="1806215" y="337453"/>
                    <a:pt x="1813169" y="336062"/>
                  </a:cubicBezTo>
                  <a:cubicBezTo>
                    <a:pt x="1815729" y="328383"/>
                    <a:pt x="1825794" y="291333"/>
                    <a:pt x="1836616" y="289169"/>
                  </a:cubicBezTo>
                  <a:cubicBezTo>
                    <a:pt x="1845827" y="287327"/>
                    <a:pt x="1852247" y="299590"/>
                    <a:pt x="1860062" y="304800"/>
                  </a:cubicBezTo>
                  <a:cubicBezTo>
                    <a:pt x="1886113" y="343877"/>
                    <a:pt x="1867876" y="323035"/>
                    <a:pt x="1922585" y="359508"/>
                  </a:cubicBezTo>
                  <a:lnTo>
                    <a:pt x="1946031" y="375139"/>
                  </a:lnTo>
                  <a:cubicBezTo>
                    <a:pt x="1953846" y="372534"/>
                    <a:pt x="1961435" y="369110"/>
                    <a:pt x="1969477" y="367323"/>
                  </a:cubicBezTo>
                  <a:cubicBezTo>
                    <a:pt x="1984946" y="363885"/>
                    <a:pt x="2001336" y="364519"/>
                    <a:pt x="2016369" y="359508"/>
                  </a:cubicBezTo>
                  <a:cubicBezTo>
                    <a:pt x="2025280" y="356538"/>
                    <a:pt x="2032000" y="349087"/>
                    <a:pt x="2039816" y="343877"/>
                  </a:cubicBezTo>
                  <a:cubicBezTo>
                    <a:pt x="2057409" y="291097"/>
                    <a:pt x="2030336" y="349294"/>
                    <a:pt x="2094523" y="312615"/>
                  </a:cubicBezTo>
                  <a:cubicBezTo>
                    <a:pt x="2101676" y="308528"/>
                    <a:pt x="2097193" y="295602"/>
                    <a:pt x="2102339" y="289169"/>
                  </a:cubicBezTo>
                  <a:cubicBezTo>
                    <a:pt x="2108207" y="281835"/>
                    <a:pt x="2117970" y="278749"/>
                    <a:pt x="2125785" y="273539"/>
                  </a:cubicBezTo>
                  <a:cubicBezTo>
                    <a:pt x="2162256" y="218831"/>
                    <a:pt x="2141415" y="216225"/>
                    <a:pt x="2180492" y="242277"/>
                  </a:cubicBezTo>
                  <a:cubicBezTo>
                    <a:pt x="2197216" y="292445"/>
                    <a:pt x="2174146" y="238068"/>
                    <a:pt x="2219569" y="289169"/>
                  </a:cubicBezTo>
                  <a:cubicBezTo>
                    <a:pt x="2232050" y="303210"/>
                    <a:pt x="2240410" y="320431"/>
                    <a:pt x="2250831" y="336062"/>
                  </a:cubicBezTo>
                  <a:lnTo>
                    <a:pt x="2266462" y="359508"/>
                  </a:lnTo>
                  <a:cubicBezTo>
                    <a:pt x="2274277" y="354298"/>
                    <a:pt x="2283266" y="350519"/>
                    <a:pt x="2289908" y="343877"/>
                  </a:cubicBezTo>
                  <a:cubicBezTo>
                    <a:pt x="2296550" y="337235"/>
                    <a:pt x="2298204" y="326299"/>
                    <a:pt x="2305539" y="320431"/>
                  </a:cubicBezTo>
                  <a:cubicBezTo>
                    <a:pt x="2311972" y="315285"/>
                    <a:pt x="2321170" y="315220"/>
                    <a:pt x="2328985" y="312615"/>
                  </a:cubicBezTo>
                  <a:cubicBezTo>
                    <a:pt x="2336800" y="315220"/>
                    <a:pt x="2345063" y="324115"/>
                    <a:pt x="2352431" y="320431"/>
                  </a:cubicBezTo>
                  <a:cubicBezTo>
                    <a:pt x="2359799" y="316747"/>
                    <a:pt x="2354421" y="302810"/>
                    <a:pt x="2360246" y="296985"/>
                  </a:cubicBezTo>
                  <a:cubicBezTo>
                    <a:pt x="2366071" y="291160"/>
                    <a:pt x="2375550" y="290422"/>
                    <a:pt x="2383692" y="289169"/>
                  </a:cubicBezTo>
                  <a:cubicBezTo>
                    <a:pt x="2409569" y="285188"/>
                    <a:pt x="2435795" y="283959"/>
                    <a:pt x="2461846" y="281354"/>
                  </a:cubicBezTo>
                  <a:cubicBezTo>
                    <a:pt x="2464818" y="266496"/>
                    <a:pt x="2469468" y="234850"/>
                    <a:pt x="2477477" y="218831"/>
                  </a:cubicBezTo>
                  <a:cubicBezTo>
                    <a:pt x="2481678" y="210430"/>
                    <a:pt x="2485773" y="201253"/>
                    <a:pt x="2493108" y="195385"/>
                  </a:cubicBezTo>
                  <a:cubicBezTo>
                    <a:pt x="2499541" y="190239"/>
                    <a:pt x="2508739" y="190174"/>
                    <a:pt x="2516554" y="187569"/>
                  </a:cubicBezTo>
                  <a:cubicBezTo>
                    <a:pt x="2526975" y="203200"/>
                    <a:pt x="2541876" y="216640"/>
                    <a:pt x="2547816" y="234462"/>
                  </a:cubicBezTo>
                  <a:cubicBezTo>
                    <a:pt x="2550421" y="242277"/>
                    <a:pt x="2551947" y="250540"/>
                    <a:pt x="2555631" y="257908"/>
                  </a:cubicBezTo>
                  <a:cubicBezTo>
                    <a:pt x="2559832" y="266309"/>
                    <a:pt x="2563927" y="275486"/>
                    <a:pt x="2571262" y="281354"/>
                  </a:cubicBezTo>
                  <a:cubicBezTo>
                    <a:pt x="2577695" y="286500"/>
                    <a:pt x="2586893" y="286564"/>
                    <a:pt x="2594708" y="289169"/>
                  </a:cubicBezTo>
                  <a:cubicBezTo>
                    <a:pt x="2602523" y="294379"/>
                    <a:pt x="2608889" y="303256"/>
                    <a:pt x="2618154" y="304800"/>
                  </a:cubicBezTo>
                  <a:cubicBezTo>
                    <a:pt x="2640804" y="308575"/>
                    <a:pt x="2648098" y="287238"/>
                    <a:pt x="2657231" y="273539"/>
                  </a:cubicBezTo>
                  <a:cubicBezTo>
                    <a:pt x="2665046" y="276144"/>
                    <a:pt x="2672862" y="283959"/>
                    <a:pt x="2680677" y="281354"/>
                  </a:cubicBezTo>
                  <a:cubicBezTo>
                    <a:pt x="2702630" y="274036"/>
                    <a:pt x="2706083" y="252030"/>
                    <a:pt x="2711939" y="234462"/>
                  </a:cubicBezTo>
                  <a:cubicBezTo>
                    <a:pt x="2719754" y="237067"/>
                    <a:pt x="2727147" y="242277"/>
                    <a:pt x="2735385" y="242277"/>
                  </a:cubicBezTo>
                  <a:cubicBezTo>
                    <a:pt x="2760552" y="242277"/>
                    <a:pt x="2762460" y="229019"/>
                    <a:pt x="2774462" y="211015"/>
                  </a:cubicBezTo>
                  <a:cubicBezTo>
                    <a:pt x="2780037" y="194290"/>
                    <a:pt x="2783648" y="176600"/>
                    <a:pt x="2797908" y="164123"/>
                  </a:cubicBezTo>
                  <a:cubicBezTo>
                    <a:pt x="2812046" y="151753"/>
                    <a:pt x="2828599" y="136933"/>
                    <a:pt x="2844800" y="132862"/>
                  </a:cubicBezTo>
                  <a:cubicBezTo>
                    <a:pt x="2861001" y="128792"/>
                    <a:pt x="2883348" y="127489"/>
                    <a:pt x="2895112" y="139700"/>
                  </a:cubicBezTo>
                  <a:cubicBezTo>
                    <a:pt x="2906876" y="151911"/>
                    <a:pt x="2907568" y="191111"/>
                    <a:pt x="2915383" y="206131"/>
                  </a:cubicBezTo>
                  <a:cubicBezTo>
                    <a:pt x="2923198" y="221151"/>
                    <a:pt x="2934189" y="227216"/>
                    <a:pt x="2942004" y="229821"/>
                  </a:cubicBezTo>
                  <a:cubicBezTo>
                    <a:pt x="2952424" y="240241"/>
                    <a:pt x="2956088" y="276673"/>
                    <a:pt x="2962031" y="281354"/>
                  </a:cubicBezTo>
                  <a:cubicBezTo>
                    <a:pt x="2967974" y="286035"/>
                    <a:pt x="2972452" y="265723"/>
                    <a:pt x="2977662" y="257908"/>
                  </a:cubicBezTo>
                  <a:cubicBezTo>
                    <a:pt x="2985477" y="260513"/>
                    <a:pt x="2994254" y="261153"/>
                    <a:pt x="3001108" y="265723"/>
                  </a:cubicBezTo>
                  <a:cubicBezTo>
                    <a:pt x="3010304" y="271854"/>
                    <a:pt x="3013652" y="287352"/>
                    <a:pt x="3024554" y="289169"/>
                  </a:cubicBezTo>
                  <a:cubicBezTo>
                    <a:pt x="3033819" y="290713"/>
                    <a:pt x="3040185" y="278749"/>
                    <a:pt x="3048000" y="273539"/>
                  </a:cubicBezTo>
                  <a:cubicBezTo>
                    <a:pt x="3055815" y="276144"/>
                    <a:pt x="3064742" y="286142"/>
                    <a:pt x="3071446" y="281354"/>
                  </a:cubicBezTo>
                  <a:cubicBezTo>
                    <a:pt x="3086733" y="270435"/>
                    <a:pt x="3092287" y="250093"/>
                    <a:pt x="3102708" y="234462"/>
                  </a:cubicBezTo>
                  <a:cubicBezTo>
                    <a:pt x="3107918" y="226646"/>
                    <a:pt x="3111697" y="217657"/>
                    <a:pt x="3118339" y="211015"/>
                  </a:cubicBezTo>
                  <a:cubicBezTo>
                    <a:pt x="3148427" y="180927"/>
                    <a:pt x="3135654" y="196765"/>
                    <a:pt x="3157416" y="164123"/>
                  </a:cubicBezTo>
                  <a:cubicBezTo>
                    <a:pt x="3161674" y="151347"/>
                    <a:pt x="3168103" y="125205"/>
                    <a:pt x="3180862" y="117231"/>
                  </a:cubicBezTo>
                  <a:cubicBezTo>
                    <a:pt x="3194834" y="108499"/>
                    <a:pt x="3227754" y="101600"/>
                    <a:pt x="3227754" y="101600"/>
                  </a:cubicBezTo>
                  <a:cubicBezTo>
                    <a:pt x="3237899" y="172616"/>
                    <a:pt x="3229744" y="138835"/>
                    <a:pt x="3251200" y="203200"/>
                  </a:cubicBezTo>
                  <a:cubicBezTo>
                    <a:pt x="3253805" y="211015"/>
                    <a:pt x="3254446" y="219791"/>
                    <a:pt x="3259016" y="226646"/>
                  </a:cubicBezTo>
                  <a:lnTo>
                    <a:pt x="3290277" y="273539"/>
                  </a:lnTo>
                  <a:lnTo>
                    <a:pt x="3305908" y="296985"/>
                  </a:lnTo>
                  <a:cubicBezTo>
                    <a:pt x="3311118" y="289170"/>
                    <a:pt x="3314897" y="280181"/>
                    <a:pt x="3321539" y="273539"/>
                  </a:cubicBezTo>
                  <a:cubicBezTo>
                    <a:pt x="3341664" y="253414"/>
                    <a:pt x="3356103" y="255684"/>
                    <a:pt x="3384062" y="250092"/>
                  </a:cubicBezTo>
                  <a:cubicBezTo>
                    <a:pt x="3386667" y="237066"/>
                    <a:pt x="3383288" y="221802"/>
                    <a:pt x="3391877" y="211015"/>
                  </a:cubicBezTo>
                  <a:cubicBezTo>
                    <a:pt x="3400466" y="200228"/>
                    <a:pt x="3423871" y="188342"/>
                    <a:pt x="3435594" y="185371"/>
                  </a:cubicBezTo>
                  <a:cubicBezTo>
                    <a:pt x="3447317" y="182400"/>
                    <a:pt x="3454400" y="190582"/>
                    <a:pt x="3462216" y="193187"/>
                  </a:cubicBezTo>
                  <a:cubicBezTo>
                    <a:pt x="3459611" y="154110"/>
                    <a:pt x="3481917" y="161763"/>
                    <a:pt x="3489325" y="145806"/>
                  </a:cubicBezTo>
                  <a:cubicBezTo>
                    <a:pt x="3496733" y="129849"/>
                    <a:pt x="3500764" y="112631"/>
                    <a:pt x="3506666" y="97448"/>
                  </a:cubicBezTo>
                  <a:cubicBezTo>
                    <a:pt x="3512568" y="82265"/>
                    <a:pt x="3503898" y="57313"/>
                    <a:pt x="3524739" y="54708"/>
                  </a:cubicBezTo>
                  <a:cubicBezTo>
                    <a:pt x="3540370" y="49498"/>
                    <a:pt x="3569587" y="22728"/>
                    <a:pt x="3571631" y="39077"/>
                  </a:cubicBezTo>
                  <a:cubicBezTo>
                    <a:pt x="3576497" y="78003"/>
                    <a:pt x="3583226" y="144199"/>
                    <a:pt x="3595077" y="179754"/>
                  </a:cubicBezTo>
                  <a:cubicBezTo>
                    <a:pt x="3597682" y="187569"/>
                    <a:pt x="3597067" y="197375"/>
                    <a:pt x="3602892" y="203200"/>
                  </a:cubicBezTo>
                  <a:cubicBezTo>
                    <a:pt x="3608717" y="209025"/>
                    <a:pt x="3618523" y="208410"/>
                    <a:pt x="3626339" y="211015"/>
                  </a:cubicBezTo>
                  <a:cubicBezTo>
                    <a:pt x="3634154" y="208410"/>
                    <a:pt x="3643352" y="208346"/>
                    <a:pt x="3649785" y="203200"/>
                  </a:cubicBezTo>
                  <a:cubicBezTo>
                    <a:pt x="3657120" y="197332"/>
                    <a:pt x="3656505" y="182724"/>
                    <a:pt x="3665416" y="179754"/>
                  </a:cubicBezTo>
                  <a:cubicBezTo>
                    <a:pt x="3675606" y="176357"/>
                    <a:pt x="3686257" y="184964"/>
                    <a:pt x="3696677" y="187569"/>
                  </a:cubicBezTo>
                  <a:cubicBezTo>
                    <a:pt x="3738205" y="215255"/>
                    <a:pt x="3707305" y="205546"/>
                    <a:pt x="3727939" y="179754"/>
                  </a:cubicBezTo>
                  <a:cubicBezTo>
                    <a:pt x="3733807" y="172419"/>
                    <a:pt x="3742802" y="167938"/>
                    <a:pt x="3751385" y="164123"/>
                  </a:cubicBezTo>
                  <a:cubicBezTo>
                    <a:pt x="3766441" y="157431"/>
                    <a:pt x="3798277" y="148492"/>
                    <a:pt x="3798277" y="148492"/>
                  </a:cubicBezTo>
                  <a:cubicBezTo>
                    <a:pt x="3805228" y="127641"/>
                    <a:pt x="3817785" y="93965"/>
                    <a:pt x="3821723" y="70339"/>
                  </a:cubicBezTo>
                  <a:cubicBezTo>
                    <a:pt x="3825176" y="49621"/>
                    <a:pt x="3821009" y="27008"/>
                    <a:pt x="3829539" y="7815"/>
                  </a:cubicBezTo>
                  <a:cubicBezTo>
                    <a:pt x="3832885" y="287"/>
                    <a:pt x="3845170" y="2605"/>
                    <a:pt x="3852985" y="0"/>
                  </a:cubicBezTo>
                  <a:cubicBezTo>
                    <a:pt x="3858195" y="7815"/>
                    <a:pt x="3864415" y="15045"/>
                    <a:pt x="3868616" y="23446"/>
                  </a:cubicBezTo>
                  <a:cubicBezTo>
                    <a:pt x="3900976" y="88166"/>
                    <a:pt x="3847261" y="3137"/>
                    <a:pt x="3892062" y="70339"/>
                  </a:cubicBezTo>
                  <a:cubicBezTo>
                    <a:pt x="3894667" y="78154"/>
                    <a:pt x="3895876" y="86584"/>
                    <a:pt x="3899877" y="93785"/>
                  </a:cubicBezTo>
                  <a:cubicBezTo>
                    <a:pt x="3909000" y="110207"/>
                    <a:pt x="3931139" y="140677"/>
                    <a:pt x="3931139" y="140677"/>
                  </a:cubicBezTo>
                  <a:cubicBezTo>
                    <a:pt x="3949739" y="196480"/>
                    <a:pt x="3937630" y="173860"/>
                    <a:pt x="3962400" y="211015"/>
                  </a:cubicBezTo>
                  <a:cubicBezTo>
                    <a:pt x="3971381" y="184074"/>
                    <a:pt x="3964391" y="193394"/>
                    <a:pt x="3978031" y="179754"/>
                  </a:cubicBezTo>
                </a:path>
              </a:pathLst>
            </a:custGeom>
            <a:noFill/>
            <a:ln w="25400" cap="flat" cmpd="sng" algn="ctr">
              <a:solidFill>
                <a:srgbClr val="4472C4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8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73" name="object 3">
            <a:extLst>
              <a:ext uri="{FF2B5EF4-FFF2-40B4-BE49-F238E27FC236}">
                <a16:creationId xmlns:a16="http://schemas.microsoft.com/office/drawing/2014/main" id="{212FA6B3-A5DC-2EB2-BE90-69305E54D985}"/>
              </a:ext>
            </a:extLst>
          </p:cNvPr>
          <p:cNvSpPr txBox="1"/>
          <p:nvPr/>
        </p:nvSpPr>
        <p:spPr>
          <a:xfrm>
            <a:off x="8166089" y="5867835"/>
            <a:ext cx="11258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Seen data</a:t>
            </a:r>
          </a:p>
        </p:txBody>
      </p:sp>
    </p:spTree>
    <p:extLst>
      <p:ext uri="{BB962C8B-B14F-4D97-AF65-F5344CB8AC3E}">
        <p14:creationId xmlns:p14="http://schemas.microsoft.com/office/powerpoint/2010/main" val="347420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5849" cy="1325563"/>
          </a:xfrm>
        </p:spPr>
        <p:txBody>
          <a:bodyPr/>
          <a:lstStyle/>
          <a:p>
            <a:r>
              <a:rPr lang="en-GB" dirty="0"/>
              <a:t>Online K-Nearest Neighbours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Use a fixed size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Find the </a:t>
            </a:r>
            <a:r>
              <a:rPr lang="en-GB" sz="2400" i="1" spc="-5" dirty="0">
                <a:cs typeface="Calibri"/>
              </a:rPr>
              <a:t>k </a:t>
            </a:r>
            <a:r>
              <a:rPr lang="en-GB" sz="2400" spc="-5" dirty="0">
                <a:cs typeface="Calibri"/>
              </a:rPr>
              <a:t>nearest neighbours to the new sample in input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predicted target feature is the </a:t>
            </a:r>
            <a:r>
              <a:rPr lang="en-GB" sz="2400" b="1" spc="-5" dirty="0">
                <a:cs typeface="Calibri"/>
              </a:rPr>
              <a:t>mean</a:t>
            </a:r>
            <a:r>
              <a:rPr lang="en-GB" sz="2400" spc="-5" dirty="0">
                <a:cs typeface="Calibri"/>
              </a:rPr>
              <a:t> / </a:t>
            </a:r>
            <a:r>
              <a:rPr lang="en-GB" sz="2400" b="1" spc="-5" dirty="0">
                <a:cs typeface="Calibri"/>
              </a:rPr>
              <a:t>weighted mean</a:t>
            </a:r>
            <a:r>
              <a:rPr lang="en-GB" sz="2400" spc="-5" dirty="0">
                <a:cs typeface="Calibri"/>
              </a:rPr>
              <a:t> / </a:t>
            </a:r>
            <a:r>
              <a:rPr lang="en-GB" sz="2400" b="1" spc="-5" dirty="0">
                <a:cs typeface="Calibri"/>
              </a:rPr>
              <a:t>median</a:t>
            </a:r>
            <a:r>
              <a:rPr lang="en-GB" sz="2400" spc="-5" dirty="0">
                <a:cs typeface="Calibri"/>
              </a:rPr>
              <a:t> of the </a:t>
            </a:r>
            <a:r>
              <a:rPr lang="en-GB" sz="2400" i="1" spc="-5" dirty="0">
                <a:cs typeface="Calibri"/>
              </a:rPr>
              <a:t>k </a:t>
            </a:r>
            <a:r>
              <a:rPr lang="en-GB" sz="2400" spc="-5" dirty="0">
                <a:cs typeface="Calibri"/>
              </a:rPr>
              <a:t>nearest neighbours’ target features</a:t>
            </a: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E97DBAC1-85F9-6342-E66E-CCEFA4B20F6B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8F2F633-F295-EB79-1AC8-5662F3F15B70}"/>
              </a:ext>
            </a:extLst>
          </p:cNvPr>
          <p:cNvGrpSpPr/>
          <p:nvPr/>
        </p:nvGrpSpPr>
        <p:grpSpPr>
          <a:xfrm>
            <a:off x="3969958" y="3429000"/>
            <a:ext cx="4951868" cy="1908000"/>
            <a:chOff x="4921015" y="3180911"/>
            <a:chExt cx="4951868" cy="1908000"/>
          </a:xfrm>
        </p:grpSpPr>
        <p:grpSp>
          <p:nvGrpSpPr>
            <p:cNvPr id="8" name="object 22">
              <a:extLst>
                <a:ext uri="{FF2B5EF4-FFF2-40B4-BE49-F238E27FC236}">
                  <a16:creationId xmlns:a16="http://schemas.microsoft.com/office/drawing/2014/main" id="{9CF74AD6-4AA3-3153-C972-A8434F0366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1015" y="3180911"/>
              <a:ext cx="2448000" cy="1908000"/>
              <a:chOff x="5776184" y="1618951"/>
              <a:chExt cx="1830654" cy="1426835"/>
            </a:xfrm>
          </p:grpSpPr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CAA8A868-0ED7-4186-6A5D-F88F851EE22C}"/>
                  </a:ext>
                </a:extLst>
              </p:cNvPr>
              <p:cNvSpPr/>
              <p:nvPr/>
            </p:nvSpPr>
            <p:spPr>
              <a:xfrm>
                <a:off x="5838266" y="1618951"/>
                <a:ext cx="0" cy="14268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24">
                <a:extLst>
                  <a:ext uri="{FF2B5EF4-FFF2-40B4-BE49-F238E27FC236}">
                    <a16:creationId xmlns:a16="http://schemas.microsoft.com/office/drawing/2014/main" id="{7267129B-F7E6-9AD3-3422-F294479EF112}"/>
                  </a:ext>
                </a:extLst>
              </p:cNvPr>
              <p:cNvSpPr/>
              <p:nvPr/>
            </p:nvSpPr>
            <p:spPr>
              <a:xfrm>
                <a:off x="5776184" y="2962826"/>
                <a:ext cx="18306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26">
                <a:extLst>
                  <a:ext uri="{FF2B5EF4-FFF2-40B4-BE49-F238E27FC236}">
                    <a16:creationId xmlns:a16="http://schemas.microsoft.com/office/drawing/2014/main" id="{CB4AC2F4-178B-A82D-FBC2-9010A270949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87087" y="238667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2" name="object 27">
                <a:extLst>
                  <a:ext uri="{FF2B5EF4-FFF2-40B4-BE49-F238E27FC236}">
                    <a16:creationId xmlns:a16="http://schemas.microsoft.com/office/drawing/2014/main" id="{8959EB99-4A7E-EAA7-5155-A4916070D37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48547" y="1882860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3" name="object 28">
                <a:extLst>
                  <a:ext uri="{FF2B5EF4-FFF2-40B4-BE49-F238E27FC236}">
                    <a16:creationId xmlns:a16="http://schemas.microsoft.com/office/drawing/2014/main" id="{6EA67459-CE2F-0BAD-4B4E-0AC3C45E095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10612" y="21556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6" name="object 31">
                <a:extLst>
                  <a:ext uri="{FF2B5EF4-FFF2-40B4-BE49-F238E27FC236}">
                    <a16:creationId xmlns:a16="http://schemas.microsoft.com/office/drawing/2014/main" id="{C35B9D7A-4B9A-9FD3-CD47-ACE2AC7A6E5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16598" y="254219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8" name="object 33">
                <a:extLst>
                  <a:ext uri="{FF2B5EF4-FFF2-40B4-BE49-F238E27FC236}">
                    <a16:creationId xmlns:a16="http://schemas.microsoft.com/office/drawing/2014/main" id="{6D2AD307-AB06-280D-B148-9EC6E2AAE6E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C62F28D-6AE9-C881-F143-4C22C28D5317}"/>
                </a:ext>
              </a:extLst>
            </p:cNvPr>
            <p:cNvSpPr txBox="1"/>
            <p:nvPr/>
          </p:nvSpPr>
          <p:spPr>
            <a:xfrm>
              <a:off x="7816593" y="3694977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  <p:pic>
          <p:nvPicPr>
            <p:cNvPr id="51" name="object 27">
              <a:extLst>
                <a:ext uri="{FF2B5EF4-FFF2-40B4-BE49-F238E27FC236}">
                  <a16:creationId xmlns:a16="http://schemas.microsoft.com/office/drawing/2014/main" id="{29B3DD7F-B033-2ADD-8E4D-4EEB1217D4D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4393" y="3898633"/>
              <a:ext cx="215908" cy="217089"/>
            </a:xfrm>
            <a:prstGeom prst="rect">
              <a:avLst/>
            </a:prstGeom>
          </p:spPr>
        </p:pic>
        <p:pic>
          <p:nvPicPr>
            <p:cNvPr id="52" name="object 27">
              <a:extLst>
                <a:ext uri="{FF2B5EF4-FFF2-40B4-BE49-F238E27FC236}">
                  <a16:creationId xmlns:a16="http://schemas.microsoft.com/office/drawing/2014/main" id="{E5BC9879-7971-0EC2-02EF-7C3E8EF65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139" y="3364147"/>
              <a:ext cx="215908" cy="217089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29F4940F-33A7-7763-47EC-0A2C2B84D8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4602" y="4198407"/>
              <a:ext cx="215908" cy="217089"/>
            </a:xfrm>
            <a:prstGeom prst="rect">
              <a:avLst/>
            </a:prstGeom>
          </p:spPr>
        </p:pic>
        <p:pic>
          <p:nvPicPr>
            <p:cNvPr id="54" name="object 27">
              <a:extLst>
                <a:ext uri="{FF2B5EF4-FFF2-40B4-BE49-F238E27FC236}">
                  <a16:creationId xmlns:a16="http://schemas.microsoft.com/office/drawing/2014/main" id="{BB33C841-A5A3-4B77-544B-AD0EB0DA625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447" y="4038254"/>
              <a:ext cx="215908" cy="217089"/>
            </a:xfrm>
            <a:prstGeom prst="rect">
              <a:avLst/>
            </a:prstGeom>
          </p:spPr>
        </p:pic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430F57BE-9ED5-A937-8920-2C7B8B02D5CE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82729" y="3864254"/>
              <a:ext cx="1133864" cy="437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CE9993AE-A846-3F4A-2594-6A0B35B376D6}"/>
                </a:ext>
              </a:extLst>
            </p:cNvPr>
            <p:cNvSpPr/>
            <p:nvPr/>
          </p:nvSpPr>
          <p:spPr>
            <a:xfrm>
              <a:off x="5902288" y="3750906"/>
              <a:ext cx="1017760" cy="9829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E5679F2D-B231-05BD-AB27-C4083F8C5058}"/>
                </a:ext>
              </a:extLst>
            </p:cNvPr>
            <p:cNvSpPr txBox="1"/>
            <p:nvPr/>
          </p:nvSpPr>
          <p:spPr>
            <a:xfrm>
              <a:off x="7845427" y="4242303"/>
              <a:ext cx="202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K-Nearest Neighbours to use to compute the mean / median</a:t>
              </a:r>
            </a:p>
          </p:txBody>
        </p:sp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5EFC9E57-25F6-9AEE-2F2A-86318339716B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 flipV="1">
              <a:off x="6920048" y="4463758"/>
              <a:ext cx="925379" cy="19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Model Rules (AMRules)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41494" y="6054191"/>
            <a:ext cx="770901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Duarte,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., Gama,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&amp; Bifet, A. </a:t>
            </a:r>
            <a:r>
              <a:rPr lang="it-IT" sz="1400" b="1" dirty="0" err="1"/>
              <a:t>Adaptive</a:t>
            </a:r>
            <a:r>
              <a:rPr lang="it-IT" sz="1400" b="1" dirty="0"/>
              <a:t> Model Rules From High-Speed Data Streams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TKDD, 2016</a:t>
            </a:r>
            <a:endParaRPr lang="it-IT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838200" y="1690688"/>
            <a:ext cx="10403244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antecedent</a:t>
            </a:r>
            <a:r>
              <a:rPr lang="en-GB" sz="2200" dirty="0"/>
              <a:t> of a rule is a </a:t>
            </a:r>
            <a:r>
              <a:rPr lang="en-GB" sz="2200" b="1" dirty="0"/>
              <a:t>set of literals </a:t>
            </a:r>
            <a:r>
              <a:rPr lang="en-GB" sz="2200" dirty="0"/>
              <a:t>(</a:t>
            </a:r>
            <a:r>
              <a:rPr lang="en-GB" sz="2200" b="1" dirty="0"/>
              <a:t>conditions</a:t>
            </a:r>
            <a:r>
              <a:rPr lang="en-GB" sz="2200" dirty="0"/>
              <a:t> based on </a:t>
            </a:r>
            <a:r>
              <a:rPr lang="en-GB" sz="2200" b="1" dirty="0"/>
              <a:t>multiple</a:t>
            </a:r>
            <a:r>
              <a:rPr lang="en-GB" sz="2200" dirty="0"/>
              <a:t> </a:t>
            </a:r>
            <a:r>
              <a:rPr lang="en-GB" sz="2200" b="1" dirty="0"/>
              <a:t>attribute</a:t>
            </a:r>
            <a:r>
              <a:rPr lang="en-GB" sz="2200" dirty="0"/>
              <a:t> values)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consequent</a:t>
            </a:r>
            <a:r>
              <a:rPr lang="en-GB" sz="2200" dirty="0"/>
              <a:t> of a rule is a function that </a:t>
            </a:r>
            <a:r>
              <a:rPr lang="en-GB" sz="2200" b="1" dirty="0"/>
              <a:t>minimizes</a:t>
            </a:r>
            <a:r>
              <a:rPr lang="en-GB" sz="2200" dirty="0"/>
              <a:t> the </a:t>
            </a:r>
            <a:r>
              <a:rPr lang="en-GB" sz="2200" b="1" dirty="0"/>
              <a:t>mean square error </a:t>
            </a:r>
            <a:r>
              <a:rPr lang="en-GB" sz="2200" dirty="0"/>
              <a:t>of the </a:t>
            </a:r>
            <a:r>
              <a:rPr lang="en-GB" sz="2200" b="1" dirty="0"/>
              <a:t>target</a:t>
            </a:r>
            <a:r>
              <a:rPr lang="en-GB" sz="2200" dirty="0"/>
              <a:t> </a:t>
            </a:r>
            <a:r>
              <a:rPr lang="en-GB" sz="2200" b="1" dirty="0"/>
              <a:t>attribute</a:t>
            </a:r>
            <a:r>
              <a:rPr lang="en-GB" sz="2200" dirty="0"/>
              <a:t> computed from the set of samples covered by rule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Each </a:t>
            </a:r>
            <a:r>
              <a:rPr lang="en-GB" sz="2200" b="1" dirty="0"/>
              <a:t>rule</a:t>
            </a:r>
            <a:r>
              <a:rPr lang="en-GB" sz="2200" dirty="0"/>
              <a:t> uses a </a:t>
            </a:r>
            <a:r>
              <a:rPr lang="en-GB" sz="2200" b="1" dirty="0"/>
              <a:t>Page-Hinkley</a:t>
            </a:r>
            <a:r>
              <a:rPr lang="en-GB" sz="2200" dirty="0"/>
              <a:t> test to </a:t>
            </a:r>
            <a:r>
              <a:rPr lang="en-GB" sz="2200" b="1" dirty="0"/>
              <a:t>detect</a:t>
            </a:r>
            <a:r>
              <a:rPr lang="en-GB" sz="2200" dirty="0"/>
              <a:t> </a:t>
            </a:r>
            <a:r>
              <a:rPr lang="en-GB" sz="2200" b="1" dirty="0"/>
              <a:t>changes</a:t>
            </a:r>
            <a:r>
              <a:rPr lang="en-GB" sz="2200" dirty="0"/>
              <a:t> and react to changes by pruning the rule set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Each </a:t>
            </a:r>
            <a:r>
              <a:rPr lang="en-GB" sz="2200" b="1" dirty="0"/>
              <a:t>rule</a:t>
            </a:r>
            <a:r>
              <a:rPr lang="en-GB" sz="2200" dirty="0"/>
              <a:t> is also equipped with </a:t>
            </a:r>
            <a:r>
              <a:rPr lang="en-GB" sz="2200" b="1" dirty="0"/>
              <a:t>outliers' detection mechanisms</a:t>
            </a:r>
            <a:r>
              <a:rPr lang="en-GB" sz="2200" dirty="0"/>
              <a:t> to avoid model adaption using anomalous examples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b="1" dirty="0"/>
              <a:t>Multiple</a:t>
            </a:r>
            <a:r>
              <a:rPr lang="en-GB" sz="2200" dirty="0"/>
              <a:t> </a:t>
            </a:r>
            <a:r>
              <a:rPr lang="en-GB" sz="2200" b="1" dirty="0"/>
              <a:t>rules</a:t>
            </a:r>
            <a:r>
              <a:rPr lang="en-GB" sz="2200" dirty="0"/>
              <a:t> form a </a:t>
            </a:r>
            <a:r>
              <a:rPr lang="en-GB" sz="2200" b="1" dirty="0"/>
              <a:t>set</a:t>
            </a:r>
            <a:r>
              <a:rPr lang="en-GB" sz="2200" dirty="0"/>
              <a:t> of rules, similarly to a tree. </a:t>
            </a:r>
            <a:r>
              <a:rPr lang="en-GB" sz="2200" b="1" dirty="0"/>
              <a:t>Hoeffding Bound</a:t>
            </a:r>
            <a:r>
              <a:rPr lang="en-GB" sz="2200" dirty="0"/>
              <a:t> is used to grow the set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prediction</a:t>
            </a:r>
            <a:r>
              <a:rPr lang="en-GB" sz="2200" dirty="0"/>
              <a:t> </a:t>
            </a:r>
            <a:r>
              <a:rPr lang="en-GB" sz="2200" b="1" dirty="0"/>
              <a:t>strategy</a:t>
            </a:r>
            <a:r>
              <a:rPr lang="en-GB" sz="2200" dirty="0"/>
              <a:t> used by decision rules can be the </a:t>
            </a:r>
            <a:r>
              <a:rPr lang="en-GB" sz="2200" b="1" dirty="0"/>
              <a:t>mean</a:t>
            </a:r>
            <a:r>
              <a:rPr lang="en-GB" sz="2200" dirty="0"/>
              <a:t>, a </a:t>
            </a:r>
            <a:r>
              <a:rPr lang="en-GB" sz="2200" b="1" dirty="0"/>
              <a:t>regression</a:t>
            </a:r>
            <a:r>
              <a:rPr lang="en-GB" sz="2200" dirty="0"/>
              <a:t> model, or </a:t>
            </a:r>
            <a:r>
              <a:rPr lang="en-GB" sz="2200" b="1" dirty="0"/>
              <a:t>adaptive</a:t>
            </a:r>
            <a:r>
              <a:rPr lang="en-GB" sz="2200" dirty="0"/>
              <a:t>, i.e., </a:t>
            </a:r>
            <a:r>
              <a:rPr lang="en-GB" sz="2200" spc="-5" dirty="0">
                <a:cs typeface="Calibri"/>
              </a:rPr>
              <a:t>chooses between ‘Mean’ and ‘Regression model’ dynamically</a:t>
            </a:r>
            <a:endParaRPr lang="en-GB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Learner</a:t>
            </a:r>
            <a:r>
              <a:rPr lang="en-GB" sz="2600" spc="-5" dirty="0">
                <a:cs typeface="Calibri"/>
              </a:rPr>
              <a:t>: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Incremental decision tree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Hoeffding bound to split over nodes 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Mean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Regression model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Adaptive, i.e., chooses between ‘Mean’ and ‘Regression model’ dynamically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319195A8-D991-738A-137C-CAAB7A0BAC4E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93424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4103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Learner</a:t>
            </a:r>
            <a:r>
              <a:rPr lang="en-GB" sz="2600" spc="-5" dirty="0">
                <a:cs typeface="Calibri"/>
              </a:rPr>
              <a:t>: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Incremental decision tree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Hoeffding bound to split over nodes 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Mean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Regression model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Adaptive, i.e., chooses between ‘Mean’ and ‘Regression model’ dynamically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0C4B63D1-B4C3-869C-64EF-3A8E0776C206}"/>
              </a:ext>
            </a:extLst>
          </p:cNvPr>
          <p:cNvSpPr txBox="1"/>
          <p:nvPr/>
        </p:nvSpPr>
        <p:spPr>
          <a:xfrm>
            <a:off x="2108750" y="6054191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A. Bifet, R.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Adaptive Parameter-free Learning from Evolving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IDA, 2009</a:t>
            </a:r>
          </a:p>
        </p:txBody>
      </p:sp>
    </p:spTree>
    <p:extLst>
      <p:ext uri="{BB962C8B-B14F-4D97-AF65-F5344CB8AC3E}">
        <p14:creationId xmlns:p14="http://schemas.microsoft.com/office/powerpoint/2010/main" val="18284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ARF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91999" y="6054191"/>
            <a:ext cx="640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et al. </a:t>
            </a:r>
            <a:r>
              <a:rPr lang="it-IT" sz="1400" b="1" dirty="0" err="1"/>
              <a:t>Adaptive</a:t>
            </a:r>
            <a:r>
              <a:rPr lang="it-IT" sz="1400" b="1" dirty="0"/>
              <a:t> random </a:t>
            </a:r>
            <a:r>
              <a:rPr lang="it-IT" sz="1400" b="1" dirty="0" err="1"/>
              <a:t>forests</a:t>
            </a:r>
            <a:r>
              <a:rPr lang="it-IT" sz="1400" b="1" dirty="0"/>
              <a:t> for data stream </a:t>
            </a:r>
            <a:r>
              <a:rPr lang="it-IT" sz="1400" b="1" dirty="0" err="1"/>
              <a:t>regression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dirty="0"/>
              <a:t>ESANN</a:t>
            </a:r>
            <a:r>
              <a:rPr lang="it-IT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</a:t>
            </a:r>
            <a:endParaRPr lang="it-IT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 Regressors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Local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Mean, Regression model or Adaptive, i.e., chooses between ‘Mean’ and ‘Regression model’ dynamically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</p:spTree>
    <p:extLst>
      <p:ext uri="{BB962C8B-B14F-4D97-AF65-F5344CB8AC3E}">
        <p14:creationId xmlns:p14="http://schemas.microsoft.com/office/powerpoint/2010/main" val="2104042083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46954</TotalTime>
  <Words>833</Words>
  <Application>Microsoft Macintosh PowerPoint</Application>
  <PresentationFormat>Widescreen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Regression  </vt:lpstr>
      <vt:lpstr>SML Regression models</vt:lpstr>
      <vt:lpstr>From Classification to Regression</vt:lpstr>
      <vt:lpstr>From TSA to SML Regression</vt:lpstr>
      <vt:lpstr>Online K-Nearest Neighbours Regressor</vt:lpstr>
      <vt:lpstr>Adaptive Model Rules (AMRules)</vt:lpstr>
      <vt:lpstr>HT Regressor</vt:lpstr>
      <vt:lpstr>HAT Regressor</vt:lpstr>
      <vt:lpstr>ARF Regressor</vt:lpstr>
      <vt:lpstr>SRP Regressor</vt:lpstr>
      <vt:lpstr>Exercise 5: Stream Regression [optional]</vt:lpstr>
      <vt:lpstr>Credits</vt:lpstr>
      <vt:lpstr>Streaming Machine Learning Regression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161</cp:revision>
  <dcterms:created xsi:type="dcterms:W3CDTF">2020-11-13T14:01:43Z</dcterms:created>
  <dcterms:modified xsi:type="dcterms:W3CDTF">2023-11-24T11:28:35Z</dcterms:modified>
</cp:coreProperties>
</file>