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619" r:id="rId3"/>
    <p:sldId id="828" r:id="rId4"/>
    <p:sldId id="852" r:id="rId5"/>
    <p:sldId id="829" r:id="rId6"/>
    <p:sldId id="601" r:id="rId7"/>
    <p:sldId id="428" r:id="rId8"/>
    <p:sldId id="427" r:id="rId9"/>
    <p:sldId id="830" r:id="rId10"/>
    <p:sldId id="838" r:id="rId11"/>
    <p:sldId id="429" r:id="rId12"/>
    <p:sldId id="437" r:id="rId13"/>
    <p:sldId id="438" r:id="rId14"/>
    <p:sldId id="439" r:id="rId15"/>
    <p:sldId id="440" r:id="rId16"/>
    <p:sldId id="443" r:id="rId17"/>
    <p:sldId id="831" r:id="rId18"/>
    <p:sldId id="844" r:id="rId19"/>
    <p:sldId id="845" r:id="rId20"/>
    <p:sldId id="846" r:id="rId21"/>
    <p:sldId id="832" r:id="rId22"/>
    <p:sldId id="841" r:id="rId23"/>
    <p:sldId id="834" r:id="rId24"/>
    <p:sldId id="847" r:id="rId25"/>
    <p:sldId id="848" r:id="rId26"/>
    <p:sldId id="849" r:id="rId27"/>
    <p:sldId id="445" r:id="rId28"/>
    <p:sldId id="836" r:id="rId29"/>
    <p:sldId id="850" r:id="rId30"/>
    <p:sldId id="842" r:id="rId31"/>
    <p:sldId id="449" r:id="rId32"/>
    <p:sldId id="450" r:id="rId33"/>
    <p:sldId id="837" r:id="rId34"/>
    <p:sldId id="839" r:id="rId35"/>
    <p:sldId id="451" r:id="rId36"/>
    <p:sldId id="452" r:id="rId37"/>
    <p:sldId id="453" r:id="rId38"/>
    <p:sldId id="454" r:id="rId39"/>
    <p:sldId id="455" r:id="rId40"/>
    <p:sldId id="456" r:id="rId41"/>
    <p:sldId id="457" r:id="rId42"/>
    <p:sldId id="458" r:id="rId43"/>
    <p:sldId id="459" r:id="rId44"/>
    <p:sldId id="460" r:id="rId45"/>
    <p:sldId id="461" r:id="rId46"/>
    <p:sldId id="462" r:id="rId47"/>
    <p:sldId id="463" r:id="rId48"/>
    <p:sldId id="464" r:id="rId49"/>
    <p:sldId id="618" r:id="rId50"/>
    <p:sldId id="843" r:id="rId51"/>
    <p:sldId id="840" r:id="rId5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7"/>
    <p:restoredTop sz="95890"/>
  </p:normalViewPr>
  <p:slideViewPr>
    <p:cSldViewPr snapToGrid="0" snapToObjects="1">
      <p:cViewPr varScale="1">
        <p:scale>
          <a:sx n="107" d="100"/>
          <a:sy n="107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24:45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5273 12412 24575,'40'-1'0,"0"0"0,2 0 0,3 1 0,4-1 0,-8 1 0,1 0 0,3 0 0,2 0 0,0 0-469,-5 0 1,1 0 0,0 0 0,2 0 0,1 0 0,0 0 0,0 0 58,-1 0 0,1 0 1,0 0-1,1 0 1,0 0-1,0 0 0,1 0 1,0 0 44,-3 0 1,1 0 0,0 0 0,1 0 0,0 0 0,-1 0 0,1 0 0,0 0 0,0 0 145,0 0 1,1 0-1,-1 0 1,1 0 0,-1 0-1,1 0 1,-1 0 0,1 0-1,-1 0 219,-2 0 0,1 0 0,0 0 0,-1 0 0,1 0 0,-1 0 0,0 0 0,0 0 0,-1 0-38,2 0 0,0 0 1,0 0-1,-1 0 1,0 0-1,-1 0 1,1 0-1,-1 0 38,3 0 0,0 0 0,0 0 0,-1 0 0,0 0 0,0 0 0,-1 0-261,6 0 1,-1 0 0,-1 0 0,1 0 0,-1 0 0,-1 0 260,-1 0 0,0 0 0,-1 0 0,1 0 0,-1 0 0,0 0 0,0 0 0,0 1 0,0-1 0,-1 1 0,1 0 0,-1-1 139,-1 1 1,0 0-1,-1 0 1,0 0 0,1 0-1,-1 1-139,0-1 0,-1 1 0,1 0 0,-1 0 0,0 0 0,0 0 0,7 1 0,0 0 0,0 1 0,0-1 0,1 0 0,-9 0 0,1 0 0,-1 0 0,1-1 0,0 1 0,0 0 0,3 0 0,-1 0 0,1-1 0,0 1 0,0 0 0,0-1 152,3 1 0,0-1 0,0 0 0,1-1 0,0 1 0,1 0-152,-5-1 0,0 0 0,1 0 0,0 0 0,1-1 0,-1 1 0,0 0 0,1-1 0,0 1 0,-1-1 0,1 0 0,0 1 0,0-1 0,1 0-50,-5 0 1,1 0 0,0 0 0,0 0 0,1 0 0,-1 0 0,1 0 0,0 0 49,0 0 0,2 0 0,-1-1 0,0 1 0,1 0 0,-1-1 0,0 1 0,0 0 0,-2-1 0,1 0 0,-1 1 0,0-1 0,0 1 0,0-1 0,0 0 0,0 0-40,0 0 0,1 0 1,-1 0-1,1 0 1,-1 0-1,1 0 1,-2 0-1,0 0 40,3 0 0,-1 0 0,0-1 0,0 1 0,-1 0 0,-1 0 0,0 0 66,1 0 1,0 0-1,-1 0 1,-1 0-1,0 0 1,-1 0-67,3 1 0,-1-1 0,0 1 0,-2-1 0,-2 1 668,12 0 1,-3 0 0,-3 0-669,4 0 0,-4 0 1638,-10 0 0,-4 0-1366,7 1 3004,-18 0-2708,-9 2 1831,-6-1-2399,-3 0 424,-8-2-424,2 0 0,-3 0 0,4 0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4:39:48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8516 14095 24575,'17'29'0,"0"0"0,2 1 0,2 3 0,1 3 0,1 3 0,0-2 0,-3-4 0,0 0 0,-2-2 0,6 13 0,-1-2 0,-2-3 0,-1-2 0,1 4 0,-2-8 0,-14-28 0,0-12 0,5-15 0,9-12 0,-6 11 0,2-1 0,3 0 0,2 0 0,0 1 0,0 2 0,-2 1 0,0 2 0,10-8 0,-9 8 0,-4 4 0,-1-1 0,-5 5 0,0 1 0,-8 7 0,0 1 0</inkml:trace>
  <inkml:trace contextRef="#ctx0" brushRef="#br0" timeOffset="2777">13353 13650 24575,'14'25'0,"9"10"0,4 4 0,-3-6 0,2 3 0,-3-4 0,4 4 0,0 1 0,-3-5 0,-2-3 0,-3-4 0,1 2 0,4 4 0,0 1 0,-3-4 0,-3-5 0,-3-3 0,6 7 0,-11-16 0,-4-5 0,-4-6 0,-1-2 0,-1-3 0,0-2 0,0-2 0,1-8 0,7-13 0,8 1 0,6-6 0,0 0 0,-3 7 0,1-1 0,2 0-179,2-3 0,2-1 0,0-1 0,-1 4 179,1 3 0,-2 1 0,0 3 0,6-6 0,-2 4 0,10-7 0,-13 15 0,-16 11 0,-3 4 0</inkml:trace>
  <inkml:trace contextRef="#ctx0" brushRef="#br0" timeOffset="751586">13646 9716 24575,'0'24'0,"6"4"0,5 5 0,1-4 0,-2-6 0,-6-9 0,0 0 0,7 7 0,9 12 0,6 6 0,-1-2 0,-6-12 0,-8-12 0,-4-7 0,-3-5 0,-1-1 0,-1 0 0,0 0 0,1 0 0,-1 0 0,4-4 0,7-13 0,10-10 0,5-5 0,-4 6 0,2-1 0,0 1 0,2-2 0,-1 2 0,5 0 0,-2 1 0,-1 3 0,-1 0 0,-4 4 0,0 0 0,14-9 0,-8 6 0,-7 7 0,-5 5 0,-6 2 0,-5 4 0,-4-1 0,-2 1 0,-2-1 0,1 2 0,-1 1 0</inkml:trace>
  <inkml:trace contextRef="#ctx0" brushRef="#br0" timeOffset="3.45387E6">7607 9571 24575,'4'10'0,"17"20"0,7 9 0,-3-1 0,2 2-487,-6-10 1,3 3 0,1-1 0,-2-1 486,3 3 0,0-2 0,-2-1 0,-1-4 0,-1-1 0,-1-1 313,4 4 1,-1-3-314,-5-4 0,-2-3 321,9 13-321,-9-12 0,-5-6 0,-5-7 997,-3-2-997,-1-1 0,0-2 0,-1 1 0,0 0 0,-1-3 0,0-3 0,-1-6 0,0-6 0,0-4 0,0-1 0,0-2 0,0-6 0,1-7 0,11-11 0,-1 19 0,3-1 0,3 0 0,2 1 0,3-1 0,0 2 0,-3 3 0,0 1 0,15-15 0,-13 16 0,-6 5 0,-1-6 0,-1 4 0,6-10 0,-4 11 0,-4 6 0,-4 3 0,-4 3 0,-2 2 0,-7 2 0,1 0 0,-2 1 0,4-1 0</inkml:trace>
  <inkml:trace contextRef="#ctx0" brushRef="#br0" timeOffset="3.463E6">3441 9509 24575,'15'0'0,"-2"0"0,-1 0 0,-5 0 0,0 0 0,-5 0 0,1 0 0,1 1 0,11 3 0,19 2 0,-4-3 0,3-1 0,13 0 0,2 0 0,-15-1 0,1-1 0,1 1 0,13-1 0,2 0 0,-4 0 0,1 0 0,-2 0 0,-10 0 0,1 0 0,-4 0 0,-3-1 0,-5 1 0,6-2 0,-2-1 0,-20 1 0,3-1 0,3 1 0,16-2 0,18 0 0,-17 2 0,1 0 0,3 1 0,1 1 0,-2-1 0,-1 1 0,-2-1 0,-1 1 0,19-2 0,-16 0 0,-11 0 0,-9 0 0,-7 0 0,-2 0 0,3 1 0,5 0 0,4-1 0,2 1 0,-4 0 0,-5 0 0,-4 1 0,-3-1 0,-2 0 0</inkml:trace>
  <inkml:trace contextRef="#ctx0" brushRef="#br0" timeOffset="3.47099E6">13962 17190 24575,'10'21'0,"2"0"0,11 6 0,-5-7 0,3 1 0,-10-8 0,2-1 0,-5-4 0,-1-4 0,-3-8 0,3-6 0,10-10 0,3-2 0,-3 3 0,1-1 0,10-9 0,1 0 0,-5 4 0,0 3 0,6-4 0,-3 3 0,-19 16 0,-5 3 0,-2-2 0,-1 3 0,0 0 0</inkml:trace>
  <inkml:trace contextRef="#ctx0" brushRef="#br0" timeOffset="3.4729E6">8463 17391 24575,'0'8'0,"3"1"0,5 2 0,3 5 0,4 2 0,2 2 0,4 3 0,-1-4 0,-2-2 0,-2-3 0,-8-8 0,2-7 0,0-17 0,9-16 0,2 1 0,0-1 0,-6 10 0,0 1 0,5-6 0,-2 4 0,-2 10 0,-10 9 0,0 4 0</inkml:trace>
  <inkml:trace contextRef="#ctx0" brushRef="#br0" timeOffset="3.47995E6">23679 11138 24575,'28'0'0,"0"0"0,4 0 0,-1 0 0,2 0 0,3 0-284,8 0 0,2 0 1,5 0 283,-12 0 0,2 0 0,3 0 0,0 0 0,-1 0 0,-2 0-578,7 0 0,-2 0 1,-1 0-1,3 0 578,-1 0 0,3 0 0,0 0 0,-3 0 0,-4 0 0,0 0 0,-4 0 0,-2 0 370,8 0 1,-3 0-371,-12 0 0,-4 0 0,10 0 0,-17 0 0,-11 0 0,-5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4:34:54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12850 11679 24575,'0'35'0,"0"-7"0,0 3 0,0 13 0,0 4-723,0-9 0,0 2 1,0 1 722,0 4 0,0 1 0,0 1 0,0 1 0,0 0 0,0 1 0,0-1 0,0 0 0,0-1 0,0 1 0,0-1 0,0 1 0,0-3 0,1 0 0,-1 0 0,1 0 0,0 0 0,1-1 0,0 0 0,0 0 0,1 0 0,0-2 0,0 1 0,1-1 0,-1 0 0,0-1 0,0 0 0,-1-1 0,1 0 0,-1-1 0,0 1 0,0-1 0,-1 1 0,0 1 0,0 0 0,0 1 0,0 0 0,0 1 0,1 0 0,-1 0 0,0 0 0,0 0 0,1 1 0,-1 1 0,1 0 0,0-2 0,0 1 0,0-1 0,-1-2 0,1-1 0,-1 0 0,0 1 0,-1-1 0,1 1-33,-1-4 0,0 0 0,0 0 33,0 0 0,0 1 0,0-1 0,1 0 0,-1 0 0,1-1 0,-1-3 0,1 0 0,0 0 271,0 14 0,1-1-271,0-6 0,-1-2 0,0-4 0,0-2 0,0-5 0,0-2 1079,-1 2-1079,0-7 161,0-23 1,0 3-1,0-7 1</inkml:trace>
  <inkml:trace contextRef="#ctx0" brushRef="#br0" timeOffset="2520">12558 14798 24575,'4'38'0,"2"-14"0,1 2 0,3 3 0,2 1 0,1 2 0,2 1 0,-1-2 0,0-1 0,-2-1 0,2 1 0,3 4 0,1 0 0,-7-9 0,1-1 0,1 1 0,-1 0 0,9 18 0,-4-11 0,-4-9 0,0 0 0,5 6 0,-2-5 0,-5-7 0,-4-8 0,-3-4 0,-2-5 0,-1-5 0,-1-5 0,0-6 0,11-13 0,5-7 0,-1 2 0,3-1 0,1-3 0,2-3 0,1 2-175,-3 4 1,1 1 0,-1 1 174,-1 1 0,0 0 0,-1 1 0,6-8 0,-2 2 0,-6 10 0,0 2 0,5-7 0,-7 14 0,-7 9 0,-1 2 0,-2 1 523,-1 1-523,0-1 0,0 2 0,-1 2 0,0 0 0,-1 5 0,0 0 0,0 2 0,0-4 0</inkml:trace>
  <inkml:trace contextRef="#ctx0" brushRef="#br0" timeOffset="4509">24954 12918 24575,'0'34'0,"0"0"0,0 0 0,0 2 0,0 1 0,0 3 0,0 4 0,0-1 0,0 3 0,0 3 0,0 2 0,0 1 0,0 0-410,0-8 0,0 2 1,0 1-1,0 0 1,0 1-1,0 0 0,0-1 1,0-1-1,0-1 0,0 0 1,-1-1-1,1 0 1,0 1-1,0-1 0,0 1 1,1 1 122,-1 3 1,1 3 0,0 0 0,0 1 0,0-1 0,0-3 0,0-2 0,1-4 491,-1 10 1,1-5-1,-1-3 1,1 3-206,0-4 0,1 1 0,-1 1 0,0-4 0,1-5 824,0 10 0,0-7-824,-1-9 0,0-4 0,0 4 0,0-17 0,-1-8 0,0-4 0</inkml:trace>
  <inkml:trace contextRef="#ctx0" brushRef="#br0" timeOffset="6551">24681 14998 24575,'10'44'0,"-1"0"0,-1-13 0,0 0 0,2 1 0,2 2 0,-1-2 0,0-4 0,0-2 0,5 14 0,-6-17 0,-6-1 0,2-1 0,1 2 0,2 2 0,8 16 0,-1-1 0,-7-23 0,-9-12 0,1-2 0,0 0 0,1-1 0,5 10 0,5 8 0,8 11 0,6 8 0,-7-13 0,-2-4 0,-12-17 0,0-3 0,-4-8 0,3-12 0,2-17 0,-1 8 0,1-3 0,3-7 0,3-5 0,1 3 0,2-4 0,0 3 0,-3 8 0,-1 1 0,2 0 0,2-4 0,0 0 0,0 4 0,0 4 0,-3 5 0,1 0 0,-2 7 0,-8 12 0,-1 1 0,1-2 0,-3-1 0,0 1 0,1-2 0,0 1 0,1 0 0,-2-1 0,0 1 0,0 1 0,0 2 0,0 0 0</inkml:trace>
  <inkml:trace contextRef="#ctx0" brushRef="#br0" timeOffset="90628">21892 1586 24575,'-38'0'0,"10"0"0,-4 0 0,-12 0 0,-5 0 0,1 0 0,10 1 0,1 0 0,-1 1 0,-9-1 0,-3 1 0,6 2 0,8 2 0,5 3 0,4 3 0,3 3 0,2 1 0,3 2 0,-1 6 0,0 3 0,0 4 0,0 4 0,-1 6 0,-1 3-242,7-11 0,1 1 0,0 0 242,-1 3 0,1 1 0,0-1 0,1 2 0,0-1 0,2 0 0,2-2 0,0-1 0,2 0 0,-1-1 0,2 0 0,3 1 0,3 8 0,3 2 0,4-2 0,3-7 0,3-2 0,2 2 0,0-2 0,2 1 0,2 0 0,2-2-512,11 3 0,4-3 0,2-1 512,-5-7 0,1 0 0,1-2 0,2 0-463,2-1 1,2-2 0,1-1 0,0-1 462,3-2 0,1-1 0,0-2 0,1-3 0,-1-1 0,1-2 0,0-2 0,0-4 0,-2-4 0,-1-3 0,0-3 0,0-3 0,-1-5 0,0-3 0,-1-4 0,-2-2 0,-8 2 0,-2-3 0,0-2 0,-2-1 0,-1-1 0,-1-2 0,-1-3 0,-1 0 0,-2-1 0,-1 0 0,-2 0 0,-2 1 0,-1-1 0,-1-1 0,-2 2 0,0-7 0,-2 0 0,-2 1 0,-2 0-241,-2 4 1,-2 0-1,-3 0 1,-1 1 240,-4-10 0,-4 2 0,-7-2 0,-1 10 0,-5-2 0,-2 0 0,-2 1 0,1 3 0,-1 0 0,0 3 0,-1 1 0,-2 0 113,0 0 0,-3-2 0,-1 1 0,0 3 1,1 4-114,-13-2 0,-1 6 0,5 2 0,0 1 0,3 4 0,-1 2 0,8 4 0,17 6 0</inkml:trace>
  <inkml:trace contextRef="#ctx0" brushRef="#br0" timeOffset="91616">21937 2442 24575,'23'15'0,"0"-1"0,4 7 0,1 3 0,-3-3 0,0 2 0,1 1-575,2 4 0,1 1 0,-1 1 575,0 2 0,0 1 0,2 2 0,-1 1 0,3 3 0,0 0 0,-3-2 0,-1-1 0,-2-1 0,1 0 0,-2-3 0,1 2 0,0-1 0,-4-4 0,1 3 0,-2-4 279,-4-4 0,0-2-279,2 6 286,-6-11-286,-9-10 0,-3-6 0,0 2 0,-1-2 0,0 0 0</inkml:trace>
  <inkml:trace contextRef="#ctx0" brushRef="#br0" timeOffset="93277">23516 2456 24575,'-47'0'0,"-2"0"0,21 0 0,-1 0 0,3 0 0,1 0 0,-15 0 0,17 4 0,10 12 0,13 14 0,0 15 0,-3 3 0,0-8 0,0-12 0,1-10 0,2-6 0,2 11 0,5 15 0,0-9 0,0 2 0,2 5 0,0 2 0,1 0 0,-1-1 0,-1-3 0,1-2 0,4 15 0,-5-22 0,-2-17 0,-1-15 0,7-7 0,13-1 0,20 3 0,-14 6 0,2 2 0,5 0 0,1 2 0,-1 0 0,-1 1 0,-6 0 0,-1 0 0,17 4 0,-24 5 0,-9 11 0,-13 12 0,-1 15 0,-1-17 0,-3 2 0,-2 3 0,-4 0 0,-4 1 0,-2-1 0,-4 0 0,-2-3 0,-2-3 0,0-1 0,1-4 0,-1-1 0,0-2 0,0-1 0,1-3 0,-1 0 0,0-2 0,-2 0 0,-14 3 0,-2-2 0,5-4 0,1-1 0,3 0 0,2-2 0,-8-4 0,36-5 0,3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4:41:58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11685 10397 24575,'0'31'0,"0"0"0,0 9 0,0 6 0,0-11 0,0 4 0,0 4 0,0 0 0,0-3 0,0 5 0,0-2 0,0 1 0,0 3-415,0-7 1,0 1 0,0 3 0,0 0 0,0 1 0,0 0 414,0-2 0,0 2 0,0 1 0,0 0 0,0-1 0,0-1 0,0-1-584,0 5 0,0-2 0,0-1 0,0 0 0,0 3 584,0-5 0,0 1 0,0 1 0,0 1 0,0-1 0,0-1 0,0-2 0,0 8 0,0-2 0,0-1 0,0-2 0,0-1 290,0 0 1,0-3 0,0 0-1,0 3-290,0 0 0,0 3 0,0 0 0,0-1 0,0-6 0,1 1 0,0-4 0,-1 1-177,1 10 1,-1 0 0,1-2 176,1-11 0,-1-2 0,0 0 0,1 2 0,-1 1 0,0 2 0,0 2 0,0 2 0,-1 1 0,1-3 0,1 4 0,-1-2 0,1 2 0,-1-3 0,1 1 0,-1 1 0,1-4 0,1-1 0,0-2 0,0-1 0,2 14 0,1-2 524,0 0 1,0-4-525,-2-16 0,-1-2 0,3 18 752,-5-37 0,-1-4 1,0-3-1</inkml:trace>
  <inkml:trace contextRef="#ctx0" brushRef="#br0" timeOffset="1570">11198 13455 24575,'10'9'0,"0"1"0,1 1 0,1 1 0,13 22 0,-5-4 0,-5-7 0,0 1 0,7 13 0,-5-5 0,-2-2 0,-2-4 0,2 0 0,4 2 0,5 1 0,0-1 0,-1-3 0,-1-2 0,-7-3 0,1 0 0,8 12 0,-9-9 0,0-2 0,1 4 0,-4-7 0,-5-8 0,-3-5 0,-1-4 0,-2-2 0,1-3 0,2-2 0,6-4 0,11-10 0,7-6 0,-3-1 0,1-3 0,1 0 0,1 1 0,0-1 0,0 0 0,3-6 0,-1 0 0,-3 2 0,-3 4 0,-3 3 0,-4 5 0,-1 1 0,4-4 0,-8 11 0,-6 6 0,-2 3 0,-2 1 0,1-1 0,2-3 0,1-1 0,1-2 0,-3 5 0,-1 2 0</inkml:trace>
  <inkml:trace contextRef="#ctx0" brushRef="#br0" timeOffset="3347">18117 11309 24575,'0'44'0,"0"0"0,0-1 0,0 3 0,0 1 0,0 5 0,0-8 0,0 5 0,0 1 0,0 1 0,0-1-656,0-2 1,0-1-1,0 1 1,0 0 0,0 0 212,0-7 0,0 0 0,0 1 0,0 0 0,0 1 0,0 2 443,0 2 0,0 3 0,0 1 0,0 1 0,1-1 0,-1-1 0,1-2 0,-1-3 0,1-2 0,0 0 0,0-1 0,1 1 0,0 1 0,0 1 0,0 3 0,0 0 0,0 0 0,1-1 0,1-2 0,0-3 0,2 9 0,1-4 0,0-1 0,2-2 147,-1-2 1,1-1-1,1-2 1,-1 0-148,3 5 0,1-1 0,-1-2 396,-2-7 0,0-1 1,-1 0-397,1 4 0,0 0 0,-1-2 0,0 1 0,-2-1 0,0 6 0,-1-3 0,-3 2 3045,-3-8-3045,0 1 0,0-19 0,0 3 0</inkml:trace>
  <inkml:trace contextRef="#ctx0" brushRef="#br0" timeOffset="4632">17862 14041 24575,'23'26'0,"1"0"0,2 4 0,3 0 0,-7-6 0,2 1 0,-1-1 0,-1 1 0,1 0 0,-1 1 0,4 2 0,0 2 0,-1-1 0,4 11 0,-1-2 0,-1-4 0,-2-2 0,-10-8 0,-2-4 0,-2-4 0,-6-8 0,-2-5 0,0-3 0,0 0 0,-1 0 0,0-1 0,0-2 0,2-13 0,8-26 0,-1 7 0,4-6 0,-1 1 0,-3 7 0,0 1 0,1-3 0,2-2 0,1-4 0,0 2 0,-2 5 0,0 0 0,-1 4 0,0 0 0,-1 5 0,-4 13 0,-4 6 0,-2 2 0,-1 1 0,0 1 0,0 0 0</inkml:trace>
  <inkml:trace contextRef="#ctx0" brushRef="#br0" timeOffset="9282">23686 12578 24575,'0'23'0,"0"3"0,0 4 0,0 1 0,0 2 0,0 3-495,0 9 0,0 3 0,0 5 495,0-9 0,0 3 0,0 4 0,0 0 0,0 0 0,0-3-656,0 1 1,0-2-1,0-1 1,0 2 0,0 2 554,0-4 0,0 2 1,0 2-1,0 0 1,0-1-1,0-1 1,0-3 100,0 5 0,0-3 0,0-2 0,0 1 0,0-1-130,0-1 0,0 1 0,0-1 0,0-1 1,1 0 129,0 8 0,0-1 0,0 0 0,1-2-214,0-5 0,1-1 0,-1 0 0,1-2 214,2 8 0,-1-2 0,1-1 92,1-6 1,0-1-1,0-1-92,1 10 0,1-1 1486,-2-3 0,0-2-1486,-1-5 0,0-2 1085,-2-5 1,0-2-1086,0 14 0,-2-15 0,0-13 299,-1-8 1,0-3 0,0-3 0</inkml:trace>
  <inkml:trace contextRef="#ctx0" brushRef="#br0" timeOffset="10563">24418 16389 24575,'0'0'0</inkml:trace>
  <inkml:trace contextRef="#ctx0" brushRef="#br0" timeOffset="12271">23389 15190 24575,'0'30'0,"3"4"0,3 3 0,0-6 0,1 1 0,1 11 0,2-2 0,0-15 0,-1-2 0,5 14 0,-3-11 0,-1-2 0,-5-14 0,-2-2 0,-2-12 0,0-7 0,3-16 0,8-15 0,3-6 0,-1 6 0,2-4 0,-1 3 0,4-5 0,-1-1 0,-1 5 0,-3 7 0,-2 4 0,2-1 0,2-8 0,0-1 0,-2 7 0,3-5 0,-6 18 0,-5 13 0,-1 5 0,-3 3 0,-1 1 0,0 0 0</inkml:trace>
  <inkml:trace contextRef="#ctx0" brushRef="#br0" timeOffset="2.46269E6">28151 2557 24575,'-49'0'0,"10"0"0,-5 0 0,-4 0 0,-1 0 0,10 0 0,-1 0 0,2 0 0,-5 3 0,1 3 0,-1 5 0,1 7 0,13 0 0,1 2 0,1 4 0,-1 3 0,2 3 0,1 8 0,6 0 0,2 7 0,0 4 0,1 1 0,1 0 0,2-5 0,1-4 0,2-4 0,1 1 0,0 1 0,0 2-469,1 2 1,0 2 0,-1 3 0,1 0 0,1 0 0,2-3 0,0-4 433,2 5 0,2-3 0,2-2 1,1-1 34,0-1 0,1-1 0,1-1 0,2-1 46,4 7 1,2-1 0,3-3-47,4-2 0,2-3 0,4-2 0,3-1 0,3-2 0,2-2 0,3-3 0,2-1 0,2-3 0,3-2 0,1-1 0,5-4 0,-7-6 0,4-1 0,1-2 0,0-2 0,-3 0 0,-1-2 0,-2-1 0,-1-2 0,3-5 0,-3-3 0,3-3 0,2-2 0,-2-3 0,-3-2 0,-7-1 0,-2-4 0,-6-3 0,-2-2 0,-1-3 0,-1 0 0,1-3 0,-2-1 0,-3-2 0,-4-1 0,-6-3 0,-3-2 0,-4 0 0,-2 0 0,-1 3 0,-2 0 0,-1 2 0,-3 1 0,-1-1-234,0 2 1,-1-2 0,-2 1 0,-1 2 0,-2 4 233,-10-5 0,-4 6 0,0 2 0,2 3 0,-2 2 0,0 3 0,2 3 0,-1 3 0,0 2 0,-10-2 0,1 5 470,5 5 1,3 3 0,-6-1-1,15 5 1</inkml:trace>
  <inkml:trace contextRef="#ctx0" brushRef="#br0" timeOffset="2.46379E6">27957 3867 24575,'21'19'0,"0"1"0,14 15 0,-8-6 0,1 2 0,-8-8 0,-1 0 0,5 9 0,-1 0 0,-4-5 0,0 1 0,4 6 0,0 1 0,1-1 0,-1-2 0,-7-11 0,-1 0 0,1 0 0,-2-3 0,-3-5 0,-6-8 0,0 0 0,4 7 0,14 15 0,-4-4 0,3 2 0,5 6 0,2 2 0,3 2 0,0 0 0,-9-9 0,1 0 0,-2-2 0,1 1 0,-2-3 0,-2-1 0,-4-4 0,-7-10 0</inkml:trace>
  <inkml:trace contextRef="#ctx0" brushRef="#br0" timeOffset="2.46534E6">29126 4310 24575,'32'0'0,"2"0"0,8 0 0,-2 0 0,-1 0 0,-3 0 0,11 4 0,-11 8 0,7 11 0,-21 8 0,-8 7 0,-19-9 0,-6 0 0,-3-5 0,-4-2 0,-8 6 0,-5-2 0,-13-3 0,-3-6 0,13-5 0,1-1 0,-9 1 0,2-2 0,-2-4 0,15-3 0,14-5 0,13-2 0,22-1 0,11 1 0,-7 1 0,3 1 0,18-2 0,3 1 0,-15 4 0,0 1 0,-3 1 0,-1 0 0,-1 1 0,5 0 0,-5 4 0,-10 17 0,-13 1 0,-8 21 0,-7-19 0,-3 0 0,-5 5 0,-4-1 0,-4 1 0,-4-2 0,0-6 0,-4-2 0,2-1 0,-3-1 0,-2-3 0,2-3 0,-2 0 0,4-5 0,-15 0 0,0-5 0,27-5 0,7 0 0,5-1 0,4 1 0,1-1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5:22:25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29017 2092 24575,'-41'0'0,"-2"0"0,2 0 0,-4 0 0,-1-1 0,-1 2-403,12 0 0,-1 1 0,-1 2 403,0 0 0,-1 2 0,1 2 0,2 0 0,1 2 0,1 4 0,-5 7 0,0 5 0,4 1 0,8-4 0,3 0 0,0 3 0,-4 7 0,1 2 0,3 1 0,8-4 0,2 1 0,1 0 0,-1 5 0,2 0 0,0 2 0,0 2 0,1 2 0,0 0 0,1 0 0,2 1 0,-1-1 0,2-1 0,0 0 0,1-1 0,1-3 0,2-2 0,-1 0 0,0 10 0,2-2 197,1-5 1,8-1-198,10-11 0,7 1 0,5-1 0,0-3 0,8 1 0,4-4 0,5-2 0,-10-5 0,5 1 0,2-2 0,1 0 0,0-3 0,-2-2 0,2-2 0,0-3 0,-1-2 0,1-2 0,0-3 0,2-2 0,2-4 0,-1-1 0,-2-3 0,-4 0-241,-3-2 0,-2 0 0,-3-3 0,-3-4 241,-1-5 0,-3-4 0,-2-2 0,-4 0 0,-1-12 0,-5-1 0,-1-3-460,-3 8 0,0-1 0,-1-1 0,0 0 460,-1-2 0,0-1 0,-1 0 0,-1 1 0,0 3 0,-2 0 0,0 0 0,0 1-7,-1-7 0,-1 1 1,-2 2 6,-2 6 0,-2 2 0,-4 2 0,-7-9 0,-7 4 0,-4 6 0,-9 6 0,-4 12 0,-8 4 0,2 3 0,11 1 0,1 3 0,-2 1 0,-9 1 0,-2 3 0,4 3 0,-3 4 0,7 3 0,-6 3 0,8 4 0,31-13 0</inkml:trace>
  <inkml:trace contextRef="#ctx0" brushRef="#br0" timeOffset="1071">28843 3208 24575,'11'-3'0,"13"16"0,-2 0 0,2 3 0,2 5 0,0 2 0,1 3 0,-1 1 0,-3-2 0,-1-1 0,-2-1 0,-1-1 0,2 4 0,0 0 0,8 12 0,-12-15 0,-1-1 0,5 10 0,-4-6 0,0 1 0,-1-3 0,1 1 0,5 6 0,0 1 0,-2-6 0,1-2 0,-2-1 0,-1-2 0,12 11 0,-6-11 0,-15-13 0,-3-4 0</inkml:trace>
  <inkml:trace contextRef="#ctx0" brushRef="#br0" timeOffset="3818">30274 3228 24575,'0'9'0,"0"6"0,0 10 0,-1 9 0,-2-7 0,0 1 0,-3 12 0,0-14 0,-1-1 0,-4 1 0,-1-3 0,5-11 0,3-3 0,1-5 0,-2 2 0,-1 1 0,-9 6 0,-11 3 0,0-1 0,-10 3 0,18-11 0,2 2 0,12-7 0,2 2 0,2-2 0,0 1 0,0-1 0,8 0 0,9 1 0,21 4 0,-14-2 0,2 0 0,4 2 0,0-1 0,0 1 0,0-1 0,-4 0 0,-2 0 0,18 4 0,-11-3 0,-10-4 0,-3-2 0,-9-3 0,0-2 0,-5-2 0,0-4 0,1 0 0,0 0 0,-1 2 0,-2 2 0,-1 1 0,-1 0 0,0 2 0,0-2 0,0 1 0,0 0 0,0 1 0,0 3 0,0 11 0,-3 35 0,1 3 0,-1-12 0,0 0 0,-1 12 0,1-9 0,2-16 0,1-10 0,-1-6 0,0-4 0,0 0 0,0 1 0,0 10 0,-1 9 0,1 12 0,-2 7 0,2-1 0,-1-8 0,1-9 0,1-15 0,0-3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7:55:28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14416 14758 24575,'10'20'0,"4"-2"0,4 3 0,10 11 0,4 2 0,-7-8 0,2 1 0,0 0 0,0 1 0,1 0 0,-1-1 0,-2-2 0,-1-1 0,0 0 0,7 8 0,-2-1 0,-3-3 0,-1-1 0,-2-3 0,-2-1 0,0 0 0,0 0 0,-1-1 0,0 0 0,-1 0 0,0-1 0,-1-1 0,-1 0 0,11 13 0,-5-8 0,-3-4 0,-1-1 0,0-1 0,0-1 0,-2-3 0,-5-2 0,-4-6 0,-5-2 0,-2-3 0</inkml:trace>
  <inkml:trace contextRef="#ctx0" brushRef="#br0" timeOffset="1399">14335 15602 24575,'25'-8'0,"3"-7"0,14-11 0,-16 7 0,0 0 0,4-4 0,0 0 0,4-3 0,1-1 0,3-3 0,-1-1 0,-11 9 0,0 1 0,0-1 0,0 0 0,2-1 0,-2 1 0,13-11 0,-1 2 0,-3 3 0,-1 0 0,-3 3 0,-1 1 0,-5 3 0,-1 2 0,16-11 0,-10 8 0,-9 7 0,-6 5 0,-4 2 0,-1 4 0,-2 0 0,-1 3 0,-2-2 0,-1 0 0,2-4 0,1-4 0,2-1 0,2 1 0,0 3 0,0 4 0,-2 2 0,-1 1 0,-3 1 0,-4 0 0,-7 0 0,3 0 0,-4 0 0</inkml:trace>
  <inkml:trace contextRef="#ctx0" brushRef="#br0" timeOffset="3182">21177 14646 24575,'37'27'0,"2"0"0,-16-11 0,1-1 0,1 2 0,-1-1 0,1 1 0,-1 0 0,0 0 0,1 0 0,-4-1 0,0-1 0,15 12 0,-7-3 0,-7-4 0,-3-1 0,-2-3 0,-2 1 0,-1-3 0,0 0 0,1 1 0,1 0 0,0 2 0,-1-2 0,-4-3 0,-2-3 0,-5-5 0,-2-2 0</inkml:trace>
  <inkml:trace contextRef="#ctx0" brushRef="#br0" timeOffset="4333">21151 15200 24575,'28'-28'0,"8"-3"0,-16 14 0,2 1 0,-1-2 0,1 1 0,16-14 0,-7-3 0,1-1 0,-4 0 0,2 0 0,2 2 0,3-2 0,-14 17 0,0 1 0,1-1 0,1 1 0,-2 0 0,-1 2 0,14-10 0,-11 7 0,-8 7 0,-4 5 0,-6 2 0,-1 2 0,-4 1 0,0 0 0</inkml:trace>
  <inkml:trace contextRef="#ctx0" brushRef="#br0" timeOffset="6281">14642 15176 24575,'43'0'0,"0"0"0,-4 0 0,1 0 0,4 0 0,-3 0 0,3 0 0,2 0 0,0 0-656,-3 0 1,2 0-1,0 0 1,0 0 0,1 0 168,2 0 1,1 0 0,0 0-1,0 0 1,0 0 486,-6 0 0,-1 0 0,2 0 0,-1 0 0,0 0 0,0 0 0,1 0 0,-1 0 0,1 0 0,-1 0 0,1 0 0,-1 0 0,-1 0 0,1 0 0,-1 0 0,1 0 0,-1 0 0,0 0 0,8 0 0,-1 0 0,1 0 0,-1 0 0,-1 0 0,-5 0 0,0 0 0,-1 0 0,0 0 0,0 0 0,7-1 0,0 1 0,-1-1 0,0 1-80,-3-2 1,0 0-1,-1 0 1,0 0 79,-1-1 0,1 0 0,-1-1 0,0 0 0,1-1 0,0 1 0,0-2 0,0 1 0,-2 0 0,0 0 0,0 0 0,0-1 0,-1 1 0,0 0 0,1 0 0,-1 1 0,0-1 0,-1 0 0,1 1 0,-1-1 0,1 1 0,0-1 0,-1 1 0,0 0 81,0 0 1,-1 0 0,-1 0 0,1 0-82,10-1 0,0 1 0,-1-1 0,0 0 0,-1 1 0,0 0 0,-2 1 0,0 0 0,0 0 0,-1 0 0,-1 0 0,1 0 0,0 1 0,1 1 0,0 0 0,-2 0 0,0 0 0,0 0 0,2 0 0,0-1 0,1-1 0,0 1 0,0-2 0,0 0 0,-1-1 0,1-1 0,0 0 0,0-1 0,1-1 0,-1 0 0,-1-1 0,1 1 0,-1-2 0,2 1 0,-1-1 0,1 1 0,-10 1 0,0 1 0,0-1 0,0 0 0,2 0 0,0-1 0,0 1 0,0-1 0,1 0 0,0 0 0,-1 0 0,0-1 0,-1 1 0,0 0 0,0 0 0,-1 0 0,8-3 0,0 1 0,-1 0-159,-3 0 1,0 2-1,-1-1 159,-3 1 0,-1 1 0,0-1 0,-2 1 0,-1 0 0,1 0 0,-1-1 0,0 0 0,0 0 0,15-5 0,-1 1 1219,-2 0 0,-1 0-1219,-1 0 0,-1 1 0,-2 1 0,-1 1 862,-3 1 0,-1 1-862,-4 1 0,-1 1 1236,15 0-1236,-11 5 655,-5 1-655,-2 0 123,3 0-123,6 0 0,2 0 0,1 1 0,-4 0 0,-6 2 0,-8 0 0,-7-2 0,-2 0 0,-4-1 0,-2 0 0,-2 0 0,-2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5:22:38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28515 1722 24575,'-29'0'0,"-1"0"0,5 0 0,-1 0 0,-19-1 0,-3 2 0,8 1 0,-1 3 0,-5 4 0,0 5-280,14-1 0,0 2 0,1 3 280,0 3 0,1 3 0,1 2 0,0 3 0,1 4 0,1 0-371,1 4 1,2 2 0,1 2 370,7-7 0,1 1 0,1 1 0,1 0 0,0 4 0,1 0 0,1 1 0,1 0-461,2 3 0,0 0 0,2 1 0,1 0 461,0 2 0,1 0 0,2 0 0,1 0 0,0 0 0,2 0 0,2-1 0,1 0 0,2-1 0,2-1 0,1 0 0,2-2 0,0-4 0,1-1 0,2-2 0,1-2 0,4 6 0,3-4 0,4-2-215,2-8 0,5-1 0,1-3 1,-1-3 214,0-3 0,0-4 0,2-1 0,3-3 0,4 0 0,-1-4 0,-2-6 0,5-9 0,-2-8 0,-2-3-254,-7 1 0,0-1 1,-1-3-1,-1-2 254,0-4 0,0-3 0,-1-2 0,-2 0 0,0-3 0,-2-1 0,-1-1 0,-1-2-160,-6 9 1,-1-2 0,0 0 0,-2-1 0,0 0 159,-1 0 0,-2 0 0,0-1 0,-1 0 0,-1 0 0,1-10 0,-2 1 0,-1 0 0,-2 0 135,-1 3 0,-2 0 0,-2 1 0,-1 2-135,-3-7 0,-3 1 0,-2 3 263,-1 7 0,-2 2 1,-4 3-264,-6 5 0,-4 2 0,0 4 787,-3 2 0,0 4-787,-7 1 0,1 5 2233,-8 13-2233,3 7 0,18-4 0,4 3 0</inkml:trace>
  <inkml:trace contextRef="#ctx0" brushRef="#br0" timeOffset="1365">28301 2727 24575,'36'21'0,"-14"-7"0,3 2 0,4 4 0,2 3 0,-3-2 0,1 2 0,-2-2 0,2 3 0,-1 1 0,1 2 0,-3 2 0,-7 12 0,-11-13 0,-2 2 0,-6-17 0,1-6 0,3 5 0,6 3 0,6 5 0,1 3 0,-2-5 0,-4-5 0,-3-3 0,1 2 0,7 10 0,8 11 0,-3-6 0,0 0 0,9 9 0,1 2 0,-20-23 0,-4-8 0,-3 0 0,-2-4 0,-2-1 0,1 2 0,7 19 0,0-1 0,6 14 0,0-6 0,-6-16 0,0-2 0,-8-13 0</inkml:trace>
  <inkml:trace contextRef="#ctx0" brushRef="#br0" timeOffset="3067">29163 3131 24575,'0'-10'0,"0"-3"0,0-3 0,0-2 0,1 0 0,4-1 0,31-11 0,1 10 0,-6 8 0,1 2 0,-6 6 0,-1 1 0,0 1 0,1 2 0,7 1 0,1 1 0,14 6 0,-19-3 0,-3 2 0,1 6 0,-10-3 0,-6-1 0,-6 4 0,-2 11 0,-3 4 0,-1 0 0,-2 2 0,-2 16 0,-5 3 0,-3-12 0,-4 0 0,0-1 0,-5 5 0,-1 0 0,2-10 0,-2 1 0,0-3 0,-6 0 0,1-4 0,-8 6 0,2-6 0,24-18 0,5-4 0,3-2 0,1 1 0,0 0 0,11 7 0,10-1 0,13 1 0,5 0 0,-7-4 0,2 0 0,15 1 0,0 0 0,-14-4 0,-2-1 0,-4 0 0,-2 0 0,13 0 0,-16-1 0,-10 0 0,-6 0 0,-3 0 0,-1 0 0,-1 1 0,0 1 0,-2 0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40:54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4091 7429 24575,'-2'-4'0,"1"9"0,0 19 0,0 5 0,2 5 0,-1 1 0,0 3 0,0 2-646,0-2 0,0 2 0,0 1 0,0 0 646,0 5 0,0 1 0,0 1 0,0-1 0,0 2 0,0 1 0,0-1 0,0 0 0,0-2 0,0 0 0,0 0 0,0-2 0,0-2 0,0-1 0,0 0 0,0-1-63,0 8 1,0 0-1,0-1 63,0-6 0,0-1 0,0 0 0,0-4 0,0 0 0,0-1-19,0 14 1,0-1 18,0-5 0,0-2 0,0-5 0,0-1 0,-1-6 0,0-1 940,0-2 1,1 1-941,-2 3 0,0 0 442,1 5 1,-1 2-443,0 6 0,0 1 0,0 2 0,0 2 0,1-16 0,0 1 0,-1 0 0,1 0 0,-1 0 0,0-1 0,-1 16 0,1-2 0,-1-2 0,1-2 21,0-5 1,0-1-22,0-3 0,0-1 0,0 0 0,-1-1 0,1 0 0,-1-1 0,0 0 0,1-1 0,-1-4 0,1-1 0,-1 14 0,2-13 0,1-12 0,0-7 0,0-4 0</inkml:trace>
  <inkml:trace contextRef="#ctx0" brushRef="#br0" timeOffset="2479">4027 11784 24575,'0'33'0,"0"-9"0,0 4 0,0 12 0,0 4 0,0-10 0,0 2 0,0 0-361,0 2 0,0 0 0,0 0 361,0 0 0,0 1 0,0-1 0,0-3 0,0 1 0,0-1 0,0 0 0,0 0 0,0-1 0,0 1 0,0-1 0,0 0 0,0 0 0,0 1 0,0-1 0,0 3 0,0 1 0,0 0 0,0 2 0,0 1 0,0 0 0,0 2 0,0 1 0,0-1 0,0 2 0,0 0 0,0-1 0,0-3 0,0-1 0,0 0 0,0-3 0,0 0 0,0-1 0,0 15 0,0-3 0,0-2 0,0 0 136,0-2 0,0 1-136,0-2 0,0-1 0,0 0 0,0-1 99,0-1 1,0 0-100,0 0 0,0 0 0,0-1 0,0-1 0,0 0 0,0-1 273,-1-1 1,-1-1-274,0-4 0,0-1 32,1-3 1,-1-1-33,-1 17 0,3-5 0,0 2 0,-1 2 0,-1 2 0,0 0 0,1-1 0,0-5 0,-2 5 0,0-15 0,1 2 0,0-18 0,2-1 0,0-3 0,0-1 0,0-1 0,0 1 0,0 6 0,0 3 0,-1 2 0,0-1 0,0-11 0,0-4 0,1-8 0</inkml:trace>
  <inkml:trace contextRef="#ctx0" brushRef="#br0" timeOffset="19265">11773 8025 24575,'47'0'0,"1"0"0,-10 0 0,1 0 0,2 0 0,0 0 0,2 0 0,2 0 0,1 0-656,-7 0 1,1 0-1,1 0 1,0 0 0,0 0 333,3 0 1,1 0 0,1 0 0,0 0 0,-1 0 321,2 0 0,-1 0 0,1 0 0,-1 0 0,0 0 0,-3 0 0,0 0 0,-1 0 0,0 0 0,0 0 0,0 0 0,0 0 0,0 0 0,-1 0 0,-1 0 50,5 0 0,-1 0 1,-2 0-1,0 0-50,6 0 0,-1 0 0,-2 0 353,-9 0 0,-1 0 0,-2 0-353,6 0 0,-2 0 0,-10 0 0,-2 0 0,5 0 2459,-14 0-2459,-8 0 0,-5 0 0,-1 0 0</inkml:trace>
  <inkml:trace contextRef="#ctx0" brushRef="#br0" timeOffset="43884">11271 9749 24575,'20'0'0,"13"0"0,-9 0 0,2 0 0,7 0 0,2 0 0,3 0 0,1 0 0,1 0 0,0 0 0,-1 0 0,1 0 0,-1 0 0,-1 0 0,0 0 0,-1 0 0,0 0 0,-1 0 0,-2 0 0,-1 0 0,-3 0 0,-1 1 0,-1 0 0,0 1 0,-1 0 0,1 0 0,0 0 0,1 0 0,0 0 0,1 0 0,-2-1 0,0 0 0,22 0 0,-11-1 0,-13 0 0,-7 0 0,-9 0 0,-2 0 0,5 0 0,12 0 0,14 0 0,-15 0 0,2 0 0,-1 0 0,0 1 0,16 1 0,-13 0 0,-11 0 0,-7 0 0,-6 0 0,-2 0 0,-2 0 0,0 0 0,0-1 0</inkml:trace>
  <inkml:trace contextRef="#ctx0" brushRef="#br0" timeOffset="51300">13978 9668 24575,'42'0'0,"6"0"0,-21 0 0,1 0 0,4 0 0,0 0 0,4 0 0,1 0 0,0 0 0,1 0 0,1 0 0,0 0 0,0 0 0,0 0 0,-1 0 0,1 0 0,-1 0 0,0 0 0,0 0 0,-1 0 0,0 0 0,0 0 0,1 1 0,-1 0 0,2-1 0,-1 1 0,-1 1 0,1 0 0,-2-1 0,0 1 0,-3-1 0,0 0 0,-2 0 0,-1 1 0,-3-1 0,-1 0 0,19 2 0,-11 1 0,-9-1 0,-8 1 0,-7-1 0,-3 1 0,-3-1 0,-1 0 0,-1-1 0,-2-1 0,0 0 0</inkml:trace>
  <inkml:trace contextRef="#ctx0" brushRef="#br0" timeOffset="67416">23927 9652 24575,'32'0'0,"-7"0"0,3 0 0,10 0 0,3 0 0,-9 0 0,2 0 0,1 0-653,5 0 1,0 0 0,1 0 652,4 0 0,0 0 0,2 0 0,-10 0 0,0 0 0,1 0 0,0 0 0,1 0 0,0 0 0,0 0 0,-1 0 0,12 0 0,-1 0 0,0 0 0,-2 0 0,-2 0 0,1 0 0,-5 0 0,1 0 0,-2 0 0,-2 0 0,-1 0 0,0 0 86,-2 0 1,0 0 0,-1 0-87,16 0 0,-1 0 0,0 0 0,0 1 0,0 1 0,0 0 0,0 0 0,0 1 0,-1-1 0,-1 1 0,-3-1 0,0 0 205,-6-1 1,-1 0-206,-6-1 0,-2 1 0,20-1 0,-9 0 988,0 0-988,-1 0 298,1 0-298,-5 0 0,-9 0 0,-6 0 0,-11 0 0,-2 0 0,-6-1 0,0 0 0,-1 1 0</inkml:trace>
  <inkml:trace contextRef="#ctx0" brushRef="#br0" timeOffset="128171">10046 12406 24575,'23'0'0,"1"0"0,4 0 0,11 0 0,5 0 0,-7 0 0,1 0 0,2 0-702,3 0 1,2 0-1,0 0 702,0 0 0,1 0 0,-1 0 0,-1 0 0,-1 0 0,-1 0 54,-2 0 0,0 0 1,-2 0-55,-4 0 0,-1 0 0,0 0 0,10 0 0,-2 0 233,-3 0 1,-3 0-234,-5 0 0,-2 0 0,18 0 0,-6 0 1059,-7 0-1059,-6 1 416,-8 2-416,-5-1 0,-9 0 0,-2-1 0,-6-1 0</inkml:trace>
  <inkml:trace contextRef="#ctx0" brushRef="#br0" timeOffset="129455">5195 12993 24575,'26'0'0,"0"0"0,4 0 0,1 0 0,5 0 0,0 0 0,-1 0 0,-1 0 0,-3 0 0,-2 0 0,12 0 0,-15 0 0,-14 0 0,-8 0 0</inkml:trace>
  <inkml:trace contextRef="#ctx0" brushRef="#br0" timeOffset="135460">11705 14314 24575,'24'-2'0,"19"0"0,-8 2 0,4 0 0,-6 0 0,3 0 0,0 0-640,4 0 1,2 0 0,1 0 639,2 0 0,1 0 0,0 0 0,0 0 0,1 0 0,-2 0 0,0 0 0,-1 0 0,-1 0 0,-3 0 0,-1 0 0,-1 0 309,10 0 1,-2 0-310,-9 0 0,-4 0 317,12 0-317,-17 0 0,-11 0 0,-9 0 982,-1 0-982,-6 0 0,-1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44:16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8133 3925 24575,'11'-2'0,"14"0"0,-1 2 0,3 0 0,10 0 0,4 0 0,7 0 0,2 0-360,-13 0 1,1 0 0,0 0 359,2 0 0,1 0 0,0 0 0,3 0 0,1 0 0,0 0 0,2 0 0,1 0 0,1 0-355,-11 0 1,1 0 0,1 0-1,-1 0 355,4 0 0,-1 0 0,1 0 0,1 0 0,1 1 0,0-1 0,1 1 0,1 1-491,1-1 0,0 1 1,1 1-1,-1-1 491,1 1 0,0 1 0,0-1 0,0 1 0,1 0 0,-1 1 0,1 0 0,-1-1 0,0 1 0,0 0 0,0-1 0,0 1 0,0 0 0,0 0 0,0-1 0,0 1 0,-9-2 0,0 0 0,0 0 0,0 0 0,0-1 0,10 1 0,0 0 0,-1-1 0,0 0 0,-2-1 0,-1 1 0,0-1 0,-1-1-203,-4 0 1,0 0-1,-1 0 1,-2 0 202,7 0 0,-1 0 0,-3 0 314,10 0 1,-3 0-315,-8 0 0,-2 0 740,-7 0 1,-3 0-741,15-1 2122,-11-1-2122,-11 1 1037,-6 0-1037,-6 1 0,-3 0 0,-1 0 0,-1 0 0,7 0 0,13 0 0,17-1 0,-14 0 0,1 0 0,4 0 0,-1 0 0,-1 0 0,-1-1 0,20 1 0,-12-1 0,-13 1 0,-9 1 0,-6 0 0,-3 0 0,-3 1 0,-1-1 0,-1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5:08:24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21802 2152 24575,'38'-22'0,"0"0"0,0 0 0,1-1 0,-1 1 0,0 0 0,-4-1 0,1-2 0,0 0 0,1-2 0,0 0 0,0-1 0,1 0 0,0-1-328,-2 3 0,0 0 0,1-1 1,0 0-1,0-1 0,1 0 1,0-2-1,1-1 0,0-1 1,1-3 122,-8 6 0,2-2 0,0-2 0,1-1 1,1-2-1,-1 0 0,1-1 0,0 0 0,0 0 1,0 0-1,0 0 0,-1 0 0,-1 1 0,0 2 1,-1 0-1,0 3 252,3-5 0,0 1 0,-1 1 0,-1 1 1,0 1-1,-1 0 0,1 0 0,-1 0 1,1 0-1,1-1 0,0-1-47,1-1 0,2-3 0,0-3 0,1 0 0,1-1 0,-1 1 0,0 2 0,-1 3 0,-2 3 0,-2 5 0,-1 5 0,-4 7 0,22-4 0,-6 13 0,-6 20-410,-20 9 0,-3 13 1,-4 10-1,-2 6 1,-2 5-1,-3 1 0,-1-2 1,0-4 348,-2-6 0,-2 0 1,-2 0-1,-2 1 0,0 0 1,-1 1-1,0 1 0,1 1 1,0 2-193,1-6 1,1 1 0,0 3 0,-1 0 0,1 2 0,-1 0 0,1 0 0,-1 0 0,1-1 0,-1 0 0,0-1 0,0-2 0,0-1 225,-2 7 0,0-1 0,0-2 0,0 0 1,-1-1-1,1-1 0,0-1 0,1 1 0,0 0 27,1 1 0,0-1 0,0 1 0,1-1 0,0-1 0,0 0 0,0-1 0,-1 0 87,0 1 1,-1-1 0,0-1-1,0 0 1,0 0 0,1-2-1,1-1-87,2 8 0,1-2 0,0-1 0,0 0 0,-3 0-148,-3 3 1,-3 0 0,0-1 0,0-1 0,3-4 147,3 8 0,3-5 0,-3 0 1092,-4 2 0,-3-1 0,4-4-1041,5-8 0,2-4 3225,-1 15-1421,0-11-1096,0-21 1,0-15-1,0 0 1</inkml:trace>
  <inkml:trace contextRef="#ctx0" brushRef="#br0" timeOffset="3383">26070 953 24575,'-35'0'0,"0"0"0,6-2 0,-1 4 0,-10 22 0,0 7 0,-3-6 0,1 3 0,15-4 0,1 3 0,1 2 0,0 2 0,0 2 0,0 1 0,-1 4 0,0 0 0,-2 2 0,2-8 0,-1 0 0,-1 1 0,1 1 0,2 3 0,0 2 0,1 1 0,-2-1 0,-3 0 0,-2 0 0,1-1 0,3 1-371,6-6 1,2-1-1,1 0 1,-1 2 370,-2 3 0,-1 2 0,0 0 0,1 1 0,0 2 0,0 2 0,0-1 0,0-2 0,2-6 0,0-2 0,0 0 0,1 1 0,0 9 0,0 1 0,0 0 0,0-4 0,-2-5 0,0-3 0,1 1 0,4 2 0,1 0 0,0-3 0,-5-3 0,1-1 0,3 1 0,2 0 0,-2 15 0,15-23 0,0 3 1482,0-9-1482,0 5 0,0 14 0,0 6 0,-2 6 0,4 8 0,2-18 0,3 5 0,1 4 0,1 2 0,1 0 0,-1-2 0,-2-6 0,1 6 0,-2-5 0,1-1 0,2 4 0,1-2 0,1 5 0,2 2 0,0-3 0,1-4 0,-1-9 0,9 2 0,-1-10 0,1-4 0,17-4 0,-19-16 0,8 0 0,9 0 0,4 0 0,-5 0 0,4 0 0,2 0 0,0 0 0,-1 0-450,9 0 0,-1 0 1,0 0-1,1 0 450,-6 0 0,0 1 0,1-1 0,-3 0 0,-3-1 0,4-4 0,-3-1 0,-5 1 0,-6 3 0,-2 0 0,3-5 0,-1-2 0,14-6 0,-5 11 0,-17-12 0,1 0 0,13 13 0,-11-15 0,2-8 0,-2-1 0,3-6 0,-1-3 114,-3 9 1,2-4 0,-1-1 0,-3-1-115,-4-12 0,-3-2 0,2 0 0,1 11 0,3 1 0,0 0 0,-3-2 0,-4-5 0,-4-1 0,0-2 0,1 0 0,2 5 0,0-2 0,1 1 0,-1 0 0,-2 3 0,-2-7 0,-2 3 0,0 0 0,0-4 0,0 1 0,-3 7 0,-3-5 0,0 21 0,-11 4 0,-9-3 0,-12-7 0,-9-2 0,-4-2 0,12 8 0,-3 0 0,-2-1 0,0 0 0,-1-1-353,2 2 1,-1-1 0,-2 0 0,1 0 0,2 1 0,1 0 352,-8-6 0,3 0 0,1 2 0,2 5 0,-2 5 0,2 4 0,10 2 1192,9-3-1192,3 15 0,16 0 0,0 0 0,-24 0 0,-11 0 0,-6 0 0,-6 0 0,-2 0 0,11 0 0,-1 0 0,0 0 0,4 0 0,0 0 0,3 0 0,2 0 0,4 0 2261,-18 0-2261,44 0 0,4 0 0,12 0 0</inkml:trace>
  <inkml:trace contextRef="#ctx0" brushRef="#br0" timeOffset="7337">27280 2015 24575,'0'0'0</inkml:trace>
  <inkml:trace contextRef="#ctx0" brushRef="#br0" timeOffset="7922">27371 2806 24575,'0'0'0</inkml:trace>
  <inkml:trace contextRef="#ctx0" brushRef="#br0" timeOffset="9588">27823 2274 24575,'0'-25'0,"0"-1"0,0-7 0,0-5 0,0 1 0,0-7 0,0-1 0,0 2 0,0-2 0,0 3 0,0-2 0,0 3 0,0-4 0,0-1 0,0-2 0,0-2 0,0 8 0,2-3 0,0 3 0,2-8 0,1 2 0,-1 12 0,1 0 0,4 3 0,11-8 0,3 4 0,-5 12 0,1 2 0,7-4 0,4 3 0,8 8 0,1 6 0,-6 1 0,0 3 0,14-2 0,0 1 0,-14 4 0,0 1 0,5-2 0,0 5 0,-1 11 0,-2 10 0,-7 5 0,-2 6 0,-2 2 0,-3 0 0,-3 3 0,-2 2 0,-4-3 0,-1 3 0,-2 1 0,-1 2 0,-4-4 0,0 1 0,-2 2 0,-1-2 0,-1 0-464,0 1 0,-1-1 0,-1-1 1,-1 3 463,0-1 0,-1 2 0,0 0 0,-2 1 0,-2-2 0,-3 2 0,-3 0 0,-2-1 0,0-1 0,1-2 0,-1 0 0,-1-3 0,1 0 0,-2 2 0,1-3 0,-1 1 0,0 1 0,-1-1 0,-1-2-321,-6 4 1,-1-1 0,-1-2 0,2-2 320,2-1 0,0-2 0,-1 1 0,0-1 0,-1 0 0,-1 0 0,2 0 0,-6 6 0,0 0 0,3-2 0,-3 4 0,2 1 0,3-7 0,0 1 0,4-2 0,4-5 0,3-1 0,-7 16 1728,9-15-1728,8-10 1408,5-7-1408,9-1 0,17 4 0,11-1 0,11 1 0,0-1 0,-6-2 0,0 0 0,2 0 0,-6-1 0,1 0 0,2 0 0,0 0 0,0-1 0,7 0 0,1 0 0,-1-2 0,-4 0 0,-5 0 0,-2-1 0,0 0 0,6 0 0,1 0 0,-8-2 0,-1-1 0,-16-1 0,-14-1 0</inkml:trace>
  <inkml:trace contextRef="#ctx0" brushRef="#br0" timeOffset="11967">30210 1163 24575,'-12'0'0,"-22"0"0,-7 0 0,4 0 0,-3 0-401,-2 0 1,-4 0-1,2 0 401,7 0 0,2 0 0,1 0 0,-16 0 0,1 0 196,6 0 1,1 0-197,6 0 0,1 0 99,5 0 1,3 0-100,-17 0 0,11 0 0,7 0 610,1 0-610,-5 0 0,9 0 0,3 0 0,13 0 0,4 6 0,4 16 0,4 22 0,-2-11 0,1 5 0,0-3 0,0 5 0,0 2 0,0-3 0,1 4 0,0-2 0,0 2-245,0 0 0,0 2 0,0 0 0,0-4 245,-1-2 0,0-3 0,1 1 0,0 4 0,0 1 0,-1-3 0,0-2 0,0-2 0,0 5 0,-1-7 0,-3-13 0,1-8 0,0-8 0,3-4 0,5-11 980,13-8-980,-5 5 0,4 1 0,8-1 0,3 1 0,6 0 0,2 2 0,5 3 0,2 1 0,-16 4 0,2 0 0,-1 2 0,2 1 0,0 1 0,0 1 0,-1 2 0,0 1 0,-1 1 0,14 6 0,-2 3 0,-3 3 0,-3 3 0,-6-1 0,-2 5 0,-8 1 0,-1 3 0,-2 1 0,1 9 0,-3 2 0,-5-3 0,-1 2 0,-3 0-220,-5-3 0,-2-1 1,-1 0 219,-1 3 0,0 1 0,-1-1 0,-1-1 0,-1-1 0,-4 3 0,-2 0 0,-4 3 0,-1 0 0,-1-4 0,0-1 0,0-4 0,-4 1 0,-1 0 0,-2 2 0,-1-1 0,-1-5 0,-2-4 0,0-4 0,-2 0 0,-3 1 0,-2-2 0,0 0 0,-4 0 0,-2 0 0,0-1 0,-2-1 0,-2 0 0,1-2 0,0-1 0,1-2 0,-1-1-78,-4-1 0,0-1 1,4-3 77,1 0 0,4-3 0,0-1 0,6-2 0,17-3 0,9 0 0</inkml:trace>
  <inkml:trace contextRef="#ctx0" brushRef="#br0" timeOffset="1.70289E6">28560 6184 24575,'-46'0'0,"5"0"0,-5 0 0,3 0 0,-2 0 0,-3 0-820,8 1 1,-2 0 0,0 0 0,-1 2 737,-2 1 0,-2 0 0,0 2 0,1 1 82,1 1 0,1 2 0,1 1 0,0 1 0,2 2 0,1 0 0,1 2 0,1 1 0,1 1 0,0 0 0,2 2 0,1 0-9,-6 7 1,2 1 0,3 2 8,2 1 0,3 1 0,2 1 0,1 2 0,2 1 0,2 2 0,0 2 0,3 1 0,0 1 0,0 1 0,2 2 0,0 2 0,6-10 0,0 2 0,1 1 0,0 0 0,1-2 0,-1 11 0,1-1 0,1 1 0,1-5 0,0 1 0,1 0 0,4-4 0,3-4 0,2-3 0,3-1 353,5 14 1,6-2-354,7-3 0,5-4 0,-4-13 0,3-2 0,2-2-303,5-1 1,3-2 0,1-2 302,5 1 0,2-3 0,1-1 0,-9-4 0,1-1 0,0-1 0,1-1 0,1 0 0,-1-1 0,1-1 0,3-1 0,-1-3 0,2-1 0,2-2 0,-2-1 0,-2-1 0,-2-2 0,-2-1 0,0-1 0,0-3 57,-1-1 1,2-1-1,0-2 1,-2-2-1,-5-2-57,6-12 0,-7-6 0,-2-1 0,-7 8 0,-2-2 0,-2-1 0,-1-3 0,-3-1 0,0-4 0,-2-1 0,-2 0 0,0 3 0,0 0 0,-2 2 0,-1 0 0,-1-1 0,0-9 0,0-1 0,-3 0 0,-2 4 286,-2 5 1,-3 3 0,-5-1-287,-7 2 0,-5 0 0,-3 0 0,0 3 0,-3-1 0,-1 2 0,-4 1-205,-1 3 0,-3-1 1,-2 2-1,2 4 205,-1 4 0,0 3 0,1 2 0,2 2 0,0 2 0,2 1 185,-9 0 0,5 2 0,-5-1 0,18 6 0</inkml:trace>
  <inkml:trace contextRef="#ctx0" brushRef="#br0" timeOffset="1.70395E6">27986 7475 24575,'28'20'0,"1"9"0,2 5 0,-2-4 0,-1 3-315,-1 0 0,0 2 0,-1 0 315,0 5 0,-2 0 0,-3-3 0,-1-1 155,-5-4 0,-1-3-155,5 14 157,-5-9-157,-4-15 0,-4-7 0,-3-9 478,-1 0-478,8 14 0,12 18 0,3 6 0,-5-9 0,1 0 0,-1 0 0,2 2 0,-2-5 0,-2-5 0,-3-5 0,-1 2 0,-5-13 0</inkml:trace>
  <inkml:trace contextRef="#ctx0" brushRef="#br0" timeOffset="1.70546E6">29282 7738 24575,'-10'0'0,"-2"0"0,-3 0 0,1 2 0,-3 3 0,3 5 0,-8 6 0,-7 19 0,-1 4 0,12-10 0,1 1 0,3 0 0,2 0 0,0 3 0,2 2 0,1-3 0,1 2 0,0 11 0,1-1 0,3-11 0,1-1 0,-1 10 0,3-1 0,3-11 0,4-1 0,10 15 0,5 0 0,-3-12 0,3-1 0,8 7 0,3-3 0,-9-16 0,-1-4 0,22 8 0,-7-9 0,-5-6 0,-8-5 0,-8-2 0,-6-4 0,-5-7 0,-4-13 0,-1-17 0,0 12 0,0 0 0,1-3 0,-2 0 0,1 2 0,-1 2 0,-1-14 0,-6 14 0,1 16 0,-11 4 0,-11 7 0,-17 0 0,16 0 0,-2 0 0,-2 0 0,1 0 0,3 0 0,1 0 0,-16 0 0,19 0 0,14 0 0,8 0 0</inkml:trace>
  <inkml:trace contextRef="#ctx0" brushRef="#br0" timeOffset="1.70705E6">29926 7151 24575,'0'30'0,"0"9"0,0 5 0,0-6 0,0 3 0,0 5 0,0 6 0,0-5 0,0-4 0,0 0 0,0 0 0,0 4 0,0-3 0,0 0 0,0-2 0,0-6 0,0 1 0,0-1 0,0 10 0,0 1 0,0-4 0,0 2 0,0-2 0,1-9 0,0-1 0,0 0 0,0 7 0,0 1 0,1-5 0,0-6 0,1-5 0,1 10 0,-3-16 0,1-11 0,0-5 0,1-2 0,2-1 0,2 0 0,11 0 0,12 0 0,12-3 0,-11-2 0,0-1 0,12-3 0,0-5 0,-31-4 0,-8-15 0,-3-6 0,1 6 0,-2-2 0,-1-8 0,-2-5 0,0 5 0,-2 7 0,-2 3 0,-1-7 0,-5 5 0,-14 7 0,-8 7 0,-4 6 0,-3 6 0,-1 4 0,2 4 0,4 1 0,9 0 0,10 0 0,11 0 0,4 0 0</inkml:trace>
  <inkml:trace contextRef="#ctx0" brushRef="#br0" timeOffset="1.70799E6">30442 7921 24575,'0'9'0,"0"29"0,0 1 0,0-1 0,0 1 0,0-12 0,0-1 0,0 5 0,0-3 0,0 7 0,0-5 0,0-9 0,0-10 0,0-6 0,0-4 0</inkml:trace>
  <inkml:trace contextRef="#ctx0" brushRef="#br0" timeOffset="1.70925E6">30984 7922 24575,'-12'0'0,"0"0"0,-2 0 0,1 0 0,1 0 0,1 0 0,0-1 0,1 0 0,1 3 0,3 3 0,3 0 0,9 3 0,32 0 0,4 0 0,3 0 0,1-1 0,-19-2 0,-1-1 0,6 2 0,-3 2 0,0 11 0,-11 1 0,-1 13 0,-13-6 0,-4 0 0,-7 17 0,-1-13 0,-5-2 0,-3-8 0,-3-4 0,-3 0 0,-1-1 0,0-2 0,1-2 0,-15 3 0,9-6 0,15-6 0,6-3 0</inkml:trace>
  <inkml:trace contextRef="#ctx0" brushRef="#br0" timeOffset="1.71072E6">31328 7653 24575,'-33'0'0,"-4"0"0,1 0 0,4 0 0,8 0 0,5 4 0,-6 6 0,-1 13 0,7-2 0,-3 7 0,7-11 0,1-1 0,1-4 0,5-5 0,2-3 0,2-1 0,-1 1 0,-4 6 0,-15 21 0,5-3 0,5-6 0,1 0 0,-5 14 0,10-18 0,1-1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44:45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7367 3639 24575,'36'3'0,"-6"-2"0,6-1 0,4 1 0,-3-1 0,2 0 0,2 0 0,3 0 0,1 0-469,-3 0 1,2 0 0,1 0 0,1 0 0,2 0 0,1 0 0,0 0 103,-5 0 1,2 0 0,1 0 0,1 0 0,0 0 0,0 0 0,1 0 0,0 0 0,0 0 36,-2 0 0,1 0 0,0 0 1,0 0-1,0 0 0,1 0 1,0 0-1,-1 0 0,0 0 1,0 0 37,-1 0 0,0 0 0,0 0 1,0 0-1,0 0 0,0 0 1,-1 0-1,0 0 0,0 0 1,-1 0 289,3 0 0,-1 0 0,0 0 0,0 0 0,-1 0 0,0 0 0,-1 0 0,-1 0 0,0 0 91,4 0 1,-1 0-1,-1 0 1,-1 0 0,-1 0-1,0 0 1,-2 0-92,6 0 0,-2 0 0,-1 0 0,-1 0 0,-2 0-56,2 0 1,-1 0-1,-3 0 1,-3 0 55,15 0 0,-7 0 1625,-14 0 1,-4 0-1626,7 0 0,-19 0 3276,-7 0-1042,-5 0 771,-1 2-3005,-1 0 543,-1 2-543,0-2 0,-1 0 0,-2-1 0,1-1 0,-1 0 0</inkml:trace>
  <inkml:trace contextRef="#ctx0" brushRef="#br0" timeOffset="3519">3631 12373 24575,'23'0'0,"22"0"0,-6 0 0,6 0 0,-6 0 0,2 0 0,2 0-879,5 0 0,0 0 0,2 0 879,-12 0 0,1 0 0,0 0 0,-1 0 0,10 0 0,-1 0 0,-1 0 26,-3 0 1,-1 0 0,-1 0-27,-3 0 0,-2 0 0,0 0 0,12-1 0,-3 1 303,-3-1 1,-2 0-304,-7 0 0,-2 0 0,17-1 0,-11 2 1323,-7-1-1323,-2-2 627,1-1-627,0 0 0,-4 0 0,-5 2 0,-4 1 0,-6 0 0,-2 1 0,-4 0 0,-3 0 0,-5 0 0,2 0 0,-3 0 0</inkml:trace>
  <inkml:trace contextRef="#ctx0" brushRef="#br0" timeOffset="7064">3690 15669 24575,'38'0'0,"1"0"0,8 0 0,-12 0 0,3 0 0,3 0 0,1 0-656,-2 0 1,3 0-1,0 0 1,1 0 0,0 0 301,0 0 1,1 0-1,-1 0 1,1 0-1,-1 0 354,-1 0 0,1 0 0,-1 0 0,-1 0 0,-1 0 109,4 0 0,-2 0 0,-1 0 1,-2 0-110,5 0 0,-3 0 0,-3 0 522,9 0 0,-5 0-522,7 0 0,-24 0 0,-13 0 2569,-8 0-2569,0 1 995,0 1-995,1 2 0,-1 1 0,-1 1 0,-1-2 0,-1-1 0,-1 0 0,0-2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19:04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12168 7755 24575,'16'-3'0,"14"1"0,17 2 0,-17 0 0,0 0 0,2 0 0,0 0 0,-1 0 0,-1 0 0,0 0 0,-1 0 0,-3 0 0,-1-1 0,16 0 0,-7-2 0,-11 0 0,-7 2 0,-6 0 0,-4 1 0,-1 0 0,-2 0 0,5 0 0,8 0 0,12 0 0,12 0 0,5 0 0,-1 0 0,-5 0 0,-8 0 0,-9 0 0,-7 0 0,-5 0 0,-4 0 0,-3 0 0,-11 0 0,5 0 0,-6 0 0</inkml:trace>
  <inkml:trace contextRef="#ctx0" brushRef="#br0" timeOffset="46502">6220 10290 24575,'33'0'0,"-7"0"0,3 0 0,11 0 0,3 0 0,-7 0 0,3 0 0,1 0-911,6 0 0,0 0 0,2 0 911,-10 1 0,1 1 0,0 0 0,0 0 0,1 0 0,-1 1 0,0 0 0,0 0 0,10 2 0,0 1 0,-1-1 28,-5 1 1,0 0-1,-2 0-28,-4-1 0,-1 0 0,0 0 0,12 1 0,-1 0 314,-5-1 0,-2-1-314,-1-1 0,-1 0 0,1-1 0,0 0 0,4 0 0,1-1 0,4 1 0,1 0-185,-13-1 0,0 1 0,0-1 185,1 1 0,1 0 0,-1 0 0,1 1 0,1-1 0,-1 1 0,0 0 0,0-1 0,-1 1 0,1 1 0,-1-1 0,1 0 0,-1 0 0,0 0 0,0 0 0,0 0 0,-1-1 0,0 0 0,-1 1 0,-1-2 0,0 1 0,16-1 0,-1 0 599,-2 0 0,0 0-599,-3-1 0,-1 0 313,-1 0 0,-1 0-313,-3 0 0,-1 0 0,-2 0 0,-2-1 0,-2-1 0,-2 1 305,-2-1 1,-2-1-306,15-1 140,-8 0-140,-7 1 0,-6 1 0,-6-1 0,-2 2 0,-4 1 0,-1-1 0,-5 0 0,1 0 0,-1 0 0,-10 0 0,8 1 0,-8 0 0</inkml:trace>
  <inkml:trace contextRef="#ctx0" brushRef="#br0" timeOffset="50501">10373 10271 24575,'24'-3'0,"15"2"0,-9 0 0,2 2 0,5-1 0,2 0 0,0 0 0,0 0 0,-4 0 0,-1 0 0,-8 0 0,-1 0 0,11 0 0,-16 0 0,-10 0 0,-4 0 0,0 0 0,3-2 0,6 1 0,5-1 0,0 1 0,-3 1 0,-4 0 0,-5 0 0,-3 0 0,-1 0 0,-2 0 0,1 0 0,0 0 0,0 0 0,0 0 0,0 0 0,-1 0 0,0 0 0,0 0 0</inkml:trace>
  <inkml:trace contextRef="#ctx0" brushRef="#br0" timeOffset="97522">13839 10246 24575,'38'0'0,"2"0"0,3 0 0,-9 0 0,-11 0 0,-11 0 0,-8 0 0,-2 0 0,-1 0 0</inkml:trace>
  <inkml:trace contextRef="#ctx0" brushRef="#br0" timeOffset="98707">14699 10342 24575,'6'0'0,"0"0"0,-2 0 0,2 0 0,7-1 0,9-2 0,8-1 0,5 0 0,-5 1 0,-7 2 0,-8 1 0,-4 0 0,-1 0 0,-2 0 0,-2 0 0,-2 0 0,-3 0 0</inkml:trace>
  <inkml:trace contextRef="#ctx0" brushRef="#br0" timeOffset="100339">14313 10355 24575,'7'0'0,"1"0"0,0 0 0,3 0 0,-4 0 0,0 0 0,-4 0 0,0 0 0,1 0 0,1 0 0,1 0 0,0 0 0,1 0 0,-1 0 0,0 0 0,1 0 0,-3 0 0,-1 0 0,-1 0 0</inkml:trace>
  <inkml:trace contextRef="#ctx0" brushRef="#br0" timeOffset="111689">2467 10525 24575,'0'34'0,"0"13"0,0-12 0,0 3 0,0 8 0,0 2-505,0-12 0,0 0 0,0 2 505,0 2 0,0 1 0,0 1 0,0 2 0,0 1 0,0 1-446,0-8 1,0 0-1,0 0 1,0 2 445,0 2 0,0 1 0,0 1 0,0 4 0,0-7 0,0 3 0,0 1 0,0 2 0,0 0 0,0-1 0,1-2 0,0 7 0,0-2 0,1 0 0,-1 0 0,1 3-288,0-6 0,-1 2 0,1 2 1,0 1-1,0-2 0,0-2 0,1-3 288,0 1 0,0-2 0,1-3 0,0 0 0,0 0 0,1 6 0,1 0 0,0-1 0,-1-1-217,0-3 0,1-2 0,-1 1 0,0-2 217,1 7 0,0 0 0,1-2 150,-2-4 0,1-1 1,0-2-151,0 9 0,0-4 720,0-10 1,-2-3-721,3 9 2974,-4-15-2974,-1-9 1163,-1-5-1163,1-2 151,0-2-151,-1 0 0,0 0 0,1-1 0,-1 7 0,1 15 0,-2 18 0,0-14 0,0 3 0,0 2 0,0 1 0,0-2 0,0-1 0,0-4 0,0-3 0,1 11 0,0-14 0,1-8 0,0 4 0,0 13 0,2 16 0,-2-17 0,-1 1 0,0 0 0,0 1 0,-1-5 0,1-1 0,0 13 0,1-17 0,-1-11 0,-1-7 0,0-3 0,0-7 0,0 0 0,0 0 0,0 2 0</inkml:trace>
  <inkml:trace contextRef="#ctx0" brushRef="#br0" timeOffset="112726">2249 14148 24575,'27'0'0,"-3"0"0,3 0 0,15 0 0,4 0 0,-8 0 0,1 0 0,2 0-584,3 0 1,0 0 0,0 0 583,-1 0 0,0 0 0,-1 0 0,-3 0 0,-2 0 0,0 0 283,10 0 0,-3 0-283,-11 0 0,-2 0 289,14 0-289,-19 0 0,-14 0 0,-7 0 0,-2 0 0</inkml:trace>
  <inkml:trace contextRef="#ctx0" brushRef="#br0" timeOffset="114206">2018 10453 24575,'14'0'0,"14"0"0,19 0 0,-15 0 0,2 0 0,7 0 0,0 0 0,3 0 0,0 0 0,-1 0 0,1 0 0,-2 0 0,1 0 0,-5 0 0,-1 0 0,-3 0 0,-2 0 0,-5 0 0,-2 0 0,9 0 0,-14 0 0,-7 0 0,-6 1 0,-1 0 0,-2 1 0,-2 0 0,0 0 0,-2-1 0,1-1 0</inkml:trace>
  <inkml:trace contextRef="#ctx0" brushRef="#br0" timeOffset="122958">1231 12141 24575,'-15'0'0,"-14"0"0,-14 0 0,18 0 0,-1 0 0,0 0 0,0 0 0,-19 2 0,6 5 0,10 4 0,-3 21 0,7-3 0,9-7 0,-1 1 0,-6 15 0,3-5 0,8-6 0,5-9 0,5-4 0,2-4 0,0-2 0,2-1 0,1-3 0,2 0 0,2 3 0,3 8 0,3 10 0,5 11 0,3 1 0,1-5 0,2-7 0,3-10 0,2-6 0,5-4 0,2-3 0,1-2 0,0 0 0,-1 0 0,-2 0 0,-4 0 0,-5 0 0,-5 0 0,-5 0 0,-3 0 0,-7 0 0,-1 0 0</inkml:trace>
  <inkml:trace contextRef="#ctx0" brushRef="#br0" timeOffset="124257">777 12436 24575,'17'0'0,"8"0"0,10 0 0,10 0 0,0 0 0,-5 0 0,-5 0-3277,-18 0 0,-5 0 3047,-11 0 230,-2 0 0,-2 0 0</inkml:trace>
  <inkml:trace contextRef="#ctx0" brushRef="#br0" timeOffset="125923">820 12346 24575,'22'0'0,"2"0"0,1 0 0,-1 0 0,-6 0 0,-3 0 0,-7 0 0,-1 0 0,-5 0 0,1 0 0,0 0 0,1 0 0,0 0 0,0 0 0,0 0 0,0 0 0,1 0 0,3 0 0,6 0 0,1 0 0,0 0 0,-3 0 0,-6 0 0,-3 0 0,-2 0 0,-1 0 0</inkml:trace>
  <inkml:trace contextRef="#ctx0" brushRef="#br0" timeOffset="173045">5821 11628 24575,'37'0'0,"-7"0"0,3 0 0,12 0 0,3 0 0,-13 0 0,0 0 0,0 0 0,14 0 0,-2 0 0,-8 0 0,-3 0 0,-8 0 0,-4 0 0,8 0 0,-16 0 0,-13 0 0,-8-2 0,3 2 0,-2-2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7:57:52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26710 6934 24575,'13'-2'0,"12"0"0,15 2 0,10 0 0,-23 0 0,-1 0 0,0 0 0,0 0 0,17 0 0,-10 0 0,-14 0 0,-10 0 0,-5 2 0,-2 5 0,-4 5 0,-2 4 0,-3 3 0,-4 2 0,-2 2 0,-3 3 0,-2 2 0,-4 4 0,-2 6 0,10-16 0,1 1 0,-2 2 0,0 0 0,-1 1 0,2 0 0,0-1 0,1 0 0,-9 18 0,6-8 0,5-9 0,5-10 0,3-8 0,2-4 0</inkml:trace>
  <inkml:trace contextRef="#ctx0" brushRef="#br0" timeOffset="1233">26640 7231 24575,'10'0'0,"9"0"0,16 0 0,12 0 0,-21 0 0,0 0 0,21 0 0,-12 0 0,-12 0 0,-12 0 0,-3 0 0,-3 0 0,2 0 0,6 0 0,7 0 0,5 0 0,6 0 0,0 0 0,-3 0 0,-5 0 0,-6 0 0,-5-1 0,-3-1 0,-2-1 0,-2 1 0,-2 0 0,-2 1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5:36:59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28299 2085 24575,'-18'0'0,"-23"0"0,2 0 0,-8 0 0,1 2 0,3 1 0,1 1 0,-3 4-233,0-1 0,-3 0 0,0 6 0,4 7 233,8 7 0,1 8 0,3 4 0,2 2 0,2-2-820,1 3 1,4-1 0,2 2 0,0 3 814,4-3 1,1 2 0,0 3 0,2 1 0,2-2 0,2-2 4,4-3 0,2 0 0,2-2 0,1 0 0,0 0 0,0 10 0,1-1 0,1 0 0,1-1 242,1-5 0,0-1 0,3-1 1,4-1-243,9 3 0,6 0 0,3-2 0,-1-5 0,1-2 0,1-5 0,5-1-173,-1-5 1,5 0-1,0-3 1,-1-5 172,-1-5 0,-2-5 0,3-3 0,11-7 0,3-4 0,-3-2 0,-13 2 0,-2-1 0,1-2 0,8-5 0,0-2 0,-6-1 194,-9-2 1,-6 0-195,10-11 2745,-18 7-2745,-16-17 0,-8 6 0,-6-5 0,3 11 0,-3-2 0,-1-2 0,-1 0-146,-4-6 0,-1-2 0,-2 0 0,-2-2 146,6 10 0,-2-1 0,-2-1 0,1 0 0,0 2 0,2 2 88,-4-5 1,1 3-1,1 2 1,1 0-1,-7-8 1,2 2-1,5 8 1,0 6-1</inkml:trace>
  <inkml:trace contextRef="#ctx0" brushRef="#br0" timeOffset="1091">27986 3416 24575,'25'17'0,"0"-1"0,-2 1 0,0 3 0,14 8 0,1 4 0,-14-6 0,-1 1 0,-2-2 0,0 1 0,-2-1 0,5 10 0,-1-2 0,3 5 0,-3-5 0,-1-7 0,-5-6 0,0-1 0,3 4 0,7 8 0,3 3 0,-12-14 0,0-1 0,2 5 0,-3-5 0,-13-16 0</inkml:trace>
  <inkml:trace contextRef="#ctx0" brushRef="#br0" timeOffset="2506">29130 3563 24575,'-12'42'0,"-3"-1"0,4-16 0,0 1 0,-1 2 0,1-2 0,0 10 0,1 6 0,9-17 0,1 0 0,0 25 0,0-14 0,0 3 0,0-5 0,0 1 0,0-3 0,0 2 0,0-1 0,0 10 0,0-4 0,1-4 0,3-19 0,7-6 0,12-10 0,10 0 0,10 0 0,-14-1 0,-1-1 0,12-6 0,-1-2 0,-27-4 0,-7 1 0,-6-5 0,-8-9 0,-10-8 0,-10-5 0,-4 4 0,4 8 0,8 10 0,8 9 0,6 5 0,3 3 0,1 1 0,0 0 0,0 0 0,-2 0 0,2 0 0,-1 0 0,2 0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46:24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2558 3510 24575,'0'-19'0,"15"3"0,23 14 0,14 4 0,-15-2 0,4 0 0,3 0 0,3 0 0,2 0-410,-8 0 0,2 0 1,1 0-1,2 0 1,1 0-1,1 0 0,1 0 1,0 0 81,-4 0 0,1 0 0,0 0 1,2 0-1,0 0 0,0 0 1,2 0-1,-1 0 0,2 0 1,0 0 74,-6 0 1,0 0 0,2 0 0,0 0 0,0 0 0,1 0 0,0 0 0,0 0 0,1 0 0,-1 0 0,1 0 0,-1 0 0,0 0-1,1 0 1,0 0 0,1 0 0,-1 0 0,1 0 0,0 0 0,-1 0 0,1 0 0,0 0 0,0 0 0,-1 0 0,1 0 0,0 0 161,0 0 0,-1 0 0,1 0 0,0 0 0,0 0 0,0 0 0,0 0 0,0 0 0,0 0 0,-1 0 0,0 0 0,0 0 0,0 0 91,0 0 0,1 0 0,-1 0 0,1 0 0,-1 0 0,0 0 0,-1 0 0,0 0 0,0 0 0,-1 0 0,-1 0 0,-1 0 0,6 0 0,-1 0 0,-1 0 0,-1 0 0,0 0 0,-1 0 0,0 0 0,-1 0 0,1 0-149,2 0 1,1 0 0,-1 0 0,0 0-1,-1 0 1,-2 0 0,0 0 0,-3 0 148,11 0 0,-3 0 0,-2 0 0,-1 0 0,-1 0 506,5 0 1,0-1-1,-3 1 1,-4 1-507,-2 4 0,-3 1 0,-5-1 1638,-5-4 0,-4 2-1433,18 12 3071,-29-15-1346,-15 24 1346,0-18-2826,0 17 588,0-23-1038,-15 0 0,-13 0 0,7 0 0,-3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21:57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5463 10152 24575,'22'0'0,"3"0"0,5 0 0,14 0 0,6 0-820,-13 0 1,3 0 0,3 0 0,1 0 454,-1 0 1,1 0 0,3 0 0,-1 0 0,1 0 5,-6 0 0,1 0 1,0 0-1,0 0 1,1 0-1,0 0 359,2 0 0,1 0 0,1 0 0,0 0 0,-1 0 0,0 0 0,-1 0 0,0 0 0,0 0 0,0 0 0,-1 0 0,0 0 0,4 0 0,0 0 0,0 0 0,-1 0 0,-1 0 62,-3 0 0,0 0 1,-1 0-1,-1 0 1,-1 0-63,3 0 0,-2 0 0,-1 0 0,-2 0-4,3 0 0,-3 0 1,-3 0 3,8 0 0,-4 0 1041,-11 0 0,-4 0-1041,4 0 3164,-14 0-3164,-6 0 1686,-3 1-1686,-1 1 17,-4-1-17,-6 0 0,3-1 0,-4 0 0</inkml:trace>
  <inkml:trace contextRef="#ctx0" brushRef="#br0" timeOffset="1531">4659 6626 24575,'18'0'0,"19"0"0,-8 0 0,4 0 0,4 0 0,2 0 0,2 0 0,0 0 0,-1 0 0,0 0 0,-4 0 0,-2 0 0,-1 0 0,-3 0 0,18 0 0,-13 0 0,-12 2 0,-9 1 0,-5 2 0,-4 0 0,-2-1 0,-1-2 0,-1-1 0,-4 0 0,2-1 0,-3 0 0</inkml:trace>
  <inkml:trace contextRef="#ctx0" brushRef="#br0" timeOffset="6798">4452 13109 24575,'15'0'0,"20"0"0,-5 0 0,3 0 0,13 0 0,2 0-530,-10 0 0,2 1 1,0 0 529,0 0 0,0 1 0,0 0 0,-1 0 0,0 0 0,-1 1 157,-4-1 1,0 1-1,-2-1-157,11 1 0,-2-1 137,-5-1 0,-2 0-137,-4 1 0,-3-1 0,18 1 0,-11 1 809,-9-1-809,-8 0 34,-4 0-34,-5 0 0,-1-1 0,-4-1 0,-2 0 0,-1 0 0</inkml:trace>
  <inkml:trace contextRef="#ctx0" brushRef="#br0" timeOffset="20682">4773 16121 24575,'21'0'0,"10"0"0,17 0 0,-17 0 0,2 0 0,3 0 0,2 0 0,4 0 0,0 0 0,4 0 0,1 0 0,3 0 0,0 0 0,-16 0 0,0 0 0,0 0 0,0 0 0,0 0 0,0 0 0,2 0 0,-1 0 0,1 0 0,-1 0 0,0 0 0,1 0 0,-2 0 0,1 0 0,-1 0 0,0 1 0,-1-1 0,1 1 0,12 0 0,0 0 0,-2 0 0,-1 0 0,0 0 0,0 0 0,-3-1 0,0 0 0,-3 0 0,0 0 0,-1 0 0,0 0 0,-1 0 0,-2 0 0,-2 0 0,-1 0 0,-3 0 0,-1 0 0,18 0 0,-7 0 0,-3 0 0,0 0 0,0 0 0,4 0 0,5 0 0,6 0 0,-20 0 0,2 0 0,3 0 0,1 0 0,2 0 0,1 0 0,0 0 0,0 0 0,-3 0 0,0 1 0,-4 0 0,-2 1 0,19 2 0,-14 1 0,-12 0 0,-7-3 0,-4-1 0,-2-1 0,-2 0 0,-2 0 0,-2 0 0,-1 0 0,0 0 0,1 0 0,0 0 0,-1 0 0,1 0 0,0 0 0,0 1 0,-1 0 0,-1 0 0</inkml:trace>
  <inkml:trace contextRef="#ctx0" brushRef="#br0" timeOffset="23652">3741 15162 24575,'25'0'0,"22"0"0,-8 0 0,4 0 0,-4 0 0,2 0 0,1 0-820,-5 0 1,1 0 0,1 0 0,1 0 736,5 1 1,1-1-1,0 0 1,1-1 82,2 1 0,1-1 0,0 0 0,-1 0 0,0 0 0,-1-1 0,0 0 0,0 0 0,-4 0 0,0 0 0,-2-1 0,0 1 77,7-2 1,-1 1-1,-2-1-77,-6 2 0,-2-1 0,-1 1 394,9 0 0,-2 0-394,-8 1 0,-2 1 0,13 0 0,-18 0 1820,-10 0-1820,-7 0 767,-6 0-767,0 0 0,-5 0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0:29:20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16636 6549 24575,'-48'0'0,"0"0"0,-9 0 0,-3 0 0,-20 0 0,-6 0-514,17 0 0,-3 0 0,0 0 514,0 0 0,-1 0 0,-2 0 0,-11 0 0,-1 0 0,-1 0-409,0 0 1,0 0 0,-1 0 408,19 0 0,0 0 0,0 0 0,-3 0 0,-7 0 0,-3 0 0,1 0 0,0 0 0,5 0 0,2 0 0,-1 0 0,-1 0 0,-4 0 0,-2 0 0,0 0 0,3 0 0,8 0 0,2 0 0,0 0 0,-1 0 0,-3 0 0,0 0 0,0 0 0,2 0 0,-14 0 0,2 0 0,0 0-27,2 0 1,0 0 0,0 0 26,5 0 0,0 0 0,3 0-60,-13 0 1,2 0 59,20 0 0,-1 0 0,6 0 349,-2 0 1,2 0-350,-6 0 0,4 0 1315,-8 0-1315,-7 0 812,40 0-812,-25 0 139,25 0-139,-26 0 0,41 0 0,-7 0 0,14 0 0,26 0 0,8 0 0,3 0 0,22 0 0,-41 0 0,12 0 0,15 0 0,-23 0 0,22 0 0,-29 0 0,15 0 0,-11 0 0,10 0 0,-14 0 0,30 0 0,-23 0 0,22 0 0,-29 29 0,0-21 0,0 21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6:13:27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3345 6537 24575,'36'-2'0,"13"0"0,-18 2 0,3 0 0,1 0-861,6 0 1,1 0-1,2 0 861,-6 0 0,0 0 0,2 0 0,0 0-412,4 0 1,0 0-1,1 0 1,0 0 411,3 0 0,-1 0 0,1 0 0,0 0 0,-1 0 0,1 0 0,-2 0 0,0 0 0,-4 0 0,-1 0 0,0 0 0,-2 0 180,8 0 0,-1 0 0,-3 0-180,-7 0 0,-1 0 0,-2 0 0,9 0 0,-3 0 0,-4 0 0,-2 0 585,-6 0 1,-2 0-586,19 0 2009,-7 0-2009,-4-3 508,-6 0-508,-6 0 0,-6 1 0,-6 2 0,-2 0 0,-3 0 0,-3 0 0,-2 0 0</inkml:trace>
  <inkml:trace contextRef="#ctx0" brushRef="#br0" timeOffset="30582">20165 2894 24575,'13'-25'0,"0"5"0,3-3 0,5-11 0,2-2 0,-4 6 0,0-1 0,0 2 0,0-1 0,-2 3 0,-2-1 0,-3 8 0,-9 16 0,-2 16 0,-1 13 0,0 7 0,-1 2 0,0 5 0,-2 6 0,0 6 0,-2 2-361,1-10 0,0 0 1,0 2-1,-1 5 361,1-11 0,-1 4 0,0 1 0,0 2 0,0 1 0,0 1 0,0-1 0,1-1-410,-1 1 0,1 0 1,-1 1-1,1-1 1,0 1-1,0-1 0,-1 0 1,1 1 244,0-1 1,0 0-1,0 0 1,0 1 0,1-1-1,-1-1 1,1 0 0,0-2 164,-1 8 0,1 0 0,0-1 0,1-2 0,-1-2 0,2-3-209,-1-1 0,1-3 1,0-3-1,1 1 209,-1 9 0,0-2 0,0 0-65,1-5 0,-1 0 1,0-3 64,0 12 0,1-4 508,0-10 0,0-4-508,0 18 0,0-29 0,0-9 0</inkml:trace>
  <inkml:trace contextRef="#ctx0" brushRef="#br0" timeOffset="32380">20879 2692 24575,'40'0'0,"2"0"0,11 0 0,1 0 0,-18 0 0,1 0 0,0 0 0,3 0-656,5 0 1,3 0-1,2 0 1,-2 0 0,-2 0 520,-3 0 0,-3 0 0,0 0 1,0 0 274,1 0 1,2 0 0,-2 0 0,-4 0-141,9 0 0,-4 0 380,0-1 1,-9 3-381,-18 9 0,-13 4 0,-11 11 0,-9 9 0,-1 2 0,0 1 0,0 3 0,-3 3-301,5-10 0,-1 2 0,-1 2 0,-1 1 0,0 1 0,1-1 301,0 3 0,0 0 0,-1 0 0,1 1 0,0 2 0,-2 1 0,3-3 0,-2 3 0,0 1 0,0 0 0,0 1 0,1-1 0,0-1 0,1-3 0,-1 3 0,1-3 0,1-1 0,0 0 0,-1 0 0,1 1 0,0-1 0,-1 3 0,0 1 0,0-2 0,1-1 0,2-5 0,1-5 218,-5 16 1,3-8-219,1-6 0,4-9 0,8-18 0,3-10 0</inkml:trace>
  <inkml:trace contextRef="#ctx0" brushRef="#br0" timeOffset="33350">20862 3481 24575,'23'0'0,"1"0"0,3 0 0,9 0 0,5 0 0,4 0 0,4 0 0,-2 0 0,1 0 0,-1 0 0,-9 0 0,2 0 0,-6 0 0,5 0 0,-16 0 0,-5 0 0,6 0 0,24 0 0,-10 0 0,3 0 0,-8 0 0,1 0 0,1 0 0,1 0 0,0 1 0,0 0 0,14 0 0,-4 1 0,-10 1 0,-5 1 0,11 3 0,-24-1 0,-12-3 0,-4-1 0</inkml:trace>
  <inkml:trace contextRef="#ctx0" brushRef="#br0" timeOffset="34004">22551 3208 24575,'0'0'0</inkml:trace>
  <inkml:trace contextRef="#ctx0" brushRef="#br0" timeOffset="34505">22564 4025 24575,'0'0'0</inkml:trace>
  <inkml:trace contextRef="#ctx0" brushRef="#br0" timeOffset="36146">23474 2673 24575,'34'0'0,"-9"0"0,3 0 0,4 0 0,2 0 0,13 0 0,-1 0 0,-17 0 0,-1 0 0,2 0 0,-4 0 0,-13 2 0,-7 1 0,-6 7 0,-1 15 0,-10 22 0,-3-11 0,-4 3 0,1-8 0,-2 1 0,-2-1-268,-4 2 0,-2-1 0,-1 0 268,-1-1 0,-2 0 0,0-3 0,3-3 0,0-2 0,0-2 0,-5 4 0,1-2 0,6-7 0,4-2 0,8-2 0,32-6 0,10-3 0,8 2 0,0 4 0,5 3 0,2 1 0,-3 0 0,3-1 0,-2 0 0,1 3 201,-3-1 0,3 3 0,-2-1 0,-5 0-201,2 4 0,-7 0 0,3 13 0,-21-8 0,-5 3 0,-4 8 0,-3 4 0,-1-4 0,-2 2 0,-1 2-445,-2 5 0,-2 3 0,-1-1 445,0-10 0,0 0 0,-2 0 0,-2-1 0,0 0 0,-2-1 0,-2-1 0,0 0 0,-8 9 0,-1-1 0,-2-2 0,1-4 0,-1-2 0,-1-2 0,3-4 0,-1-1 0,0-3 0,-12 8 0,2-6 0,-4-1 0,9-9 0,27-17 0,4 0 0,1-1 0</inkml:trace>
  <inkml:trace contextRef="#ctx0" brushRef="#br0" timeOffset="37971">25139 2771 24575,'-47'12'0,"22"-2"0,0 4 0,-3 6 0,0 3 0,-2 6 0,1 2 0,3-1 0,1 0 0,1 0 0,2 0 0,1 0 0,2 0 0,1 2 0,2 1 0,-1 5 0,2 1 0,0 3 0,3 1 0,0 2 0,2 0 0,0 1 0,1 0 0,0-1 0,0 0 0,2-5 0,2 0 0,0 0 0,2-1 0,2-10 0,0 1 0,2 4 0,1 2 0,3-2 0,1 4 0,0-4 0,2 4 0,1 2 0,-1-3 0,1 2 0,1-2 0,0 2-190,0 1 1,0 3 0,1-1 0,-1-4 189,0-4 0,0-3 0,0-1 0,5 11 0,0-2 0,-2-7 0,1-2 0,9 11 0,4-11 0,-7-16 0,14-2 0,2-6 757,12 1-757,-20-3 0,1-1 0,1 0 0,1-1 0,5-2 0,-1-4 0,11-10 0,-20 0 0,-4-5 0,-10-8 0,-4-4 0,1-13 0,-1-5 0,-3 8 0,-1-2 0,0-1-387,-1 6 1,-1-1-1,1 0 1,-1-1 386,1 0 0,-1-1 0,0 1 0,0 0 0,0 2 0,0-1 0,0 2 0,-1-1 0,1-7 0,0 1 0,-1-1 0,0 6 0,0-1 0,-1 0 0,0 1 0,1-3 0,-1 2 0,-1-1 0,0-7 0,-1 0 0,-2-1 0,-3 1 0,-2 1 0,0 2 0,-1-4 0,-2 1 0,1 10 0,-2-2 0,1 4 0,-1 3 0,0 3 0,-5-6 0,0 3 0,-7-10 773,10 20 0,2 4-773,3 7 0,4 8 0,4 2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23:09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7927 4285 24575,'0'23'0,"0"15"0,0-12 0,0 2 0,0 6 0,0 2 0,0 2 0,0 1 0,0 0 0,0 0 0,0 0 0,0 0 0,2-3 0,-1-1 0,1-4 0,1-2 0,3 18 0,1-15 0,-3-12 0,-2-5 0,-1-9 0,0 1 0,0-6 0,0 0 0,0-1 0</inkml:trace>
  <inkml:trace contextRef="#ctx0" brushRef="#br0" timeOffset="1985">7698 4771 24575,'6'22'0,"4"4"0,4 5 0,3 2 0,-1-2 0,-2-3 0,-1-4 0,-2-2 0,-1-3 0,0-4 0,-1-3 0,0-2 0,-3-3 0,-2-2 0,-2-1 0,0-3 0,0 2 0,-1-1 0,0 1 0,0 0 0,1-1 0,0-1 0,0-1 0,0 0 0,1 0 0,0 0 0,1 0 0,0-2 0,1-3 0,0-3 0,0-4 0,-1-1 0,2-2 0,1-1 0,0-2 0,4-2 0,6-3 0,6-4 0,8-3 0,4-2 0,-1 3 0,-2 2 0,-6 7 0,-7 5 0,-5 3 0,-7 7 0,-3 1 0,-2 2 0,-1 0 0,0-1 0,1 1 0,-1 1 0,-1 0 0</inkml:trace>
  <inkml:trace contextRef="#ctx0" brushRef="#br0" timeOffset="5217">2614 6783 24575,'0'29'0,"0"4"0,0 6 0,0 1 0,0-2 0,0-5 0,0-3 0,3-5 0,2-6 0,2-4 0,5-3 0,3-1 0,6 3 0,5 4 0,5 1 0,3 2 0,4-1 0,0-1 0,3-1 0,1-2 0,2-2 0,4-2 0,-20-7 0,1-1 0,4-1 0,2-1 0,2-1 0,1 0 0,2-2 0,0-1 0,-2-1 0,-1-1 0,-4-2 0,-2-1 0,-6 0 0,-1-1 0,7-7 0,-11 2 0,-10 1 0,-5-1 0,-3-1 0,-2-1 0,0-6 0,0-11 0,2-16 0,-1 14 0,0-2 0,0-3 0,0-2 0,0-1 0,-1 1 0,0 2 0,0 1 0,0 7 0,0 2 0,-2-18 0,-5 14 0,-8 8 0,-13-1 0,-12-1 0,15 13 0,-1-1 0,-1 0 0,-1 0 0,1 1 0,0 0 0,1 1 0,1 0 0,-20-8 0,4 2 0,3 3 0,0 1 0,-3 4 0,1 5 0,-1 3 0,4 3 0,4 0 0,4 3 0,6 5 0,3 4 0,5 6 0,1 3 0,2 1 0,2 2 0,-2 3 0,-1 2 0,-4 5 0,-2 3 0,-1 0 0,1-1 0,2-7 0,3-6 0,4-6 0,4-4 0,4-3 0,1-3 0,1 0 0,0 0 0,0-1 0,0 1 0,0-2 0,0 0 0,0 0 0,0-2 0,0-3 0,0-1 0</inkml:trace>
  <inkml:trace contextRef="#ctx0" brushRef="#br0" timeOffset="6653">2323 5378 24575,'22'0'0,"6"0"0,7 2 0,4 3 0,6 11 0,-20-4 0,1 3 0,1 2 0,2 4 0,-4 0 0,1 2 0,-1 1 0,2 2 0,-2 2 0,5 7 0,-3 0 0,-13-11 0,-3-1 0,8 22 0,-4-3 0,-2-1 0,-2-3 0,-1-4 0,-2-3 0,-2-3 0,-2-3 0,-1-2 0,1-3 0,-2-2 0,1-2 0,-1-2 0,0-2 0,0-1 0,-1-2 0,0-1 0,0-2 0,-1-1 0,1-3 0,0 0 0,0-2 0,0 0 0</inkml:trace>
  <inkml:trace contextRef="#ctx0" brushRef="#br0" timeOffset="8351">2706 5977 24575,'1'14'0,"4"3"0,6 7 0,5 1 0,3 0 0,-1-2 0,-1-2 0,-2-2 0,-2-2 0,0-2 0,-3-2 0,-2-3 0,-2-3 0,-2-3 0,-2-2 0,-1-1 0,0 1 0,0-1 0,1-1 0,0 0 0,0 0 0,1 0 0,0 0 0,2-5 0,1-6 0,1-9 0,0-5 0,-1-2 0,0 2 0,-1 5 0,0 1 0,0 4 0,0 2 0,0 4 0,0 2 0,-1 3 0,0 0 0,0 0 0,0 1 0,-1 0 0,-1 0 0,0 1 0,0-1 0,-1 1 0,0-1 0,-1 2 0</inkml:trace>
  <inkml:trace contextRef="#ctx0" brushRef="#br0" timeOffset="9934">2949 5493 24575,'0'-17'0,"0"-18"0,0 5 0,0-3 0,0-8 0,0-1 0,2-3 0,1 0 0,0 1 0,2 2 0,2 5 0,0 1 0,1 5 0,0 0 0,0 4 0,1 1 0,1 2 0,0 0 0,2-1 0,0 0 0,1 0 0,0-1 0,-1 2 0,0 0 0,8-15 0,-7 13 0,-5 13 0,-4 11 0,-1 8 0,-1 8 0,-1 7 0,2 4 0,-1 2 0,0 0 0,2-1 0,-1 0 0,2 0 0,0 2 0,1 2 0,0 2 0,0 0 0,-1 2 0,1-2 0,-1 0 0,1 0 0,0 0 0,-1 0 0,1 0 0,0-2 0,0-1 0,-1-2 0,0-4 0,-1-4 0,0-5 0,-2-1 0,-1-8 0,-1 0 0</inkml:trace>
  <inkml:trace contextRef="#ctx0" brushRef="#br0" timeOffset="11284">2991 5227 24575,'24'-2'0,"5"0"0,6 2 0,3 0 0,-1 0 0,-5 0 0,-3 0 0,-4 0 0,-3 0 0,-5 0 0,-3 0 0,-5 0 0,-4 0 0,0 0 0,-2 0 0,0 0 0,0 0 0,-1 0 0</inkml:trace>
  <inkml:trace contextRef="#ctx0" brushRef="#br0" timeOffset="14801">3491 7327 24575,'7'20'0,"9"9"0,9 9 0,-10-16 0,1 1 0,0 0 0,-2 0 0,0-1 0,-2 0 0,9 16 0,-6-4 0,-4-5 0,-6-2 0,-3 4 0,-2 4 0,0 4 0,0 4 0,0 3 0,0-1 0,-2 0 0,-3-5 0,-3-4 0,-1-4 0,-1-4 0,0-4 0,-3-1 0,-3-3 0,-4 1 0,-9 2 0,-5 3 0,-6 2 0,1 1 0,2-3 0,5-3 0,5-3 0,0 0 0,1 2 0,-1 3 0,-3 2 0,0 1 0,0-1 0,1-2 0,4-2 0,3-5 0,5-5 0,7-5 0,5-5 0,3-2 0</inkml:trace>
  <inkml:trace contextRef="#ctx0" brushRef="#br0" timeOffset="16770">3108 8315 24575,'0'23'0,"0"1"0,0 0 0,-1 2 0,-2 1 0,-3 0 0,-3 1 0,-3-4 0,0 2 0,-1-1 0,-1 1 0,-1-1 0,1-2 0,2-5 0,5-4 0,3-4 0,3-3 0,1-2 0,0-2 0,1-1 0,1-1 0,3-1 0,2 0 0,3-2 0,2-2 0,1-1 0,2 1 0,3 1 0,4 2 0,4 1 0,3 0 0,2 0 0,-2 0 0,-3 0 0,-3 0 0,-3 0 0,-2 0 0,-2 0 0,-1 1 0,-1 2 0,-2 0 0,0 3 0,-5-4 0,0 2 0,-6-3 0,1 0 0,0 1 0,0 0 0,1-1 0,-1 1 0,1-1 0,-1 0 0,-1 0 0</inkml:trace>
  <inkml:trace contextRef="#ctx0" brushRef="#br0" timeOffset="20418">4050 7622 24575,'0'17'0,"0"3"0,0 1 0,0 1 0,0-1 0,0-3 0,0 0 0,0-1 0,0 1 0,0 0 0,0 0 0,0-2 0,0-2 0,0-1 0,0-1 0,0 1 0,0 1 0,0 4 0,0-2 0,0-2 0,0-2 0,0-4 0,0-1 0,0-2 0,1-3 0,1-1 0,1 0 0,0-1 0,1 0 0,0 0 0,2 0 0,2 0 0,0 0 0,2-1 0,-1-1 0,1-1 0,1 0 0,1-1 0,0-1 0,-1-2 0,1-2 0,0-4 0,3-4 0,2-4 0,-2-1 0,-1 2 0,-3 4 0,-6 3 0,-2 1 0,-2 1 0,-1-1 0,0 1 0,0 1 0,-2 3 0,-2 4 0,-2 1 0,-3 2 0,0 0 0,-3 0 0,-1 0 0,0 0 0,-1 0 0,1 0 0,1 0 0,0 0 0,1 0 0,2 0 0,1 0 0,2 0 0,1 0 0,0 1 0,1 0 0,-1 1 0,0 0 0,0 0 0,2-2 0,2-1 0,3-2 0,2-3 0,4-3 0,4 0 0,2 0 0,1 4 0,-2 2 0,-2 0 0,0 1 0,-2 0 0,0-1 0,1 1 0,-1 0 0,0-2 0,0 0 0,-1-1 0,-1 0 0,-2 0 0,-1 1 0,0-1 0,-2-1 0,-1 2 0,-1-2 0,0 2 0,0-2 0,-1-1 0,0 0 0,-3-2 0,-4-5 0,-5-6 0,-5-8 0,-5-5 0,-2 0 0,1 4 0,3 9 0,3 5 0,4 7 0,2 5 0,0 2 0,0 1 0,-2 0 0,0 2 0,-1 2 0,2 2 0,0 1 0,2-2 0,1 0 0,-1-1 0,5-2 0,1-1 0,3 0 0,1 1 0,1 0 0,0 1 0,0 0 0,0 0 0,0 0 0,0-1 0,0 0 0,1 0 0,-1 0 0,1-1 0</inkml:trace>
  <inkml:trace contextRef="#ctx0" brushRef="#br0" timeOffset="23536">3024 8763 24575,'-14'0'0,"-4"0"0,-7 0 0,-6 0 0,-1 0 0,-4 0 0,-1 0 0,-3 0 0,0 4 0,-1 7 0,0 9 0,2 11 0,5 4 0,8 4 0,5-1 0,6-3 0,4 1 0,5-3 0,3-1 0,2-2 0,1 1 0,0-2 0,0 2 0,2-1 0,1-2 0,3-1 0,1-5 0,0-2 0,0-1 0,2 0 0,1 2 0,5 1 0,4 0 0,7-2 0,6-2 0,2-2 0,3-2 0,1-2 0,-1-4 0,1-2 0,-3-4 0,-3 0 0,-5-2 0,-4 0 0,-4 0 0,0-1 0,2-1 0,1-2 0,0-2 0,0 0 0,-5 0 0,-3 1 0,-3 0 0,-2-1 0,0 0 0,1-1 0,-1-2 0,2-1 0,1-5 0,2-1 0,0-1 0,-2 0 0,-2 1 0,-2 1 0,-2 1 0,-2 0 0,-1-1 0,1-1 0,-1-4 0,1-3 0,0-6 0,-1-5 0,0-2 0,-2-1 0,-1 5 0,0 7 0,0 5 0,0 5 0,0 0 0,-1-1 0,-3-1 0,0-2 0,-2 1 0,-1 2 0,0-1 0,-2 2 0,0 1 0,-1 1 0,-1 1 0,-1 0 0,-1 1 0,-2 3 0,1 2 0,0 3 0,0 1 0,-1 2 0,2 0 0,1 0 0,1 0 0,4 0 0,1 0 0,1 0 0,2 1 0,2 0 0,0 1 0,1 1 0,0-2 0,0 1 0</inkml:trace>
  <inkml:trace contextRef="#ctx0" brushRef="#br0" timeOffset="25920">2749 9229 24575,'15'0'0,"3"0"0,0 0 0,-3 0 0,-5-1 0,-7-3 0,-4-3 0,-2-3 0,-6-1 0,-5 3 0,-6 0 0,-5 1 0,-2 2 0,0-1 0,2 3 0,6 0 0,4 2 0,4 1 0,3 1 0,3 3 0,2 4 0,2 5 0,1 3 0,1-2 0,4-1 0,5-1 0,7-1 0,6-1 0,2-2 0,3-2 0,3-3 0,3-3 0,3-1 0,2-3 0,1-4 0,-7-5 0,-7 0 0,-9 0 0,-8 1 0,-5 1 0,-8 0 0,-7 0 0,-7 1 0,-7 1 0,-3 1 0,-2 3 0,2 2 0,5 3 0,6 0 0,8 0 0,5 4 0,3 4 0,3 4 0,4 1 0,6 0 0,7-2 0,1-3 0,0-2 0,-2-3 0,-4-3 0,-2 0 0,-1 0 0,-2-1 0,-1-2 0,-2-4 0,-2-4 0,-3-3 0,-1-1 0,-3 0 0,-5 1 0,-8 0 0,-9 1 0,-7 2 0,-6 5 0,0 2 0,6 3 0,8 1 0,6 4 0,6 2 0,4 5 0,4 1 0,3 0 0,2-2 0,4 0 0,6-1 0,4 1 0,3-1 0,-3-2 0,-3-3 0,-2-1 0,-1-2 0,-3 0 0,-2-1 0,-3 0 0</inkml:trace>
  <inkml:trace contextRef="#ctx0" brushRef="#br0" timeOffset="30755">2122 5182 24575,'0'8'0,"0"3"0,0 5 0,0 3 0,-1 0 0,0 0 0,0 1 0,0 3 0,1 5 0,0 1 0,0-3 0,0-4 0,0-7 0,0-3 0,0-3 0,0 0 0,0 0 0,0 0 0,0-1 0,0-3 0,0 1 0,0-4 0,0 1 0,1 0 0,2 0 0,3-1 0,3-1 0,4-1 0,2 0 0,0 1 0,-2 0 0,-4 1 0,0-1 0,-1-1 0,-1 0 0,-2-1 0,1-2 0,-1-1 0,-1-3 0,1-1 0,0-2 0,0-2 0,0 0 0,0 0 0,-1 1 0,0 2 0,-1 1 0,-1 1 0,-1 0 0,-1 0 0,-1-1 0,-2-3 0,-5 0 0,-5 1 0,-4 0 0,-1 3 0,-1 1 0,1 1 0,1 2 0,0 0 0,-1 0 0,0 2 0,-1 0 0,-2 0 0,-1 0 0,0-2 0,1 0 0,2-1 0,4-1 0,3 2 0,1 0 0,2 2 0,1 1 0,1 1 0,1 1 0,2 4 0,2 6 0,2 6 0,1 2 0,4-1 0,3-3 0,4-6 0,2-3 0,1-4 0,0-3 0,0-2 0,0-1 0,1 1 0,0 0 0,1 1 0,0 1 0,2 0 0,1 0 0,2 0 0,1 0 0,-3-1 0,-3-2 0,-3-3 0,-6-2 0,-3-4 0,-5-2 0,-6-2 0,-6-2 0,-5 2 0,-2 2 0,0 4 0,1 3 0,1 2 0,0 1 0,2 2 0,2 1 0,2 1 0,0 1 0,1 2 0,0 3 0,3 6 0,3 3 0,3 5 0,0 2 0,1 0 0,1-2 0,2-5 0,3-1 0,2-1 0,2 5 0,1 7 0,1 8 0,3 6 0,2 3 0,0-6 0,0-8 0,-1-12 0,-1-7 0,0-6 0,-2-3 0,1-3 0,-1-5 0,-1-6 0,-4-7 0,-3-5 0,-3 0 0,-5 1 0,-6 5 0,-6 6 0,-6 4 0,-3 5 0,2 3 0,0 1 0,2 1 0,2 0 0,3 0 0,2 0 0,1 0 0,1 0 0,1-1 0,2-1 0,0-2 0,0 0 0,-2-1 0,-1 2 0,1 0 0,3 2 0,3 2 0,2 2 0,2 3 0,4 3 0,1-2 0,0-2 0,0-3 0,-2-2 0,-1-2 0,-1-2 0,1 0 0,1 0 0,-1 1 0,0 2 0</inkml:trace>
  <inkml:trace contextRef="#ctx0" brushRef="#br0" timeOffset="44902">10369 4481 24575,'0'33'0,"0"11"0,0-16 0,0 2 0,0 3 0,0 1 0,0 0 0,0-1 0,0-3 0,0-1 0,0 18 0,0-14 0,0-12 0,0-6 0,0-9 0,0-2 0</inkml:trace>
  <inkml:trace contextRef="#ctx0" brushRef="#br0" timeOffset="46622">10079 4754 24575,'15'23'0,"8"8"0,-6-9 0,1 0 0,0 0 0,1 0 0,-1-1 0,-2-2 0,9 10 0,-8-10 0,-6-7 0,-5-4 0,-2-3 0,-2-1 0,0-1 0,0 1 0,1 1 0,1 2 0,2 1 0,0 0 0,-1-2 0,-2-1 0,1-2 0,-2-1 0,1-1 0,-1-1 0,0 0 0,0 0 0,1 0 0,1 0 0,1-1 0,2-3 0,1-3 0,1-4 0,1-2 0,2-1 0,4-1 0,6-2 0,3 0 0,0 0 0,-4 2 0,-5 5 0,-5 3 0,-3 3 0,-1-1 0,-1-1 0,4-1 0,2-2 0,0-1 0,0 2 0,-4 2 0,-2 4 0,-4 0 0,-1 1 0,-1 0 0</inkml:trace>
  <inkml:trace contextRef="#ctx0" brushRef="#br0" timeOffset="48852">7885 4299 24575,'24'0'0,"11"0"0,-9 0 0,3 0 0,7 0 0,4 0 0,5 0 0,3 0-302,-13 0 0,1 0 0,1 0 302,1 0 0,2 0 0,-1 0 0,2 0 0,1 0 0,-1 0 0,0 0 0,1 0 0,-1 0 0,-1 0 0,-1 0 0,0 0 0,0 0 0,-1 0 0,0 0 0,-1 0 0,0 0 0,-1 0 0,1 0 0,0 0 0,0 0 0,1 0 0,0 0 0,0 0 0,-1-1 0,-1 1 0,0-1 0,-1 1 0,-1-1 0,0 0 111,13-1 1,-1 0-112,-3 0 0,-1 0 0,-4 1 0,0 0 0,0 0 0,-1 0 0,2 1 0,-1 0 0,1 0 0,0 0 341,1 0 1,-1 0-342,0 0 0,0 0 0,-2 1 0,-1 0 0,-1 0 0,1 1 0,-1 0 0,0 1 0,0 0 0,-1-1 0,0 0 0,0 1 0,-2-2 0,0 1 0,-4-1 0,-1 0 0,19 0 0,-9-1 0,-8 0 0,-8 0 0,-5 0 0,-9 0 0,-4 0 0,-10 0 0,2 0 0,-1 0 0,4 0 0,1 0 0</inkml:trace>
  <inkml:trace contextRef="#ctx0" brushRef="#br0" timeOffset="60753">15561 4294 24575,'0'19'0,"0"8"0,0 8 0,0 9 0,0 2 0,0 1 0,0 1 0,0-1 0,2-1 0,2-3 0,1-2 0,1-3 0,-2-5 0,0-6 0,1-5 0,0-4 0,-1-1 0,0 0 0,-1-2 0,1-2 0,-1-4 0,-1-4 0,-1-3 0</inkml:trace>
  <inkml:trace contextRef="#ctx0" brushRef="#br0" timeOffset="62988">15352 4854 24575,'5'11'0,"3"4"0,6 5 0,3 2 0,1 2 0,-3-4 0,-1-1 0,-2-2 0,0-2 0,0-1 0,-1-3 0,-2-3 0,-5-3 0,0-3 0,-2 1 0,1 0 0,1 3 0,2 2 0,2 0 0,1 2 0,3 1 0,1 1 0,0 0 0,1 0 0,-6-6 0,-1-2 0,-5-4 0,0 0 0,1 0 0,-1-1 0,0-2 0,0-3 0,-1-3 0,1-3 0,0-1 0,0 0 0,0 2 0,0 1 0,1 2 0,-1 1 0,0 1 0,1-1 0,0 1 0,3-5 0,5-3 0,4-3 0,5-2 0,-1 2 0,-1 0 0,-3 2 0,-2 2 0,-1 2 0,-2 3 0,-3 2 0,-3 2 0,-1 0 0,1 1 0,1-2 0,2 0 0,0 1 0,-2-1 0,-3 1 0,-1 1 0,-1 1 0,0 0 0,0 1 0</inkml:trace>
  <inkml:trace contextRef="#ctx0" brushRef="#br0" timeOffset="69237">20532 4551 24575,'0'20'0,"0"2"0,0 8 0,0 3 0,0 3 0,0 0 0,0-1 0,0 0 0,2-4 0,0-3 0,0-5 0,1-5 0,-1-5 0,0-2 0,0-2 0,0-2 0,0-1 0,-1-3 0,-1 0 0,0 0 0,0-1 0,0 1 0,1 0 0,0-1 0,0-1 0,0 0 0,-1 0 0</inkml:trace>
  <inkml:trace contextRef="#ctx0" brushRef="#br0" timeOffset="70921">20359 4858 24575,'2'11'0,"3"0"0,6 3 0,3 1 0,2 0 0,2 0 0,-1 0 0,0-1 0,-2 0 0,-4-3 0,-2-2 0,-3-2 0,-2 0 0,1-1 0,2 4 0,1 2 0,2 1 0,-1 1 0,-1-2 0,-1-3 0,-3-2 0,0-2 0,-2-2 0,1-2 0,0-2 0,0-1 0,0-3 0,-1-4 0,1-3 0,1-1 0,-1-2 0,0 0 0,0 1 0,2 1 0,1 0 0,1 0 0,4 0 0,3-1 0,0 2 0,-2 2 0,-2 2 0,-4 3 0,-3 1 0,0 0 0,-2 2 0,-1 0 0</inkml:trace>
  <inkml:trace contextRef="#ctx0" brushRef="#br0" timeOffset="73470">15562 4401 24575,'33'-3'0,"-9"2"0,2 0 0,12 1 0,4 0 0,-8 0 0,1 0 0,2 0-706,4 0 0,2 0 0,0 0 706,4 0 0,0 0 0,1 0 0,-10 0 0,0 0 0,1 0 0,0 0-299,1 0 0,0 0 0,1 0 0,-1 0 299,0 0 0,0 0 0,1 0 0,-1 0 0,-1 0 0,1 0 0,-1 0 0,1 0 0,9 0 0,1 0 0,-1 0 0,-2 0 0,0 0 0,0 0-15,-3 0 0,0 0 0,0 0 15,-1 0 0,0 0 0,-1 0 0,1 0 0,0 1 0,-1-2 0,-1 1 0,0-1 0,1-1 0,-1 1 0,1-1 0,-1 1 0,1-1 0,-1 1 0,0-1 0,0 0 0,-1 0 0,0 0 0,0 1 0,-1 1 0,0-1 0,0-1 0,1 1 0,-1 0 0,-2-1 0,0 0 0,1 0 0,-1 0 0,1 1 0,0 0 0,1-1 0,1 1 0,0 0 0,0 0 0,2 0 0,-1 1 0,2 0 0,0 0 0,0 0 0,1 0 0,0 0 0,0 0 0,0 0 0,0 0 0,0 0 0,-2 0 0,0 0 0,0 0 0,-1 0 0,-1 0 0,0 0 0,-1 0 0,-1 0 0,0 0 0,-1 0 0,0 0 0,-1 0-120,0 0 1,0 0 0,0 0 119,0 0 0,0 0 0,-1 0 0,-1 0 0,0 0 0,-1 0 0,13 0 0,-1 0 470,-4 0 0,-2 0-470,-4 0 0,-1 0 716,-3 0 1,-1 0-717,-1 0 0,-2 0 458,1 0 0,-1 0-458,0 0 0,-1 0 214,0 0 0,0 0-214,22 0 0,-7 0 0,-8 0 0,-6 0 0,-1 0 0,3 0 0,4 0 0,1 0 0,-3 0 0,-7 0 0,-6 0 0,-8 0 0,-4 1 0,-3 0 0,-2 1 0,-1 1 0,0 0 0,0 0 0,-1-1 0,0 1 0,-1-2 0,0 1 0,0-2 0,0 0 0,0 0 0,2 0 0</inkml:trace>
  <inkml:trace contextRef="#ctx0" brushRef="#br0" timeOffset="83040">23239 5061 24575,'0'-39'0,"0"-5"0,0 18 0,0-2 0,0 0 0,0 1 0,0 1 0,0 0 0,0-22 0,0 4 0,0 0 0,-1-1 0,-2 5 0,-1 8 0,1 12 0,-1 9 0,3 8 0,-1 2 0</inkml:trace>
  <inkml:trace contextRef="#ctx0" brushRef="#br0" timeOffset="84938">23047 4856 24575,'13'1'0,"1"3"0,1 5 0,2 5 0,-1 2 0,-3 0 0,-2-2 0,-2-4 0,-2-3 0,-2-1 0,1-1 0,0 3 0,3 1 0,2 2 0,2 3 0,4 2 0,0 1 0,-1-1 0,-2-3 0,-3-2 0,-6-4 0,0-2 0,-4-4 0,0 0 0,1-1 0,0 0 0,0 0 0,0-1 0,1-2 0,1-5 0,1-5 0,2-4 0,3-3 0,0 2 0,-1 2 0,-1 3 0,-1 4 0,-1 2 0,0 0 0,1 0 0,-1 0 0,-1 0 0,-2 2 0,-2 2 0,-1 1 0,0-1 0,0 1 0,-2 1 0,2 0 0,-2 1 0</inkml:trace>
  <inkml:trace contextRef="#ctx0" brushRef="#br0" timeOffset="88472">23235 4474 24575,'28'0'0,"13"0"0,-10 0 0,3 0 0,11 0 0,2 0-546,-11 0 1,1 0 0,0 0 545,5 0 0,0 0 0,0 0 0,2 0 0,-1 0 0,1 0 0,0 0 0,0 0 0,-1 0 0,0 0 0,-1 0 0,0 0 0,-3 0 0,0 0 0,0 0 0,-2 0 0,0 0 0,-1 0 125,13 0 1,-1 0-126,1-1 0,0 0 0,-1 0 0,0 0 0,1 0 0,1 0 0,-1 0 0,0-1 0,-1 1 0,0 0 0,-1 0 0,1 0 0,-1 0 0,0 0 0,-1 1 0,1 0 0,-4 0 0,0 0 168,-4 0 1,-3 0-169,-4 0 0,-2 0 0,18 0 0,-10-1 826,-10-1-826,-4 1 222,-5-1-222,-3 0 0,1 1 0,-1-2 0,0 2 0,-2 0 0,-2 1 0,-2 0 0,-2 0 0,-2 0 0,-3 0 0,0 0 0,0 0 0,0 0 0,0 0 0,-1 0 0,-2 3 0,-1 2 0,-1 3 0,-1 2 0,0 3 0,-1 3 0,0 2 0,0 1 0,0 1 0,1 0 0,0 2 0,2 0 0,1 0 0,0 2 0,0-2 0,0 2 0,0 3 0,0-1 0,0-1 0,0-1 0,0-5 0,1-2 0,0-2 0,1-4 0,-1-2 0,-1-4 0,1-1 0,-1-2 0,1-1 0</inkml:trace>
  <inkml:trace contextRef="#ctx0" brushRef="#br0" timeOffset="90272">25470 4839 24575,'13'3'0,"2"4"0,3 3 0,0 3 0,1 1 0,-1 1 0,2 1 0,-2-2 0,-3-2 0,-3-1 0,-4-4 0,-3-1 0,-2-2 0,-1 0 0,1 1 0,4 3 0,4 3 0,5 6 0,3 3 0,1 4 0,-2-2 0,-3-5 0,-3-5 0,-7-6 0,0-6 0,-5-7 0,0-3 0,0 0 0,0 0 0,0 2 0,1 0 0,2 1 0,-1-1 0,0 2 0,0 0 0,-1 0 0,1 1 0,1-1 0,1-4 0,3-4 0,3-5 0,5-6 0,5-3 0,2-1 0,0 2 0,-4 6 0,-5 7 0,-8 8 0,0 3 0,-6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6:35:27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9659 7315 24575,'46'0'0,"-9"0"0,3 0 0,-5 0 0,2 0 0,9 0 0,-1 0 0,-13 0 0,-2 0 0,-1 0 0,0 0 0,-3 0 0,1 0 0,-1 0 0,1 0 0,15 0 0,1 0 0,-6 0 0,1 0 0,-5 0 0,2 0 0,-2 0 0,6 0 0,-2 0 0,1 0 0,0 0 0,-4 0 0,0 0 0,-2 0 0,0 0 0,-3 1 0,0-1 0,-4 2 0,0-1 0,24 4 0,-25-3 0,2 0 0,14 1 0,3 0 0,5 0 0,1-1 0,0 1 0,0 0 0,0-1 0,-3 0 0,-13-1 0,-2 0 0,-1 1 0,-1-1 0,-2 1 0,-1-1 0,19 2 0,-6 2 0,-4-3 0,9 0 0,-11 0 0,5 0 0,-18-1 0,-4 1 0,-6-1 0,-3 0 0,-3 0 0,-1 0 0,-1-1 0,0 0 0,1 0 0,-1 0 0,-8 0 0,3 0 0,-7 0 0,6 0 0,2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25:36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1677 5250 24575,'0'14'0,"0"2"0,0 3 0,0 2 0,0 0 0,0-1 0,0-3 0,0-2 0,1-5 0,2-5 0,2-4 0,4-1 0,3-3 0,1 0 0,1-1 0,-1 0 0,1 1 0,1-2 0,2-3 0,5-2 0,4-4 0,-2 1 0,-3-1 0,-7 1 0,-5 2 0,-5-1 0,-2 0 0,-2-2 0,0-1 0,-1 2 0,-3 2 0,-4 2 0,-3 4 0,-3 2 0,-2 2 0,-1 1 0,-1 0 0,-2 1 0,-1 2 0,3 3 0,3 2 0,5 2 0,5 1 0,2 2 0,3 2 0,0 1 0,2 2 0,3-2 0,1-1 0,1-1 0,-1-2 0,0-1 0,1 0 0,2 0 0,2 0 0,2-1 0,6 0 0,3-2 0,2-4 0,-2-2 0,-5-2 0,-5-1 0,-4-6 0,-4-7 0,-3-7 0,-2-3 0,-5 4 0,-6 2 0,-8 4 0,-8 0 0,-9 1 0,-4 3 0,-1 2 0,5 5 0,11 2 0,9 2 0,8 2 0,6 4 0,2 4 0,1 1 0,2 0 0,4-1 0,3-2 0,3 1 0,0 3 0,1 4 0,3 1 0,1 0 0,1-5 0,1-7 0,0-4 0,0-5 0,-1-6 0,-4-6 0,-3-4 0,-3 0 0,-4 1 0,-3 3 0,-2 5 0,-3 4 0,-6 4 0,-6 1 0,0 1 0,0 0 0,8 0 0,1 0 0,7 0 0</inkml:trace>
  <inkml:trace contextRef="#ctx0" brushRef="#br0" timeOffset="1583">2035 5486 24575,'20'0'0,"14"0"0,10 3 0,-18 2 0,0 2 0,1 1 0,-2 4 0,-1 1 0,-1 3 0,1 1 0,-1 1 0,-2-1 0,0 2 0,1 0 0,-2 0 0,0 1 0,-1-1 0,-1 1 0,0 1 0,-2 0 0,-1 0 0,10 21 0,-2 2 0,-13-21 0,-1 1 0,-1 1 0,0 0 0,-2-1 0,1 0 0,-2 1 0,0 0 0,3 21 0,-3-4 0,-3-5 0,0-11 0,-2-7 0,0-7 0,-1 0 0,-1 0 0,-2 2 0,-3 2 0,-2 4 0,-1 3 0,1-2 0,2-3 0,3-4 0,2-6 0,2-1 0,0-8 0,0 0 0</inkml:trace>
  <inkml:trace contextRef="#ctx0" brushRef="#br0" timeOffset="3199">2440 6236 24575,'0'13'0,"0"10"0,0 13 0,0 9 0,0 2 0,0-4 0,0-5 0,0-6 0,0-6 0,0-7 0,0-6 0,0-2 0,0-2 0,0-3 0,0-1 0,0-3 0,0 0 0,0 1 0,2-1 0,-1-1 0,2 0 0,0-1 0,0 0 0,0 0 0,1-1 0,5-4 0,8-4 0,14-6 0,14-4 0,-18 9 0,1 0 0,0 1 0,-1 1 0,18-4 0,-11 3 0,-13 4 0,-7 3 0,-4 1 0,-4 1 0,-2 0 0,-2 0 0,1 0 0,-1 0 0,0 0 0,0 0 0,0 0 0,0 0 0,0 0 0,0 0 0,-1 0 0</inkml:trace>
  <inkml:trace contextRef="#ctx0" brushRef="#br0" timeOffset="4582">2855 5939 24575,'0'-34'0,"0"-15"0,0 16 0,0-1 0,1-3 0,1-1 0,0 4 0,2 0 0,0 7 0,1 1 0,5-10 0,-2 16 0,0 8 0,0 6 0,3 3 0,1 0 0,2 2 0,4 1 0,2 0 0,2 0 0,0 0 0,-2 0 0,-1 1 0,0 2 0,-2 6 0,0 8 0,0 8 0,-2 6 0,-1 5 0,-2 5 0,-1 1 0,-3 2 0,-2 2 0,-2-3 0,-3-3 0,1-8 0,-2-8 0,0-9 0,0-5 0,0-3 0,0-2 0,0-4 0,0 0 0</inkml:trace>
  <inkml:trace contextRef="#ctx0" brushRef="#br0" timeOffset="6034">2894 5832 24575,'10'0'0,"3"0"0,5 0 0,6 0 0,1 0 0,-2 0 0,-6 0 0,-8 0 0,-2 0 0,-3 0 0,-1 0 0,0 0 0,1 0 0,-1 0 0,2 0 0,0 0 0,1 0 0,0 0 0,1 0 0,-1 0 0,-1 0 0,0 0 0,1 0 0,3 0 0,2 0 0,1 0 0,0 0 0,-2 0 0,-4 0 0,-3 0 0,-2 0 0</inkml:trace>
  <inkml:trace contextRef="#ctx0" brushRef="#br0" timeOffset="8802">2376 6971 24575,'-7'-2'0,"-3"0"0,-8 2 0,-12 0 0,-10 2 0,14 1 0,-1 2 0,-1 2 0,-1 1 0,1 2 0,0 1 0,3 1 0,0-1 0,-16 10 0,8-2 0,7 0 0,4 1 0,2 3 0,0 3 0,0 2 0,-1 1 0,1-2 0,2-4 0,5-4 0,5-5 0,4-3 0,3-3 0,1-2 0,4-1 0,1 2 0,3 1 0,3 4 0,3 4 0,4 4 0,5 4 0,4 2 0,2 1 0,5 2 0,6-1 0,-18-14 0,1-1 0,1 0 0,2-1 0,0-1 0,1-1 0,-1-2 0,1 0 0,-1-3 0,-1 0 0,21 0 0,-7-2 0,-5-3 0,-4 0 0,-2 0 0,0 0 0,-2-2 0,0-2 0,-2-3 0,-1-5 0,-1-3 0,1-8 0,0-6 0,3-10 0,-12 18 0,1-2 0,0-1 0,0 0 0,0-2 0,0 1 0,-1 1 0,-1 0 0,8-21 0,-6 4 0,-7 8 0,-4 6 0,-3 8 0,-1 6 0,-3 1 0,-6-4 0,-6-4 0,-9-8 0,-5-4 0,-3 2 0,2 2 0,3 7 0,6 8 0,6 5 0,5 6 0,3 1 0,3 2 0,2 1 0,1-1 0,1 0 0</inkml:trace>
  <inkml:trace contextRef="#ctx0" brushRef="#br0" timeOffset="10133">2751 7611 24575,'33'0'0,"1"4"0,4 6 0,-4 8 0,-4 6 0,-3 4 0,-3 2 0,2 4 0,1 7 0,-13-17 0,0 1 0,0 1 0,0 2 0,-1 2 0,-1 0 0,-2-1 0,-1 0 0,-2-2 0,-1 0 0,0 20 0,-3-7 0,-5-6 0,-7-1 0,-16 4 0,6-15 0,-2 0 0,-4 4 0,-2 0 0,-2 1 0,0 1 0,0 0 0,1-1 0,2-3 0,1-1 0,3-3 0,2-2 0,-10 8 0,11-11 0,10-8 0,4-6 0,5-3 0,0 0 0</inkml:trace>
  <inkml:trace contextRef="#ctx0" brushRef="#br0" timeOffset="11614">2747 8431 24575,'0'25'0,"-1"7"0,-4 9 0,-4 3 0,-4-2 0,-2-5 0,1-3 0,1-5 0,3 0 0,-1-4 0,2-3 0,2-4 0,2-3 0,3-7 0,1-2 0,1-4 0,2-1 0,2-1 0,1 0 0,3 0 0,6 0 0,8-2 0,8 0 0,8-1 0,8-1 0,4 1 0,-3 1 0,-6 1 0,-12 1 0,-9 0 0,-5 0 0,-8-1 0,0 0 0,-6-1 0,0-1 0,-1 2 0,0 0 0</inkml:trace>
  <inkml:trace contextRef="#ctx0" brushRef="#br0" timeOffset="13601">3426 8458 24575,'0'-12'0,"0"-5"0,0-9 0,0-6 0,0-3 0,0-2 0,0 1 0,0-3 0,0-4 0,0-3 0,0 0 0,2 3 0,2 5 0,2 4 0,3-2 0,2 0 0,2 0 0,6 3 0,6 6 0,7 7 0,6 10 0,5 6 0,4 10 0,0 9 0,-6 10 0,-8 4 0,-9 0 0,-8-4 0,-7-1 0,-4 1 0,-4 2 0,-7 4 0,-10 1 0,-10 0 0,-10-5 0,-4-4 0,0-5 0,6-6 0,8-5 0,9-4 0,8-2 0,3-2 0,5-1 0,1-1 0,0-1 0,0 0 0,2 2 0,4 0 0,4 0 0,6 1 0,4 0 0,4 1 0,4 0 0,7 1 0,4 7 0,3 7 0,-4 6 0,-8 4 0,-8-1 0,-7-2 0,-5-1 0,-4-5 0,-2-2 0,-3-2 0,-1-1 0,-2-1 0,-3-1 0,-3 0 0,-3-3 0,-2-1 0,-1-2 0,-1 0 0,-5-1 0,-7 0 0,-4-1 0,-4-1 0,6 0 0,8-1 0,9-3 0,7 2 0,4-2 0</inkml:trace>
  <inkml:trace contextRef="#ctx0" brushRef="#br0" timeOffset="16135">2071 5314 24575,'28'-3'0,"5"-11"0,-11 1 0,0-4 0,2-5 0,-1-3 0,4-7 0,-2-2 0,1-4 0,-2-3 0,-1-3 0,-3-2 0,-7 15 0,-1-1 0,-1 1 0,2-16 0,-2 1 0,-3 2 0,-2 1 0,-2 7 0,-2 0 0,0 5 0,-3 0 0,-1 4 0,-2 0 0,-1 1 0,-2 1 0,-1-1 0,-1 1 0,-2-1 0,0 1 0,0 1 0,-1 1 0,-13-19 0,10 22 0,-2 0 0,-19-14 0,16 19 0,-1 1 0,-19-10 0,0 7 0,3 7 0,-1 4 0,-3 5 0,-5 1 0,19 0 0,-1 2 0,-2 0 0,-1 2 0,0 2 0,0 2 0,1 2 0,2 2 0,1 1 0,2 2 0,1 2 0,2 1 0,-1 2 0,2 1 0,1 2 0,0 1 0,1 1 0,0 1 0,0 0 0,2 1 0,1-2 0,1-1 0,1-2 0,0-1 0,-7 18 0,3-6 0,4-3 0,2 2 0,2 0 0,1 4 0,3 1 0,1-5 0,4-6 0,0-5 0,1-3 0,2 0 0,2-1 0,1-4 0,1-3 0,-1-4 0,-1-3 0,-1-2 0,-1-1 0,-1 0 0</inkml:trace>
  <inkml:trace contextRef="#ctx0" brushRef="#br0" timeOffset="17981">1088 4790 24575,'9'2'0,"2"5"0,6 4 0,2 5 0,3 3 0,2 0 0,0 1 0,2 1 0,-2 1 0,-1 1 0,-2-1 0,-3-3 0,-2-1 0,-2-4 0,-2-2 0,-4-2 0,-3-3 0,-2-3 0,-2-1 0,1-1 0,0 0 0,0 2 0,3 1 0,0 2 0,1 1 0,-1-2 0,-1-2 0,-1-2 0,-1-2 0,1 0 0,-1 0 0,1 0 0,0-1 0,2-3 0,1-7 0,1-9 0,6-9 0,7-8 0,8-3 0,-11 21 0,0 0 0,14-12 0,-6 10 0,-8 7 0,-5 7 0,-3 2 0,-1 1 0,0 1 0,1-2 0,0-1 0,0 0 0,0 0 0,0-2 0,-5 5 0,-1-1 0</inkml:trace>
  <inkml:trace contextRef="#ctx0" brushRef="#br0" timeOffset="19534">2845 4737 24575,'-3'-7'0,"1"-13"0,2-14 0,0 9 0,0-3 0,0-4 0,0-1 0,0 0 0,0 0 0,0-3 0,0-1 0,0 2 0,0 0 0,1-4 0,1 1 0,1 0 0,1 0 0,3 1 0,1 1 0,1 2 0,2 2 0,-2 6 0,1 1 0,6-12 0,-4 17 0,-3 10 0,1 6 0,-1 3 0,0 3 0,0 3 0,1 5 0,3 7 0,3 7 0,7 11 0,-10-14 0,0 2 0,1 3 0,-1 1 0,-1 3 0,-1 0 0,-1-1 0,-2 1 0,-1-1 0,-1 1 0,-2-2 0,0 0 0,-2 0 0,-1 0 0,0-1 0,-1 0 0,0 21 0,0-8 0,0-9 0,0-3 0,0-4 0,0 1 0,0-3 0,0-5 0,0-3 0,0-10 0,0 0 0,0-4 0</inkml:trace>
  <inkml:trace contextRef="#ctx0" brushRef="#br0" timeOffset="24935">2898 4421 24575,'9'0'0,"3"0"0,3 0 0,2 0 0,-1 0 0,-1 0 0,-1 0 0,-1 0 0,-1 0 0,-1 0 0,-5 0 0,-2-2 0,-3 1 0,1 0 0,0 1 0,1 0 0,0 0 0,0 0 0,1 0 0,-1 0 0,2 0 0,4 0 0,4 0 0,5 0 0,5 0 0,0 0 0,-3 0 0,-6 0 0,-8 0 0,-3 0 0</inkml:trace>
  <inkml:trace contextRef="#ctx0" brushRef="#br0" timeOffset="35270">7887 4887 24575,'0'-46'0,"0"15"0,0-2 0,0-13 0,0-2 0,0 12 0,0 1 0,0-1 0,0-1 0,0 0 0,0 1 0,0-15 0,0 3 0,0 10 0,1 2 0,-1 6 0,1 3 0,0-6 0,0 12 0,0 7 0,-1 3 0,0 3 0,0 1 0,0 3 0,0 2 0,0-1 0,0 1 0,1 1 0,0 0 0,1 1 0,2 0 0,2 0 0,3 0 0,4 2 0,8 4 0,14 2 0,-10-1 0,4-1 0,9 1 0,3 0 0,-8-2 0,2 0 0,1-1-405,4 1 0,2-1 0,2 0 405,-8-2 0,2 1 0,0-1 0,0 0 0,2 0 0,0 0 0,1 0 0,-1 0 0,1 0 0,-1-1 0,1 1 0,-1 0 0,-1 0 0,0 0 0,0 1 0,-1 0 0,10 0 0,-1 1 0,-1-1 0,0 1 0,-2 1 0,1-1 0,-1 1 0,0-1 0,-1 1 0,-1 1 0,0-1 0,0 1 0,0 0 0,0 1 0,0 0 0,0 0 0,2 1 0,-1-1 0,3 2 0,0-1 0,0 1 0,3 0 0,0 0 0,-1-1 0,-1 1 0,-1-1 0,-1 0 0,-2 0 0,-1 0 0,-1 0-86,-5-2 1,0 1 0,-1 0 85,12 1 0,-3 1 0,-2-2 0,-3-1 0,-5-1 0,-2-1 0,-5-1 0,-2-1 0,19 0 1199,-7 0-1199,-6 0 272,-6-1-272,-3 1 0,-4 0 0,-3-1 0,-4 1 0,-4-1 0,-3 1 0,-2 0 0,-2 1 0,0-1 0,0 1 0,-2 1 0,-4 3 0,-3 1 0,-2 2 0,1 2 0,1 1 0,0 3 0,2 0 0,0 1 0,0 0 0,2 2 0,-2 5 0,-1 9 0,-1 7 0,1 0 0,2-5 0,2-10 0,1-8 0,2-8 0,0-4 0,1-1 0,-1-3 0,0-1 0,-1-2 0,2 1 0,0-2 0</inkml:trace>
  <inkml:trace contextRef="#ctx0" brushRef="#br0" timeOffset="37100">10557 4706 24575,'2'9'0,"4"4"0,4 5 0,4 1 0,-1-1 0,-2-3 0,-2-2 0,-1-2 0,1 2 0,1 2 0,2 1 0,-1-1 0,-2-3 0,-2-1 0,-4-5 0,0 1 0,-3-5 0,0 1 0,1-1 0,0 1 0,0-1 0,0 1 0,-1 0 0,1 0 0,0 0 0,1 2 0,1 3 0,1 4 0,2 3 0,0 0 0,-1-2 0,1-4 0,-4-4 0,2-3 0,-2-2 0,1 0 0,1 0 0,1-2 0,1-1 0,1-4 0,1-1 0,1-1 0,4-1 0,3-2 0,5-2 0,5-1 0,4-1 0,1 1 0,-3 2 0,-6 3 0,-6 3 0,-4 2 0,-6 3 0,0 0 0,-6 2 0,1 0 0</inkml:trace>
  <inkml:trace contextRef="#ctx0" brushRef="#br0" timeOffset="39253">7694 4753 24575,'7'12'0,"5"6"0,6 8 0,1 6 0,-1 2 0,-1 0 0,-1-2 0,0 2 0,1-2 0,0-4 0,-2-5 0,-2-6 0,-4-4 0,-2-5 0,-3-3 0,-2-3 0,-2-3 0,0-3 0,1-2 0,1-4 0,2-5 0,1-3 0,1-6 0,2 0 0,1 1 0,3 1 0,-1 6 0,0 4 0,-1 4 0,-4 2 0,-1 1 0,2-2 0,3-5 0,5-4 0,2-1 0,-1 1 0,-2 4 0,-8 7 0,-1 1 0</inkml:trace>
  <inkml:trace contextRef="#ctx0" brushRef="#br0" timeOffset="49603">15418 5031 24575,'0'-35'0,"0"3"0,0-3 0,0-13 0,0-3-387,0 12 0,0-1 0,0 0 387,0 2 0,-1 1 0,1 2 0,-1-8 0,0 3 190,0 11 0,-1 3-190,0-3 192,1 16-192,0 6 0,1 4 0,0 0 589,-1 1-589,0 1 0,5 0 0,2 2 0,9 1 0,3 1 0,4-1 0,3-1 0,9-1 0,14 0 0,-18 0 0,3 0 0,7 0 0,1 0 0,3 1 0,2-2 0,2 1 0,2-1-214,-15-1 1,0 1 0,0 0 213,2-1 0,1 0 0,0 1 0,3-1 0,0 0 0,1 0 0,1-1 0,0 1 0,0-1-347,2 1 1,0-1 0,0 1 346,1-1 0,-1 1 0,1-1 0,1 1 0,0-1 0,0 1 0,2 0 0,0 1 0,1 0-376,-12 0 0,1 0 1,0 0-1,0 0 376,2 0 0,0 1 0,0 0 0,1-1 0,2 1 0,0 0 0,0 0 0,1 0-525,2 0 0,0 0 0,1-1 0,0 0 525,-6 0 0,0 0 0,0-1 0,1 0 0,1 0-417,3 0 0,2-1 0,0 0 0,0 0 0,0-1 417,-6 1 0,-1-1 0,1 0 0,0 0 0,-1 0 0,1-1 0,0 1 0,-1-1 0,1 1 0,-1-1 0,1 1 0,-1-1 0,8 0 0,0-1 0,0 1 0,-1 0 0,0 0-186,-3 0 1,-1 0-1,0 1 1,-1-1 0,0 1 185,-3 1 0,0-1 0,-1 1 0,0 0 0,-1 0 64,6 0 0,-1 0 0,0 0 1,-3 0-65,8 0 0,-3 0 0,-1-1 465,-5 1 0,-1-1 0,-1 1-465,-3 0 0,-1-1 0,0 1 0,10-1 0,-2-1 1358,-4 2 1,-3 1-1359,-7 0 0,-2 1 2244,11-1-2244,-10 2 1211,-6 0-1211,-1 0 470,6 0-470,3 0 0,0 1 0,-3 0 0,-6 2 0,-5 0 0,-4 1 0,-1 0 0,4-1 0,6 0 0,8-2 0,4 1 0,-2 0 0,-5 0 0,-4 2 0,-1 0 0,3 1 0,2-1 0,1 0 0,-1 0 0,-6 0 0,-7 0 0,-5 0 0,-3-1 0,-3 0 0,1 0 0,-1 0 0,0 0 0,-1 1 0,0 1 0,0 0 0,0 1 0,0 0 0,0 0 0,0 2 0,0 0 0,0 2 0,0 1 0,0 4 0,0 3 0,0 8 0,0 13 0,0-13 0,0 2 0,0 4 0,0 2 0,0 1 0,0 1 0,0-3 0,1 0 0,0-5 0,1-1 0,2 15 0,2-11 0,-1-7 0,1-2 0,-1-1 0,-1-3 0,-2-2 0,-1-7 0,-1 0 0,0-7 0,1 1 0,0-1 0,0-2 0,0-2 0</inkml:trace>
  <inkml:trace contextRef="#ctx0" brushRef="#br0" timeOffset="52402">20441 4807 24575,'6'12'0,"4"7"0,8 10 0,4 6 0,5 6 0,-11-19 0,1 0 0,1 3 0,2 0 0,1 3 0,1 0 0,0 1 0,0 1 0,-1-2 0,-2 0 0,-2-2 0,-1-2 0,8 14 0,-9-13 0,-3-8 0,-7-12 0,-2-4 0,-3-11 0,0-4 0,0-4 0,0-2 0,2 1 0,-1 3 0,2 4 0,-1 3 0,-1 2 0,0 1 0,2-5 0,3-6 0,4-6 0,6-9 0,1-4 0,2-1 0,-1 1 0,-3 6 0,-3 9 0,-3 6 0,-5 9 0,-1 3 0,-3 4 0,0 0 0</inkml:trace>
  <inkml:trace contextRef="#ctx0" brushRef="#br0" timeOffset="74271">18075 5183 24575,'0'-18'0,"-1"-10"0,-1-18 0,1 15 0,-1-2 0,-1-4 0,-1-1 0,1-2 0,-1 1 0,0 4 0,0 1 0,0 6 0,0 2 0,0-9 0,1 12 0,2 13 0,1 3 0,1 6 0,1 0 0,2 3 0,2 1 0,4 3 0,2 1 0,3-2 0,4 0 0,7-3 0,15 1 0,-14-1 0,3 1 0,9-1 0,3-1 0,4 1 0,3 0-249,-13-2 1,0 1-1,2-1 249,1 0 0,1 0 0,0 0 0,0 0 0,-1 0 0,1 0 0,-2-1 0,1 0 0,-1-1 0,-3 0 0,0 0 0,0-1-81,14-2 0,-1 0 81,-1-1 0,-1 1 0,4-1 0,-1 1 0,-16 2 0,1 0 0,-1 0 0,0 0 0,1 1 0,0-1 0,-1 0 0,1 1 0,0-1 0,15 0 0,-1 0 0,-3 0 0,1 0 0,-3 1 0,0 0 0,-3 1 0,-1 0 0,-3 0 0,-2 1 0,-2 0 0,-2 0 0,-4 0 0,-1 0 740,11 0-740,-12 0 168,-6 0-168,-11 1 0,-1 2 0,-6 2 0,0 2 0,0 2 0,0 2 0,0 6 0,0 7 0,2 9 0,5 10 0,-2-18 0,2 0 0,0 0 0,1 0 0,8 19 0,-5-8 0,-2-10 0,-4-6 0,-2-5 0,-2-3 0,1-4 0,-1-3 0,2-3 0,-3-2 0</inkml:trace>
  <inkml:trace contextRef="#ctx0" brushRef="#br0" timeOffset="76122">20028 5013 24575,'22'3'0,"6"6"0,5 6 0,2 3 0,-2 0 0,-5-3 0,-6-4 0,-5-2 0,-3-2 0,-8-1 0,-1-2 0,-4-3 0,0 0 0,1-1 0,0 0 0,0-1 0,-1-2 0,-1-6 0,0-5 0,0-3 0,0-1 0,0 2 0,0 3 0,0 1 0,0 3 0,0 2 0,0 2 0,0 1 0,1 1 0,3-1 0,3-3 0,3-3 0,1-1 0,0 2 0,-1 2 0,-4 1-3277,-3 4 0,-1-2 3047,-2 2 230,0 0 0,0 1 0,0 0 0</inkml:trace>
  <inkml:trace contextRef="#ctx0" brushRef="#br0" timeOffset="83199">23212 4879 24575,'0'-24'0,"0"-6"0,0-7 0,0-1 0,0 2 0,0 6 0,0 4 0,0 5 0,0 7 0,0 5 0,2 4 0,3 3 0,4 2 0,9 1 0,12 3 0,17 1 0,-15-2 0,2-1 0,7 0 0,1-1 0,6-1 0,1 1-225,-14-1 1,1 0 0,0 0 224,2 0 0,1 0 0,0 0 0,3 0 0,0 0 0,1 0 0,1 0 0,-1 0 0,2 0 0,0-1 0,0 1 0,1 1-408,0-1 0,1 2 0,1-1 408,-1 1 0,1 0 0,0 1 0,0-1 0,-1 2 0,0-1 0,0 0 0,-1-1 0,-1 1 0,-3-1 0,0-1 0,-2 0-73,-3 0 0,-1 0 0,-1-1 73,14 0 0,-2 0 0,-6 0 0,-1 0 0,-5 0 0,-2 0 312,-5 0 0,-1 0-312,14 0 1251,-14 0-1251,-9 0 241,-9 0-241,-1 0 0,-2-1 0,6 0 0,6-1 0,5-1 0,3 1 0,-2-1 0,-3 1 0,-4-1 0,-2-1 0,-3-1 0,-1 1 0,0 2 0,-2-1 0,-2 2 0,-2 0 0,-3 4 0,-2 3 0,-1 6 0,-2 4 0,-1 3 0,-2 2 0,2-1 0,0 0 0,2-1 0,1-4 0,1-2 0,0-2 0,0-2 0,-1 0 0,0 0 0,-1 2 0,1 0 0,1-1 0,0 1 0,0-2 0,0-3 0,0 0 0,0-3 0,0-1 0,0 1 0,0-1 0,0 0 0,0-1 0</inkml:trace>
  <inkml:trace contextRef="#ctx0" brushRef="#br0" timeOffset="84955">25335 4889 24575,'17'0'0,"2"4"0,3 4 0,2 5 0,3 8 0,1 2 0,0 2 0,-3-1 0,-6-5 0,-3-4 0,-5-5 0,-4-3 0,-2-3 0,-2-1 0,-2-2 0,-1 1 0,1 0 0,0 1 0,0 0 0,1 0 0,0 1 0,0-1 0,0 0 0,-1 1 0,1 1 0,-1 0 0,0-1 0,2-1 0,-1-1 0,2-3 0,0-3 0,1-5 0,-1-5 0,0-2 0,1-1 0,0 2 0,2-1 0,6 0 0,6-1 0,3-2 0,2 2 0,-3 2 0,-2 3 0,-3 3 0,-4 2 0,-3 2 0,-3 2 0,-2 0 0,-3 0 0,-2 2 0,0 0 0,-1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6:41:00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2378 9037 24575,'-20'0'0,"-3"0"0,-7 0 0,-2 0 0,0 0 0,2 0 0,3 0 0,6 0 0,5 0 0,6 0 0,5 0 0,3 3 0,1 1 0,-11 14 0,0-1 0,-10 11 0,6-9 0,4-3 0,6-4 0,3-6 0,2 1 0,1-5 0,1 3 0,8 19 0,-1 0 0,2 2 0,3 9 0,2 0 0,-2-2 0,0-1 0,-1-6 0,-1-3 0,2-4 0,-4-7 0,-1-7 0,-3-4 0,2-1 0,6 0 0,10 0 0,14-1 0,9-2 0,-18-1 0,0 0 0,12-3 0,-6 1 0,-22 2 0,-9 2 0,-1-1 0,0-3 0,-1 0 0,0-3 0,-1 0 0,0 1 0,0-1 0,0 3 0,0 0 0,0 3 0,0-2 0,-1 1 0,0-12 0,0-14 0,0-13 0,0 11 0,1 1 0,0-9 0,0 3 0,0 30 0,0 3 0,0 2 0,-1 0 0,-1 0 0,-1 0 0,-2 0 0,-2-3 0,2 1 0,-2 0 0,3 3 0,0-1 0,2 1 0,0-1 0,1 2 0</inkml:trace>
  <inkml:trace contextRef="#ctx0" brushRef="#br0" timeOffset="1220">2250 9235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23:21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24505 5482 24575,'-9'-3'0,"-4"1"0,-7 4 0,-3 3 0,1 4 0,3 5 0,1 3 0,-1 4 0,-4 5 0,-4 4 0,0 0 0,4-2 0,4-4 0,6-2 0,4-4 0,2-3 0,5-3 0,0-4 0,3-3 0,1-3 0,5-2 0,7 0 0,13 2 0,10 2 0,7 4 0,2 3 0,-5 1 0,-10 0 0,-9 0 0,-10-1 0,-7-1 0,-4-2 0,-1 0 0,0 1 0,0 5 0,0 8 0,-4 9 0,-3 5 0,-4 1 0,-7 0 0,-4-4 0,-7-4 0,-7-5 0,-7-3 0,19-11 0,-1-1 0,0-1 0,0 1 0,-19 6 0,9-4 0,11-4 0,13-5 0,5-2 0</inkml:trace>
  <inkml:trace contextRef="#ctx0" brushRef="#br0" timeOffset="9267">10535 7562 24575,'27'0'0,"1"0"0,6 0 0,3 0 0,10 0 0,3 0-719,-11 0 0,0 0 0,1 0 719,6 0 0,0 0 0,2 0 0,-10 0 0,1 0 0,0 0 0,1 0 0,0 0 0,1 0 0,-1 0 0,0 0 0,1 0 0,-1 0 0,0 0 0,-1 0 0,10 0 0,0 0 0,-1 0 0,-5 0 0,0 0 0,-2 0 49,-1 0 1,-2 0-1,0 0-49,-3 0 0,0 0 0,-1 0 0,14 0 0,-2 0 0,0 0 0,-2 0 241,-3 0 1,-2 0-242,-4 0 0,-3 0 0,-4 0 0,-3 0 0,12 0 1085,-13 0-1085,-9 0 110,-7 0 0,-5 0 0,-1 0 1</inkml:trace>
  <inkml:trace contextRef="#ctx0" brushRef="#br0" timeOffset="19451">5130 8716 24575,'26'0'0,"-2"0"0,4 0 0,14 0 0,5 0 0,-8 0 0,2 0 0,2 0-710,3 0 1,1 0 0,0 0 709,-1 0 0,0 0 0,-1 0 0,-3 0 0,0 0 0,-2 0 227,-5 0 1,-2 0 0,-1 0-228,8 0 0,-4 0 176,-6 0 0,-2 0-176,12 0 0,-9 0 0,-3 0 1093,1 0-1093,2 0 0,-1 0 0,2 0 0,4 0 0,3 0 0,7 0 0,-1 0 0,-5 0 0,-11 0 0,-11 0 0,-8 0 0,-6 0 0,-2 0 0,-8 0 0,-2 0 0,-3 0 0,2 0 0,-1 1 0,7-1 0,-1 1 0</inkml:trace>
  <inkml:trace contextRef="#ctx0" brushRef="#br0" timeOffset="23249">6521 11025 24575,'26'-1'0,"0"-1"0,11 1 0,4 1 0,-4-1 0,5 1 0,0 1-820,-3-1 1,1 0 0,1 0 0,0 0 678,5 0 1,1 0-1,1 0 1,0 0 140,-8 0 0,1 0 0,0 0 0,-1 0 0,0 0 0,7 0 0,0 0 0,0 0 0,-2 0 0,-3 0 0,-1 0 0,-1 0 0,-1 0 246,6-1 1,-1 1-1,-3 1-246,9-1 0,-5 1 364,-8-1 0,-4 1-364,9 1 0,-21-1 0,-9-1 1981,-8 0-1981,-4-1 0,-4-1 0</inkml:trace>
  <inkml:trace contextRef="#ctx0" brushRef="#br0" timeOffset="33170">11773 13752 24575,'12'0'0,"15"0"0,-2 0 0,5 0 0,11 0 0,4 0 0,-7 0 0,2 0 0,1 0-620,5 0 0,1 0 0,1 0 620,-10 0 0,1 0 0,1 0 0,0 0 0,0 0 0,1 0 0,1 0 0,-1 0 0,0 0 0,1 0 0,-1 0 0,0 0 0,-1 0 0,-1 0 0,-1 0 0,-1 0 0,9 0 0,-2 0 0,0 0 63,-6 0 0,0 0 1,-2 0-64,11 0 0,-2 0 0,-5 0 0,-1 0 0,-4 0 0,-1 0 0,-5 0 0,0 0 0,-2 0 0,-1 0 696,1 0 0,0 0-696,-1 0 0,1 0 139,1 0 0,-1 0-139,0 0 0,-1 0 0,22 0 0,-4 0 0,-10 0 0,-8 0 0,-7 0 0,-6 0 0,-3 0 0,-3 0 0,-3 1 0,-2 0 0,-2 0 0,-3 0 0,0-1 0,-3 0 0,4 0 0,0 0 0</inkml:trace>
  <inkml:trace contextRef="#ctx0" brushRef="#br0" timeOffset="35652">4793 14936 24575,'44'0'0,"-18"0"0,2 0 0,4 0 0,2 0 0,5 0 0,0 0 0,2 0 0,-1 0 0,1 0 0,0 0 0,3 0 0,2 0 0,-13 0 0,0 0 0,2 0-278,4 0 0,3 0 0,-1 0 278,1 0 0,0 0 0,0 0 0,0 0 0,0 0 0,-1 0 0,0 0 0,-1 0 0,-1 0 0,-4 0 0,-1 0 0,-1 0 0,12 0 0,-1 0 0,-8 0 0,-2 0 0,-7 0 0,-1 0 0,14 0 0,-14 0 0,-9 0 834,-7 0-834,-6 0 0,-3 0 0,-8-1 0,4 1 0,-3-1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27:39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7893 5209 24575,'0'-8'0,"0"-1"0,0-1 0,0-1 0,0-6 0,0-13 0,-1-20 0,0 15 0,0-4 0,0-4 0,-1-1 0,1-2 0,-2 0 0,1 4 0,0 1 0,0 7 0,0 3 0,1 5 0,-1 1 0,0-11 0,1 9 0,-1 4 0,1 2 0,0 3 0,-1 3 0,1 4 0,0 3 0,1 4 0,0 1 0,1 1 0,1 1 0,0 1 0,2 0 0,-2 0 0,1 0 0,1 0 0,-1 0 0,0 0 0,1 0 0,-1 0 0,0 0 0,0 0 0,0 0 0,0 1 0,1 0 0,1 0 0,0 1 0,2 0 0,3 0 0,11 2 0,20-1 0,-9-1 0,4-1 0,-5 0 0,3-1 0,1 0-407,6 0 1,2 0 0,2 0 406,3 0 0,2 0 0,0 0 0,-10 0 0,-1 0 0,1 0 0,-1 0 0,1 0 0,-1 0 0,1 0 0,-1 0 0,0 1 0,0-1 0,0 0 0,-1 1 0,11-1 0,0 1 0,-2 0 0,-2 0 0,-1-1 0,0 1-159,-4 0 0,0 1 0,0-1 159,-5 0 0,-1 1 0,0 0 0,14 0 0,-1 1 0,-1 1 0,-1 0 0,-2 0 0,-1 1 0,0-1 0,0-1 0,-2 0 0,0 0 0,-4-1 0,-1-1 0,-4-1 0,-1 0 594,-1 0 1,-1 0-595,-1 0 0,1 0 253,1 0 1,1 0-254,3 0 0,2 0 0,2 0 0,0 0 0,4 0 0,0 0 0,-2 1 0,1 0 0,-4 0 0,-2-1 0,-4 1 0,-2 0 0,14 1 0,-13-1 0,-8 1 0,-12 0 0,-4-1 0,-5 1 0,0 0 0,0 1 0,0 0 0,0 0 0,-3 2 0,-1 2 0,-2 1 0,-2 1 0,-1 1 0,1 2 0,1 2 0,0-1 0,1 1 0,1-1 0,0 1 0,0 2 0,1 2 0,-1 0 0,1 1 0,2-2 0,0 1 0,0 1 0,-1 2 0,1 1 0,-1 0 0,1-2 0,1-3 0,0-1 0,1 1 0,0 1 0,0 0 0,0-2 0,0-4 0,0-3 0,0-3 0,0-4 0,0-1 0,0-1 0</inkml:trace>
  <inkml:trace contextRef="#ctx0" brushRef="#br0" timeOffset="2286">10331 4882 24575,'18'14'0,"0"1"0,-2 5 0,0 1 0,0 1 0,2 4 0,3 4 0,3 5 0,2 4 0,-1-1 0,-3-6 0,-5-6 0,-4-7 0,-4-6 0,-2-5 0,-3-3 0,-1-2 0,-2-2 0,0 0 0,0 0 0,0-4 0,0-4 0,2-6 0,0-3 0,3 0 0,0 1 0,1 2 0,1 3 0,4-2 0,8-1 0,5-4 0,4-2 0,-1 0 0,-3 2 0,-5 2 0,-5 3 0,-4 1 0,-3 3 0,-4 0 0,-1 2 0,-2 1 0,-1 1 0,1 0 0,0 1 0,0 0 0,0 0 0,-1 0 0,0 0 0,0 1 0,0 1 0</inkml:trace>
  <inkml:trace contextRef="#ctx0" brushRef="#br0" timeOffset="5517">3465 6003 24575,'6'0'0,"1"-3"0,-1-5 0,-1-6 0,-2-5 0,-6-1 0,-7 1 0,-8 5 0,-6 5 0,-3 5 0,1 2 0,6 4 0,5 3 0,6 4 0,6 4 0,5 3 0,9 2 0,12 0 0,10-3 0,3-4 0,-6-6 0,-12-5 0,-8-9 0,-12-9 0,-13-8 0,-10-4 0,-7 6 0,1 9 0,6 7 0,9 6 0,7 5 0,5 6 0,3 3 0,2 4 0,3-1 0,4-4 0,2-4 0,0-3 0,-3-5 0,-2-3 0,-3-5 0,-5-2 0,-2 1 0,-4 5 0,3 4 0,0 1 0,6 2 0</inkml:trace>
  <inkml:trace contextRef="#ctx0" brushRef="#br0" timeOffset="7070">3572 5920 24575,'34'0'0,"4"0"0,8 0 0,0 0 0,-2 0 0,-2 0 0,-4 3 0,-1 3 0,-1 7 0,-3 5 0,-2 1 0,-5 1 0,-7-1 0,-2 1 0,-4 2 0,-1 2 0,0 1 0,-3 1 0,-1-2 0,-2-3 0,-4-4 0,0 1 0,-2 1 0,0 5 0,-3 7 0,-3 6 0,-7 4 0,-3 4 0,6-21 0,0-1 0,-2 2 0,1 1 0,-1-1 0,0 1 0,0-1 0,0 1 0,1-1 0,0 0 0,-9 20 0,3-5 0,4-8 0,2-7 0,3-6 0,4-11 0,1-3 0,3-6 0</inkml:trace>
  <inkml:trace contextRef="#ctx0" brushRef="#br0" timeOffset="8570">3818 6597 24575,'0'23'0,"0"2"0,0 3 0,0 1 0,0-2 0,0-4 0,0-4 0,0-2 0,0-1 0,-3 2 0,0-1 0,-1-1 0,1-3 0,1-7 0,2 0 0,0-4 0,0 0 0,1-1 0,2 0 0,6-2 0,14 0 0,15 0 0,-11 0 0,1 1 0,4 0 0,0 0 0,-1 0 0,0 0 0,-3 0 0,-2 0 0,13 1 0,-14 0 0,-10 1 0,-7 0 0,-4-2 0,-3 1 0</inkml:trace>
  <inkml:trace contextRef="#ctx0" brushRef="#br0" timeOffset="10803">3592 7025 24575,'-5'0'0,"-3"0"0,-1 0 0,-4 1 0,0 2 0,2 3 0,4 2 0,3 4 0,3 4 0,1 4 0,0 4 0,0 6 0,-3 5 0,-3 3 0,-3 1 0,-2-2 0,1-6 0,3-6 0,2-5 0,3-6 0,0-3 0,2-1 0,0 2 0,0 4 0,0 6 0,1 6 0,2 4 0,2 2 0,3 0 0,2-3 0,3-6 0,3-6 0,3-4 0,4-3 0,2-4 0,5-1 0,5-3 0,7-2 0,7-1 0,-23-1 0,0 0 0,-1 0 0,1 0 0,20 0 0,-7-3 0,-7-3 0,-7-2 0,-8-3 0,-7 0 0,-4-2 0,-1-6 0,0-9 0,3-12 0,2-7 0,1-1 0,-3 2 0,-3 3 0,-3 1 0,-2-2 0,-3 0 0,-3-1 0,-7 1 0,-6 6 0,-7 6 0,-3 8 0,-4 5 0,-1 7 0,0 5 0,4 3 0,4 3 0,6 1 0,5 0 0,4 0 0,3 0 0,2 0 0,1 1 0,3 0 0,0 1 0,0 1 0,1-1 0,-1 0 0,0 1 0,0-2 0,0 1 0,0 0 0,-1 0 0,-3 2 0,-5 2 0,-5 2 0,-3-1 0,-1-1 0,5-3 0,7-2 0,3-1 0</inkml:trace>
  <inkml:trace contextRef="#ctx0" brushRef="#br0" timeOffset="13070">4479 6421 24575,'0'-18'0,"0"-7"0,0-12 0,0-8 0,0 20 0,0-1 0,0-1 0,0 0 0,0 1 0,0-1 0,0 0 0,0 1 0,0-23 0,1 4 0,2 3 0,4-1 0,4-3 0,-4 21 0,1 1 0,0-1 0,1 1 0,7-17 0,-1 9 0,-4 12 0,-3 11 0,-3 5 0,1 2 0,-3 3 0,1 5 0,1 7 0,1 10 0,4 11 0,6 10 0,-7-20 0,1 2 0,0 0 0,0 1 0,0 0 0,-1-1 0,-1-1 0,-1 0 0,6 21 0,-4-5 0,-4-4 0,-1-5 0,-3-7 0,1-5 0,-2-4 0,0 0 0,0-1 0,0 0 0,0-2 0,0-2 0,1-6 0,0-1 0,0-4 0,0 0 0</inkml:trace>
  <inkml:trace contextRef="#ctx0" brushRef="#br0" timeOffset="14331">4551 6197 24575,'13'-2'0,"5"0"0,7 2 0,5 0 0,-1 0 0,-4 0 0,-4 0 0,-6 0 0,-8 0 0,-2 0 0</inkml:trace>
  <inkml:trace contextRef="#ctx0" brushRef="#br0" timeOffset="15939">3978 7704 24575,'4'11'0,"3"3"0,2 7 0,-1 5 0,-3 2 0,-3 3 0,-2 1 0,0 5 0,0 6 0,0 4 0,0-19 0,-2 0 0,-2 4 0,-2 0 0,-2 2 0,-4 0 0,-3 2 0,-4 1 0,-5 1 0,-2 0 0,-4 1 0,0-1 0,-2 0 0,-1 0 0,1-3 0,-1 0 0,2-4 0,0 0 0,2-3 0,0 0 0,3-3 0,2 0 0,3-4 0,2-2 0,-8 12 0,9-10 0,7-6 0,4-4 0,2-2 0,1 0 0,1-1 0,1-3 0,1-3 0,1-2 0</inkml:trace>
  <inkml:trace contextRef="#ctx0" brushRef="#br0" timeOffset="17286">3414 8559 24575,'0'11'0,"0"5"0,0 9 0,0 4 0,0 2 0,0-3 0,0-1 0,0-2 0,0 0 0,0-2 0,-2 1 0,0 2 0,-3 2 0,-1 1 0,0-2 0,1-5 0,2-7 0,2-7 0,7-5 0,9-2 0,8-1 0,8 0 0,5 0 0,-1 0 0,-2 1 0,-8 1 0,-7 1 0,-8 0 0,-5-1 0,-2-1 0</inkml:trace>
  <inkml:trace contextRef="#ctx0" brushRef="#br0" timeOffset="18802">3040 9408 24575,'-2'5'0,"3"-1"0,4-5 0,1-5 0,-1-4 0,-2-3 0,-2 0 0,-2 6 0,-1 4 0,-1 2 0,-1 2 0,0 2 0,2 3 0,1 2 0,1-3 0,5-1 0,3-4 0,3-3 0,-1-4 0,-4-3 0,-4 1 0,-2 3 0,-2 4 0,-1 1 0,0 3 0,-1 2 0,1 3 0,2 3 0,0-5 0,1-1 0</inkml:trace>
  <inkml:trace contextRef="#ctx0" brushRef="#br0" timeOffset="21022">3082 9128 24575,'-17'0'0,"-7"0"0,-9 0 0,-5 0 0,3 0 0,7 0 0,7 0 0,9 2 0,3 3 0,3 6 0,0 5 0,-2 6 0,-3 5 0,-3 2 0,-1 0 0,2-2 0,2-4 0,5-5 0,3-5 0,2-3 0,1 0 0,2-1 0,1 0 0,3 0 0,4 4 0,4 3 0,2 6 0,3 1 0,-2-3 0,-3-2 0,1-4 0,0-3 0,2-1 0,4-1 0,5 0 0,5 1 0,5 0 0,1 0 0,-4-2 0,-4-3 0,-7-1 0,-6-2 0,-3-1 0,-6-1 0,-1 0 0,-3 0 0,-1 0 0,1 0 0,0-1 0,4-1 0,20-4 0,-1-3 0,16-3 0,-13-1 0,-5-2 0,-9 1 0,-7-2 0,-4 0 0,-3-5 0,-1-4 0,-2-6 0,-3-3 0,-5-4 0,-2 1 0,-1 0 0,-1 3 0,2 5 0,0 5 0,2 7 0,2 6 0,0 4 0,-2 4 0,-2 2 0,-1 1 0,-1 0 0,1 0 0,0 0 0,2 0 0,-1 1 0,-1 2 0,6-1 0,0 1 0,6-3 0,0 0 0</inkml:trace>
  <inkml:trace contextRef="#ctx0" brushRef="#br0" timeOffset="23288">3903 8802 24575,'0'-13'0,"0"-3"0,0-6 0,0-6 0,0-4 0,0-3 0,0-4 0,0-3 0,2-1 0,3 2 0,3 7 0,1 6 0,0 9 0,-2 6 0,-2 5 0,-1 2 0,0-2 0,0 0 0,2 1 0,-3 2 0,3 3 0,-3 2 0,3 0 0,3 2 0,5 3 0,3 3 0,0 2 0,-2 0 0,-6 3 0,-4 1 0,-3 2 0,-2 3 0,0-1 0,0-1 0,-3-3 0,-2-2 0,-1-3 0,-2-4 0,0-3 0,0-1 0,0-1 0,2 0 0,2-1 0,2-2 0,1-3 0,1-4 0,0-1 0,1 1 0,3 4 0,1 3 0,4 2 0,2 1 0,4 0 0,4 0 0,3 0 0,1 0 0,1 2 0,-1 4 0,-5 2 0,-3 3 0,-4 3 0,-1 1 0,-5 0 0,-1 0 0,-3-2 0,-1 0 0,0 0 0,0 3 0,-1 0 0,-1 1 0,-2-2 0,-4-2 0,-2-2 0,0-3 0,-1-1 0,0-2 0,-1-3 0,-2 0 0,-7-1 0,-5 3 0,-7 3 0,-2 3 0,3 0 0,4-3 0,6-4 0,11-1 0,3-2 0</inkml:trace>
  <inkml:trace contextRef="#ctx0" brushRef="#br0" timeOffset="25253">3636 7819 24575,'-11'0'0,"-17"0"0,4 0 0,-3 0 0,-10 0 0,-3 0 0,7 0 0,-2 0 0,0 0-542,-6 0 1,-2 0 0,-1 0 541,-4 0 0,-2 0 0,1 0 0,1 0 0,0 0 0,0 0 0,2 0 0,1 0 0,2 0 92,6 0 0,1 0 0,1 0-92,-8-3 0,2-2 0,3-2 0,1-4 0,7-2 0,1-4 0,2-4 0,1-2 0,3-1 0,2-3 611,2 0 0,1-2-611,3 0 0,0-1 63,3 0 0,0 1-63,2 1 0,0 1 0,2 2 0,2 1 0,-4-18 0,5 4 0,5 0 0,9 1 0,10 2 0,12 2 0,-11 16 0,3 1 0,5-4 0,1 1 0,3-3 0,0 0 0,1 0 0,0-1 0,-1 0 0,0 1 0,-3 3 0,0 2 0,0 0 0,0 3 0,0 3 0,1 2 0,0 1 0,0 3 0,1 1 0,1 2 0,0 1 0,0 1 0,-1 0 0,0 0 0,-2 2 0,-2 1 0,19 8 0,-10 6 0,-6 6 0,-3 3 0,0 3 0,-1 0 0,-1-1 0,-4-2 0,-1-3 0,-4-1 0,-1-1 0,-2-1 0,-1-1 0,-1-2 0,-2-3 0,-5-3 0,-1-6 0,-3 0 0</inkml:trace>
  <inkml:trace contextRef="#ctx0" brushRef="#br0" timeOffset="26854">3145 7154 24575,'27'0'0,"5"0"0,4 0 0,-2 2 0,-5 0 0,-7 3 0,-5 2 0,-6 0 0,-2-1 0,-5-4 0,-2-2 0,-2-3 0,0-4 0,0-3 0,0-6 0,0-5 0,0-4 0,2-7 0,2-10 0,0 17 0,1-2 0,1 0 0,1-1 0,-1 1 0,2 2 0,5-15 0,-3 15 0,-4 11 0,-3 8 0,-2 4 0</inkml:trace>
  <inkml:trace contextRef="#ctx0" brushRef="#br0" timeOffset="30302">2216 6930 24575,'0'-14'0,"0"-5"0,0-5 0,0-7 0,0-5 0,0-1 0,0-1 0,0 4 0,0 3 0,1 4 0,1 2 0,4 1 0,2 2 0,2 1 0,0 4 0,0 1 0,-1 2 0,1 0 0,-1 1 0,0 0 0,1 0 0,2 1 0,1 1 0,0 2 0,0 4 0,2 3 0,1 1 0,0 1 0,1 0 0,-3 3 0,0 2 0,-2 6 0,-1 4 0,-2 2 0,-2 1 0,-2 0 0,-4-2 0,-1-1 0,0-3 0,0-3 0,0 1 0,0-1 0,0-1 0,0 0 0,0 0 0,0 1 0,-4 3 0,-3 2 0,-4-1 0,-2-1 0,-4-3 0,0-4 0,-4-3 0,-1 0 0,0-2 0,1 0 0,5 0 0,3 0 0,4-1 0,3 0 0,4-2 0,1-2 0,1 0 0,0-2 0,5 2 0,5 2 0,5 1 0,5 2 0,3 0 0,4 0 0,5 0 0,5 0 0,1 3 0,-2 3 0,-5 3 0,-5 4 0,-7 0 0,-4-1 0,-3 0 0,-3-1 0,-3-1 0,-3-2 0,-2 0 0,-1-1 0,0 1 0,0 0 0,-3 0 0,-5 1 0,-6 1 0,-6 0 0,-3-1 0,0-3 0,-1-1 0,-2-3 0,1-1 0,1 0 0,1-1 0,3 0 0,1 0 0,1 0 0,1 0 0,0 1 0,-1 0 0,-1 1 0,2 1 0,3-2-3277,3 0 2457,5-1 1,2 0 0,3 0 0</inkml:trace>
  <inkml:trace contextRef="#ctx0" brushRef="#br0" timeOffset="38056">7750 5208 24575,'0'-12'0,"0"-6"0,0-17 0,0-2 0,0-3 0,0 8 0,0 0 0,0-15 0,0-1 0,0 17 0,0 2 0,0 0 0,0 1 0,0-1 0,0 2 0,0-20 0,0 2 0,0 4 0,0 4 0,0 1 0,0 1 0,0 1 0,0 4 0,0 5 0,0 8 0,0 6 0,0 4 0,0 0 0,0-2 0,0-5 0,-1-5 0,0-3 0,-2 1 0,0 1 0,2 5 0,0 3 0,0 2 0,0 1 0,-1 2 0,2 2 0,4 3 0,3 2 0,8 0 0,16 0 0,-6 0 0,3 0 0,8 0 0,3 1 0,9 0 0,2 0-309,-13-1 1,1 1-1,1 0 309,3-1 0,0 1 0,2 0 0,1-1 0,1 0 0,0 0 0,0 0 0,1 0 0,-1 0 0,0 0 0,0 0 0,-1 0 0,-2 0 0,-1 0 0,0 0 0,-4 0 0,0 0 0,-1 0-85,-1 0 1,-1 0 0,-1 0 84,14 0 0,-1 0 0,2 0 0,1 0 0,-1 0 0,0 0 0,-1 0 0,0 0 0,1 0 0,-1 0 0,-3 0 0,0 0 0,2 0 0,1 0 0,-15 0 0,0 0 0,2 0-406,3 1 1,2 0 0,1 0 405,-4 0 0,1 0 0,2 0 0,1 1-638,5-1 0,3 1 0,1 0 0,0 1 638,-4-1 0,1 0 0,1 0 0,1 0 0,0 0-363,-6-1 0,2 1 0,-1-1 0,1 1 0,0-1 0,0 0 363,0 0 0,1 0 0,1 0 0,-1 0 0,0 0 0,0-1 0,-1 1 0,1-1 0,-1 1 0,1-1 0,-2 0 0,1 1-290,5-1 0,-1 0 0,0 0 0,-1 0 1,0 0 289,-6 0 0,0 0 0,-1 0 0,-1 0 0,-1 0 64,3-1 1,-1 1 0,-2 0 0,-1-1-65,4 0 0,-1 0 0,-3-1 999,10 0 0,-3-1-999,-5 1 0,-1-1 1545,-3 1 0,0 1-1545,1 0 0,0 0 0,4 1 0,1 0 0,1 0 0,1 0 0,-11 0 0,1 0 0,0 0 0,0 0 0,0 0 0,-1 0 0,17 0 0,0 0 0,-1 0 0,-2 0 0,-7 0 0,-1 1 1177,-5 0 0,-2 1-1177,16 2 873,-17 0-873,-15 0 0,-9 1 0,-5-1 0,-2 2 0,0 0 0,-1 2 0,-2 0 0,-2 4 0,-2 5 0,-2 8 0,0 13 0,4-13 0,1 0 0,0 5 0,1 1 0,-1 2 0,2 1 0,0 1 0,1-1 0,0 1 0,1-2 0,0-2 0,0 0 0,0-4 0,0-1 0,-2 19 0,1-9 0,-1-5 0,-1-5 0,2-4 0,-1-4 0,2-3 0,0-2 0,0-4 0,0-2 0,0-3 0,0-1 0,0-1 0,0-1 0,0 0 0</inkml:trace>
  <inkml:trace contextRef="#ctx0" brushRef="#br0" timeOffset="39536">12765 4806 24575,'2'16'0,"2"7"0,6 6 0,7 4 0,5-2 0,3-2 0,2-3 0,-3-2 0,-3-3 0,-3-3 0,-3-1 0,-3-2 0,-2-2 0,-3-3 0,-2-4 0,-2-2 0,-2 0 0,0-1 0,1 2 0,2 2 0,3 3 0,2 0 0,0 1 0,0-3 0,-2-3 0,-1-3 0,0-2 0,0 0 0,4-2 0,5-6 0,3-4 0,2-5 0,0-2 0,0-1 0,5-4 0,7-5 0,-12 12 0,2 0 0,3-2 0,1-1 0,0 0 0,1 1 0,-2 0 0,-1 1 0,14-12 0,-12 8 0,-10 8 0,-8 7 0,-4 3 0,-2 3 0</inkml:trace>
  <inkml:trace contextRef="#ctx0" brushRef="#br0" timeOffset="55305">7566 5283 24575,'0'-18'0,"0"-17"0,0 8 0,0-3 0,0-7 0,0-2 0,0-1 0,0-1 0,0 2 0,0 1 0,0 1 0,0 1 0,0 3 0,0 0 0,0 4 0,0 0 0,0 3 0,0 1 0,0-19 0,0 5 0,0 3 0,0-2 0,0 1 0,-2-4 0,-1-3 0,-2 1 0,0 3 0,1 2 0,0 3 0,-1-1 0,-2 0 0,0-2 0,-1 0 0,-1 0 0,2 2 0,1 3 0,1 4 0,2 4 0,0 3 0,2 4 0,0 5 0,1 4 0,0 2 0,0 3 0,0 1 0,0 1 0,0 0 0,1 0 0,3 0 0,5 3 0,6 3 0,11 3 0,14 3 0,-11-5 0,3-1 0,9 0 0,4-2 0,-10-1 0,2 0 0,1 0-364,5-1 0,0 0 0,1 0 364,3 0 0,0 0 0,1 0 0,1 0 0,0 0 0,1 0 0,-12 0 0,0 0 0,1 0 0,0 0-426,1 0 0,1 0 0,0 0 0,1 0 426,1 0 0,1 0 0,0 0 0,0 0-455,-4-1 0,0 0 0,0 1 1,1-1-1,0 0 455,1-1 0,1 1 0,0-1 0,1 0 0,0-1 0,1 0 0,1 0 0,1 0 0,0-1 0,1 0-547,-2 1 1,0-1 0,0 0 0,2 0 0,0 0 0,0 0 534,-4 0 0,-1 1 1,1-1-1,1 0 1,0 1-1,2-1 1,0 1-354,-2 0 1,0 0 0,1 0 0,1 1 0,1-1 0,0 0 0,1 1 0,0-1 0,0 1 340,-5 0 0,0 0 0,1 0 1,-1 0-1,1 0 0,1 0 0,0 1 1,0-1-1,0 0 0,1 0 0,1 1-166,-1-1 1,1 0 0,1 0 0,0 1-1,0-1 1,1 0 0,0 0 0,0 1 0,1-1-1,-1 0 1,1 0 0,1 0 189,-5 0 0,0 1 0,1-1 0,0 0 0,1 0 0,-1 1 0,1-1 0,0 0 0,0 0 0,0 0 0,0 0 0,1 0 0,-2-1 0,1 1-104,0-1 0,1 0 1,-1 0-1,0 0 0,0 0 1,1 0-1,-1 0 0,0 0 1,1-1-1,-1 1 0,1-1 1,-1 1-1,1-1 0,-1 0 104,-2 0 0,0 0 0,0 0 0,0 0 0,1 0 0,-1 0 0,0 0 0,1 0 0,-1-1 0,0 1 0,0-1 0,0 0 0,-1 1 0,1-1 0,-1 0-50,1-1 0,0 1 1,0 0-1,0-1 1,0 0-1,-1 0 1,1 0-1,-1 0 1,0 0-1,0 0 1,-1 0-1,1 0 1,-1 0-1,-1 0 50,4-1 0,0 1 0,0-1 0,-1 0 0,0 0 0,-1 0 0,1 1 0,-1-1 0,-1 0 0,1 1 0,-1-1 0,-1 1 27,6 0 1,-2-1 0,1 0 0,-1 1-1,-1 0 1,0 0 0,0 0 0,0 0 0,-1 0-1,-1 1-27,7-1 0,-1 0 0,-1 1 0,0 0 0,-1 0 0,0 0 0,-1 1 0,0 0 130,0 1 1,-1 0-1,0 0 1,-1 1-1,0 0 1,-1 0-1,0 0-130,4 0 0,0 1 0,-1-1 0,0 1 0,0 0 0,-2 0 296,5 1 0,0 0 0,-2 0 0,0 1 0,0-1-296,-3 1 0,0 1 0,0-1 0,-1 1 0,0 0 0,-2 0 0,0 0 0,0 0 0,-1 0 0,0 0 466,-1 0 0,-1 0 0,1 0 1,-2 0-1,1 0-466,7 1 0,0-1 0,0 0 0,-1 0 0,-1 0 0,0 0 0,0 1 0,-1-1 0,1 1 0,-1 0 0,0 0 0,0 1 706,-2 0 1,-1 0-1,0 0 1,-1 0-707,10 2 0,0-1 0,-2 1 0,-4-1 0,0 0 0,-2 0 861,-4-1 0,-1 0 0,0-1-861,-3 0 0,-1-1 0,0 0 0,12 0 0,-1-1 0,-2-1 0,0 0 0,1 0 0,2 1 0,3 1 0,1 1 0,0 1 0,-2 1 0,-1 1 0,-2 0 1220,-5 1 1,-3 0-1221,-8-2 0,-3 1 1901,12 4-1901,-16-1 1294,-6-1-1294,-3 5 338,1 0-338,-1 3 0,-1-2 0,-3-2 0,-4-2 0,-2-4 0,-3-1 0,-1-3 0,-2 1 0,-2 3 0,-2 2 0,-1 1 0,1 0 0,0 0 0,0 1 0,-2 0 0,0 0 0,-1 1 0,-1-1 0,3-3 0,0-2 0,2-2 0,1-3 0,1 0 0,2 0 0,0 0 0,19 0 0,16 0 0,3 0 0,5 0 0,-5 0 0,2 0 0,2 0-552,7 0 1,3 0 0,1 0 551,-8 0 0,1 0 0,1 0 0,-1 0 0,-1 0 0,1 0 0,-1 0 0,-1 0 0,-1 0 0,0 0 0,-1 0 0,-1 0-145,8 0 0,-2 0 0,-2 0 145,-7 0 0,-1 0 0,-2 0 0,11 0 0,-4 0 0,-7 0 0,-2 1 0,-3 0 0,0 1 0,3 3 0,0 2 807,5 2 1,2 1-808,2 2 0,2 0 237,-1 1 0,-1 0-237,-5-2 0,-3-1 0,15 6 0,-18-5 0,-15-6 0,-7-1 0,-5-1 0,-1 0 0,0 2 0,0 1 0,0 1 0,0 3 0,-2 2 0,-3 4 0,-2 0 0,-1 1 0,2-1 0,-1 7 0,-1 13 0,2-12 0,0 3 0,0 5 0,-1 2 0,1 0 0,-1 2 0,0-1 0,1 0 0,1-4 0,0 0 0,2-4 0,1-1 0,0 0 0,1-1 0,1 1 0,0 0 0,0 2 0,0 0 0,0 2 0,0-1 0,0-2 0,0 0 0,0 15 0,1-13 0,2-12 0,0-8 0,0-2 0,0-3 0,-2 1 0,1-3 0,-2 1 0,3 2 0,1 12 0,3 16 0,-3-7 0,1 3 0,0 8 0,0 2 0,-1 1 0,0 0 0,-1-5 0,-1-1 0,-1-7 0,0-3 0,-1 2 0,0-13 0,0-11 0,4-12 0,-1 2 0,4-4 0,0 6 0,0 1 0,0 0 0,-3 2 0,-1 1 0</inkml:trace>
  <inkml:trace contextRef="#ctx0" brushRef="#br0" timeOffset="56956">20383 4931 24575,'8'17'0,"3"3"0,4 5 0,3 2 0,0-2 0,2 1 0,-2-1 0,-1-3 0,-3-3 0,-2-3 0,-2-3 0,-4-3 0,-2-3 0,-3-4 0,1-1 0,0 1 0,2 1 0,5 4 0,3 1 0,4 1 0,3 0 0,1 0 0,1-2 0,-4-2 0,-2-3 0,-4-1 0,-3-2 0,1-6 0,0-7 0,3-10 0,6-7 0,4-3 0,3-2 0,2 1 0,1 1 0,1 1 0,3 0 0,-2 4 0,-5 4 0,-7 7 0,-5 5 0,-7 6 0,-2 0 0,-4 4 0,0 0 0,0 0 0,-1 0 0,1 0 0,-1 1 0</inkml:trace>
  <inkml:trace contextRef="#ctx0" brushRef="#br0" timeOffset="67673">7289 5285 24575,'0'-29'0,"0"5"0,0-4 0,0-16 0,0-4 0,0 6 0,0-2 0,0-1-787,0 7 1,0-1 0,0 0 0,0-1 786,0-2 0,0 0 0,0-1 0,0 1 0,0 1 0,0 0 0,0 0 0,0 0 0,0 2 0,0 0 0,0 1 0,0 1 156,0-8 1,0 1 0,0 2-157,0 6 0,0 1 0,0 2 0,-1-10 0,-1 3 317,0 6 0,-1 1-317,-1 0 0,-1 1 0,-1 1 0,1 0 0,-1 0 0,1 2 801,0 2 1,1 2-802,-3-16 438,4 14-438,0 10 0,2 6 0,1 5 0,0 2 0,-2-1 0,-2-4 0,-1-6 0,-2-5 0,0-1 0,1 3 0,3 7 0,1 4 0,5 5 0,2 3 0,5 2 0,4 2 0,9 0 0,3-3 0,6-1 0,10 0 0,7 0 0,6-2-469,-17 0 1,3 0 0,3-1 0,2-1 0,1 0 0,3 0 0,0 0 170,-8 0 0,2 1 0,1-1 0,1-1 0,1 1 0,1-1 0,1 1 0,1-1 1,0 0-1,1 0 0,0-1 79,-6 1 1,1 0-1,0 0 1,1-1-1,1 1 1,0-1-1,1 0 1,0 0-1,0 0 1,1 0 0,0 0-1,1-1 1,0 1-1,-1-1 1,1 0 135,-4 1 0,1 0 0,0-1 1,0 0-1,0 0 0,1 0 0,0 0 1,1 0-1,-1 0 0,1 0 0,0-1 1,0 1-1,0-1 0,0 1 0,0-1 1,0 0-1,0 0 0,1 1-69,-4-1 0,1 1 0,-1-1 1,1 0-1,0 0 0,0 0 1,0 1-1,0-2 0,1 1 1,-1 0-1,0 0 0,1 0 1,-1 0-1,1-1 0,-1 1 1,1-1-1,-1 1 0,0-1 1,1 1-1,-1-1 152,0 1 0,0-1 0,1 0 0,-1 0 0,0 0 0,0 0 0,1 0 0,-1 0 0,0 0 0,0 0 0,0 0 0,1 0 0,-1 0 0,0-1 0,0 1 0,1 0 0,-1-1 0,0 1 0,0-1 0,1 1-102,-1-1 1,1 0-1,0 1 1,0-1-1,0 0 1,0 0 0,0 0-1,1 0 1,-1 0-1,0 0 1,0 0 0,0-1-1,0 1 1,-1 0-1,1 0 1,0 0-1,-1 0 1,0 0 0,0 0-1,0 0 102,0 0 0,0 0 0,0 0 0,0 0 0,-1-1 0,1 1 0,0 0 0,-1 0 0,0 0 0,0 0 0,0 0 0,0 0 0,0 0 0,0 0 0,-1 0 0,1 0 0,-1 1 0,0-1 0,0 0 0,2 0 0,0 0 0,0 1 0,0-1 0,0 0 0,-1 0 0,1 0 0,-1 0 0,0 1 0,0-1 0,0 0 0,-1 1 0,1 0 0,-1-1 0,-1 1 0,0 0 0,0 0 0,5 0 0,0-1 0,-1 1 0,0-1 0,0 1 0,0 0 0,-1 0 0,0 0 0,-1 0 0,0 1 0,-1-1 0,-1 1 0,-1 0 0,0 1 57,6-1 1,-1 0 0,-2 0 0,1 0-1,-2 1 1,-1 0 0,0 1 0,-1-1-1,0 1 1,-2 0-58,10 0 0,-1-1 0,-1 1 0,-1 1 0,-2-1 0,-1 2 0,-2 0 356,2 0 0,-1 1 0,-2 0 0,-2 1 1,-1-1-357,12 1 0,-3 0 0,-2 0 1036,-8 1 1,-1 0-1,-2 0-1036,7 0 0,-2 0 0,1 0 0,2 0 0,-10 0 0,2 0 0,0 0 1092,6 0 0,2 0 0,0 0-880,4 0 1,1 0 0,0 0-213,0 0 0,1 0 0,-1 0 0,-3 0 0,-1 0 0,-1 0 1092,-5 0 0,-1 0 0,-1 1-745,11 0 0,-3 1 375,-8 1 0,-2 1-722,-7 0 0,-2 1 172,13 5-172,-13-2 1165,-10-2-1165,-7-1 252,-4-2-252,-2 0 0,-2-2 0,0 0 0</inkml:trace>
  <inkml:trace contextRef="#ctx0" brushRef="#br0" timeOffset="69921">17817 2372 24575,'43'0'0,"1"0"0,-7 0 0,4 0 0,4 0 0,4 0 0,-10 0 0,2 0 0,3 0 0,2 0 0,2 0 0,1 0 0,2 0 0,1 0-253,-9 0 1,0 0 0,2 0 0,2 0 0,0 0 0,1 0 0,1 0 0,0 0 0,1 0 0,1 0 0,0 0 0,1 0 0,0 0 69,-8 0 1,0 0 0,1 0 0,1 0 0,0 0 0,0 0 0,1 0 0,0 0 0,1 0 0,0 0 0,0 0 0,0 0 0,1 0 0,0 0 0,0 0 0,0 0 0,0 0 0,0 0 25,-3 0 1,1 0 0,0 0 0,0 0 0,0 0 0,1 0 0,0 0 0,1 0 0,-1 0 0,1 0 0,-1 0 0,1 0 0,-1 0 0,1 0 0,-1 0 0,1 0 0,-1 0 0,0 0 0,0 0 0,-1 0 0,0 0-17,3 0 1,0 0-1,0 0 1,0 0-1,0 0 1,0 0-1,0 0 1,-1 0-1,1 0 1,-1 0-1,0 0 1,0 0 0,0 0-1,0 0 1,-1 0-1,0 0 1,-1 0-1,1 0 1,-1 0 94,4 0 0,-1 0 0,1 0 0,-1 0 0,1 0 0,-1 0 0,-1 0 0,1 0 0,-1 0 1,-1 0-1,0 0 0,0 0 0,-1 0 0,-1 0 0,0 0 0,-1 0 78,6 0 0,-1 0 0,0 0 0,-1 0 0,-1 0 0,0 0 0,-1 0 0,0 0 0,-2 0 0,0 0 0,0 0 0,-2 0-156,10 0 1,-2 0-1,0 0 1,-2 0-1,-1 1 1,-1-1-1,0 1 1,-1-1 155,7 2 0,-1-1 0,-1 0 0,-1 1 0,-2 0 0,-2 1 371,-3 0 0,-1 1 0,-2 0 0,-1 1 0,-2 0-371,4 1 0,-3 1 0,0 1 0,-2 0 1051,4 3 1,-2 1 0,-1 0-1052,11 5 0,-2 1 0,-8-3 0,0 1 1638,-4-3 0,-2 0-826,-4-3 0,-2 0 826,-3-1 0,1-1-1391,1 1 0,2 1-247,5 1 0,2 1 0,11 1 0,3 1 160,-8-3 1,1-1 0,1 1-161,1-1 0,1 0 0,-1 0 0,-1 0 0,1 0 0,-2 0 27,-4 0 0,-1 0 1,0-1-28,8 4 0,-1 0 0,-4 0 0,-1 0 0,-7-2 0,-1 0 0,14 6 0,-15-2 1073,-11-3-1073,-7-1 282,-6-2-282,-3 3 0,-2 6 0,0 12 0,0 17 0,1-15 0,0 3 0,0 8 0,0 3 0,0-11 0,-1 2 0,1 0-335,0 4 1,-1 2-1,1 0 335,-1 2 0,0 1 0,0-1 0,0 2 0,0 0 0,0-1 0,0-2 0,0 0 0,0 0 0,0-3 0,0-1 0,0-1-82,0-2 1,0-1 0,0 0 81,0 12 0,0-2 0,0-2 0,0-2 0,0-3 0,0-2 0,0-2 0,0-1 0,0-3 0,0 0 0,0-2 0,0 0 495,0-2 1,0 0-496,0 23 257,0-8-257,0-7 0,0-8 0,0-4 0,0-1 0,0 1 0,0 3 0,0-2 0,0-3 0,0-5 0,0-5 0,0-5 0,0-3 0</inkml:trace>
  <inkml:trace contextRef="#ctx0" brushRef="#br0" timeOffset="71739">25439 4647 24575,'0'8'0,"0"2"0,0 0 0,1 1 0,0 1 0,0 4 0,1-6 0,-2 1 0,4-3 0,12 13 0,-1-1 0,2 2 0,4 6 0,2 2 0,2 3 0,0 1 0,-3-4 0,-1-2 0,-5-5 0,-2-3 0,6 7 0,-8-14 0,-5-7 0,-1-4 0,-3-2 0,1-1 0,1-2 0,1-6 0,7-9 0,11-15 0,-5 9 0,2-1 0,3-3 0,1-1 0,2 0 0,0-1 0,-2 3 0,-1 1 0,-5 5 0,-1 2 0,8-11 0,-10 14 0,-6 7 0,-6 6 0,-1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30:06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2722 7035 24575,'-30'0'0,"4"3"0,-18 6 0,12 6 0,3 5 0,8 0 0,8 1 0,5-2 0,5 1 0,2 0 0,0 3 0,1 5 0,0 6 0,0 8 0,1 6 0,2-22 0,1 0 0,2 1 0,3-1 0,2 0 0,2 0 0,4 0 0,1-2 0,3 0 0,2 0 0,1-1 0,1-2 0,2-2 0,0-2 0,0-1 0,0-3 0,-2-3 0,-1-2 0,21 3 0,-5-6 0,-6-6 0,-3-8 0,1-5 0,0-7 0,2-4 0,0-3 0,0-4 0,-3-4 0,-4-3 0,-5 1 0,-5 3 0,-4 2 0,-5 5 0,-5 4 0,-3 4 0,-5 0 0,-7-5 0,-8-8 0,-6-8 0,10 18 0,-1 0 0,-1-1 0,-2 0 0,1 2 0,-2 1 0,1 1 0,-1 1 0,-17-8 0,5 10 0,4 8 0,4 7 0,1 6 0,2 5 0,0 6 0,2 4 0,-1-1 0,1-4 0,1-5 0,2-5 0,4-2 0,5-1 0,5-1 0</inkml:trace>
  <inkml:trace contextRef="#ctx0" brushRef="#br0" timeOffset="2231">2163 5822 24575,'8'0'0,"0"0"0,-3 0 0,1 0 0,1 0 0,-2 0 0,1 0 0,0-2 0,-2-2 0,2 0 0,-1 1 0,2-1 0,0 0 0,-1-4 0,-1-1 0,-1 0 0,-2-2 0,-3 6 0,-3-1 0,-5 6 0,-5 0 0,-1 0 0,0 0 0,2 1 0,4 1 0,3 5 0,3 3 0,1 4 0,0 0 0,1-2 0,0-2 0,1-1 0,0 1 0,0-4 0,0 0 0,1-5 0,1 0 0,2-1 0,2 0 0,0-1 0,1 0 0,-1-2 0,1 0 0,-1-1 0,1-1 0,1-2 0,-1-5 0,2-5 0,-3-5 0,-3 1 0,-1 3 0,-2 4 0,0 5 0,0 3 0,-2 3 0,-2 3 0,-2 0 0,-1 1 0,-2 3 0,0 3 0,0 5 0,0 0 0,2 0 0,2-2 0,1-1 0,2 1 0,2-3 0,0-1 0,0-5 0,0 0 0</inkml:trace>
  <inkml:trace contextRef="#ctx0" brushRef="#br0" timeOffset="3751">2369 5833 24575,'37'0'0,"-12"0"0,3 0 0,8 0 0,3 1 0,7 2 0,0 3 0,2 2 0,-1 2 0,-1 4 0,-1 2 0,-4 3 0,0 4 0,-10-2 0,0 3 0,-2 0 0,1 3 0,-1 1 0,4 7 0,-3 1 0,-15-13 0,-3-1 0,8 18 0,-7-4 0,-4-4 0,-5-3 0,-3 0 0,-1-1 0,-3 1 0,-4 2 0,-5 2 0,-5 3 0,-5 3 0,-2-1 0,0-2 0,3-6 0,4-3 0,3-3 0,2-1 0,0 1 0,0 1 0,0-2 0,1-4 0,3-3 0,3-5 0,1-2 0,1 0 0,1-3 0,-1-2 0,1-3 0,1-4 0,0 2 0,0-2 0</inkml:trace>
  <inkml:trace contextRef="#ctx0" brushRef="#br0" timeOffset="5449">2866 6564 24575,'0'12'0,"0"5"0,0 5 0,0 3 0,0-4 0,0-5 0,0-5 0,0-3 0,0-1 0,0 2 0,0 2 0,0 4 0,0 4 0,0 4 0,0 5 0,0 3 0,0-1 0,0-1 0,0-6 0,0-6 0,0-3 0,1-8 0,2-1 0,5-5 0,7 0 0,12 0 0,11 0 0,6 2 0,-1-1 0,-6 1 0,-9-1 0,-5-1 0,-4 0 0,-1 0 0,-1 0 0,2 0 0,2 0 0,0 0 0,-1 0 0,-3 0 0,-3 1 0,-3 1 0,-5 0 0,-1 0 0,-4-1 0</inkml:trace>
  <inkml:trace contextRef="#ctx0" brushRef="#br0" timeOffset="6783">3454 6359 24575,'0'-19'0,"0"-22"0,1 9 0,0-2 0,0-4 0,2-1 0,2 6 0,2-2 0,-1 4 0,2 1 0,0 2 0,4-5 0,0 3 0,3 8 0,-3 7 0,-1 6 0,-3 6 0,0 2 0,-2 1 0,-1 1 0,-1 3 0,0 6 0,2 8 0,0 7 0,3 6 0,1 4 0,0 8 0,-4-19 0,0 0 0,1 3 0,-1 0 0,0 1 0,-1-1 0,0-1 0,-1-1 0,4 17 0,-4-9 0,0-9 0,-3-7 0,0-5 0,0-3 0,1 0 0,-1-2 0,-1 0 0,1-3 0,1 1 0,-1 0 0,-1-2 0,0 0 0</inkml:trace>
  <inkml:trace contextRef="#ctx0" brushRef="#br0" timeOffset="8131">3468 6247 24575,'11'0'0,"5"0"0,3 0 0,0 0 0,-1 0 0,-5 0 0,-3 0 0,-4 0 0,-2 0 0,-1 0 0,-1 0 0,1 0 0,-1 0 0,1 0 0,0 0 0,0 0 0,0 0 0,-1 0 0,-1 0 0</inkml:trace>
  <inkml:trace contextRef="#ctx0" brushRef="#br0" timeOffset="10266">2338 5699 24575,'12'-20'0,"17"-20"0,-9 12 0,2-3 0,2-3 0,0-2 0,-3 1 0,-1 0 0,-5 2 0,-2 0 0,-3 0 0,-2 0 0,-2 0 0,0-1 0,-3 2 0,-1 0 0,0 2 0,-2 1 0,-4-21 0,-10 10 0,-10 8 0,-13 1 0,15 15 0,-2 0 0,-1 0 0,-2 0 0,-1-1 0,-1 0 0,0 2 0,-1 0 0,-4 1 0,0 0 0,0 3 0,-1 0 0,1 2 0,0 1 0,3 1 0,1 2 0,4 2 0,1 0 0,-17 0 0,8 3 0,6 4 0,4 8 0,0 8 0,1 11 0,0 4 0,4 3 0,4 2 0,3 1 0,4 1 0,3 1 0,2 2 0,2 1 0,0-21 0,1 1 0,1 0 0,0 0 0,2 0 0,1-1 0,6 19 0,4-11 0,0-9 0,0-8 0,-2-4 0,1-2 0,0 0 0,-2-1 0,-2 0 0,-2-3 0,-2-2 0,-2-2 0,-1 0 0,-1-1 0,-1-1 0</inkml:trace>
  <inkml:trace contextRef="#ctx0" brushRef="#br0" timeOffset="11884">1403 5468 24575,'15'0'0,"8"0"0,8 0 0,10 0 0,0 2 0,0 2 0,-6 3 0,-7 3 0,-7-1 0,-6-1 0,-3-1 0,-3 0 0,0-1 0,0 0 0,1-1 0,-2 0 0,1-2 0,-4 0 0,2-1 0,-4 0 0,2 1 0,1 1 0,2 1 0,1 1 0,3 2 0,1-1 0,-1-1 0,-1-2 0,-2-1 0,-2-2 0,-2-1 0,-1 0 0,-2-2 0,-1-6 0,-1-8 0,0-6 0,0-4 0,0 3 0,1 2 0,3 3 0,2 2 0,4 0 0,4-1 0,4-1 0,3-1 0,3-3 0,0-2 0,-1-1 0,-5 3 0,-5 5 0,-6 6 0,-3 6 0,-2 2 0</inkml:trace>
  <inkml:trace contextRef="#ctx0" brushRef="#br0" timeOffset="13583">2593 4770 24575,'-2'-12'0,"0"-11"0,2-11 0,0-9 0,0 1 0,0 5 0,0 4 0,1 3 0,3 3 0,4 4 0,3 3 0,0 4 0,0 4 0,-3 4 0,-1 4 0,-1 2 0,-1 2 0,0 0 0,0 0 0,1 0 0,0 2 0,-2 3 0,-1 6 0,1 5 0,0 4 0,2 5 0,3 4 0,2 3 0,3 2 0,0-1 0,0 3 0,-1 1 0,-2-1 0,0-2 0,-1-5 0,-4-7 0,-1-3 0,-3-3 0,1 0 0,1 0 0,0 0 0,-1-2 0,0-3 0,0-3 0,-1-5 0,0-3 0,-1 0 0,0-1 0</inkml:trace>
  <inkml:trace contextRef="#ctx0" brushRef="#br0" timeOffset="14886">2657 4801 24575,'10'0'0,"3"0"0,5 0 0,1 0 0,1 0 0,-3 1 0,-3 0 0,-5 1 0,0 0 0,-4 0 0,-1 1 0,-2-2 0,0 0 0,0-1 0,1 0 0,0 0 0,0 0 0,-1 1 0,-1 0 0,0 0 0,-1 0 0</inkml:trace>
  <inkml:trace contextRef="#ctx0" brushRef="#br0" timeOffset="16968">3156 7772 24575,'2'9'0,"4"8"0,7 14 0,2 8 0,-5-15 0,0 0 0,-1 1 0,-1 0 0,5 20 0,-1-1 0,-3-9 0,-3-6 0,-2-2 0,-2-3 0,-2 1 0,-3 1 0,-3-1 0,-4 1 0,-4-1 0,-2 0 0,-1-1 0,-4 1 0,0 1 0,0-2 0,-2 2 0,-1 2 0,-4 4 0,12-13 0,-2 0 0,-1 2 0,0-1 0,-1 1 0,0-2 0,-15 14 0,7-9 0,10-9 0,8-8 0,5-4 0</inkml:trace>
  <inkml:trace contextRef="#ctx0" brushRef="#br0" timeOffset="18734">2861 8540 24575,'0'16'0,"0"3"0,0 4 0,0-2 0,0-1 0,0-3 0,0-2 0,0-1 0,0-2 0,0 0 0,0-3 0,0 0 0,0-2 0,0-1 0,0-3 0,0-1 0,4-1 0,5-1 0,8 0 0,8 0 0,7 0 0,1 0 0,-3 0 0,-7 0 0,-6 1 0,-5 0 0,-4 1 0,-3 1 0,-3-1 0,0 0 0,-1-1 0,0 0 0,1-1 0,0 0 0,0 0 0,1 1 0,0 1 0,0 1 0,-2 0 0,1-2 0</inkml:trace>
  <inkml:trace contextRef="#ctx0" brushRef="#br0" timeOffset="20185">2413 9063 24575,'12'0'0,"1"0"0,-3-1 0,1-3 0,-4-2 0,-2-2 0,-3-1 0,-6 0 0,-3 0 0,-5 2 0,0 3 0,3 1 0,3 4 0,4 4 0,1 6 0,1 2 0,0-1 0,1-2 0,1-5 0,2-2 0,1-3 0,1 0 0,-1 0 0,-3-3 0,0-2 0,-2-1 0,0 2 0,0 2 0,0 2 0</inkml:trace>
  <inkml:trace contextRef="#ctx0" brushRef="#br0" timeOffset="22534">2447 8912 24575,'-23'0'0,"0"0"0,-1 0 0,5 0 0,7 0 0,3 0 0,6 1 0,1 2 0,1 3 0,0 2 0,0 1 0,0 0 0,0 1 0,0 1 0,-1-1 0,0 1 0,0-2 0,1-1 0,0 0 0,1 1 0,0 3 0,0 3 0,0 6 0,0 3 0,0 5 0,0 3 0,4 1 0,1-1 0,3-2 0,0-6 0,-1-4 0,2-5 0,-2-2 0,2-2 0,-1 0 0,1 0 0,3 0 0,2-1 0,2-1 0,0 1 0,0 0 0,-1-1 0,-1-2 0,-2-3 0,-2-1 0,0-2 0,-1-1 0,-2 0 0,-1-1 0,-1-3 0,0-4 0,0-5 0,0-4 0,0 0 0,-1 0 0,-2-1 0,-1 1 0,-1-4 0,1-2 0,1-1 0,-1 0 0,1 4 0,-2 4 0,0 1 0,0 2 0,0-2 0,0 1 0,0 1 0,0-1 0,0 0 0,0 0 0,0 1 0,1 2 0,0 3 0,1 1 0,0 1 0,0 0 0,-1-1 0,-1 3 0,0-1 0,0 2 0,0 0 0,-3 0 0,-1 2 0,-2 0 0,-2 1 0,1-1 0,-1 0 0,1-1 0,1 1 0,3 0 0,1 0 0,2 0 0</inkml:trace>
  <inkml:trace contextRef="#ctx0" brushRef="#br0" timeOffset="24765">3712 8734 24575,'0'-16'0,"0"-7"0,0-12 0,0-7 0,0-2 0,0 11 0,0-1 0,0 7 0,0-1 0,0-9 0,0-1 0,0 7 0,0 1 0,0 0 0,0 0 0,0 2 0,0 2 0,0-18 0,0 11 0,0 6 0,0 3 0,2 2 0,3 2 0,3 4 0,4 2 0,4 4 0,5 5 0,5 3 0,0 2 0,-1 3 0,1 7 0,-2 6 0,0 8 0,-4 4 0,-4 1 0,-5 3 0,-4-1 0,-4 1 0,-3 0 0,-3-1 0,-6 0 0,-5-1 0,-4-5 0,-1-4 0,0-7 0,2-8 0,0-3 0,3-3 0,0-1 0,2-1 0,1-1 0,2-1 0,1 1 0,0-1 0,-1 1 0,2-2 0,2-1 0,3 1 0,2-1 0,1 1 0,4 1 0,9 2 0,13 1 0,16 1 0,-16 1 0,1 1 0,3 0 0,0 2 0,-1 1 0,-1 1 0,-4 2 0,-2 2 0,12 11 0,-13 3 0,-7 3 0,-6 2 0,-4-1 0,-4-3 0,-1-3 0,-1-4 0,-5-5 0,-5-2 0,-5-3 0,-3-3 0,-1-2 0,-1-3 0,0 0 0,0 0 0,1-1 0,-1-2 0,1-1 0,1-1 0,1 0 0,4 1 0,7 1 0,2 1 0</inkml:trace>
  <inkml:trace contextRef="#ctx0" brushRef="#br0" timeOffset="26851">2454 7938 24575,'-18'0'0,"-6"0"0,-15 0 0,13 0 0,-3 0 0,-4 0 0,-2 0 0,-1 0 0,0 0 0,1-3 0,1-1 0,3-2 0,0-3 0,4-2 0,2-3 0,2-2 0,1-2 0,3 1 0,1-2 0,1-1 0,2 0 0,-1-1 0,2 0 0,0 0 0,1-1 0,1-1 0,1 0 0,0 0 0,1-1 0,2-1 0,1 1 0,0-1 0,2 0 0,-3-21 0,4 6 0,3 4 0,2-2 0,7-10 0,1 16 0,2-1 0,3-4 0,3-1 0,2-2 0,1 2 0,1 2 0,0 2 0,-1 5 0,1 2 0,-1 4 0,1 3 0,-2 4 0,2 2 0,19-4 0,2 9 0,-1 7 0,-1 3 0,-1 7 0,-2 7 0,0 8 0,-1 9 0,-17-14 0,-1 1 0,0 0 0,0 1 0,0 0 0,0 0 0,11 16 0,-4-7 0,-7-6 0,-5-7 0,-2-3 0,-2-3 0,-3-3 0,-3-2 0,-1-3 0</inkml:trace>
  <inkml:trace contextRef="#ctx0" brushRef="#br0" timeOffset="28583">2286 7133 24575,'11'3'0,"0"0"0,0 0 0,1 2 0,0 1 0,-1 1 0,0 0 0,-1-2 0,0-1 0,-3 1 0,-3-5 0,-1 2 0,-1-2 0,0 0 0,1 0 0,-1 0 0,1-1 0,-2-3 0,0-7 0,0-7 0,-1-6 0,0-6 0,0 0 0,0-1 0,0 4 0,0 5 0,0 3 0,0 4 0,0 2 0,2 2 0,0 1 0,2 1 0,-1 2 0,0 0 0,-1 1 0,-1 1 0,0 1 0,-1 2 0,0 1 0</inkml:trace>
  <inkml:trace contextRef="#ctx0" brushRef="#br0" timeOffset="31852">955 7166 24575,'0'27'0,"0"7"0,0 8 0,0 3 0,0-8 0,0-9 0,0-11 0,0-7 0,0-4 0,0-3 0,-1-3 0,-1-6 0,-2-9 0,-2-6 0,0-3 0,-1-2 0,1 1 0,2-5 0,1-3 0,2 1 0,0 0 0,1 3 0,0 4 0,0 4 0,2 5 0,3 5 0,3 6 0,1 2 0,4 2 0,2 1 0,4 4 0,4 5 0,3 6 0,3 6 0,0 4 0,-2 3 0,-3 1 0,-3 1 0,-3-1 0,-3-4 0,-5-6 0,-2-5 0,-4-3 0,-3-2 0,-1 1 0,0-5 0,-1 3 0,-4-5 0,-5 1 0,-5-2 0,-4-1 0,1-1 0,4 0 0,2-2 0,4-1 0,0-3 0,3-1 0,1 2 0,1 1 0,-1 1 0,4 2 0,6 0 0,3 2 0,7 1 0,1 2 0,2 2 0,4 2 0,6 3 0,1 3 0,-1 4 0,-4 2 0,-5 2 0,-5 1 0,-2-1 0,-4 1 0,-3-1 0,-2-1 0,-3-3 0,-1-3 0,-5-3 0,-5-3 0,-5-3 0,-7-3 0,-2-3 0,-7 0 0,-7 0 0,-5 0 0,-5 0 0,1 0 0,3 0 0,5 0 0,9 0 0,8 0 0,7 0 0,8-2 0,3-2 0,3-2 0,1 0 0,0 0 0,0 0 0,0-1 0,0-3 0,0-2 0,0-2 0,0-4 0,0-2 0,0-2 0,0-1 0,0 1 0,0 3 0,0 3 0,0 5 0,0 5 0,0 4 0</inkml:trace>
  <inkml:trace contextRef="#ctx0" brushRef="#br0" timeOffset="38567">7907 5646 24575,'0'-33'0,"0"9"0,0-2 0,0-9 0,0-1 0,0-6 0,0-1 0,0 1 0,0 2 0,0 5 0,0 2 0,0 6 0,0 3 0,0-11 0,0 12 0,0 3 0,0-2 0,0-3 0,0 0 0,0 4 0,0 4 0,0 4 0,0 3 0,0 2 0,0 1 0,0 4 0,-1 1 0,-2 1 0,0 1 0,9 2 0,0 1 0,11 4 0,0 2 0,9 3 0,14 3 0,-13-7 0,4 0 0,8 0 0,2 1 0,-8-3 0,1 0 0,0 0-226,3 0 0,1 0 0,1 0 226,0 0 0,1 1 0,0-1 0,2 1 0,0 0 0,0 0 0,0 0 0,0 0 0,1 0 0,1 0 0,0 0 0,1-1-365,0 1 0,0-1 1,1 0 364,-1 0 0,1-1 0,1 1 0,1-1 0,2 0 0,0 0-402,-10-1 0,0 0 0,1-1 1,-1 1 401,2-1 0,0 1 0,0-1 0,0 0 0,1 0 0,-1-1 0,1 1 0,-2-1-239,9 0 0,-1 1 0,-1-2 239,-5 0 0,-1 0 0,-2-1 0,-3 1 0,-1 0 0,-2-1 280,10 1 1,-2 0-281,-3 1 0,-2 0 495,-8 0 1,-2 0-496,13 3 1685,-13 0-1685,-9-1 859,-6-1-859,-5-1 0,-3 0 0,-4-1 0,-3 0 0,-2 5 0,-1 2 0,0 4 0,0 3 0,1 0 0,0 2 0,0-4 0,2 1 0,1-2 0,-1-2 0,2 1 0,-1-3 0,0 0 0,1-1 0,-1 0 0,-1 0 0,1 1 0,-1-1 0,2-1 0,1-1 0,0-1 0,0-1 0,0 0 0,0 1 0,0 0 0,0-1 0,0 1 0,0-1 0,0 0 0,0-2 0,0-1 0</inkml:trace>
  <inkml:trace contextRef="#ctx0" brushRef="#br0" timeOffset="40553">10316 5463 24575,'0'28'0,"0"-2"0,1-1 0,1-4 0,2-4 0,1-3 0,0-3 0,-1-3 0,0-1 0,-1-3 0,0 2 0,1 0 0,-1 1 0,2 0 0,-2 0 0,1-1 0,-1-1 0,0 0 0,-1-2 0,2 0 0,-2-1 0,2-1 0,-2 0 0,1-1 0,0 0 0,0 0 0,1 0 0,0 0 0,2 0 0,1-3 0,4-2 0,2-2 0,4-3 0,2-2 0,0 1 0,1-2 0,-1 0 0,-3 1 0,-3 1 0,-2 2 0,-1 1 0,1 0 0,3 0 0,4-3 0,5-2 0,2-2 0,2-1 0,1-1 0,-4 3 0,-4 4 0,-5 3 0,-5 5 0,-4 2 0,-2-1 0,-3 1 0,-1-1 0</inkml:trace>
  <inkml:trace contextRef="#ctx0" brushRef="#br0" timeOffset="210234">20498 5307 24575,'8'14'0,"5"7"0,7 8 0,6 6 0,1-1 0,-2-4 0,-5-8 0,-5-7 0,-4-4 0,-3-3 0,-3-2 0,-2-3 0,-2-1 0,0-1 0,0 0 0,2 3 0,2 3 0,3 4 0,2 4 0,1 0 0,0-2 0,-1-6 0,-2-3 0,-2-3 0,0-3 0,1-6 0,2-6 0,3-4 0,1 0 0,-1 4 0,-1 4 0,-2 4 0,3 1 0,3-1 0,3 0 0,1 0 0,-2 0 0,-4 2 0,-3 2 0,-4 0 0,0 1 0,-2-2 0,0 0 0,0-1 0,-1 1 0,-1 1 0,-1 1 0</inkml:trace>
  <inkml:trace contextRef="#ctx0" brushRef="#br0" timeOffset="-196199.73">20184 5309 24575,'0'17'0,"0"3"0,0 6 0,0 1 0,0 0 0,2-2 0,4-2 0,2-1 0,3-4 0,-1-2 0,-2-3 0,-2-3 0,-2-4 0,-2-1 0,-1-3 0,0 0 0,0-1 0,0 0 0,1 1 0,-1-1 0,1 1 0,0-1 0,1 0 0,1-1 0,1 0 0,1 0 0,1 0 0,4 0 0,2-2 0,4-4 0,2-2 0,3-4 0,2-1 0,1-2 0,0 1 0,-3 2 0,-4 2 0,-6 3 0,-4 1 0,-4 2 0,-3 0 0,-1 2 0,0 1 0</inkml:trace>
  <inkml:trace contextRef="#ctx0" brushRef="#br0" timeOffset="-192409.73">18069 6190 24575,'-2'9'0,"0"3"0,3 1 0,3 4 0,4 1 0,2 1 0,2 0 0,3-1 0,4-4 0,6-2 0,8-1 0,10-1 0,-18-5 0,1 1 0,5 0 0,1 1 0,6 1 0,2 1 0,7 0 0,2 1-290,-12-4 0,1 1 0,1-1 290,2-1 0,0 0 0,1-1 0,1-1 0,1 0 0,1-1 0,-1 0 0,1-1 0,-1 0 0,-2-1 0,-1 0 0,0 0 0,0 0 0,-1 0 0,-1 0 0,-2 0 0,-2 0 0,0 0 0,13 0 0,-2 0 0,-3 0 0,-2 0 0,-6 0 0,-1-1 0,-4 1 0,1-1 0,-2-1 0,1 1 0,-1-1 0,1 0 435,1 0 0,1 1-435,-2-1 0,1 1 0,-3 0 0,0 0 0,-3 0 0,0 0 0,18 0 0,-7 1 0,-2 0 0,-3 0 0,-1 0 0,0 0 0,-1 0 0,0 0 0,-3 0 0,-6 0 0,-5-1 0,-5-1 0,-4-3 0,-3 0 0,-1 0 0,0-1 0,3-2 0,5-2 0,6-1 0,4-1 0,3 2 0,0 1 0,-1 2 0,-1 2 0,-4 1 0,-5 3 0,-3-1 0,-4 0 0,-2-2 0,-2-1 0,-1-1 0,0-1 0,0-1 0,-2 0 0,-1 0 0,-1 0 0,0 0 0,1 0 0,0 0 0,1 1 0,0 1 0,0 1 0,1 1 0,0 1 0,1 0 0,0 0 0,0-1 0,0 0 0,0-1 0,-1-1 0,0 1 0,0 2 0,0 2 0</inkml:trace>
  <inkml:trace contextRef="#ctx0" brushRef="#br0" timeOffset="-189079.73">20297 6290 24575,'16'-3'0,"2"-2"0,2-2 0,-4 0 0,-4 1 0,-5 4 0,-3 2 0,1 0 0,-1 2 0,1 0 0,2 1 0,1-1 0,1-2 0,0 0 0,2 0 0,-4 0 0,0-3 0,-5 0 0,1-1 0,1 0 0,0 2 0,2 1 0,0-1 0,1 1 0,2-1 0,1 0 0,1 1 0,0-1 0,-2 0 0,0 1 0,-1 0 0,-3 1 0,-1 0 0,-2 0 0,0 2 0,0 4 0,1 4 0,1 3 0,2 0 0,1-1 0,2-1 0,0-2 0,1 2 0,0 0 0,2 1 0,0 0 0,0-1 0,-1-1 0,-2 0 0,-3-1 0,-1 0 0,-1-1 0,-1-1 0,-1-1 0,-1-1 0,-1-1 0,0 1 0,0 0 0,2 1 0,2 1 0,0 0 0,2-2 0,-3-1 0,2-2 0,-4-1 0,1 0 0</inkml:trace>
  <inkml:trace contextRef="#ctx0" brushRef="#br0" timeOffset="-158378.73">7282 5556 24575,'0'-25'0,"0"-1"0,0-6 0,0-3 0,0-9 0,0-1 0,0 12 0,0-1 0,0 1-311,0-2 1,0 0 0,0 0 310,0-1 0,0-1 0,0 0 0,0-3 0,0-1 0,0 0-287,0-3 1,0 0 0,0 0 286,0 1 0,0 0 0,0 1 0,0 3 0,0-1 0,0 2 216,0-11 0,0 2-216,0 8 0,0 2 0,0 5 0,0 3 0,0-14 450,0 14-450,0 10 908,0 8-908,0 4 0,0 3 0,0-3 0,0-4 0,-1-5 0,-1-6 0,-1-7 0,0-8 0,-2-8 0,2 21 0,0-2 0,0 1 0,0 0 0,-1-21 0,0 11 0,1 10 0,1 10 0,1 7 0,1 4 0,0 1 0,0 0 0,0 0 0,0-1 0,0 2 0,1 0 0,2 1 0,3 1 0,3 0 0,5 1 0,12 2 0,19 0 0,-10-1 0,3-1 0,-3-1 0,3 1 0,2-2-655,-2 0 1,2 0-1,2-1 1,2-1 654,-2 0 0,1-1 0,2 1 0,1-2 0,1 0-547,-1 0 1,2 0 0,1-1 0,1-1 0,0 1 0,2-1 412,-9 2 0,0-1 0,2-1 0,0 1 0,0 0 0,1-1 0,0 1 0,1 0-231,-3 0 1,1 0 0,1 0 0,-1 0 0,1 0 0,1 0 0,0 0 0,-1 0 0,2 0 263,-3 0 1,0 1-1,0-1 1,1 1-1,0 0 1,0-1 0,1 1-1,0 0 1,0 0-1,0 0-177,-1 0 0,0 0 0,0 0 0,1 1 0,0-1 0,0 1 0,0-1 0,1 1 0,-1-1 0,1 1 1,0-1 277,-3 1 0,1 0 0,0 0 0,0 0 0,0 0 0,1 0 0,-1 0 0,1 0 0,0 0 0,0 0 0,0 0 0,1-1-111,-3 2 0,1-1 0,0 0 0,0 0 1,0 0-1,0 0 0,1 0 0,-1 0 1,1 0-1,0 0 0,0 0 0,-1 0 1,1 0 110,2 0 0,-1 0 0,1 1 0,0-1 0,0 0 0,0 0 0,0 0 0,0 0 0,0 0 0,0 1 0,0-1 0,0 1 0,-1-1-43,0 1 1,0 0 0,-1 0 0,1 0-1,0-1 1,-1 2 0,1-1 0,-1 0-1,0 0 1,0 0 0,0 1 0,0-1-1,0 1 43,3-1 0,0 1 0,-1-1 0,1 1 0,-1 0 0,0 0 0,0 0 0,0 0 0,0 0 0,-1 0 0,1 1 0,-1-1-8,1 1 0,0 0 0,0-1 0,0 1 0,0 1 0,-1-1 0,0 0 0,0 0 0,0 1 0,0-1 0,0 1 8,2-1 0,0 1 0,0 0 0,0 0 0,-1 0 0,1 0 0,-1 0 0,1 0 0,1 0 0,-1 0 0,-1 0 0,0 0 0,1 0 0,-1 0 0,1 0 0,0 0 0,0 0 0,1 0 0,-1 0 0,1 0 0,-1 0 0,-2 0 0,0 0 0,0 0 0,0 0 0,0 0 0,0 0 0,0 0 0,1 0 0,-1 0 0,1 0 0,0 0 0,0 0 0,-1 0 0,-1 0 0,1 0 0,0 0 0,0 0 0,1 0 0,-1 0 0,1 0 0,-1 0 0,0 0 0,1 0 0,-1 0 0,0 0 0,-1 0 0,0 0 0,-1 0 0,1 0 0,0 0 0,0 0 0,0 0 0,-1 0 0,1-1 0,-1 1 0,0 0 0,1-1 0,-1 1 0,2-1 0,0 0 0,0 0 0,-1 0 0,1 0 0,-1 0 0,1-1 0,-1 1 0,0-1 0,0 1 0,1-1 0,-1 0 0,3 0 0,1 0 0,-1 0 0,1-1 0,-1 1 0,0-1 0,0 1 0,0-1 0,-1 0 0,0 0 0,-1 1 13,1-1 1,-2-1-1,1 1 1,-1-1 0,0 1-1,-1-1 1,0 1 0,1-1-1,-1 1 1,1 0-14,0 0 0,-1-1 0,1 1 0,-1 0 0,1 0 0,-1 0 0,0 0 0,0 0 0,0 1 0,-1-1 0,3 1 0,0 0 0,-1 0 0,0 0 0,-1 0 0,1 1 0,-1-1 0,1 1 0,0 1 0,0-1 0,0 1 0,-1 0 0,1 0 0,0 0 0,0 0 0,0 1 0,0 0 0,0 0 0,2 0 0,0 1 0,0 0 0,0 0 0,0 0 0,-1 0 0,1 1 0,-1 0 0,-1-1 81,2 1 1,-1 0-1,0 0 1,-1 1-1,0-1 1,0 0-1,-1 1 1,0-1-82,3 1 0,-1 0 0,1 1 0,-2-1 0,0 0 0,0 0 0,-1-1 213,2 1 1,-1-1-1,0 0 1,-1 1-1,0-2 1,-1 1-214,4-1 0,0-1 0,-1 1 0,-1-1 0,1 0 388,-3-1 1,0 1 0,0-1 0,-1 0 0,0 1-389,-3-1 0,0 0 0,0 0 0,-1 0 0,0 0 0,8 0 0,0 0 0,0 0 0,-1 0 694,-3 0 1,0 0-1,-1 0 1,-1 0-695,-3 0 0,0 0 0,-1 0 0,0 0 938,7 0 1,0 0 0,-2 0-939,-5-1 0,-2 1 0,-1-1 1265,11 0 0,-2 0-1265,-2 0 0,0 1 0,1-1 0,2 0 467,-11 1 1,2 0 0,1 0-468,6 0 0,0 0 0,1 0 0,4 0 0,0 0 0,1 0 28,-11 0 0,0 1 0,0-1 0,0 1-28,11 0 0,1 0 0,0-1 0,-13 1 0,1 0 0,0-1 0,0 1 0,2-1 0,0 1 0,0-1 0,1 1-284,2-1 0,1 0 0,1 1 1,-1 0 283,0 0 0,0-1 0,0 2 0,-1-1 0,-1 1 0,-1 0 0,-1 0 0,-1 1-98,7 0 0,-1 0 0,-3 1 98,7 1 0,-4 0 378,-11-2 1,-3 1-379,6-1 1216,-19-1-1216,-10-1 0,-5 0 0,-2-1 0</inkml:trace>
  <inkml:trace contextRef="#ctx0" brushRef="#br0" timeOffset="-156693.73">24237 3321 24575,'42'0'0,"-14"0"0,1 0 0,9 0 0,2 0 0,4 0 0,1 0 0,0 0 0,0 0 0,-2 0 0,-1 0 0,-5 0 0,0 0 0,-6 0 0,-2 0 0,15 0 0,-16 1 0,-12 3 0,-6 1 0,-2 1 0,-1 0 0,0 0 0,3 1 0,6 1 0,7 3 0,6 4 0,5 4 0,4 3 0,6 0 0,-21-12 0,1 1 0,1 0 0,-1-1 0,0 0 0,-1 1 0,15 8 0,-8 0 0,-11-3 0,-7 0 0,-5-1 0,-4 0 0,-2 2 0,-1 3 0,0 4 0,0 8 0,0 11 0,0-17 0,0 2 0,0 4 0,1 0 0,0 2 0,1 1 0,0 0 0,0-1 0,0-1 0,0-1 0,0-1 0,1 0 0,0 0 0,0 1 0,0 1 0,1 0 0,-1 2 0,1 0 0,-1 1 0,0 1 0,-1-2 0,0 1 0,-1-3 0,1 0 0,-1-1 0,1 1 0,-1-2 0,0-1 0,0 0 0,2 0 0,-1-1 0,1 1 0,-1-4 0,1 0 0,3 20 0,0-11 0,-2-9 0,0-4 0,-1-1 0,2 4 0,-1 3 0,1 2 0,1 2 0,0 1 0,-1 2 0,0 0 0,-1-4 0,-2-6 0,-1-7 0,0-15 0,-1 1 0,0-9 0</inkml:trace>
  <inkml:trace contextRef="#ctx0" brushRef="#br0" timeOffset="-154994.73">25254 5057 24575,'8'10'0,"4"1"0,6 4 0,4 4 0,0 4 0,1 4 0,-2-2 0,-4-3 0,0-2 0,-3-3 0,-1-2 0,-2-2 0,-3-3 0,-3-3 0,-1-2 0,-2-1 0,1-1 0,1 1 0,-2 1 0,2-2 0,-2-1 0,2 1 0,-1 2 0,3 1 0,1 3 0,1 1 0,1 1 0,0 1 0,-2 0 0,0 0 0,-1 0 0,0-1 0,0-2 0,-1-4 0,0-2 0,-1-3 0,0-4 0,2-6 0,2-6 0,2-5 0,8-7 0,12-9 0,-9 15 0,2 0 0,3-2 0,2-1 0,0 1 0,0 0 0,-4 4 0,-2 0 0,12-12 0,-13 11 0,-12 8 0,-4 3 0,-4 4 0,-1 1 0,0 1 0,0 3 0</inkml:trace>
  <inkml:trace contextRef="#ctx0" brushRef="#br0" timeOffset="-150880.73">15467 6170 24575,'0'10'0,"0"17"0,0 1 0,0 5 0,0 13 0,1 5-673,-1-10 0,1 1 0,0 1 673,1 2 0,1 0 0,0 0 0,1-1 0,0-1 0,0 0 165,0-6 1,1-1 0,-1-1-166,3 11 0,-1-4 185,-1-8 0,0-3-185,4 12 0,-1-14 0,-4-13 0,-1-9 0,-2-5 1029,1-2-1029,1-3 123,2 1-123,1-1 0,5 0 0,7-1 0,18-3 0,-6 3 0,4 2 0,2 0 0,4 0 0,3 1-820,2 0 1,3 0 0,4 0 0,3 1 647,-11-1 1,2 1 0,3 1 0,1-1 0,2 0 0,0 0 0,1-1-157,-10 1 0,1-1 0,0 0 1,1 1-1,1-1 0,0 0 1,0 0-1,1-1 0,1 1 1,-1 0 142,1-1 1,0 1 0,1-1 0,1 0 0,0 0 0,0 0 0,0 0 0,0 0 0,1 0 0,-1 0 0,0-1-90,-4 1 1,0 0 0,0 0 0,1-1 0,-1 1 0,0-1 0,0 1 0,1-1 0,-1 1 0,0-1 0,-1 1 0,1-1 248,2 0 1,0 0-1,0 0 1,0 0 0,0 0-1,0 0 1,-1-1 0,0 1-1,1 0 1,-1 0 0,-1 1-188,4-1 0,0 0 0,-1 0 0,1 0 1,-1 1-1,0-1 0,0 0 0,-1 1 1,-1 0-1,0-1 212,0 1 0,-1 0 0,-1 0 0,0 1 0,0-1 0,-1 0 0,0 1 0,1-1 0,-1 1-9,5-1 0,-1 1 0,1 0 1,0-1-1,-1 1 0,-1 0 1,0 1-1,-1-1 9,0 0 0,0 1 0,-1-1 0,-1 1 0,0 0 0,0-1 0,-1 1 202,6 0 1,-1 0 0,-1 0-1,1 0 1,-1 0 0,0 0-203,-2 0 0,1 1 0,-1-1 0,0 1 0,-1-1 0,0 1 0,3 0 0,0 1 0,-1-1 0,-1 1 0,1-1 0,1 1 0,-1-1 0,0 1 0,0-1 0,-1 1 0,-2-1 0,-1 1 0,0-1 0,0 1 0,0-1 0,-1 0 0,1 0 0,-1-1 0,1 1 0,-1-1 393,0 0 1,0 0-1,0-1 1,0 1 0,0-1-394,-1 1 0,1-1 0,-1 1 0,1-1 0,0 0 0,1 1 0,1-1 0,0 1 0,0-1 0,-1 1 0,0-1 0,-1 1 0,0-1 0,0 1 0,0 0 0,0 0 0,0 0 0,1 0 0,-1 0 0,0 0 0,0 0 0,1 0 0,-1 0 0,0 0 0,0 0 0,9 1 0,-1 0 0,1 0 0,-1 1 602,-2 0 1,1 1-1,-1 0 1,-1 1-603,-3-1 0,-2 1 0,1 1 0,-2-1 816,10 3 1,-1-1 0,-1 1-817,-3-1 0,0 0 0,-1 0 0,-4 0 0,0-1 0,0-1 0,-1 0 0,0 0 0,0-1 0,1 0 0,0-1 0,0 0 0,1-1 0,0 0 0,1-1 0,0 1 0,-1-1 0,1-1 0,-2 1 0,0 0 0,-1-1 737,-1 0 1,0-1 0,0 0-738,-1 0 0,-1-1 0,0-1 0,1 0 0,0 0 0,0-1 0,2 0 0,0-1 0,0 1 0,2 0 0,0 0 0,0-1 0,-1 1 0,0 0 0,0 0 0,-2-1 0,0 1 0,-1 0 0,12-2 0,-2 0 1024,-6 0 0,-2 0-1024,-6 0 0,-2 0 830,-2-1 1,-1 0-831,2-3 0,1 0 505,2-1 1,0-1-506,4-1 0,0-1 266,-1 0 1,-1 0-267,-4 3 0,-2 0 0,15-7 0,-17 6 0,-13 5 0,-8 0 0,-3 0 0,-2 0 0,-1 0 0,0-5 0,0-6 0,-1-10 0,-2-9 0,-2-6 0,-3 2 0,0 6 0,-1 9 0,2 8 0,0 1 0,0-1 0,-4-5 0,-2-6 0,-2-3 0,-1 0 0,4 6 0,2 8 0,6 9 0,1 5 0</inkml:trace>
  <inkml:trace contextRef="#ctx0" brushRef="#br0" timeOffset="-149330.73">25455 6443 24575,'0'-20'0,"2"-4"0,2-5 0,4-2 0,3 1 0,2 4 0,0 5 0,1 2 0,0 3 0,0 1 0,0 1 0,-1 3 0,-1 1 0,-3 3 0,-2 1 0,-1 2 0,-1 2 0,1 1 0,-1 0 0,0 1 0,0 0 0,1 0 0,1 0 0,2 2 0,2 4 0,6 5 0,6 5 0,4 2 0,1 0 0,-2-1 0,-5 0 0,-4-1 0,-3-1 0,-2-1 0,-2-5 0,-2-2 0,-3-3 0,-2-2 0,-2-1 0</inkml:trace>
  <inkml:trace contextRef="#ctx0" brushRef="#br0" timeOffset="-145943.73">17837 6166 24575,'0'18'0,"0"7"0,0 9 0,0 5 0,0-5 0,0-5 0,0-9 0,0-8 0,0-4 0,0-3 0,0-1 0,1 0 0,1-1 0,2 1 0,4 4 0,9 6 0,7 8 0,10 8 0,-15-14 0,2 1 0,3 0 0,1-1 0,4 1 0,2-1 0,5 2 0,3-1 0,-9-5 0,2 0 0,0 0-181,2 0 0,1 0 0,1 0 181,1-1 0,-1 0 0,2 0 0,1-1 0,2 0 0,0-1-404,1-1 0,2 0 0,0 0 404,3-1 0,2-1 0,0 0 0,-9-2 0,1 0 0,0 0 0,0 0-387,0-1 0,0 0 0,0 0 0,1-1 387,0 0 0,1 1 0,-1-1 0,0 0 0,-1-1 0,0 1 0,0 0 0,0-1 0,-1 0 0,0-1 0,0 1 0,-1-1 0,1 1 0,0-1 0,0 0 0,1 0 0,1-1 0,1 0 0,1-1 0,0 0-550,3 0 1,1-1 0,1 0 0,1 0 549,-7 0 0,1 0 0,0-1 0,0 1 0,2 0-381,-5 0 1,0 0 0,1 0 0,1 1 0,-1-1 0,1 1 380,1-1 0,1 1 0,0 0 0,0 0 0,1 0 0,-1 1 0,1-1 0,1 1 0,0-1 0,0 1 0,0 0 0,1-1-461,1 0 1,0 0 0,1 0 0,0 0 0,-1-1 0,0 0 460,-3 1 0,0-1 0,-1 0 0,1 0 0,-1-1 0,0 0 0,0 0 0,-1 0 0,1 0 0,-1-1 0,0 0 0,0 0-145,-1-1 1,1 0-1,-1 0 1,0 0 0,0 0-1,-1 0 145,7-1 0,0 0 0,-1 0 0,1 1 0,0-1 0,-7 1 0,1 1 0,0-1 0,0 0 0,0 1 0,-1 0 0,6 0 0,-1 0 0,0 1 0,0-1 0,-1 1 46,-2 1 1,-1 0-1,1 0 1,-2 1-1,0 0-46,6-1 0,-1 1 0,-1 0 0,-2 0 491,8 0 0,-3 0 0,0 0-491,-5 0 0,-2 0 0,-1 0 1638,10-1 0,-3 0-1367,-4 1 0,-1 0-271,-1 1 0,0 0 0,0 0 0,0 1 0,4 0 0,1 0 0,2 0 0,0 0 0,0 0 0,-1 0 0,-1 0 0,-1 0 0,-4 0 0,-2 0 1417,-4 0 0,0 0-1417,-5 0 0,-1 0 1029,-3 0 1,-2 0-1030,17 0 898,-8 0-898,-7 0 95,-4 0-95,-1 0 0,4 0 0,4 0 0,10 0 0,8 3 0,-22 0 0,0 1 0,0 0 0,-1 1 0,20 7 0,-8-3 0,-2-4 0,-1-3 0,-2-2 0,-2 0 0,-7 0 0,-7 0 0,-6-2 0,-6-2 0,-2-2 0,0-3 0,3-3 0,2-3 0,1-2 0,-1 0 0,-1 1 0,-4 3 0,-1 4 0,-1 3 0,0 0 0,0 3 0,0-1 0,0 3 0,0 0 0</inkml:trace>
  <inkml:trace contextRef="#ctx0" brushRef="#br0" timeOffset="-142160.73">23066 6192 24575,'7'4'0,"-1"0"0,0 1 0,0 0 0,1 0 0,1-1 0,5-2 0,8 1 0,13 1 0,-9-2 0,2 1 0,8 0 0,1 0 0,4 0 0,2 0 0,2-1 0,0-1 0,4 0 0,0 0 0,0-1 0,-1 0 0,0 0 0,0 0 0,-2 0 0,0 0 0,-3 0 0,0 0 0,-2 0 0,0 0 0,-3 0 0,-1 0 0,-3 0 0,-1 0 0,-5 0 0,-1 0 0,20 0 0,-1 0 0,1 0 0,3 0 0,-20 0 0,1 0 0,0 0 0,1 0 0,2 0 0,1 0 0,1 0 0,0 0 0,0 0 0,0 1 0,3 1 0,0-1 0,-2 1 0,-1 0 0,-2 0 0,-2 1 0,-4-2 0,-2 1 0,13 0 0,-11-1 0,-10-1 0,-4 0 0,-2 0 0,-2 0 0,2 0 0,0-1 0,2-1 0,5-4 0,4-4 0,7-4 0,2-3 0,0-3 0,-4-1 0,-6 3 0,-7 5 0,-6 4 0,-3 2 0,-1 0 0,-1 0 0,2-3 0,1-1 0,0 0 0,-1 2 0,-3 3 0,-1 2 0,-1 3 0</inkml:trace>
  <inkml:trace contextRef="#ctx0" brushRef="#br0" timeOffset="-140444.73">25058 6077 24575,'16'0'0,"3"0"0,0 0 0,1 0 0,-2 0 0,-3 0 0,0 0 0,-3 0 0,-2 0 0,-1 0 0,-3 0 0,-1 0 0,-1 0 0,-3 1 0,0 2 0,-1 1 0,0 1 0,1-1 0,0-1 0,1-1 0,4-2 0,4 0 0,6 0 0,4 0 0,-2 0 0,-4 0 0,-1 0 0,-6 0 0,-1 1 0,-4 1 0,-2 4 0,0 2 0,0 3 0,0 1 0,0 0 0,0-1 0,0-1 0,0-2 0,0-1 0,0-2 0,1 0 0,1 0 0,-1 0 0,1 0 0,0 2 0,2 1 0,0 1 0,1 0 0,2 2 0,-3-5 0,2 1 0,-5-6 0,0 0 0</inkml:trace>
  <inkml:trace contextRef="#ctx0" brushRef="#br0" timeOffset="-138562.73">25289 6390 24575,'14'0'0,"3"0"0,2-2 0,3-5 0,-1-3 0,0-3 0,-4 1 0,-4 2 0,-1 0 0,-3 2 0,-2 1 0,0 2 0,-2 0 0,0 0 0,1-1 0,1-4 0,3-2 0,2 0 0,1 0 0,-2 2 0,-5 5 0,0 0 0,-5 1 0,1 0 0,1 0 0,0 0 0,-1 3 0,0 4 0,-1 6 0,0 4 0,0 2 0,1-1 0,-1 0 0,1-1 0,2 0 0,2 0 0,1 1 0,0-1 0,2-1 0,-2-1 0,0-1 0,-2-1 0,-1-2 0,-1-1 0,-1 0 0,0 0 0,1 0 0,-1-1 0,1 0 0,0-1 0,-1-1 0,0-1 0,0 0 0,0 0 0,-1-1 0</inkml:trace>
  <inkml:trace contextRef="#ctx0" brushRef="#br0" timeOffset="-108578.73">7673 5442 24575,'0'-47'0,"0"17"0,0-3 0,0-4 0,0-3 0,0 0 0,0 0 0,0 4 0,0 3 0,0 5 0,0 1 0,0-22 0,0 1 0,0 22 0,0-1 0,0 0 0,0 0 0,0-22 0,0 13 0,0 13 0,0 7 0,0 4 0,0 2 0,0-1 0,0 1 0,0 1 0,0 1 0,0 1 0,0 2 0,2 1 0,1 3 0,5 1 0,6 0 0,8 1 0,17 0 0,-11 0 0,2 0 0,8 0 0,3 0 0,6 0 0,3-1-315,-13 1 0,1-2 1,1 1 314,3 0 0,2 0 0,0 0 0,3 0 0,0 0 0,0 0 0,1 1 0,-1 0 0,1 0 0,-1 0 0,-1 1 0,0 0 0,-1 0 0,-1 1 0,1 1 0,-1 0 0,1 0 0,-1 0 0,2 0 0,0 1 0,0-1 0,-1 0 0,1 0 0,1 1 0,0-2 0,2 1 0,-1 0-440,-9-1 0,1-1 1,0 1-1,0-1 440,2 0 0,1 0 0,0 0 0,1 0 0,3-1 0,0 1 0,1 0 0,1-1-485,-8 1 1,0-1 0,1 0 0,0 1-1,1-1 485,1 0 0,1 1 0,-1-1 0,1 1 0,1 0 0,1-1 0,1 1 0,-1 0 0,1 0 0,0 0 0,1 0 0,0 0 0,-1 0 0,1 0 0,0 0 0,-2 0 0,1 0 0,-1-1 0,0 1 0,-1-1 0,-1 0 0,-1 1 0,-1-1 0,0 0 0,0-1-326,6 1 1,0 0 0,-2 0 0,0-1 325,-3 0 0,-2 0 0,0 0 0,-1 0 41,7 0 1,-1 0 0,-2 0-42,-4 0 0,-2 0 0,0 0 0,12 0 0,-3 0 701,-8 0 0,-3 0-701,-6 0 0,-2 0 2458,16 0-2458,-6 0 1670,1 0-1670,-14 0 0,2 0 385,5 0 1,2 0-386,6 0 0,1 0 0,4 0 0,0 0 0,-1 1 0,0 0 0,-1 1 0,-2 1 0,-4 0 0,-1 1 0,-4 1 0,-1 0 0,-3-1 0,-1 1 0,-3-1 0,1 0 0,19 3 0,-3-3 0,-2-1 0,-1-1 0,0-2 0,1 0 0,-6 0 0,-7 0-3277,-9 0 0,-8 0 3047,-5 0 230,-3 4 0,-2-2 0,0 6 0,0 3 0,-2 7 3276,-2 5 0,-3 3-3044,-2 1-232,1-3 0,0 0 0,3 2 0,0 3 0,1 7 0,1 7 0,0 3 0,0 0 0,2-4 0,-1-4 0,2-5 0,0-3 0,-1-2 0,-1-7 0,1-5 0,0-6 0,1-6 0,0-2 0</inkml:trace>
  <inkml:trace contextRef="#ctx0" brushRef="#br0" timeOffset="-106990.73">13031 5273 24575,'13'25'0,"6"2"0,13 7 0,-15-16 0,2 1 0,1 0 0,-1 1 0,0 0 0,-1-1 0,12 15 0,-5-6 0,-8-8 0,-4-6 0,-5-2 0,-3-4 0,-2-1 0,-1 0 0,1 1 0,2 3 0,1 3 0,0 0 0,-2-3 0,-1-3 0,-2-4 0,1-2 0,-1-7 0,1-8 0,1-6 0,0-5 0,1 2 0,-1 1 0,2 1 0,2 2 0,0 0 0,0 2 0,1 0 0,0-2 0,3-1 0,2-2 0,1 0 0,0 4 0,-3 4 0,-5 7 0,-3 4 0</inkml:trace>
  <inkml:trace contextRef="#ctx0" brushRef="#br0" timeOffset="-104346.73">7458 5568 24575,'0'-20'0,"0"-23"0,0 4 0,0-4 0,0 6 0,0-3 0,0 0-675,0-5 1,0-2 0,0 1 674,0 0 0,0 1 0,0 0 0,0 3 0,0 1 0,0 0 0,0 2 0,0 1 0,0 1 85,0 1 0,0 1 0,0 1-85,0-1 0,1 1 0,-1 1 0,2-14 0,0 2 213,0 3 1,1 2-214,0 3 0,1 2 0,-2 2 0,1 2 0,0 3 0,-1 1 1022,3-23-1022,0 4 319,1 3-319,0 5 0,-2 8 0,1 11 0,0 8 0,0 7 0,1 2 0,0 2 0,1 0 0,3 2 0,3 2 0,6 5 0,8 4 0,15 4 0,-12-6 0,3 0 0,12 1 0,4-1-713,-8-2 0,3 0 1,3-1 712,-11-2 0,3 0 0,1-1 0,1 0 0,1 1-547,-1-1 1,2 0 0,0 0 0,2-1 0,0 1 0,1-1 458,-1 0 1,0-1 0,1 1 0,1-1-1,0 0 1,0-1 0,0 1 87,2 0 0,0-1 0,0 0 0,0 0 0,1 0 0,-1 0 0,0-1 0,0 0 0,-1 0 0,0 0 0,0 0 0,0-1 0,0 1 0,-1-1 0,-1 0 0,-1 0 0,1 0 0,-1 0 0,0 0 0,0 0 0,0 0 0,4 1 0,0-1 0,0 1 0,0-1 0,0 1 0,-1-1-453,1 1 0,-1 0 1,0 0-1,1 0 1,-1 0-1,0 1 453,-1-1 0,0 0 0,0 1 0,0-1 0,0 1 0,1 0 0,-5 0 0,0 0 0,0 0 0,1 0 0,-1 0 0,1 0 0,-1 0 0,0 0 0,0 1 0,0-1 0,0 1 0,0-1 0,0 1 0,1-1 0,0 1 0,0-1 0,0 1 0,1 0 0,-1-1 0,1 1 0,-1 0-343,1-1 0,0 1 0,1-1 0,-1 0 1,0 0-1,0 1 0,0-2 343,5 1 0,-1 0 0,1 0 0,-1-1 0,0 1 0,0-1 0,0 0 0,1 0 0,-1-1 0,0 1 0,0-1 0,-1 1-81,-2-1 1,-1 0-1,-1 0 1,1 0-1,-2 0 1,1 1 80,4 0 0,-1 0 0,0 0 0,0 0 0,0 1 0,-1 1 0,-1 0 0,0 0 0,1 1 0,0 0 0,-5 1 0,1 0 0,-1 0 0,1 1 0,1 0 0,0-1 6,4 2 1,1-1 0,1 1-1,0 0 1,0-1 0,1 1-7,-7-2 0,1 1 0,0-1 0,0 1 0,0-1 0,0 0 0,1 0 0,0 0 0,1 0 0,0 0 0,0-1 0,-1 1 0,1-1 0,-1 0 0,5 0 0,1 0 0,-1 0 0,-1-1 0,1 1 0,-2-1 72,-3 1 1,0-1 0,-1 1 0,0-1-1,-1 0 1,0 1-73,6 0 0,0 0 0,-1 0 0,0 0 0,-2 0 242,-4-1 0,-1 1 0,-1-1 0,0 1 0,-1-1-242,7 1 0,-1-1 0,0 1 0,0-1 0,1-1 0,0 1 0,0-1 0,0 0 0,1 0 0,0-1 0,1 0 0,-1 0 0,0-1 0,1 0 0,-1-1 0,0 0 0,-3 0 0,-1-1 0,0 0 0,-2-1 478,8-1 0,-1-1 1,-2 0-479,-6 0 0,-2 0 0,-1-1 1576,9 0 0,-2-1-1576,-3 3 0,-1 0 1315,-3 2 0,-1 0-1315,-2 2 0,0-1 1001,-1 1 0,0 0-1001,1 1 0,0 0 0,4 1 0,2 2 0,3 0 0,2 2 0,3-1 0,-1 1 0,2-1 0,-2-1 0,-2-2 0,0 0 360,-5-1 0,-1-1-360,-5 0 0,-2 0 0,-6 0 0,-2 0 0,12 0 0,-18 0 0,-9 0 0</inkml:trace>
  <inkml:trace contextRef="#ctx0" brushRef="#br0" timeOffset="-100909.73">17687 4540 24575,'14'0'0,"22"0"0,-4 0 0,6 0 0,-3 0 0,3 0 0,3 0-820,-2 0 1,2 0 0,2 0 0,0 0 614,4 0 0,1 0 0,1 0 0,1 0 205,-8 0 0,1 0 0,0 0 0,0 0 0,1 0-359,0 0 0,1 0 0,1 0 0,-1 0 0,0 0 359,-1 0 0,-1 0 0,1 0 0,-1 0 0,0 0 0,-1 0 0,0 0 0,-1 1 0,0-1 0,-1 0 49,7 1 0,-1 0 0,-1 0 1,-1 0-50,-5 0 0,-1 0 0,0 0 0,-2 1-137,8-1 1,-1 2 0,-1-2 136,-5 1 0,-1-1 0,0 1 0,14 0 0,-2 0 848,-3 1 0,-1-1-848,-4 1 0,-2-1 1234,-2 0 0,-1 1-1234,-8-1 0,-2-1 1372,13 1-1372,-12-1 567,-8-1-567,-3 0 1,-3 0-1,3 0 0,6 1 0,7 0 0,8 2 0,5 1 0,4-1 0,4 3 0,-19-5 0,13 4 0,-13-4 0,7 1 0,-3-1 0,-11 0 0,-6 0 0,-5 1 0,-6 0 0,-2-1 0,-4 2 0,0 1 0,-1-1 0,-1 1 0,-3-2 0,-1 0 0,-1-1 0,2-1 0,3 0 0,1 0 0,6 0 0,-2 0 0,2 0 0,-2 0 0,0 0 0,0 0 0,0 0 0,1 0 0,0 0 0,2 0 0,2 0 0,4 0 0,1 0 0,1 0 0,0 0 0,-8 1 0,-1 1 0,-5 1 0,0 2 0,0 2 0,0 2 0,-2 3 0,0 2 0,-1 0 0,0 0 0,1 1 0,0 1 0,0 1 0,0 2 0,-1 3 0,2 3 0,0 6 0,-1 5 0,1 5 0,-1 4 0,1 1 0,1-1 0,0-8 0,0-7 0,0-9 0,0-7 0,0-5 0,0-4 0,0-1 0,0-1 0,0 1 0,0 3 0,0 6 0,0 5 0,0 6 0,0 1 0,0-5 0,0-5 0,0-3 0,0-7 0,0-1 0</inkml:trace>
  <inkml:trace contextRef="#ctx0" brushRef="#br0" timeOffset="-95781.73">15485 5617 24575,'0'-24'0,"0"-3"0,0-9 0,0-5 0,0 0 0,0 4 0,0 10 0,0 8 0,0 7 0,0 2 0,0 5 0,0 0 0,0 3 0,0-1 0,0 1 0,0-1 0,0-1 0,0 0 0,0-1 0,0 1 0,0-2 0,0-5 0,0-11 0,0-8 0,0-6 0,0-3 0,0 3 0,0 4 0,0 7 0,0 6 0,0 5 0,0 3 0,0 1 0,0 3 0,0 0 0,0 0 0,0 0 0,0 0 0,0 0 0,0 1 0,2 2 0,4 2 0,7 4 0,8 3 0,12 4 0,-9-4 0,1 0 0,9 0 0,2-2 0,11 0 0,3-1-416,-11-1 1,2-1 0,2 1 415,4-1 0,2 0 0,0 0 0,-10 0 0,0 0 0,0 0 0,1 0 0,0 0 0,0 0 0,1 0 0,0 0 0,-1 0 0,0 0 0,0 0 0,0 0 0,-2 0 0,0 0 0,0 0 0,-1 0 0,8 0 0,1 0 0,-2 0-146,-6 0 1,0 0-1,-1 0 146,-2 0 0,0 1 0,-1-1 0,16 2 0,0 0 0,0 1 0,-1-1 0,-1 1 0,-1-1 0,-2 1 0,-1 0 0,-3-1 0,1 1 0,2 1 0,1 0 0,3 0 0,1 1 0,-15-2 0,1 0 0,0 0 0,3 0 0,0-1 0,1 1 0,0-1 0,0-1 0,0 1 0,2-1 0,0-1 0,1 1-387,2-1 1,0 0 0,2 0 386,2 0 0,1 1 0,0-1 0,-9 1 0,0 0 0,1 0 0,-1 1 0,2-1 0,0 1 0,-1 1 0,1-1 0,-2 1 0,0 0 0,1 0 0,-1 1 0,-1-1 0,0 0 0,1 1 0,-1-1 0,1 0 0,0 0 0,0 1 0,0-2-372,1 1 0,1-1 0,-1 0 0,1 0 372,1 0 0,0 0 0,0-1 0,0 1 0,0-1 0,0 0 0,0 1 0,-1-1 0,-3-1 0,-1 1 0,0 0 0,-1-1 158,10 1 1,-2 0 0,-1-1-159,-4 0 0,-1 0 0,-2 0 0,10 0 0,-1 0 193,-6 0 0,-1 0-193,-8 0 0,-2 0 1119,16-1-1119,-11 0 1670,-8-1-1670,-6 0 679,-4 1-679,-2 0 0,-1 0 0,3 1 0,1 0 0,1 0 0,-2 0 0,-3 0 0,-6 1 0,-2 1 0,-9 4 0,-6 2 0,-5 2 0,-4 0 0,-1 0 0,0-2 0,3-3 0,2-3 0,4-1 0,1-1 0,2 0 0,1 0 0,0 0 0,2 0 0,0 0 0,0 0 0,0 0 0,0 0 0,3 1 0,1 2 0,1 5 0,0 8 0,-1 7 0,-1 6 0,-2 2 0,-3-2 0,-1-6 0,3-7 0,2-5 0,2-5 0,1-1 0,0-3 0,0 0 0,0 1 0,0-1 0,0 1 0,-2 0 0,1-1 0,-1 1 0,2-1 0,0 1 0,-1 0 0,-1 2 0,0 1 0,-1 0 0,0 2 0,0 1 0,1-4 0,0-1 0,3-15 0,-1 7 0,1-8 0</inkml:trace>
  <inkml:trace contextRef="#ctx0" brushRef="#br0" timeOffset="-3560.73">31115 13177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37:18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8224 11884 24575,'21'0'0,"18"0"0,-8 0 0,3 0 0,9 0 0,3 0-585,-9 0 0,1 0 1,0 0 584,4 0 0,1 0 0,-1 0 0,3 0 0,0 0 0,-1 0 0,1 0 0,-1 0 0,-1 0 0,-2 0 0,-2 0 0,0 0 0,0 0 0,0 0 0,-2 0 89,-2 0 0,0 0 0,-1 0-89,15 0 0,0 0 0,-3 0 0,0 0 0,-6 0 0,0 0 181,-2 0 0,-1 0-181,-4 0 0,0 0 0,-3 0 0,0 0 0,0 0 0,-1 0 443,1 0 0,-1 0-443,0 0 0,0 0 119,-1 0 1,-1 0-120,22 0 0,-7 0 0,-5 0 0,-6 0 0,-1-1 0,2-1 0,8 1 0,-15-1 0,1 1 0,5 0 0,2 0 0,2 0 0,2 0 0,0 0 0,0 1 0,-3 0 0,-1 0 0,-4 0 0,-1 0 0,16 0 0,-12 0 0,-11 0 0,-5 0 0,-9 0 0,0 0 0,-5 0 0,0 0 0,1 0 0,0 0 0,0 0 0,-1 0 0,1 1 0,0 1 0,-2 0 0,-1 0 0,-4-1 0,2-1 0,-2 0 0</inkml:trace>
  <inkml:trace contextRef="#ctx0" brushRef="#br0" timeOffset="2449">8165 12899 24575,'22'0'0,"18"0"0,-10 0 0,2 0 0,9 0 0,3 0 0,-11 0 0,2 0 0,1 0-342,2 0 1,2 1-1,0 0 342,1 0 0,0 1 0,0 1 0,0-1 0,1 2 0,-1-1 0,-2 1 0,-1 0 0,0 0 0,-3 0 0,-1 0 0,-1 0 126,14 0 0,-2 0-126,-6-1 0,-1-1 0,-3 1 0,-2-1 0,-3 0 0,-1-1 0,-2 0 0,-1 1 0,20 0 773,-4 1-773,-3 1 0,-5 1 0,-4-1 0,-5-1 0,-5 0 0,-3-1 0,-2-1 0,-1 0 0,1 0 0,3 0 0,4 2 0,5 0 0,2 1 0,0 0 0,2 0 0,-4-1 0,-1-2 0,-7 0 0,-4-1 0,-5 1 0,-3 1 0,-3-1 0,-2 1 0,-1 0 0,0 1 0,0-2 0,-1 0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37:34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14346 5797 24575,'0'-5'0,"0"-1"0,0 1 0,0-1 0,-1 0 0,-1-4 0,0-5 0,-2-9 0,0-15 0,1 14 0,1-3 0,-2-5 0,1-1 0,0-2 0,-1 1 0,1 0 0,0 2 0,0 4 0,0 1 0,-1-20 0,0 4 0,1-3 0,0-2 0,1 23 0,1 1 0,-3-20 0,2 5 0,-1 7 0,-1 6 0,1 7 0,1 5 0,0 6 0,3 4 0,1 3 0,2 4 0,2 2 0,2 2 0,7 2 0,16 1 0,-4-4 0,4-1 0,14 1 0,4 1-448,-9-2 0,3 0 0,0 1 448,-6-2 0,1 1 0,1 0 0,0 0 0,2 0 0,0 0 0,0 0 0,1 0 0,0 0 0,1 0 0,-1 0 0,1 0 0,-1-1 0,1 1 0,-1-1 0,0 1 0,-1-1 0,0 0 0,-1 1 0,1-1 0,-3 0 0,0 0 0,0 0 0,-1 0 0,11 1 0,-2-1 0,0 1 0,-1-1 0,-2 1 0,0-1-254,-1 1 0,0-1 0,-1 0 254,0 1 0,0-1 0,-1 1 0,0-1 0,0 1 0,-1-1 0,0 1 0,-1-1 0,1 0 0,0 0 0,-1-1 0,1 0 0,-1 0 0,0-1 0,0 0 0,1 0 0,-1 0 0,1-1 0,-2 1 0,0-1 0,0 1 0,-2 0 0,0-1 0,1 1 0,0 0 0,1-1 0,0 1 0,1 0 0,0-1 0,0 1 0,4-1 0,0 1 0,1 0 0,-1-1 0,0 1 0,1 0 0,0 0 0,1-1 0,0 1 0,0 0 0,0-1 0,0 0 0,-1 1 0,1-1 0,-1 1 0,3 0 0,-1 1 0,0-1 0,-3 1 0,0 0 0,-1 0 0,-2 0 0,-1 0 0,0 0-5,-3-1 1,-1 1 0,-1-1 4,9 1 0,-2 0 0,-7-1 0,-2 1 0,14-1 1290,-14 1-1290,-6-1 815,-2 0-815,5 1 14,9-2-14,10 0 0,-20 0 0,1 0 0,2 0 0,1 0 0,-1 0 0,-1 0 0,-3 0 0,-2 0 0,15 0 0,-15 0 0,-7 0 0,-3 0 0,5 0 0,8 0 0,9 0 0,8 0 0,6 0 0,-25 0 0,0 0 0,24 0 0,-3 0 0,-5 0 0,-6 0 0,-4-1 0,-9-1 0,-5 1 0,-4-1 0,-7 3 0,-3 6 0,-6 6 0,-3 7 0,0 4 0,-1 0 0,1 0 0,1-2 0,0-2 0,1-2 0,-1-2 0,2-1 0,-1-1 0,2 0 0,-1-1 0,0 1 0,0 2 0,-1 4 0,0 1 0,0 1 0,1 1 0,0-1 0,0 1 0,2 1 0,0-2 0,0-2 0,-1-5 0,1-3 0,0-9 0,1 1 0,0-6 0</inkml:trace>
  <inkml:trace contextRef="#ctx0" brushRef="#br0" timeOffset="1300">19123 5558 24575,'4'23'0,"6"7"0,5 4 0,5 2 0,-1-5 0,-1-5 0,-5-7 0,-4-9 0,-2-6 0,-4-3 0,1 0 0,-2 0 0,0 0 0,1 0 0,0-1 0,3-1 0,4-4 0,13-11 0,13-9 0,-12 8 0,1-1 0,2-1 0,1 0 0,-2 2 0,-1 1 0,17-11 0,-13 10 0,-9 8 0,-12 5 0,-2 3 0</inkml:trace>
  <inkml:trace contextRef="#ctx0" brushRef="#br0" timeOffset="6300">16772 6618 24575,'2'26'0,"0"3"0,-2 3 0,0 1 0,0-2 0,0-1 0,0-2 0,0-4 0,0-5 0,0-3 0,0-3 0,0-3 0,0 0 0,0-5 0,0 1 0,2-5 0,2 1 0,0 0 0,1 0 0,1 1 0,0 1 0,2 4 0,4 2 0,4 4 0,8 3 0,14 2 0,-13-9 0,3-1 0,6 0 0,2 0 0,4-1 0,1-1 0,7 0 0,1-1-224,-14-2 0,0-1 1,1 1 223,2-1 0,0 0 0,1 0 0,3 0 0,1-1 0,0 1 0,0 0 0,0 1 0,0-1 0,-1 0 0,-1 1 0,0 0 0,-2-1 0,0 0 0,-1 1 0,-3 0 0,0-1 0,-1 1 0,0 0 0,-1-1 0,1 0 0,1 1 0,1 0 0,0-1 0,-1 1 0,-1-1 0,1 1 0,1-1 0,-1 0 0,1-1 0,0 1 0,0 0 0,0-1 0,-2 1 0,0-1 0,-1 0-40,16 1 1,0 0 39,-3 0 0,-1 0 0,-3-1 0,-1 0 0,-2 0 0,0 0 0,-3-1 0,-2 0 0,-3 0 0,-1 0 0,-4-1 0,0 0 668,19 0-668,-6 0 82,-5 0-82,-2 0 0,-3 0 0,-4 0 0,-6 0 0,-6 0 0,-5 0 0,-4-1 0,-2-1 0,-1-2 0,-1-2 0,0-1 0,0-2 0,-1 1 0,0 0 0,-1 1 0,-1 2 0,0-3 0,1-4 0,-2-6 0,0-7 0,1-12 0,2-9 0,0 20 0,1-2 0,0 0 0,0 0 0,0 3 0,0-1 0,0-20 0,-1 8 0,0 7 0,-1 8 0,1 7 0,0 6 0,0 4 0,0 2 0,0-1 0,1-3 0,0-2 0,0 1 0,-1 2 0,1 4 0,-1 3 0</inkml:trace>
  <inkml:trace contextRef="#ctx0" brushRef="#br0" timeOffset="7785">19134 6820 24575,'0'-8'0,"2"-3"0,4-1 0,3-3 0,3 1 0,-1-1 0,0 1 0,1 0 0,2 0 0,-1-1 0,1 0 0,-1 0 0,0 0 0,1-1 0,1-2 0,-1 2 0,-1 2 0,-2 4 0,-4 5 0,-2 2 0,-3 3 0,-1 2 0,1 5 0,1 8 0,6 11 0,7 9 0,8 5 0,-8-19 0,1 0 0,0-1 0,1-1 0,17 16 0,-7-8 0,-7-7 0,-6-7 0,-6-5 0,-4-2 0,-2-4 0,-2-1 0</inkml:trace>
  <inkml:trace contextRef="#ctx0" brushRef="#br0" timeOffset="17951">3392 6498 24575,'4'9'0,"3"4"0,4 2 0,3-1 0,0-3 0,1-6 0,2-3 0,1-2 0,0-1 0,-2-2 0,-2-4 0,-3-4 0,-5-2 0,-6-2 0,-7 0 0,-5 0 0,-5 3 0,-1 3 0,2 4 0,3 3 0,1 2 0,1 1 0,2 4 0,0 6 0,1 5 0,2 1 0,2 2 0,2 0 0,2-1 0,2 0 0,3-3 0,3-2 0,4-4 0,0-4 0,-1-3 0,-1-3 0,-1-3 0,-2-3 0,-1-4 0,-4 0 0,-1 0 0,-1 0 0,0 6 0,0 1 0</inkml:trace>
  <inkml:trace contextRef="#ctx0" brushRef="#br0" timeOffset="20000">3603 6490 24575,'33'0'0,"8"0"0,-14 0 0,2 0 0,3 0 0,0 0 0,3 0 0,0 0 0,0 0 0,-1 0 0,-1 0 0,-2 0 0,-2 0 0,-1 0 0,18 3 0,-8 5 0,-6 5 0,-5 6 0,-3 2 0,-1 2 0,-3 3 0,-2-1 0,-2 2 0,-3-2 0,-3-2 0,-4-1 0,-2-2 0,-4 2 0,-5 2 0,-8 2 0,-10 6 0,6-12 0,-2 0 0,-4 4 0,0 0 0,-3 4 0,1 0 0,-2 2 0,0 1 0,0 0 0,1 1 0,1-1 0,0-2 0,2-2 0,1-1 0,4-6 0,1-1 0,-9 6 0,10-9 0,7-7 0,2-4 0,3-3 0,1-1 0,-1 0 0,0 0 0,0-1 0,2-4 0,2 2 0,0-2 0</inkml:trace>
  <inkml:trace contextRef="#ctx0" brushRef="#br0" timeOffset="21616">3890 7109 24575,'0'14'0,"0"11"0,-1 11 0,-4 13 0,-2 0 0,2-25 0,-1 1 0,-6 23 0,1-11 0,2-7 0,3-11 0,4-8 0,2-5 0,0-3 0,0-1 0,0 1 0,0 0 0,1 0 0,0 1 0,3-1 0,-2-1 0,3-1 0,1-1 0,1 0 0,1-3 0,4-1 0,7 0 0,8 2 0,8 2 0,6 0 0,1 0 0,-5 0 0,-6 0 0,-10 0 0,-6 0 0,-1 0 0,-9 0 0,1 0 0</inkml:trace>
  <inkml:trace contextRef="#ctx0" brushRef="#br0" timeOffset="24168">3522 7570 24575,'-11'0'0,"-5"0"0,-7 4 0,-7 5 0,-6 5 0,-1 6 0,0 0 0,5 0 0,8-4 0,6-4 0,8-1 0,3-2 0,3 2 0,0 2 0,1 6 0,-2 4 0,-1 5 0,-1 2 0,-1 3 0,2 1 0,1 0 0,1 0 0,2-6 0,1-6 0,0-6 0,1-5 0,1-5 0,2-2 0,2-2 0,2 0 0,1-1 0,0 1 0,1-1 0,0 1 0,1 1 0,1-1 0,3 2 0,4 1 0,4 2 0,5-1 0,3 1 0,4-3 0,2-2 0,0 0 0,-2-2 0,-2-1 0,-3-3 0,-4-3 0,-3-3 0,-5-2 0,-3 1 0,-3 0 0,-2 0 0,-3-1 0,-1 0 0,-2-2 0,0-7 0,2-13 0,3-12 0,-2 16 0,0-2 0,0-2 0,0-2 0,-2 1 0,0 0 0,-1 4 0,-1 1 0,0-13 0,-2 17 0,-1 16 0,-1 5 0,-3 5 0,-3 0 0,-3 0 0,-1 0 0,-1 0 0,0 0 0,2 0 0,1 0 0,3 0 0,0 0 0,1 0 0,1 0 0,1 0 0,0 0 0,2 0 0,0 0 0,-1 0 0,1 0 0,0 0 0,1 1 0,0 0 0,-4 2 0,4-1 0,-3-1 0</inkml:trace>
  <inkml:trace contextRef="#ctx0" brushRef="#br0" timeOffset="26417">4522 6820 24575,'0'-26'0,"1"-19"0,1 11 0,3-2 0,1-6 0,1-1 0,3-3 0,2 2 0,1 2 0,1 2 0,0 5 0,-1 2 0,-2 5 0,1 3 0,5-12 0,-4 16 0,-5 10 0,-2 8 0,-2 3 0,-1 2 0,0 6 0,-1 9 0,0 10 0,-1 8 0,1 9 0,0-19 0,1 1 0,1 4 0,0 0 0,2 3 0,0 0 0,1 2 0,-1 0 0,1 0 0,0-1 0,-1-2 0,1-1 0,-1-3 0,0-2 0,3 16 0,-2-10 0,-4-8 0,-1-9 0,-2-2 0,0-6 0,0-1 0,0-6 0,0-1 0</inkml:trace>
  <inkml:trace contextRef="#ctx0" brushRef="#br0" timeOffset="27634">4556 6728 24575,'17'0'0,"5"0"0,7 0 0,2 0 0,2 0 0,-5 0 0,-4 0 0,-4 0 0,-5 0 0,-3 0 0,-3 0 0,-3 0 0,-1 0 0,-3 0 0,1 0 0,-1 0 0,0 1 0,-1 0 0,0 0 0,0 0 0</inkml:trace>
  <inkml:trace contextRef="#ctx0" brushRef="#br0" timeOffset="33169">3697 7977 24575,'14'0'0,"7"2"0,1 5 0,5 6 0,0 8 0,-3 4 0,-1 0 0,-6-1 0,-4-3 0,-4-3 0,-3 0 0,-2-2 0,-2 2 0,-1 1 0,0 0 0,-1 3 0,0 1 0,0 3 0,0 1 0,0 1 0,0 1 0,-2 1 0,-5 1 0,-5-1 0,-7 2 0,-5 3 0,9-16 0,-2 1 0,-3 2 0,-1 0 0,-6 3 0,-1-1 0,-2 1 0,-1-1 0,-2 0 0,-1 0 0,1-1 0,0-1 0,4-4 0,0 0 0,5-4 0,1-1 0,-9 4 0,14-8 0,11-7 0,4 0 0,2-4 0</inkml:trace>
  <inkml:trace contextRef="#ctx0" brushRef="#br0" timeOffset="34617">3396 8756 24575,'0'24'0,"-3"3"0,-5 2 0,-2-1 0,-2-5 0,3-7 0,3-4 0,3-3 0,2-3 0,1-1 0,0 1 0,0 0 0,0-1 0,0-1 0,1-1 0,1 0 0,0 1 0,0-1 0,1 1 0,-2-3 0,1 0 0,2-1 0,-1 0 0,2 0 0,2 0 0,1 0 0,2-1 0,2 0 0,5 0 0,4 0 0,5 1 0,-1 0 0,-3 2 0,-5 2 0,-5 1 0,-4 3 0,-5-3 0,-1 0 0,-2-4 0,0 0 0</inkml:trace>
  <inkml:trace contextRef="#ctx0" brushRef="#br0" timeOffset="35416">2782 9039 24575,'0'0'0</inkml:trace>
  <inkml:trace contextRef="#ctx0" brushRef="#br0" timeOffset="37818">2868 8737 24575,'-14'0'0,"-5"0"0,-4 0 0,-4 0 0,1 0 0,1 0 0,3 1 0,1 3 0,1 5 0,0 4 0,-1 3 0,1-1 0,-2-1 0,-1-1 0,2-1 0,3 0 0,5-3 0,5-1 0,5-2 0,1 0 0,2-1 0,1 1 0,1 0 0,2 1 0,3-1 0,1 2 0,0 1 0,-1 5 0,1 7 0,-1 5 0,0 4 0,2 5 0,-2 0 0,1 0 0,0-4 0,-2-5 0,0-1 0,-1-2 0,-1-1 0,1-1 0,-1-4 0,1-3 0,-1-3 0,1-3 0,1 0 0,2 0 0,0 1 0,1 2 0,1-1 0,-1 1 0,0-2 0,1-4 0,1-2 0,6-1 0,4-1 0,6-1 0,2 0 0,-2-1 0,-2-1 0,-4-6 0,-4-3 0,-2-3 0,-3 0 0,-2 2 0,-1 0 0,-1 0 0,-1 0 0,-1 2 0,0-2 0,-2 2 0,-1-3 0,1-3 0,2-1 0,0-1 0,1 1 0,-3 3 0,-1 4 0,-2 2 0,-1 1 0,0 1 0,0 1 0,0 0 0,0 1 0,-1-1 0,-1 1 0,-2-1 0,-1-2 0,-3-5 0,-2-4 0,-1-5 0,-3-1 0,0 2 0,2 3 0,0 2 0,1 1 0,1 2 0,2 2 0,1 2 0,3 5 0,1 0 0,1 3 0,2 0 0</inkml:trace>
  <inkml:trace contextRef="#ctx0" brushRef="#br0" timeOffset="40421">4128 8907 24575,'0'-21'0,"0"-11"0,0-16 0,0 22 0,0 0 0,0-22 0,0 15 0,0 15 0,0 10 0,0 2 0,0-4 0,0-8 0,0-6 0,0-3 0,2 4 0,-1 6 0,1 6 0,1 4 0,-2 3 0,1 0 0,1 2 0,0 1 0,1 1 0,-1 0 0,1 0 0,1 0 0,0 0 0,1 0 0,3-2 0,2 0 0,3 0 0,3 0 0,-1 1 0,1 1 0,-3 0 0,-2 2 0,-3 3 0,-2 3 0,-2 3 0,-2 2 0,-2 0 0,0-1 0,0 0 0,0 0 0,0 0 0,-1 2 0,-1-1 0,-3 1 0,-5-1 0,-4 1 0,-4-2 0,0-3 0,-2-3 0,2-4 0,1-2 0,3 0 0,4 0 0,3-3 0,3-2 0,1-1 0,1 0 0,1 0 0,0 1 0,1-1 0,3 0 0,4 3 0,5 1 0,3 2 0,0 0 0,2 0 0,-1 0 0,3 2 0,0 3 0,1 3 0,0 2 0,-1 0 0,-2 0 0,-4 0 0,0 0 0,-2 3 0,-1 0 0,-2 1 0,-2-1 0,-2-1 0,-3-1 0,-1 1 0,-1-1 0,0-1 0,-3 0 0,-3-2 0,-3 0 0,-3-2 0,0-2 0,-1-1 0,-2-2 0,1 0 0,1-1 0,0-1 0,1 0 0,1-2 0,0 0 0,2 0 0,2 0 0,0 1 0,0 1 0,2 0 0,1 0 0,1 0 0,1 0 0,0-1 0,1-1 0,0-2 0,1 2 0,0-1 0</inkml:trace>
  <inkml:trace contextRef="#ctx0" brushRef="#br0" timeOffset="44138">3251 7747 24575,'-12'-10'0,"-6"-4"0,-5-10 0,-5-10 0,14 14 0,-1-2 0,0-2 0,1-1 0,0-2 0,1 0 0,-1 0 0,1 0 0,2 1 0,0 1 0,-8-19 0,5 5 0,3 4 0,2-1 0,2-2 0,2 1 0,0 0 0,1 2 0,1 1 0,1-2 0,1 0 0,1-4 0,0 1 0,0-1 0,0 3 0,1 4 0,2 3 0,4 1 0,4-1 0,7-2 0,5 1 0,2 4 0,-2 8 0,-5 8 0,-4 6 0,-3 4 0,2 1 0,0-1 0,2-2 0,-2 1 0,0 0 0,-7 2 0,0 1 0,-7 1 0</inkml:trace>
  <inkml:trace contextRef="#ctx0" brushRef="#br0" timeOffset="47085">2939 6515 24575,'0'14'0,"0"3"0,0 4 0,0 1 0,0-1 0,0-1 0,1-2 0,1-2 0,0-4 0,1-3 0,-2-2 0,-1-5 0,-5-16 0,-3-3 0,-5-14 0,-6-7 0,6 11 0,-1-6 0,6 14 0,1 0 0,-1-3 0,-1-4 0,-4-1 0,2 0 0,2 7 0,3 5 0,2 6 0,4 6 0,3 5 0,3 4 0,3 2 0,0 0 0,1 0 0,0 1 0,2 0 0,4 1 0,6 1 0,5 4 0,5 2 0,4 3 0,-2-2 0,0-2 0,-4-3 0,-5-2 0,-4-1 0,-7-2 0,-3-1 0,-6-1 0,-2-2 0,-2 0 0,-1 1 0,0 1 0,0 2 0,0 0 0,0 1 0,0 0 0,0 1 0,0-1 0,-2 1 0,0 1 0,0 1 0,-1 2 0,1 1 0,0 3 0,1-2 0,1-2 0,0-2 0,-1-3 0,-2-2 0,-2-2 0,-1-1 0,-1-1 0,-2-1 0,0 0 0,1 0 0,3 0 0,1 0 0,2 0 0,2 1 0,1 0 0,0 1 0,0-2 0,0 2 0,-8-12 0,-4-5 0,-8-11 0,2-5 0,3-1 0,2-3 0,1-2 0,0 3 0,-2 3 0,3 8 0,3 7 0,1 4 0,3 3 0,0 2 0,-1-1 0,1 2 0,0 2 0,2 1 0</inkml:trace>
  <inkml:trace contextRef="#ctx0" brushRef="#br0" timeOffset="49652">2457 7610 24575,'0'-10'0,"0"-11"0,0-19 0,0 11 0,0 0 0,-1-5 0,2 0 0,-2 1 0,2 2 0,0 4 0,0 2 0,3-12 0,1 13 0,0 9 0,-1 5 0,0 1 0,-1 1 0,2 1 0,-1 3 0,-1 2 0,-2 1 0,1 0 0,0 1 0,0 3 0,0 6 0,0 7 0,1 7 0,-2 4 0,2-2 0,-2-2 0,2-3 0,1-2 0,0 0 0,2 2 0,2 2 0,1 2 0,0 1 0,1 1 0,-1 2 0,1-1 0,0-1 0,0-5 0,-2-5 0,-2-3 0,-2-5 0,-1-1 0,0-4 0,-1-1 0,0-2 0,-1 0 0</inkml:trace>
  <inkml:trace contextRef="#ctx0" brushRef="#br0" timeOffset="50816">2482 7530 24575,'12'0'0,"4"0"0,4 0 0,2 0 0,-3 0 0,-4 0 0,-2 0 0,-5 0 0,-1 0 0,-4 0 0,-2 0 0</inkml:trace>
  <inkml:trace contextRef="#ctx0" brushRef="#br0" timeOffset="74285">16825 6305 24575,'0'0'0</inkml:trace>
  <inkml:trace contextRef="#ctx0" brushRef="#br0" timeOffset="77283">1249 7483 24575,'0'10'0,"0"5"0,0 3 0,0 2 0,0-2 0,0-6 0,0-3 0,0-2 0,0-1 0,0-1 0,0-2 0,0-1 0,0-9 0,1-2 0,2-10 0,2-1 0,1 0 0,1-2 0,0 1 0,-1 3 0,1 3 0,1 7 0,0 3 0,0 1 0,-1 3 0,0 0 0,0 2 0,0 1 0,0 4 0,2 4 0,1 4 0,0 3 0,-1 4 0,-1 1 0,-2 5 0,-3 2 0,-1 3 0,-1 2 0,0-2 0,1-3 0,0-6 0,0-6 0,0-6 0,1-2 0,-1-5 0,0-1 0,-1-5 0,0 0 0</inkml:trace>
  <inkml:trace contextRef="#ctx0" brushRef="#br0" timeOffset="79119">1630 7506 24575,'-4'10'0,"-1"2"0,2 4 0,0 3 0,1-1 0,1-2 0,1-2 0,0-2 0,0-3 0,0-1 0,0-3 0,1 0 0,1 0 0,1 3 0,-1 1 0,-1 3 0,-1 1 0,0-1 0,0-4 0,0-3 0,2-2 0,3-3 0,2-1 0,7-4 0,5-3 0,3-2 0,4 1 0,-1 3 0,-1 0 0,-3 1 0,-6-1 0,-3 0 0,-2-1 0,-3 1 0,-3-3 0,-2 1 0,-2-2 0,0 0 0,-2 2 0,-3 0 0,-4 3 0,-4 2 0,-5-1 0,-3 2 0,0 0 0,0 1 0,4 1 0,3 0 0,3 0 0,3 0 0,3 0 0,1 0 0,3 0 0,0 0 0</inkml:trace>
  <inkml:trace contextRef="#ctx0" brushRef="#br0" timeOffset="80316">2155 7195 24575,'0'25'0,"0"4"0,0 7 0,0 4 0,0 1 0,0-1 0,0-3 0,0-1 0,0-5 0,0-2 0,0-4 0,-1-5 0,-1-3 0,1-2 0,0-2 0,1-1 0,0 0 0,0 0 0,-1 0 0,0 0 0,-1-2 0,1-4 0,1-3 0,0-2 0</inkml:trace>
  <inkml:trace contextRef="#ctx0" brushRef="#br0" timeOffset="81650">1956 7423 24575,'10'0'0,"2"0"0,0 0 0,1 0 0,2 0 0,3 0 0,3 0 0,1 0 0,-1 0 0,-4 0 0,-2 0 0,-4 0 0,-2 0 0,-2 0 0,-3 0 0,-1 0 0,-1 0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39:29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11601 5531 24575,'0'-11'0,"0"-2"0,0 1 0,0-1 0,0 1 0,0-3 0,0-5 0,-2-9 0,1-9 0,-2-8 0,2 21 0,-1 0 0,1-1 0,-1 1 0,-1-24 0,0 2 0,-2 5 0,1 4 0,0 4 0,0 4 0,0 3 0,1 2 0,0 5 0,1 2 0,0 2 0,0 2 0,0 3 0,0 2 0,1 4 0,0 2 0,1 1 0,2 2 0,-1 0 0,3 0 0,-2 0 0,0 0 0,1 0 0,-1 0 0,0 0 0,0 0 0,0 0 0,0 0 0,0 0 0,0 0-3277,0 0 0,0 0 3047,1 0 230,0 0 0,-1 0 0,1 0 0,0 0 0,0 0 3276,0 1 0,0 1-3044,1 0-232,0-1 0,1 1 0,1-1 0,5-1 0,14 0 0,20 0 0,-10 0 0,2 0 0,9 1 0,3 0-271,-13 0 0,2 0 1,-1 0 270,4-1 0,1 2 0,0-1 0,1 0 0,1 0 0,-1 1 0,0-1 0,-1 1 0,-1 0 0,-1 1 0,0-1 0,-2 1 0,-3 0 0,-1-1 0,0 1 0,10 1 0,-2 0 0,-5-1 0,-2 0 0,-7 0 0,-2-1 0,14 1 0,-8-1 0,-8-2 812,-1 0-812,3 0 0,3 0 0,3 0 0,6 0 0,2 0 0,3 0 0,3 0 0,4 0 0,-22 0 0,2 0 0,4 0 0,2 0 0,4 0 0,1 0 0,5 0 0,1 0 0,2 0 0,1 0-181,-16 0 0,0 0 0,1 0 181,1 0 0,0 0 0,1 0 0,1 0 0,0 0 0,1 0 0,2 0 0,0 0 0,1 0-405,3 0 1,1 0 0,0 0 404,2 0 0,1 0 0,0 0 0,-11 0 0,0 0 0,0 0 0,0 0 0,12 0 0,-1 0 0,-1 0 0,-2 0 0,-2 0 0,0 0-87,-5 0 0,0 0 0,-1 0 87,9 0 0,-2 0 0,-7-1 0,-2 1 0,-8-1 0,-1-1 502,17-2-502,-3-2 1228,8 0-1228,-18 2 0,2 0 0,8-1 0,1 1 0,3-1 0,1 0 0,-13 1 0,0 0 0,1 1 0,0 0 0,0 0 0,1 1 0,-1-1 0,1 1 0,-1 1 0,0-1 0,0 1 0,0 1 0,12-1 0,0 2 143,-3-1 1,-2 0-144,-3 0 0,-1 0 0,0 0 0,-1 0 0,-2 0 0,0 0 0,-1 0 0,1 0 0,3 0 0,1 0 0,3 0 0,2 0 0,5 0 0,2 0-211,-14 0 1,0 0-1,1 0 211,1 0 0,-1 0 0,0 0 0,0 0 0,-1 0 0,0 0 0,11 0 0,-1 0 0,-8-1 0,-2 2 0,-7-1 0,-2 0 0,12 2 0,-9 1 0,-6 0 632,-4 1-632,-3 0 0,-5-1 0,-4-1 0,-4 0 0,-3 2 0,-1 1 0,0 2 0,0 0 0,0 0 0,0-3 0,0-2 0</inkml:trace>
  <inkml:trace contextRef="#ctx0" brushRef="#br0" timeOffset="1517">17550 4645 24575,'3'21'0,"8"7"0,11 10 0,-7-16 0,2 0 0,2 1 0,2 0 0,1 1 0,1-1 0,0 1 0,0 1 0,-1-2 0,-1-1 0,-3-2 0,-2-1 0,12 13 0,-6-6 0,-5-5 0,-3-4 0,-4-3 0,-2-4 0,-4-4 0,1-1 0,-4-3 0,1-1 0,-1 0 0</inkml:trace>
  <inkml:trace contextRef="#ctx0" brushRef="#br0" timeOffset="2815">17421 5120 24575,'38'-31'0,"-14"13"0,1-1 0,5-4 0,1 0 0,4-4 0,-1-1 0,2-2 0,-1 0 0,0-1 0,-1 0 0,-1 1 0,-1 1 0,-3 3 0,-2 1 0,-2 3 0,-2 3 0,-3 2 0,-1 1 0,14-9 0,-4 4 0,-3 1 0,-1 2 0,-2 2 0,-4 2 0,-4 4 0,-2 4 0,-8 4 0,-2 1 0,-7 1 0</inkml:trace>
  <inkml:trace contextRef="#ctx0" brushRef="#br0" timeOffset="5385">17005 6474 24575,'0'30'0,"0"0"0,0 6 0,0 3 0,0 8 0,0 1 0,0 2 0,0-1 0,0-6 0,0-3 0,0-8 0,0-2 0,0 11 0,0-17 0,0-12 0,0-6 0,0-5 0,5-5 0,2 1 0,5 0 0,0 2 0,0 1 0,0 0 0,-1 0 0,-1 0 0,0 0 0,-1 0 0,3 0 0,2 0 0,4 0 0,4 0 0,7 0 0,11 0 0,10 0 0,-20 0 0,1 1 0,4 1 0,2 0 0,3 1 0,1 1 0,4 1 0,2 0 0,-13-1 0,2 1 0,-1 0-314,5 0 1,-1 1-1,2 0 314,2 0 0,0 1 0,2 0 0,-9-1 0,1 0 0,0 0 0,1 0-426,2 0 1,1 0 0,0 1 0,0-1 425,1 1 0,1 0 0,0-1 0,0 1 0,2 0 0,-1-1 0,1 1 0,-1 0 0,-2-1 0,0 0 0,0 0 0,0 0 0,-1 0 0,0 0 0,-1 0 0,1 0 0,-1 0 0,0 0 0,0 0 0,0 0 0,1-1 0,-1 1 0,0-1 0,-1 1-209,0-1 0,-1 0 1,-1 0-1,0 0 209,7 1 0,0-1 0,-2 1-4,-6-2 0,0 0 0,-3 0 4,8 1 0,-4 0 408,-6 0 1,-2-1-409,12 2 1699,-13-2-1699,-5-2 958,0-1-958,5-1 15,9 0-15,9 0 0,-21 0 0,0 0 0,2 0 0,0-1 0,2-1 0,0-1 0,4 0 0,1 0 0,6-2 0,4-1 0,-6 1 0,4 0 0,0-1-403,-5 2 0,1 0 0,0 0 0,1 0 403,2-1 0,0 1 0,1 0 0,-1 0 0,0 1 0,0 0 0,0 0 0,-2 1-124,6-1 1,-2 2 0,-2 0 123,11-1 0,-5 2 0,-10 0 0,-4 0 0,9 1 0,-17 3 0,-14-2 0,-3 0 0</inkml:trace>
  <inkml:trace contextRef="#ctx0" brushRef="#br0" timeOffset="6484">21311 7291 24575,'0'-11'0,"0"-6"0,0-10 0,0-6 0,0-1 0,0-4 0,0 0 0,0-7 0,0 19 0,0 0 0,0-1 0,1-1 0,1 1 0,0 0 0,3-18 0,-1 12 0,-1 11 0,-3 7 0,0 9 0,0 2 0</inkml:trace>
  <inkml:trace contextRef="#ctx0" brushRef="#br0" timeOffset="7883">21081 6855 24575,'0'-12'0,"4"-11"0,9-10 0,10-9 0,-7 21 0,1 1 0,15-12 0,-6 11 0,-8 12 0,-8 3 0,-2 2 0,0-1 0,1 0 0,-2 3 0,0 1 0,-3 1 0,-1 0 0,0 4 0,-1 3 0,1 4 0,2 4 0,1 1 0,2 0 0,2 2 0,3 0 0,3 2 0,5 2 0,3 0 0,1 2 0,2-1 0,-3-3 0,-3-1 0,-3-4 0,-3-3 0,-3-1 0,-2-3 0,-2-1 0,-3-4 0,-2-1 0</inkml:trace>
  <inkml:trace contextRef="#ctx0" brushRef="#br0" timeOffset="10501">2250 5764 24575,'-10'0'0,"0"0"0,2 0 0,0 0 0,3 2 0,3 3 0,1 6 0,1 4 0,3 3 0,4-1 0,5-3 0,3-5 0,-1-4 0,0-3 0,-2-4 0,-2-2 0,-3-2 0,-3-1 0,-2 2 0,-1 1 0,-2 2 0,-3 1 0,-1 1 0,-3 0 0,2 2 0,3 1 0,2 5 0,1-4 0,0 1 0</inkml:trace>
  <inkml:trace contextRef="#ctx0" brushRef="#br0" timeOffset="12134">2494 5802 24575,'20'0'0,"22"0"0,-9 0 0,5 0 0,3 0 0,2 0 0,1 0 0,0 0 0,-4 0 0,0 0 0,-6 0 0,-1 0 0,-2 0 0,-1 1 0,18 2 0,-11 5 0,-8 6 0,-6 5 0,-5 6 0,2 7 0,3 8 0,-9-17 0,0 0 0,2 1 0,-2 1 0,0-3 0,-1 1 0,8 17 0,-6-6 0,-7-2 0,-4-1 0,-3-2 0,-1 0 0,-5 0 0,-5 0 0,-5 1 0,-7 1 0,-4 3 0,-3 3 0,0-2 0,2-2 0,5-6 0,7-9 0,6-4 0,4-6 0,2-5 0,2-1 0,0-5 0</inkml:trace>
  <inkml:trace contextRef="#ctx0" brushRef="#br0" timeOffset="13683">3083 6406 24575,'0'26'0,"0"2"0,0 9 0,0 1 0,0-1 0,0-2 0,0-7 0,0-3 0,0-3 0,-1-2 0,-1-4 0,1-2 0,0-2 0,1-5 0,1 0 0,1-6 0,3 0 0,2-1 0,4 0 0,3-1 0,7 0 0,11-1 0,8 1 0,6 1 0,2 0 0,-5 0 0,-7 0 0,-8 0 0,-9 0 0,-6 0 0,-4 0 0,-3 0 0,-2 0 0,-3 0 0,0 0 0</inkml:trace>
  <inkml:trace contextRef="#ctx0" brushRef="#br0" timeOffset="15715">3845 5854 24575,'0'-11'0,"0"-13"0,0-20 0,0 15 0,0-1 0,0-3 0,0 1 0,0 2 0,0 1 0,0-16 0,1 16 0,1 10 0,3 6 0,4 4 0,2 1 0,1 3 0,-2 3 0,0 4 0,1 7 0,2 9 0,2 11 0,1 12 0,-7-15 0,0 1 0,1 4 0,0 1 0,0 2 0,-1 1 0,0 0 0,-1 1 0,0-4 0,-1 0 0,-1-3 0,0-1 0,3 18 0,-3-10 0,-4-8 0,0-7 0,-2-5 0,0-2 0,0-8 0,0 0 0</inkml:trace>
  <inkml:trace contextRef="#ctx0" brushRef="#br0" timeOffset="17149">3901 5896 24575,'-3'0'0,"9"0"0,2 0 0,8 0 0,-4 0 0,-2 0 0,-1 0 0,0 1 0,-1 0 0,-2 1 0,-1 0 0,0 0 0,-1-2 0,-1 0 0,1 0 0,0 0 0,0 0 0,0 0 0,-1 0 0,0 0 0,-1 0 0,-1 0 0</inkml:trace>
  <inkml:trace contextRef="#ctx0" brushRef="#br0" timeOffset="18599">3921 5931 24575,'-2'6'0,"0"1"0,2 0 0,0 0 0,0 1 0,0 1 0,0-1 0,0 0 0,0-2 0,0-2 0,0 0 0,0 1 0,0-1 0,-2 2 0,-1 1 0,-1 3 0,-2 3 0,0 2 0,-1 2 0,0-2 0,1-3 0,2-3 0,2-4 0,-1 0 0,2-3 0,0 0 0,0-1 0</inkml:trace>
  <inkml:trace contextRef="#ctx0" brushRef="#br0" timeOffset="20651">2831 7069 24575,'-20'0'0,"-16"0"0,10 0 0,-2 0 0,-4 0 0,-1 0 0,0 0 0,0 0 0,2 0 0,2-1 0,3 2 0,1 2 0,-17 9 0,11 11 0,5 16 0,14-17 0,2 2 0,-1 2 0,1 1 0,0 3 0,0 0 0,1-1 0,1 1 0,0 1 0,0-1 0,1-1 0,0 0 0,2-2 0,0-2 0,-2 22 0,3-7 0,3-8 0,2-8 0,4-6 0,7-1 0,9 1 0,9 2 0,9 2 0,-15-11 0,2-1 0,3-1 0,0-2 0,2-1 0,0-2 0,0-1 0,0-1 0,-2-2 0,1-2 0,-1-2 0,0-1 0,0-3 0,0-1 0,1-3 0,-1-2 0,-1-1 0,-1-1 0,-2 1 0,-2-1 0,15-11 0,-13 3 0,-9 3 0,-5 2 0,-5 0 0,-3-3 0,-2-1 0,-1-4 0,0-7 0,-1-4 0,-2 0 0,-5 5 0,-3 8 0,-4 8 0,-2 4 0,-4 0 0,-4 0 0,-4-3 0,-5 1 0,-2 1 0,1 1 0,3 2 0,3 1 0,15 4 0,3 1 0</inkml:trace>
  <inkml:trace contextRef="#ctx0" brushRef="#br0" timeOffset="22032">3069 7516 24575,'14'2'0,"11"0"0,11-2 0,9 5 0,-19 1 0,0 3 0,-2 2 0,-1 4 0,2 4 0,0 2 0,-1 3 0,-1 2 0,-1 0 0,-2-1 0,1 0 0,-2 0 0,-4-5 0,-1 0 0,8 12 0,-8-7 0,-6-3 0,-4-2 0,-2 2 0,-2 3 0,0 2 0,0 2 0,-1-1 0,-7 0 0,-9 0 0,-14 5 0,11-14 0,-1 1 0,-3 3 0,0 2 0,-1 2 0,1 1 0,-1-1 0,1 1 0,0-1 0,1 0 0,1-2 0,0 0 0,1-1 0,1-1 0,-1 0 0,2 1 0,0-1 0,1 0 0,1-1 0,0 0 0,-13 17 0,7-6 0,5-10 0,6-9 0,7-8 0,2-5 0</inkml:trace>
  <inkml:trace contextRef="#ctx0" brushRef="#br0" timeOffset="23583">2934 8459 24575,'0'14'0,"0"6"0,0 9 0,0 6 0,0-1 0,0-3 0,0-5 0,0-6 0,0-1 0,0-3 0,-2-2 0,0-1 0,-2-1 0,1 0 0,0-1 0,0 0 0,2-1 0,0-3 0,1-1 0,1-3 0,1-1 0,2-3 0,4-2 0,1-3 0,5-2 0,5 1 0,5 2 0,6 3 0,2 1 0,1 1 0,-3 1 0,-5 3 0,-4 1 0,-6 1 0,-2 0 0,-2 0 0,-2-1 0,-1-1 0,-3-1 0,-3-2 0,-1 0 0</inkml:trace>
  <inkml:trace contextRef="#ctx0" brushRef="#br0" timeOffset="25702">3641 8588 24575,'3'-9'0,"-2"-17"0,-1-23 0,0 18 0,0-2 0,0-3 0,0 0 0,0 6 0,0 1 0,0-13 0,0 14 0,0 14 0,0 4 0,0 3 0,0 1 0,1 2 0,2 1 0,1 2 0,2 0 0,5 0 0,7 0 0,8-2 0,5 0 0,0 2 0,-3-1 0,-7 6 0,-5 6 0,-5 7 0,-4 7 0,-3 3 0,-3-2 0,-1 1 0,0-4 0,-1-2 0,-1-2 0,-3-3 0,-2-2 0,-3-3 0,0-2 0,-1-4 0,-2-2 0,0-2 0,-1 0 0,1 0 0,2 0 0,2 0 0,3 0 0,2-1 0,2-1 0,2-3 0,6-1 0,6-2 0,7 2 0,3 2 0,-1 3 0,-1 1 0,-2 0 0,-1 0 0,1 1 0,-1 3 0,-1 2 0,-3 3 0,-1 0 0,-3 1 0,-1 1 0,-2 0 0,0 1 0,-3-1 0,0 0 0,-2 0 0,-1 1 0,-1 0 0,-4 1 0,-6 1 0,-5-1 0,-4 0 0,-1-3 0,0-3 0,-2-3 0,0-3 0,-2-1 0,-1 0 0,1 0 0,2 0 0,4 0 0,6 0 0,5-1 0,3 0 0,4 0 0</inkml:trace>
  <inkml:trace contextRef="#ctx0" brushRef="#br0" timeOffset="26632">2645 9162 24575,'0'0'0</inkml:trace>
  <inkml:trace contextRef="#ctx0" brushRef="#br0" timeOffset="28999">2690 8966 24575,'-16'0'0,"-4"0"0,-4 0 0,-3 0 0,0 0 0,3 0 0,3 0 0,4 0 0,5 1 0,0 2 0,2 2 0,0 2 0,3 0 0,3 0 0,1 0 0,2 2 0,-1 0 0,1 1 0,1 3 0,0 0 0,0 4 0,0 2 0,0 3 0,0 3 0,0 1 0,0 0 0,1 0 0,2 1 0,1 1 0,1-2 0,1-1 0,-1-3 0,2-2 0,-1-2 0,0-1 0,0-3 0,1 0 0,1-1 0,1-1 0,3 2 0,1-2 0,2-1 0,3 1 0,-2-3 0,0 0 0,-1-2 0,-1-1 0,-2-2 0,-2-2 0,0-1 0,0-1 0,-1 0 0,0 0 0,0-1 0,1-4 0,0-5 0,1-5 0,2-3 0,1-1 0,0-1 0,-2 2 0,-3 3 0,-3 0 0,-4 2 0,-2 0 0,0 0 0,0-1 0,0-4 0,0-5 0,0-7 0,2-6 0,-1-1 0,1 3 0,-1 6 0,-1 6 0,0 7 0,0 3 0,0 4 0,-3 1 0,-2 1 0,-2 1 0,-2-1 0,0-1 0,-1 0 0,0 0 0,-1-2 0,0-1 0,0-2 0,2 0 0,3-1 0,2 7 0,2 1 0</inkml:trace>
  <inkml:trace contextRef="#ctx0" brushRef="#br0" timeOffset="31152">2264 7397 24575,'-36'-4'0,"-3"-5"0,-6-10 0,21 6 0,1-3 0,2-1 0,1-3 0,-1-3 0,1-2 0,2-1 0,0-1 0,0-1 0,2 0 0,-1-1 0,1 1 0,2 2 0,1 0 0,1-2 0,1 0 0,0-3 0,2-1 0,2-1 0,1-2 0,0-2 0,1-2 0,0 0 0,1 1 0,1 4 0,1 0 0,-1 5 0,1 1 0,1-11 0,1 16 0,0 5 0,2 4 0,3-2 0,4-1 0,5-4 0,8-6 0,7-9 0,-12 15 0,0-1 0,2-1 0,-1 0 0,-2 2 0,0 1 0,11-17 0,-5 7 0,-5 5 0,-4 5 0,-2 8 0,-1 4 0,-4 6 0,1 1 0,-6 2 0,0 1 0,-1 0 0,0 1 0</inkml:trace>
  <inkml:trace contextRef="#ctx0" brushRef="#br0" timeOffset="32882">1775 6158 24575,'17'0'0,"3"0"0,7 0 0,3 0 0,-1 0 0,-1 0 0,-2-1 0,-1-3 0,-1-1 0,-4-1 0,-4 0 0,-3 3 0,-6 2 0,-2 1 0,-3 1 0,0 0 0,0 0 0,0 1 0,1 0 0,-1-1 0,2 0 0,-1-1 0,1 0 0,-2 1 0,0 1 0,-2 5 0,0 5 0,0 5 0,0 3 0,0 0 0,-1-1 0,0 0 0,0-2 0,-2-2 0,1 1 0,1-4 0,0 1 0,1-1 0,0 0 0,0 2 0,0 0 0,0 3 0,0-1 0,0 0 0,1 0 0,1-1 0,0-1 0,0-3 0,0-2 0,0-2 0,-2-2 0,1-4 0</inkml:trace>
  <inkml:trace contextRef="#ctx0" brushRef="#br0" timeOffset="34867">364 7135 24575,'17'2'0,"2"4"0,8 8 0,2 7 0,4 4 0,-2 1 0,-4-2 0,-5-3 0,-6-3 0,-4-4 0,-3-2 0,-5-2 0,-2 0 0,-2 1 0,0 1 0,-2 0 0,-3 0 0,-7-1 0,-6-1 0,-3-1 0,-1 0 0,0 0 0,1 0 0,2 2 0,1 0 0,5 1 0,2-2 0,4 0 0,3-2 0,1 0 0,2-3 0,1 0 0,-1-3 0,0 1 0,-1 0 0,1 0 0,1 1 0,0 1 0,-1 0 0,0 1 0,-1 1 0,0-2 0,1-1 0,0-3 0</inkml:trace>
  <inkml:trace contextRef="#ctx0" brushRef="#br0" timeOffset="37049">833 7316 24575,'0'-10'0,"0"-2"0,0 1 0,1 1 0,4 3 0,5 3 0,5 1 0,1 2 0,-1 0 0,-3 0 0,-2 1 0,-1-1 0,-2-1 0,-1-1 0,-1 0 0,-2 1 0,0 0 0,0 1 0,0 1 0,0 1 0,1 2 0,2 6 0,2 6 0,4 4 0,2 4 0,1-2 0,-1 2 0,-3 0 0,-5 3 0,-3 6 0,-7 2 0,-9 2 0,-6-4 0,-5-4 0,-2-5 0,2-6 0,-2-3 0,2-5 0,3-3 0,2-1 0,3-2 0,5 0 0,3 2 0,3 2 0,3 1 0,1 1 0,1 0 0,0 1 0,0-3 0,1-3 0,2-4 0,5-6 0,4-1 0,4 1 0,2 2 0,0 3 0,1 1 0,0 0 0,3 0 0,2 0 0,1 0 0,2 0 0,-3-1 0,-4 0 0,-4-1 0,-4 1 0,-2 1 0,-2 0 0,-2 0 0,-2 0 0,-2 0 0,-1 0 0</inkml:trace>
  <inkml:trace contextRef="#ctx0" brushRef="#br0" timeOffset="39034">1431 7479 24575,'-18'0'0,"0"0"0,-2 0 0,1 0 0,2 2 0,3 1 0,1 3 0,0 2 0,-2 1 0,1 0 0,1 1 0,2-1 0,5 1 0,2-1 0,3-1 0,1 2 0,1-6 0,1 1 0,5-5 0,5-1 0,4 0 0,3-2 0,-1 0 0,-2 1 0,-1 2 0,-1 0 0,-1 0 0,-1 2 0,0 3 0,-1 4 0,-1 3 0,0 1 0,-2-1 0,-1-1 0,-1-1 0,-1-2 0,-1 0 0,1 0 0,-1 0 0,0 0 0,-2-1 0,-1-1 0,-1 0 0,0-1 0,0 2 0,0 1 0,-2 1 0,-4 0 0,-5-1 0,-5-2 0,-3-3 0,-3-2 0,-2-3 0,1-4 0,3-4 0,3-3 0,5 0 0,4 0 0,5 3 0,1 4 0,2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6:58:34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28028 14623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9:40:59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12102 13342 24575,'23'0'0,"4"0"0,-10 0 0,4 0 0,-10 0 0,3 0 0,-2-1 0,-3-3 0,-3-3 0,0-3 0,-1-1 0,-2 1 0,-2-1 0,-3 3 0,-3 1 0,-5 1 0,-6 2 0,-4 1 0,-3 2 0,-1 1 0,-2 0 0,0 0 0,-2 0 0,0 0 0,2 0 0,5 0 0,5 1 0,5 4 0,4 5 0,4 7 0,2 4 0,3 1 0,4 0 0,2-4 0,2-2 0,1-2 0,1-5 0,2-3 0,1-1 0,2-3 0,1-1 0,3 0 0,4 3 0,2 1 0,1 3 0,-4 0 0,-6-1 0,-4-1 0,-5 0 0,-4-3 0,-3 0 0</inkml:trace>
  <inkml:trace contextRef="#ctx0" brushRef="#br0" timeOffset="1682">12363 13336 24575,'1'17'0,"1"2"0,4 2 0,4 2 0,1-3 0,0-3 0,-1-4 0,-3-3 0,-2-2 0,-1-3 0,0 0 0,-2-1 0,3 0 0,-3-3 0,2 0 0,-2-1 0,0 0 0,0 0 0,0 0 0,1 0 0,0 0 0,0 0 0,1-2 0,2-6 0,2-8 0,7-8 0,4-5 0,4-1 0,0 3 0,-5 8 0,-4 8 0,-5 4 0,-3 4 0,-3 2 0,0-1 0,-1 0 0,0-2 0,0-2 0,0-2 0,0-2 0,2-2 0,-2 3 0,-1 3 0,0 3 0</inkml:trace>
  <inkml:trace contextRef="#ctx0" brushRef="#br0" timeOffset="3482">12803 13415 24575,'8'0'0,"-2"0"0,-1 0 0,-1 0 0,3-1 0,3-3 0,2-5 0,0-3 0,-2-2 0,-4 2 0,-2 3 0,-3 2 0,-1 2 0,-2 0 0,-1 2 0,-5 0 0,-3-1 0,-3 1 0,1-1 0,1 0 0,2 2 0,1 1 0,1 0 0,0 1 0,2 0 0,0 0 0,2 1 0,1 2 0,1 2 0,0 4 0,1 4 0,-2 3 0,1 2 0,-1-1 0,1-2 0,1-3 0,0-1 0,1-2 0,2 0 0,1 1 0,3-1 0,1 0 0,0-1 0,0-1 0,0-2 0,-1 0 0,1 0 0,0-1 0,-1 0 0,1-1 0,1 0 0,0 0 0,1 1 0,0 1 0,0 0 0,0 2 0,-3 0 0,-2-1 0,-3-1 0,-1-3 0,0-1 0</inkml:trace>
  <inkml:trace contextRef="#ctx0" brushRef="#br0" timeOffset="4968">13177 13567 24575,'0'-16'0,"0"-6"0,0-3 0,0-3 0,0 3 0,0 6 0,0 6 0,0 4 0,0 4 0,-2 1 0,1 2 0,-2-1 0,0 1 0,1 0 0,-1 1 0,1-2 0,0 0 0,0-1 0,1-2 0,-1-1 0,0 0 0,1 0 0,0 1 0,1 2 0,1 2 0,2 1 0,5 1 0,5 0 0,5 0 0,4 0 0,2 0 0,4 0 0,1 0 0,0 0 0,-4-1 0,-5 0 0,-4-1 0,-5-1 0,-5 1 0,-2 0 0,-4 1 0,0 0 0</inkml:trace>
  <inkml:trace contextRef="#ctx0" brushRef="#br0" timeOffset="6167">13536 13342 24575,'0'9'0,"0"2"0,0-1 0,0 1 0,0 1 0,1 3 0,3 4 0,2 2 0,4 0 0,-1-2 0,-2-5 0,-2-3 0,-3-3 0,-1-3 0,-1-3 0</inkml:trace>
  <inkml:trace contextRef="#ctx0" brushRef="#br0" timeOffset="7649">13807 13392 24575,'-9'1'0,"-8"9"0,-5 12 0,-4 9 0,0 3 0,5-3 0,2-6 0,3-5 0,-2-2 0,-7 4 0,-8 5 0,-5 2 0,1-1 0,8-5 0,7-5 0,7-4 0,4-3 0,3 0 0,0-2 0,4 1 0,1-5 0,2 0 0</inkml:trace>
  <inkml:trace contextRef="#ctx0" brushRef="#br0" timeOffset="38767">33073 14182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25:14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15776 7377 24575,'26'0'0,"9"0"0,10 0 0,-20 0 0,1 0 0,23 0 0,-1 0 0,-3 0 0,0 0 0,3 0 0,1 0 0,-23-1 0,-1 2 0,22 0 0,-11 1 0,-8 1 0,-10 1 0,-9-1 0,-2 0 0,-5-1 0,-4-2 0,-1 0 0</inkml:trace>
  <inkml:trace contextRef="#ctx0" brushRef="#br0" timeOffset="10201">25623 15107 24575,'28'0'0,"0"0"0,12 0 0,4 0 0,-3 0 0,4 0 0,1 0-820,-5 0 1,2 0 0,1 0 0,1 0 554,-4 0 1,1 0-1,2 0 1,0 0-1,-1 0 265,2 0 0,1 0 0,-1 0 0,1 0 0,-1 0 0,2 0 0,-1 0 0,1 0 0,-1 0 0,-1 0 0,-2 0 0,0 0 0,-1 0 0,-1 0 0,-1 0 0,4 0 0,-2 0 0,-1 0 0,0 0 346,6 0 0,-1 0 0,-3 0-346,5 1 0,-5-1 413,-10 1 1,-4 0-414,7 0 0,-21 0 0,-6-1 2407,-8 0-2407,-1 0 328,-4 0-328,-2-3 0,2 1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30:21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4492 10766 24575,'27'0'0,"0"0"0,4 0 0,3 0 0,3 0 0,1 0 0,4 0 0,1 0 0,2 0-656,-2 0 1,2 0-1,2 0 1,-1 0 0,1 0 208,-5 0 1,0 0-1,0 0 1,0 0-1,1 0 1,-1 0 446,1 0 0,0 0 0,-1 0 0,1 0 0,-1 0 0,0 0 0,6 0 0,0 0 0,0 0 0,-1 0 0,-1 0-91,-2 0 1,-1 0-1,0 0 1,-1 0-1,-1 0 91,7 0 0,-1 0 0,-1 0 0,-2 0 179,-4 0 0,-2 0 0,-1 0 1,-1 0-180,7 0 0,-1 0 0,-2 0 0,10 0 0,-3 0 0,-5 0 0,-1 0 1386,-4 0 0,-1 0-1386,-3 0 0,0 0 1017,1 0 1,0 0-1018,1 0 0,0 0 442,1 0 1,0 0-443,-2 0 0,1 0 0,-4 0 0,0 0 0,-1 0 0,-1 0 0,2 0 0,0 0 0,5 0 0,1 0 0,5 0 0,2 0 0,3 0 0,1 0 0,2 0 0,-1 0 0,0 0 0,-1 0 0,-3 0 0,0 0 0,-5 0 0,-1 0 0,-5 0 0,-1 0 0,-6 0 0,-1 0 0,15 0 0,-6 0 0,1 0 0,3 0 0,8 0 0,-21 0 0,1 0 0,0 0 0,-1 0 0,24 0 0,-10 0 0,-12 0 0,-9 0 0,-4 0 0,-8 0 0,0 0 0,-6-1 0,-1 0 0,-1-1 0</inkml:trace>
  <inkml:trace contextRef="#ctx0" brushRef="#br0" timeOffset="3288">4038 12947 24575,'21'2'0,"6"0"0,8-2 0,3 0 0,-3 0 0,-5-2 0,-7-2 0,-5-1 0,-6 0 0,-4 3 0,-2 1 0,-1 1 0,-2 0 0,0 0 0,1 0 0,0 0 0,0 0 0,1 0 0,0 0 0,0 0 0,-1 0 0,-1 0 0,0 0 0,0 1 0,-2 1 0,0 0 0,-2 0 0,0-1 0,-2-1 0,-1 0 0,0 0 0,1 0 0,0 0 0,1 0 0,1 0 0,0 0 0</inkml:trace>
  <inkml:trace contextRef="#ctx0" brushRef="#br0" timeOffset="4887">6318 13090 24575,'40'0'0,"2"0"0,7 0 0,-13 0 0,3 0 0,2 0 0,2 0-656,1 0 1,3 0-1,1 0 1,1 0 0,0 0 108,-1 0 1,1 0 0,1 0 0,0 0 0,0 0 0,1 0 482,-7 0 0,0 0 0,0 0 1,0 0-1,0 0 0,0 0 0,0 0 64,0 0 0,1 0 0,-1 0 0,0 0 0,-1 0 0,0 0 0,-1 0 0,2 0 0,0 0 0,-1 0 0,-1 0 0,-1 0 0,-1 0 239,9 0 0,-1 0 1,-2 0-1,-2 0-239,4 0 0,-3 0 0,-5 0 659,-2 0 1,-5 0-660,8 0 0,-23 0 0,-15-1 819,-11-3 0,3 2 0,-5-2 0</inkml:trace>
  <inkml:trace contextRef="#ctx0" brushRef="#br0" timeOffset="6286">11835 13090 24575,'42'0'0,"-11"0"0,6 0 0,3 0 0,-3 0 0,2 0 0,3 0 0,2 0 0,1 0-469,-4 0 1,2 0 0,0 0 0,2 0 0,1 0 0,0 0 0,-1 0 58,-2 0 0,1 0 1,0 0-1,0 0 1,1 0-1,-1 0 0,0 0 1,0 0 127,4 0 0,1 0 1,0 0-1,-1 0 1,0 0-1,-2 0 0,0 0 348,0 0 1,0 0 0,-1 0 0,-1 0 0,-2 0 0,-1 0-67,7 0 0,-2 0 0,-3 0 0,-2 0 342,-1 0 0,-2 0 1,-5 0-343,-1 0 0,-5 0 0,-1 0 0,-18 0 3276,-9-1-2419,-2-1 1177,0-1-2034,-3 1 0,4 2 0,-2 0 0</inkml:trace>
  <inkml:trace contextRef="#ctx0" brushRef="#br0" timeOffset="96240">3523 15065 24575,'28'0'0,"-4"0"0,3 0 0,14 0 0,6 0 0,-7 0 0,3 0 0,1 0-803,-6 0 0,1 0 1,0 0-1,1 0 803,2 0 0,1 0 0,-1 0 0,1 0 0,0 0 0,0 0 0,0 0 0,0 0 0,-1 0 0,-1 0 0,0 0 0,0 0 0,-2 0 0,0-1 0,0 1 0,-1-1 19,10 0 0,-2 0 0,0-1-19,-5 0 0,0-1 0,-1 0 0,-2 0 0,-2 0 0,0 0 318,13-1 1,-2 0-319,-1 0 0,0 0 0,-5 1 0,0 0 0,-3 0 0,0 0 0,-4 0 0,-1 0 799,-4 1 1,-1-1-800,-1 0 0,-1 0 401,0 0 0,0-1-401,3 1 0,2-1 58,3 1 0,2-1-58,3 0 0,0 1 0,3-1 0,0 1 0,-1-1 0,0 1 0,-1 0 0,0 1 0,0-1 0,1 1 0,-1 0 0,1 0 0,0 0 0,0 0 0,0 0 0,0 0 0,-1-1 0,0 1 0,-4-1 0,0 1 0,-3-1 0,-2 1 0,-3-1 0,-1 1 0,19-3 0,-4 1 0,-5 1 0,-5 2 0,-7 1 0,-7 0 0,-4 0 0,-5 0 0,-3 0 0,-3 0 0,-2 0 0</inkml:trace>
  <inkml:trace contextRef="#ctx0" brushRef="#br0" timeOffset="122591">19200 14256 24575,'0'17'0,"0"21"0,0-6 0,0 4 0,0-4 0,0 3 0,0 0-637,0 6 0,0 1 0,0 0 637,0 3 0,0 1 0,0 0 0,0-1 0,0 1 0,0-1 0,0-2 0,0 0 0,0 0 0,0-3 0,0 0 0,0 0 128,0-4 0,0 0 0,0-2-128,0 13 0,0-1 185,0-7 0,0-2-185,0-5 0,0-1 0,0-4 0,0 0 0,0-1 0,0 1 485,0 0 1,0 1-486,0-1 0,0 1 93,0 0 0,0-2-93,0 19 0,0-15 0,0-9 0,0-15 0,-5-12 0,4 1 0,-4-7 0</inkml:trace>
  <inkml:trace contextRef="#ctx0" brushRef="#br0" timeOffset="124292">19362 14501 24575,'0'16'0,"0"14"0,0-5 0,0 2 0,0 7 0,0 2 0,0 2 0,0 2 0,0-3 0,0 0 0,0-2 0,0-1 0,0-1 0,0-1 0,0-1 0,0-1 0,0 0 0,0 0 0,0-1 0,0-1 0,0 21 0,0-8 0,0-7 0,0-6 0,0 0 0,0 0 0,2 3 0,-1 0 0,2-3 0,0-3 0,-2-8 0,0-4 0,-1-4 0,0-5 0,1 0 0,0-1 0,0 0 0,1 0 0,-1 1 0,1 0 0,1 0 0,-2 1 0,1 0 0,0 1 0,1 0 0,0-3 0,-2-1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32:38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9707 6257 24575,'20'0'0,"12"0"0,-7 0 0,3 0 0,7 0 0,3 0 0,5 0 0,1 0 0,5 0 0,2 0-254,-16 0 0,2 0 0,-1 0 254,0 0 0,0 0 0,0 0 0,-1 0 0,1 0 0,-1 0 0,0 0 0,-1 0 0,-1 0 0,14 0 0,-1 0 94,-5 0 0,0 0-94,-7 0 0,-2 0 0,-5 0 0,-3 0 0,12 0 0,-11 0 0,-8 0 574,-10 0-574,-1 0 0,-4 0 0,0 0 0,0 0 0,1 0 0,1 0 0,3 0 0,8 0 0,12 0 0,14 0 0,7 0 0,0 0 0,-7 0 0,-8 0 0,-6 0 0,-8 0 0,-4 2 0,-7-1 0,-2 1 0,-5-2 0,-6 0 0,3 0 0,-4 0 0</inkml:trace>
  <inkml:trace contextRef="#ctx0" brushRef="#br0" timeOffset="5567">12793 5653 24575,'0'28'0,"0"15"0,0-16 0,0 1 0,0 3 0,0 0 0,0-2 0,0-2 0,0 18 0,0-8 0,0-10 0,0-7 0,0-7 0,0-4 0,0-3 0,0-2 0,0-16 0,-2-9 0,-2-20 0,0 16 0,0-3 0,-1-5 0,0-2 0,-1-6 0,1 0 0,0-5 0,0 0 0,1 1 0,0 0 0,1 5 0,0 2 0,1 8 0,1 1 0,1-9 0,1 21 0,1 7 0,1 9 0,2 0 0,0 0 0,0 0 0,0 1 0,5 0 0,10 2 0,12 6 0,-9 1 0,1 2 0,3 3 0,1 3 0,-1 2 0,-1 2 0,-1 1 0,-3 1 0,-3 0 0,-2 0 0,-4 1 0,-1 0 0,-2 0 0,-2 1 0,-1-1 0,-1 0 0,1 22 0,-4-6 0,-1-6 0,-2-8 0,-3-6 0,-6-3 0,-11-4 0,-16 1 0,12-7 0,-1 0 0,-7 2 0,0-1 0,-3 1 0,0-1 0,2-1 0,2 1 0,3-2 0,2 1 0,-10 1 0,19-4 0,8-2 0,9-3 0</inkml:trace>
  <inkml:trace contextRef="#ctx0" brushRef="#br0" timeOffset="7367">13653 5467 24575,'-9'-2'0,"-6"0"0,-6 2 0,-7 0 0,-4 0 0,-2 0 0,3 0 0,2 5 0,0 12 0,-2 14 0,14-10 0,1 1 0,-1 2 0,1 1 0,1-1 0,1 1 0,2-2 0,1-1 0,-8 17 0,7-10 0,5-9 0,8-10 0,9-6 0,13-3 0,11 2 0,15 5 0,-21-2 0,1 1 0,0 1 0,0 1 0,-1 0 0,-1 0 0,13 5 0,-13-2 0,-13-2 0,-7-1 0,-3 0 0,-4 1 0,-4-1 0,-5 1 0,-11 3 0,-10 2 0,-8 5 0,-8 1 0,2-3 0,4-6 0,9-6 0,10-4 0,8-2 0,6-1 0,5 0 0,1 0 0,1 0 0</inkml:trace>
  <inkml:trace contextRef="#ctx0" brushRef="#br0" timeOffset="8933">13858 6144 24575,'0'-26'0,"0"-10"0,0-11 0,0 20 0,0-1 0,0-1 0,0-1 0,0 0 0,0 0 0,0-3 0,0-2 0,0 1 0,0 0 0,0-3 0,0 1 0,0 0 0,0 0 0,0 5 0,0 2 0,0-19 0,1 24 0,2 14 0,3 17 0,3 6 0,8 5 0,8 1 0,11-2 0,-12-10 0,2-2 0,2-2 0,1 0 0,2-2 0,0-3 0,-2-2 0,-2-2 0,17-10 0,-14-3 0,-14 4 0,-9 9 0,-4 13 0,-2 15 0,-2 15 0,0 10 0,-1-22 0,1 0 0,-3 23 0,2-6 0,1-8 0,1-6 0,0-1 0,0 2 0,0 1 0,0-1 0,0-5 0,0-6 0,0-4 0,0-5 0,1-5 0,0-1 0,0-3 0</inkml:trace>
  <inkml:trace contextRef="#ctx0" brushRef="#br0" timeOffset="10602">14929 5380 24575,'-20'0'0,"-8"0"0,-12 0 0,-6 5 0,-1 8 0,3 8 0,6 5 0,8-3 0,8-4 0,10-5 0,7-2 0,5-1 0,0 1 0,4 1 0,8 3 0,10 3 0,8 1 0,7 0 0,4-1 0,5 1 0,-22-12 0,0 1 0,0-1 0,0 0 0,20 7 0,-8-2 0,-8-3 0,-10-3 0,-7-1 0,-5-2 0,-3 3 0,-2-1 0,-1 1 0,-5 3 0,-12 4 0,-13 5 0,8-7 0,-2 0 0,-4 2 0,-2-1 0,-2 1 0,-1 0 0,0-2 0,1 0 0,2-2 0,1-2 0,-14 4 0,14-7 0,13-3 0,9-3 0,4 1 0,2-1 0</inkml:trace>
  <inkml:trace contextRef="#ctx0" brushRef="#br0" timeOffset="16335">12157 11082 24575,'24'-3'0,"-1"2"0,6 0 0,17 1 0,6 0-1093,-6 0 1,2 0 0,3 0 973,-6 0 1,1 0 0,1 0-1,1 0-266,-6 0 1,1 0-1,0 0 1,1 0-1,-1 0 385,1 0 0,1 0 0,0 0 0,-1 0 0,0 0 0,-3 1 0,1-1 0,-1 0 0,-1 0 0,-1-1 96,6 1 0,-2 0 0,-1-1 0,-1 1-96,5-1 0,-1 1 0,-3-1 0,9 0 0,-5 0 0,-11 0 0,-3 0 1617,8 1-1617,-19 0 641,-9 0 1,-7 0 0,-3 0 0</inkml:trace>
  <inkml:trace contextRef="#ctx0" brushRef="#br0" timeOffset="32501">11291 8829 24575,'13'0'0,"20"0"0,-3 0 0,5 0 0,-2 0 0,3 0 0,2 0-835,9 0 1,2 0 0,1 0 834,-1 0 0,0 0 0,0 0 0,-2 0 0,0 0 0,-2 0 254,-6 0 0,-2 0 0,-2 0-254,5 0 0,-3 0 210,-8 0 1,-3 0-211,5 0 0,-15 0 0,-6 0 322,-7 0 1,-2 0-1,-2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33:49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7046 24575,'32'0'0,"-7"0"0,4 0 0,10 0 0,5 0 0,-9 0 0,3 0 0,0 0-746,5 0 1,0 0 0,2 0 745,2 0 0,1 1 0,0-2 0,-10 1 0,1 0 0,0-1 0,0 0-297,2 1 0,0-1 0,1 0 0,-1 0 297,-1 0 0,1 0 0,-1-1 0,-1 1 0,12-2 0,-1 0 0,-1 1 66,-5-1 1,0 1 0,-2-1-67,-4 0 0,-2-1 0,0 1 0,-2 0 0,0 0 0,-1 0 0,13-1 0,-1 0 0,-3 0 0,-1 1 513,-2 0 0,-1 1-513,-2 0 0,-1 0 755,-2 0 1,-1 1-756,0 1 0,-1-1 343,1 0 1,-1 0-344,2 0 0,1-1 0,2 0 0,1 0 0,2 0 0,0 0 0,1-1 0,-1 1 0,0 0 0,-1 0 0,-2 0 0,-1 1 0,-2 0 0,-1 1 0,-2-1 0,-2 2 0,18-1 0,-14 0 0,-9 0 0,-14 0 0,-2 2 0,-7 0 0,0 0 0,0 1 0,0 0 0,0-1 0,-1-1 0,-1 0 0,-2-1 0,2 0 0,-1 0 0</inkml:trace>
  <inkml:trace contextRef="#ctx0" brushRef="#br0" timeOffset="7115">2690 7825 24575,'28'0'0,"9"0"0,-12 0 0,2 0 0,4 0 0,1 0 0,3 0 0,2 0 0,0 0 0,1 0 0,0 0 0,0 0 0,-1 0 0,0 0 0,-2 0 0,1 0 0,-2 0 0,0 0 0,-1 0 0,0 0 0,0 0 0,1 0 0,-1 0 0,2 0 0,1 0 0,0 0 0,1 1 0,0 0 0,0 0 0,-1 0 0,-3 0 0,0 1 0,-5 0 0,-1 1 0,21 4 0,-6 0 0,-6 0 0,-6-2 0,-6 0 0,-1-1 0,3 1 0,6 1 0,5 1 0,5 0 0,1-3 0,-1-2 0,-3-1 0,-6-1 0,-6 0 0,-5 0 0,-6 0 0,-3 0 0,-4 0 0,-3 0 0,-2 0 0,-1 0 0,-1 0 0,0 2-3277,0 0 0,0 1 3047,0-2 230,0 1 0,0-1 0,-2 0 0,0-1 0</inkml:trace>
  <inkml:trace contextRef="#ctx0" brushRef="#br0" timeOffset="32375">3439 10455 24575,'27'0'0,"14"0"0,-12 0 0,2 0 0,7 0 0,2 0 0,1 0 0,0 0 0,-2 0 0,0 0 0,-1 0 0,-1 0 0,-3 0 0,1 0 0,0 0 0,1 0 0,-2 0 0,1 0 0,-2 0 0,1 0 0,-2-1 0,0 0 0,-2-1 0,-1 0 0,-3 0 0,0-1 0,16-1 0,-7 0 0,-6 2 0,7-2 0,-12 2 0,5 0 0,-14 2 0,-1 0 0,-6 0 0,-1 0 0,-4 0 0,-1 0 0,1 0 0,-9 0 0,6 0 0,-7 0 0</inkml:trace>
  <inkml:trace contextRef="#ctx0" brushRef="#br0" timeOffset="46651">4298 11384 24575,'15'0'0,"16"0"0,15 0 0,8 0 0,-9 0 0,3 0-563,-11 0 1,2 0 0,1 0 0,-2 0 562,4 0 0,-1 0 0,1 0 0,4 0 0,2-1 0,-1 0 0,1 0 0,1 0 0,-1 0 0,-3-1 0,-1 0 0,0-1 126,-4 1 1,0-1 0,-2 1-127,9-1 0,-3 0 225,-9 0 1,-2 1-226,14-1 0,-21 1 0,-10 2 1141,-7 0-1141,-3 0 277,-1 0-277,-3 0 0,1 0 0,-1 0 0,-1 0 0,2 2 0,-2 0 0,1 0 0,-2 0 0,0 1 0,0 0 0,0 0 0,-3-1 0,2-2 0,-2 0 0</inkml:trace>
  <inkml:trace contextRef="#ctx0" brushRef="#br0" timeOffset="48552">3908 12398 24575,'21'0'0,"21"0"0,-6 0 0,4 0 0,-7 0 0,3 0 0,0 0 0,1 0 0,0 0 0,0 0 0,-1 0 0,-1 0 0,-1 0 0,12 0 0,-3 0 0,-9 0 0,-1 0 0,-5 0 0,-3 0 0,9 0 0,-13 1 0,-9 2 0,-5 0 0,-3 2 0,-2-1 0,-1-1 0,0-1 0,0 0 0,0 1 0,-1 0 0,0-1 0,0-1 0</inkml:trace>
  <inkml:trace contextRef="#ctx0" brushRef="#br0" timeOffset="56816">1501 12925 24575,'44'0'0,"-15"0"0,2 0 0,5 0 0,2 0 0,2 0 0,-1 0 0,-3 0 0,-2 0 0,-8 0 0,-1 0 0,13 0 0,-19 0 0,-7 0 0,-7 0 0,-1 0 0</inkml:trace>
  <inkml:trace contextRef="#ctx0" brushRef="#br0" timeOffset="58504">2005 12553 24575,'10'10'0,"1"1"0,2-1 0,2 2 0,3 0 0,3 3 0,3 1 0,-3-2 0,-3-1 0,-5-5 0,-6-2 0,-3-2 0,-3-1 0,-1-1 0,0 0 0,0 0 0,0 1 0,-2 0 0,-3 0 0,-3 2 0,-5 1 0,-2 1 0,-1 4 0,-4 6 0,-6 11 0,9-9 0,0 1 0,-3 3 0,1 2 0,-2 1 0,0 1 0,1 0 0,0 0 0,2-1 0,0-1 0,2-3 0,2-2 0,-6 11 0,8-11 0,6-6 0,5-7 0,1-2 0,0-3 0,0 0 0,0 0 0,0 0 0,0 1 0,0 0 0,0 0 0,0 0 0,0-3 0,0 0 0</inkml:trace>
  <inkml:trace contextRef="#ctx0" brushRef="#br0" timeOffset="146773">1044 12489 24575,'-6'0'0,"-3"0"0,-4 0 0,-5 0 0,-2 0 0,1 0 0,1 0 0,3 0 0,-1 1 0,0 3 0,0 5 0,0 6 0,1 3 0,-1 2 0,1 1 0,1 0 0,1-1 0,2-3 0,3-3 0,2-3 0,3-2 0,2-1 0,1 2 0,-1 4 0,0 8 0,-1 7 0,1 7 0,1 2 0,0-2 0,0-5 0,0-5 0,0-3 0,2-2 0,3-1 0,3-2 0,3 0 0,2-3 0,0-3 0,2-1 0,0-3 0,0 0 0,0-2 0,2-1 0,2 0 0,2-1 0,3-2 0,1-2 0,1 0 0,5 0 0,4 0 0,2-5 0,-3-2 0,-6-2 0,-9-2 0,-6 3 0,-5-1 0,-2-3 0,-2-2 0,-3-1 0,0-2 0,-1-1 0,0 0 0,0 2 0,0 1 0,0 2 0,-1-1 0,-2-2 0,-1-6 0,-1-5 0,0-1 0,-1-2 0,-2 0 0,-2 4 0,0 4 0,1 8 0,-2 7 0,-1 4 0,-1 2 0,-2 0 0,-2-2 0,0-1 0,0-1 0,1-1 0,2-1 0,3-1 0,2 2 0,2 1 0,3 3 0,0 1 0,1 1 0,-1-1 0,1-2 0,-1 0 0,1 1 0,0-2 0,0 2 0,1 0 0,1 2 0,0 0 0</inkml:trace>
  <inkml:trace contextRef="#ctx0" brushRef="#br0" timeOffset="147675">961 12918 24575,'0'0'0</inkml:trace>
  <inkml:trace contextRef="#ctx0" brushRef="#br0" timeOffset="151405">20221 8100 24575,'0'14'0,"1"12"0,1 12 0,4 8 0,4 0 0,3-8 0,2-6 0,1-9 0,3-5 0,4-2 0,5-1 0,0-1 0,0-3 0,-5-4 0,-4-3 0,-5-3 0,-3-1 0,-3 0 0,-3 0 0,-1-3 0,1-6 0,1-8 0,1-11 0,2-11 0,4-8 0,-5 21 0,0-1 0,1 1 0,0 0 0,9-17 0,-2 8 0,-4 12 0,-3 9 0,-3 7 0,-4 8 0,-1 1 0,-1 0 0</inkml:trace>
  <inkml:trace contextRef="#ctx0" brushRef="#br0" timeOffset="153308">20454 8096 24575,'9'8'0,"2"3"0,0 4 0,1 1 0,-2-3 0,-1-6 0,-3-1 0,-1-3 0,-1 0 0,-1 0 0,0-2 0,-2 2 0,1-1 0,0 3 0,5 4 0,5 4 0,6 6 0,5 3 0,1 2 0,0-1 0,-2-4 0,-6-3 0,-4-5 0,-4-4 0,-3-1 0,-3-2 0,-1-1 0,-1 0 0,2 2 0,3 3 0,1 5 0,3 2 0,-2-1 0,0 0 0,-3-7 0,0-1 0,-2-6 0,1 0 0,0 0 0,1 0 0,1-2 0,1-7 0,0-9 0,0-9 0,-1-4 0,-1 2 0,-1 7 0,0 6 0,-2 6 0,-1 2 0,0 0 0,1-3 0,1-2 0,0 0 0,0 3 0,-1 3 0,1 3 0,0 1 0,0 1 0,1 0 0,-1 1 0,-1-1 0,-2-1 0,1 2 0,-2 0 0</inkml:trace>
  <inkml:trace contextRef="#ctx0" brushRef="#br0" timeOffset="154291">21100 8185 24575,'0'8'0,"0"4"0,0 8 0,0 6 0,0 3 0,0-3 0,0-2 0,0-2 0,0 2 0,1 0 0,1-3 0,2-4 0,1-6 0,-2-3 0,0-1 0,-2-1 0,-1-2 0,0 2 0,0 0 0,0-3 0,0-1 0</inkml:trace>
  <inkml:trace contextRef="#ctx0" brushRef="#br0" timeOffset="156212">21311 8298 24575,'0'40'0,"1"5"0,0-17 0,1 0 0,2 0 0,1-1 0,0 0 0,1-1 0,8 20 0,-2-7 0,-1-7 0,-3-7 0,-2-7 0,-3-5 0,-2-5 0,0-1 0,0 1 0,1 3 0,1 1 0,0 0 0,0-3 0,-1-3 0,0-2 0,0-4 0,0-7 0,0-7 0,-1-11 0,-1-8 0,0-1 0,0 0 0,-2 6 0,1 4 0,0 1 0,0-4 0,1-7 0,0-9 0,0-4 0,0 3 0,0 9 0,3 14 0,2 11 0,3 8 0,1 2 0,5 0 0,7 1 0,10 1 0,9 4 0,4 4 0,1 5 0,-7 3 0,-11 1 0,-11 0 0,-8-1 0,-5-1 0,-1 0 0,-2 2 0,0 2 0,0 0 0,0-2 0,0-3 0,0-3 0,0-2 0,0-3 0,0-4 0,0-2 0</inkml:trace>
  <inkml:trace contextRef="#ctx0" brushRef="#br0" timeOffset="158975">21046 7210 24575,'-7'0'0,"-4"0"0,0 0 0,0 0 0,2 0 0,4 0 0,0 1 0,-1 7 0,-3 10 0,-5 13 0,-3 10 0,2 2 0,3-2 0,5-8 0,3-6 0,3-9 0,1-5 0,1-5 0,1-1 0,3 0 0,3 1 0,2 2 0,1 5 0,1 2 0,-1 1 0,-1 0 0,0-2 0,0-4 0,2-1 0,2-1 0,4-1 0,2-2 0,1-2 0,-1-2 0,5-4 0,6-8 0,4-4 0,-1-3 0,-6 2 0,-8 3 0,-6 4 0,-6 0 0,-5-2 0,-2-4 0,-1-4 0,0-1 0,0 0 0,0 2 0,0 4 0,0 0 0,-1 2 0,-1 1 0,0 0 0,-2 0 0,-1 1 0,-1-5 0,-3-8 0,-1-11 0,-2-10 0,-1-2 0,0 6 0,-1 11 0,1 12 0,2 9 0,1 5 0,1 2 0,0 3 0,-1 1 0,-1 1 0,0-1 0,-1-1 0,-1-2 0,2-1 0,-1-1 0,6 0 0,0 0 0,3 0 0,0 0 0,0 1 0,0 3 0,0-3 0,1 2 0,1-3 0,0 0 0</inkml:trace>
  <inkml:trace contextRef="#ctx0" brushRef="#br0" timeOffset="166044">21076 13482 24575,'0'22'0,"0"11"0,0 13 0,0-17 0,0 2 0,0 3 0,0 1 0,0 5 0,0 2 0,0 5 0,0 2 0,0-15 0,0 2 0,0-1 0,1 0 0,0 0 0,0 0 0,0 0 0,1 0 0,0-1 0,2 16 0,0-1 0,-1-16 0,1 1 0,0 0 0,0 0 0,0 0 0,0 0 0,0-1 0,0 1 0,1-1 0,0 17 0,0-1 0,0-3 0,-1-2 0,-1-3 0,0 0 0,-1-5 0,-1-1 0,0-3 0,-1-1 0,1-4 0,-1-1 0,0 18 0,0-9 0,0-9 0,1-6 0,0-7 0,0-2 0,2-4 0,-2-5 0,1-4 0,-2-1 0,0-2 0</inkml:trace>
  <inkml:trace contextRef="#ctx0" brushRef="#br0" timeOffset="167059">21555 14328 24575,'30'0'0,"11"0"0,-12 0 0,1 0 0,6 0 0,2 0 0,0 0 0,1 0 0,0 0 0,-1 0 0,-4 0 0,0 0 0,-6 0 0,-1 0 0,16 0 0,-14 0 0,-12 0 0,-5 0 0,-7 1 0,0-1 0,-5 1 0</inkml:trace>
  <inkml:trace contextRef="#ctx0" brushRef="#br0" timeOffset="169010">21829 14085 24575,'-9'0'0,"-1"0"0,-3 0 0,-2 1 0,0 5 0,-1 3 0,2 4 0,0 2 0,1-2 0,-4 2 0,-3 0 0,-4 3 0,-3 0 0,0-2 0,3-2 0,8-4 0,5-3 0,7-2 0,3-2 0,1 1 0,0 1 0,0 1 0,0 2 0,-1 3 0,-6 5 0,-6 5 0,-7 5 0,-5-1 0,3-4 0,5-6 0,5-6 0,7-4 0,4-3 0,7-2 0,4 0 0,5-1 0,3 0 0,3-1 0,5 1 0,3 2 0,4 3 0,0 4 0,-2 4 0,-3 2 0,-4-3 0,-5-1 0,-5-2 0,-3-2 0,-3-1 0,-1-1 0,-1-2 0,-3 0 0,0-1 0,-1 0 0,0 1 0,-1 0 0,-1-1 0,0 0 0</inkml:trace>
  <inkml:trace contextRef="#ctx0" brushRef="#br0" timeOffset="171168">23043 14281 24575,'-13'-2'0,"-6"0"0,-4 2 0,0 0 0,6 0 0,9 2 0,4 2 0,3 4 0,1 6 0,0 4 0,0 4 0,3-1 0,4-3 0,4-3 0,5-3 0,3-2 0,4-2 0,1-3 0,-2-2 0,-3-5 0,-1-13 0,6-23 0,-8 8 0,1-4 0,3-8 0,1-2 0,0-2 0,-1 1 0,-3 4 0,-2 0 0,-3-6 0,-4 1 0,-5 14 0,-2 0 0,-3-5 0,-4 0 0,-1 12 0,-2 3 0,-13-19 0,0 8 0,2 10 0,2 4 0,7 10 0,4 4 0</inkml:trace>
  <inkml:trace contextRef="#ctx0" brushRef="#br0" timeOffset="172280">23369 14314 24575,'0'17'0,"0"9"0,0 3 0,0 1 0,0-9 0,0-8 0,0-4 0,0-2 0,0-3 0,0 0 0,0-3 0</inkml:trace>
  <inkml:trace contextRef="#ctx0" brushRef="#br0" timeOffset="174008">23649 14387 24575,'9'-12'0,"8"-6"0,10-8 0,6-6 0,-4-4 0,-7-1 0,-7-5 0,-4-5 0,-5-1 0,-1 1 0,-3 6 0,-3 5 0,-2 6 0,-3 8 0,-4 8 0,-1 7 0,1 3 0,1 6 0,0 6 0,-2 9 0,-2 9 0,2 4 0,2 1 0,4 1 0,3 5 0,1 10 0,1-18 0,0 1 0,0 4 0,0 1 0,0 0 0,0 1 0,0 1 0,0-1 0,0-3 0,0 0 0,0-3 0,0 0 0,0-1 0,1 0 0,1-2 0,0 0 0,-1-2 0,1 1 0,1 21 0,-2-4 0,-1-1 0,0-2 0,0-2 0,0-4 0,0-2 0,0-4 0,0-4 0,0-3 0,0-11 0,0-3 0</inkml:trace>
  <inkml:trace contextRef="#ctx0" brushRef="#br0" timeOffset="175593">23976 14487 24575,'15'-9'0,"8"-9"0,5-7 0,3-5 0,-7 2 0,-10 6 0,-9 5 0,-4 1 0,-1-4 0,-3-5 0,-4-4 0,-4 1 0,-5 5 0,-1 4 0,-1 6 0,3 5 0,4 4 0,4 2 0,3 2 0,1 0 0,1 0 0,-1 0 0,-1 0 0,0 0 0,-2 0 0,1 1 0,0 3 0,3 6 0,0 6 0,2 8 0,0 8 0,0 10 0,0-17 0,0 1 0,0 3 0,0 0 0,0 4 0,0 0 0,0 0 0,0 1 0,1-1 0,0 1 0,0 3 0,1 1 0,1 1 0,1 1 0,1 2 0,-1-1 0,1 1 0,1 0 0,-1-4 0,0-2 0,0-4 0,-1-2 0,3 19 0,-3-16 0,-2-11 0,-1-15 0,-1-1 0,0-8 0</inkml:trace>
  <inkml:trace contextRef="#ctx0" brushRef="#br0" timeOffset="179026">24232 14460 24575,'14'-2'0,"5"0"0,5 2 0,0 0 0,-5 0 0,-9 0 0,-5-2 0,-3-1 0,-2-1 0,0-1 0,0 0 0,0 0 0,0 0 0,0 0 0,0 1 0,-3 0 0,-3 0 0,-3 1 0,-2 0 0,-1 2 0,-1 1 0,1 0 0,0 0 0,2 0 0,-1 1 0,2 3 0,0 1 0,2 3 0,2-1 0,4 2 0,1 3 0,0 3 0,0 3 0,0 0 0,1-1 0,1-3 0,2-2 0,0-3 0,1-3 0,1-2 0,0 0 0,3 1 0,6 4 0,7 5 0,6 3 0,4-2 0,-1-3 0,-2-6 0,-2-3 0,-1-2 0,-2-4 0,-2-4 0,-3-6 0,-4-4 0,-3 0 0,-5-2 0,-2-1 0,-3-2 0,1-5 0,-1-1 0,0-1 0,-1 3 0,-1 8 0,0 8 0,0 8 0,0 13 0,0-2 0,0 7 0,1-8 0,1-1 0,1-2 0,3-2 0,1-2 0,1-2 0,4-7 0,5-5 0,4-8 0,4-2 0,-2 3 0,-6 4 0,-6 7 0,-6 4 0,-3 3 0</inkml:trace>
  <inkml:trace contextRef="#ctx0" brushRef="#br0" timeOffset="180861">24846 14535 24575,'10'0'0,"1"0"0,-5 0 0,4 0 0,4-1 0,0-2 0,-2-2 0,-3-1 0,-3-2 0,-3 0 0,-2-1 0,1 1 0,-1 1 0,-1 2 0,0 0 0,0 0 0,0 2 0,-1 0 0,-4 1 0,-3 0 0,-5 1 0,-3 1 0,0 0 0,1 0 0,2 1 0,2 1 0,3 3 0,2 3 0,0 2 0,3 2 0,1 2 0,1 1 0,1-1 0,0-1 0,0-1 0,0-1 0,0-1 0,1-1 0,1-1 0,3-1 0,1-4 0,1-2 0,0-1 0,1 0 0,1 0 0,0 0 0,0 0 0,0 0 0,1 0 0,-2 0 0,-4 0 0,-1 0 0</inkml:trace>
  <inkml:trace contextRef="#ctx0" brushRef="#br0" timeOffset="183025">25138 14394 24575,'0'10'0,"0"4"0,0 6 0,0-1 0,0 0 0,0 0 0,0-7 0,0 1 0,0-7 0,0-1 0,0 0 0,0 1 0,0-1 0,0 2 0,0 0 0,0 1 0,0 4 0,1 1 0,1 1 0,2-2 0,0-4 0,-1-3 0,0-3 0,-1-4 0,1-5 0,0-8 0,1-6 0,0-5 0,1 0 0,0 4 0,-1 7 0,2 6 0,0 6 0,1 2 0,0 1 0,2 0 0,1 0 0,2 0 0,1 0 0,3 0 0,1 1 0,-1 2 0,-1 4 0,-3 4 0,-4 1 0,-3 2 0,-3-2 0,-1 0 0,-1 0 0,0 0 0,0 0 0,0-1 0,0-1 0,0-4 0,0-2 0,0-2 0</inkml:trace>
  <inkml:trace contextRef="#ctx0" brushRef="#br0" timeOffset="184076">25638 13613 24575,'0'12'0,"0"9"0,0 11 0,0 8 0,0-1 0,0 5 0,0-1 0,0 6 0,0-22 0,0 0 0,0-1 0,0-1 0,0 24 0,0-8 0,0-8 0,0-6 0,0 1 0,2 9 0,-1-10 0,1 1 0,2 6 0,0 0 0,0 2 0,1 0 0,0-5 0,0-2 0,3 12 0,-3-14 0,-2-15 0,-2-5 0</inkml:trace>
  <inkml:trace contextRef="#ctx0" brushRef="#br0" timeOffset="184943">25222 13866 24575,'10'0'0,"19"0"0,-4 0 0,4 0 0,9 0 0,3 0 0,4 0 0,-1 0 0,-3 0 0,-2 0 0,-6 0 0,-2 0 0,12 0 0,-14 0 0,-13 0 0,-9 0 0,0 0 0,-3 0 0,2 0 0,-5 0 0,0 0 0</inkml:trace>
  <inkml:trace contextRef="#ctx0" brushRef="#br0" timeOffset="186382">26907 14330 24575,'-10'0'0,"-3"1"0,0 0 0,4 0 0,11 1 0,11-2 0,8 0 0,5 0 0,3 0 0,0 0 0,-2 0 0,-2 3 0,0 7 0,1 8 0,-1 8 0,-2 2 0,-4 0 0,-7-2 0,-5-2 0,-5-3 0,-3-3 0,-3-2 0,-4-2 0,-4-2 0,-6-1 0,-2-3 0,-2-3 0,0-3 0,5-2 0,4 0 0,5 0 0,6 0 0</inkml:trace>
  <inkml:trace contextRef="#ctx0" brushRef="#br0" timeOffset="187459">26850 14321 24575,'8'0'0,"7"0"0,11 0 0,8 0 0,2 0 0,-8 0 0,-12 0 0,-7 0 0,-6 0 0,-1 1 0,-2 2 0,0 1 0,0 2 0,0-2 0,0-2 0</inkml:trace>
  <inkml:trace contextRef="#ctx0" brushRef="#br0" timeOffset="189743">26905 14387 24575,'-2'-8'0,"0"-5"0,2-3 0,0-2 0,0 0 0,0 5 0,0 3 0,0 2 0,0 3 0,0 0 0,0 0 0,0 1 0,0 0 0,0 1 0,0-2 0,0-2 0,1-3 0,2-3 0,0-1 0,1 2 0,0 4 0,0 3 0,0 3 0,1 0 0,1 0 0,2 0 0,0-1 0,2 2 0,0-1 0,2 0 0,2 1 0,0 0 0,2 0 0,2-2 0,2-2 0,3-1 0,-1 1 0,-2 2 0,-4 1 0,-3 2 0,-1 0 0,-3 1 0,0 0 0,-2 1 0,0 0 0,0 0 0,-1-1 0,1-1 0,-2 0 0,-3 0 0,-1 0 0</inkml:trace>
  <inkml:trace contextRef="#ctx0" brushRef="#br0" timeOffset="191925">27373 14661 24575,'6'3'0,"2"-3"0,4-5 0,1-4 0,3-3 0,1-2 0,5-2 0,4-3 0,1-2 0,-2 1 0,-7 3 0,-7 1 0,-5 4 0,-5 1 0,-1 2 0,0 1 0,0 1 0,0-1 0,0 0 0,-1 1 0,-2 1 0,-4 0 0,-3 2 0,-3 1 0,-5 0 0,-2 2 0,-4 0 0,2 1 0,4 3 0,4 5 0,5 5 0,3 7 0,1-1 0,1 1 0,0-3 0,0-3 0,-1 1 0,0-1 0,-1 3 0,0 1 0,1-1 0,2-2 0,1-1 0,2-6 0,0-1 0,2-4 0,2 0 0,2 0 0,4 0 0,3-1 0,3-1 0,4-1 0,1 0 0,2 0 0,-2 0 0,1 1 0,1 2 0,0 1 0,0 1 0,-4 0 0,-1 0 0,-2-1 0,1 2 0,-2 0 0,-2 1 0,-7-4 0,-2-1 0</inkml:trace>
  <inkml:trace contextRef="#ctx0" brushRef="#br0" timeOffset="193043">27758 14464 24575,'0'15'0,"0"10"0,0 13 0,0 9 0,1 1 0,2-6 0,0-3 0,1-6 0,-1-1 0,2 1 0,0-2 0,0 0 0,1-7 0,0-5 0,-1-6 0,-1-4 0,0-3 0,-2-1 0,1-4 0,-1 0 0,1-2 0,-1-1 0,1-7 0,-2 5 0,0-4 0</inkml:trace>
  <inkml:trace contextRef="#ctx0" brushRef="#br0" timeOffset="193643">27998 14576 24575,'2'5'0,"0"0"0,-2-3 0,0-1 0</inkml:trace>
  <inkml:trace contextRef="#ctx0" brushRef="#br0" timeOffset="195294">27773 14654 24575,'7'-4'0,"2"0"0,-1-3 0,4-2 0,4-4 0,7-2 0,7-5 0,5-1 0,5 2 0,3 2 0,-1 6 0,-6 6 0,-8 2 0,-8 3 0,-6 2 0,-5 4 0,-4 5 0,-1 6 0,-3 3 0,0 0 0,-1-1 0,0-2 0,0-1 0,0-2 0,0 0 0,0 0 0,0-1 0,0-1 0,0-1 0,0-2 0,0 0 0,0 1 0,0-1 0,0-1 0,0-1 0,0-3 0,0-2 0</inkml:trace>
  <inkml:trace contextRef="#ctx0" brushRef="#br0" timeOffset="199543">28194 14629 24575,'0'-4'0,"11"-2"0,12-1 0,14-1 0,9-1 0,-1 2 0,-2 2 0,-11 1 0,-10 3 0,-7 2 0,-5 5 0,-4 4 0,-2 5 0,-3 3 0,-1-1 0,0 2 0,0 1 0,0-1 0,0-1 0,0-2 0,0-2 0,0 0 0,0-3 0,0-1 0,0 0 0,-1-1 0,-2 0 0,0-1 0,0-2 0,1-2 0,0-2 0</inkml:trace>
  <inkml:trace contextRef="#ctx0" brushRef="#br0" timeOffset="200374">28723 14789 24575,'0'0'0</inkml:trace>
  <inkml:trace contextRef="#ctx0" brushRef="#br0" timeOffset="203210">1427 16276 24575,'-40'0'0,"4"0"0,-2 1 0,8 3 0,0 0 0,-10 0 0,0 2 0,10 2 0,2 2 0,-8 5 0,-3 1 0,25-5 0,6 1 0,5 0 0,3 5 0,0 4 0,0 4 0,0 1 0,0-2 0,0-5 0,0-2 0,5 1 0,8 2 0,9 3 0,6 0 0,1-5 0,-2-7 0,-2-5 0,1-6 0,3-8 0,8-7 0,6-6 0,-19 9 0,0 0 0,1 0 0,-1 1 0,19-10 0,-8 4 0,-11 4 0,-9 2 0,-6 1 0,-3-1 0,-3-4 0,-3-4 0,0-4 0,0-1 0,-3-1 0,-2-4 0,-1-4 0,-2-4 0,0 1 0,0 7 0,-2 10 0,-2 9 0,-2 7 0,1 2 0,3 2 0,4-1 0,4 1 0</inkml:trace>
  <inkml:trace contextRef="#ctx0" brushRef="#br0" timeOffset="204044">1201 16474 24575,'0'0'0</inkml:trace>
  <inkml:trace contextRef="#ctx0" brushRef="#br0" timeOffset="205178">2173 16244 24575,'0'29'0,"0"17"0,0-16 0,0 2 0,0 4 0,0 2 0,0-3 0,0 0 0,0-6 0,0-3 0,0 16 0,0-18 0,0-14 0,0-4 0,1-4 0,1-1 0,2-1 0,2-2 0,0-1 0,2-3 0,1-1 0,6 2 0,6 0 0,6 3 0,3 0 0,0 0 0,-4 0 0,-7 1 0,-4-1 0,-5 2 0,-5 0 0,-2 0 0</inkml:trace>
  <inkml:trace contextRef="#ctx0" brushRef="#br0" timeOffset="206211">2169 16470 24575,'12'0'0,"3"0"0,5 0 0,2 0 0,2 0 0,0 0 0,-3 0 0,-4 0 0,-6 0 0,-4 0 0,-4 0 0,-1 0 0</inkml:trace>
  <inkml:trace contextRef="#ctx0" brushRef="#br0" timeOffset="207409">2157 16291 24575,'30'0'0,"-6"0"0,14 0 0,-12 0 0,-5 0 0,-9 0 0,-3 0 0,-5 0 0,0 0 0,-1 0 0,-1 0 0</inkml:trace>
  <inkml:trace contextRef="#ctx0" brushRef="#br0" timeOffset="209427">2605 16724 24575,'0'-5'0,"0"-7"0,0-8 0,0-11 0,0-12 0,0-2 0,0 0 0,0 3 0,0 6 0,0 9 0,0 9 0,1 8 0,2 6 0,1 3 0,3 1 0,0 0 0,1 0 0,0 1 0,0 1 0,0 5 0,2 2 0,2 2 0,2 0 0,0-2 0,-1 0 0,-3 0 0,-3-2 0,-2 0 0,-1 0 0,1 0 0,-1 0 0,-1 0 0,-1 0 0,-1 0 0,0 1 0,-1-1 0,0 0 0,0 0 0,0 2 0,-1 1 0,-1 1 0,-5 0 0,-7-3 0,-4-3 0,-2-3 0,0-2 0,1 0 0,3 0 0,2-2 0,7 1 0,2 0 0</inkml:trace>
  <inkml:trace contextRef="#ctx0" brushRef="#br0" timeOffset="211029">3020 16448 24575,'-2'26'0,"0"10"0,2-11 0,0 2 0,0 4 0,0 1 0,0 0 0,0 1 0,0-1 0,0-2 0,0 19 0,0-15 0,0-12 0,0-11 0,0-5 0,0-2 0,0-4 0,4-2 0,2-4 0,5-1 0,1-2 0,4 2 0,4 1 0,6 1 0,2 3 0,1 1 0,-4 1 0,-6 0 0,-6 0 0,-4 0 0,-3 0 0,-3 0 0,-1 0 0,0 0 0,1 0 0,-2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0:37:54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21549 10904 24575,'-2'7'0,"0"6"0,2 15 0,0 13 0,0-11 0,0 1 0,0 9 0,0 3 0,0-8 0,0 3 0,0 0-566,0 9 0,0 1 0,0 2 566,0-8 0,0 1 0,0 1 0,0 1-537,0 3 1,0 1 0,0 1 0,0-1 536,0-8 0,0-1 0,0 0 0,0 1 0,0-1 0,0 1 0,0 0 0,0 0 0,0 0 0,0 0 0,0-1 0,0 0 0,0 0 0,0 0 0,0 0 0,0 9 0,0 1 0,0-1 0,0 1 0,0-10 0,0-1 0,0 1 0,0 1 0,0-1 0,0 1 0,0 1 0,0 0 0,0 0 0,0 0 0,0 2 0,0 1 0,0-1 0,0 1 0,0 0-494,0 2 0,0-1 0,0 2 0,0-1 0,0 0 494,0 1 0,0 0 0,0 1 0,0-1 0,0 0 0,0 0 0,0-1 0,0 0 0,0 0 0,0-1 0,0-1 0,0-1 0,0-1 0,0 0 0,0 0-326,0 6 0,0 0 0,0-1 0,0 0 326,0-3 0,0-1 0,0 0 0,0-1 0,0 1 0,0-1 0,0 0 0,0 1 0,0 1 0,0 0 0,0 1 0,0 0-104,0-6 1,1 0 0,-1 0 0,1 0 0,-1 0 103,1 2 0,-1 0 0,1 0 0,0-1 0,-1 1 0,1 6 0,0 1 0,-1-1 0,1-1 200,0-4 1,-1 0-1,1 0 1,-1-3-201,0 6 0,0-2 0,0-2 1146,0 8 1,0-4-1147,0-11 0,0-3 1565,0 6-1565,0-18 578,0-11 0,0-6 0,0-3 1</inkml:trace>
  <inkml:trace contextRef="#ctx0" brushRef="#br0" timeOffset="1485">21167 15573 24575,'2'6'0,"0"0"0,-1 5 0,-1 5 0,0 4 0,0 5 0,0 3 0,4 9 0,6 9 0,-3-19 0,2 1 0,1 1 0,0-1 0,1 0 0,0-1 0,0-2 0,0-2 0,10 17 0,-2-8 0,-3-5 0,-1 0 0,-1-2 0,-1 1 0,-2-5 0,-1-4 0,-2-4 0,-2-7 0,-1-1 0,-3-6 0,0-1 0,1-6 0,-1-5 0,3-7 0,6-11 0,11-11 0,-5 14 0,3-2 0,3-3 0,2 0 0,2-4 0,0 1 0,-2 0 0,-1 0 0,-5 6 0,-1 1 0,-4 5 0,-2 0 0,5-8 0,-5 7 0,0 1 0,2 0 0,4-2 0,2 4 0,-3 5 0,-1 6 0,-8 6 0,-3 3 0</inkml:trace>
  <inkml:trace contextRef="#ctx0" brushRef="#br0" timeOffset="8098">13938 9089 24575,'19'-3'0,"22"1"0,-7 2 0,4 0 0,-4 0 0,1 0 0,2 0-704,4 0 1,1 0 0,1 0 703,4 0 0,1 0 0,1 0 0,-11 0 0,0 0 0,1 0 0,0 0-285,0 0 1,1 0 0,0 0 0,0 0 284,0 0 0,1 0 0,-2 0 0,1-1 0,8 1 0,0-1 0,-2 0 135,-4-1 1,-1 1-1,-1-2-135,10-1 0,-3-1 0,-9-1 0,-3 0 0,-8 0 0,-2 1 986,8-4-986,-13 3 1453,-8 3-1453,-4 2 0,-4 1 0,-2 0 0</inkml:trace>
  <inkml:trace contextRef="#ctx0" brushRef="#br0" timeOffset="22650">9484 7276 24575,'-31'0'0,"-19"0"0,15 0 0,-3 1 0,-5 1 0,-2 3 0,-1 3 0,2 3 0,3 2 0,3 3 0,4 3 0,2 1 0,4 1 0,3 1 0,3 1 0,2 1 0,0 4 0,1 2 0,3 1 0,2 2 0,1 4 0,2 0 0,1 0 0,2 0 0,3-2 0,1-1 0,0-5 0,2-1 0,0 15 0,2-12 0,3-5 0,7 0 0,11 1 0,10-4 0,10-6 0,-15-11 0,1-3 0,4-1 0,1-2 0,4-3 0,2-2 0,2-4 0,0-3 0,-1-4 0,0-2 0,0-6 0,-1-3 0,-5-3 0,-2-2 0,-3 0 0,-4-1 0,-3 0 0,-2 0 0,-6 3 0,-1-1 0,-2 2 0,-2 0 0,0-2 0,0 0 0,-1-1 0,-1 0 0,0 0 0,0 0 0,-1 2 0,-1 1 0,2-18 0,-4 15 0,-6 11 0,-9 10 0,-8 7 0,-7 2 0,-2 2 0,3 0 0,3 1 0,5 1 0,6 1 0,5 1 0,4-1 0,1-1 0</inkml:trace>
  <inkml:trace contextRef="#ctx0" brushRef="#br0" timeOffset="24158">9116 7679 24575,'8'3'0,"10"9"0,11 12 0,8 10 0,-17-14 0,0 1 0,1 1 0,-1 0 0,0-1 0,0 1 0,1 1 0,0 1 0,1-1 0,-1 1 0,-1-1 0,1 0 0,-2 0 0,0 0 0,-1 0 0,-2-1 0,0-1 0,0 1 0,-2-1 0,0 1 0,0-1 0,-1 1 0,13 19 0,-4-4 0,-2-6 0,-5-9 0,-4-6 0,-5-7 0,-3-4 0,-2-3 0</inkml:trace>
  <inkml:trace contextRef="#ctx0" brushRef="#br0" timeOffset="42818">4520 11976 24575,'0'30'0,"0"6"0,0-12 0,0 2 0,0 5 0,0 3 0,0 5 0,0 1 0,0 5 0,0 1 0,0 1 0,0 0 0,0 1 0,0-1 0,0-3 0,0-1 0,0 1 0,0 0 0,0 0 0,0-1 0,0 2 0,0 0 0,0 0 0,0 0 0,0-2 0,1 0 0,-1-2 0,1 0 0,1-5 0,0 0 0,-1-3 0,1 0 0,0-4 0,-1 0 0,1-1 0,-1-1 0,0 1 0,0 0 0,0 1 0,0 1 0,-1 0 0,0 0 0,0 1 0,0-1 0,0-1 0,0-1 0,0 0 0,0-1 0,0 1 0,0 1 0,0 2 0,-1 0 0,0 5 0,0 0 0,0 2 0,-1 1 0,0-2 0,1-2 0,-1-4 0,1-2 0,-2 12 0,1-17 0,1-11 0,1-6 0,0-2 0,0-1 0,0 2 0,0 8 0,0 7 0,0 11 0,0 4 0,0-1 0,0-6 0,0-8 0,0-7 0,0-9 0,0-2 0,0-13 0,0-3 0,0 1 0,0 2 0</inkml:trace>
  <inkml:trace contextRef="#ctx0" brushRef="#br0" timeOffset="56250">5945 12311 24575,'22'0'0,"22"0"0,-10 0 0,3 0 0,-5 0 0,2 0 0,0 0-351,1 0 0,1 0 1,0 0 350,2 0 0,2 0 0,-1 0 0,-1 0 0,-1 0 0,0 0 0,-3 0 0,-1 0 0,0 0 172,14 0 0,-3 0-172,-11 0 0,-2 0 175,17 0-175,-18 0 0,-12 0 0,-8 0 533,-4 0-533,-2 0 0,-2 0 0,-1 0 0</inkml:trace>
  <inkml:trace contextRef="#ctx0" brushRef="#br0" timeOffset="63203">6147 15444 24575,'14'0'0,"17"0"0,-4 0 0,5 0 0,11 0 0,4 0 0,-9 0 0,1 0 0,1 0-434,5 0 0,0 0 1,0 0 433,-1 0 0,0 0 0,-1 0 0,1 0 0,0 0 0,-1 0 0,-1 0 0,0 0 0,0 0 0,-2 0 0,-1 0 0,0 0 0,2 0 0,0 0 0,-1 0 0,-3 0 0,0 0 0,0 0-75,0 0 1,-1 0-1,1 0 75,1 0 0,0 0 0,0 0 0,0 0 0,0 0 0,1 0 0,0 0 0,0 0 0,1 0 0,0 0 0,1 0 0,0 0 0,1 0 0,-1 0 0,1 0 0,2 0 0,0 0 0,0 0 0,-2 0 0,1 0 0,-1 0 0,-2 0 0,1 0 0,-1 0 0,-2 0 0,-1 0 0,0 0 0,-2 0 0,-1 0 0,-1 0 0,17 0 0,-2 0 0,-6 0 0,-1 0 0,-4 0 0,0 0 0,-4 0 0,-1 0 0,-4 0 0,-1 0 957,20 0-957,-8 0 568,-9 0-568,-8 0 0,-5 0 0,-10 0 0,0 0 0,-6 0 0,0 0 0</inkml:trace>
  <inkml:trace contextRef="#ctx0" brushRef="#br0" timeOffset="70221">28262 10861 24575,'0'13'0,"0"18"0,-1 2 0,2 7 0,-1-1 0,1 5 0,0 1-820,1-2 1,-1 2 0,1 1 0,1 1 596,-1-7 0,0 1 0,1 0 0,0 0 0,0 0 223,0 0 0,0-1 0,0 0 0,1 0 0,0-1-129,0 7 0,0-1 1,1 0-1,-1-1 129,0-2 0,-1-2 0,0 1 0,1-1 0,-1 0 0,-1-1 0,1 1 0,-1 0 0,1 1 0,0-1 0,-1 1 0,1 0 0,-1 1 0,1 0 0,-1 0 0,1 0 0,0 0 0,0-1 0,0 0 0,0-1 0,0 10 0,1 0 0,0-2 202,-1-4 0,0 0 0,0-3-202,0-4 0,1-2 0,-1 0 0,1 12 0,1-1-61,0-2 0,0-1 61,0 1 0,1 1 0,0 4 0,0 1 0,-2-16 0,1 0 0,-1 1 0,0 0 0,-1-1 0,1 0 0,1 12 0,-1-3 1030,-1-8 0,1-3-1030,-1 13-3277,-1-21 1624,-2-12 2059,0-8-406,0-6 0,0-2 0</inkml:trace>
  <inkml:trace contextRef="#ctx0" brushRef="#br0" timeOffset="72683">25216 10882 24575,'38'0'0,"6"0"0,6 0 0,-6 0 0,1 0-421,-1 0 1,3 0 0,-3 0 420,-8 0 0,-2 0 0,-1 0 0,16-1 0,-1 0 205,-3 0 1,-1 0-206,-4 0 0,-2-1 104,-5 0 1,-1 0-105,-4 1 0,-1 0 0,16-3 0,-10 1 641,-7 0-641,-7 1 0,-5 2 0,-4 0 0,-4 0 0,-2 0 0,-3 0 0,-1 0 0</inkml:trace>
  <inkml:trace contextRef="#ctx0" brushRef="#br0" timeOffset="74319">25900 14628 24575,'39'0'0,"10"0"0,-22 0 0,1 0 0,1 0 0,-1 0 0,-1 0 0,-2 0 0,16 0 0,-8 0 0,-12 0 0,-11 0 0,-2 0 0,2 0 0,7 0 0,7 0 0,0 0 0,-5 0 0,-5 0 0,-8 0 0,-3 0 0</inkml:trace>
  <inkml:trace contextRef="#ctx0" brushRef="#br0" timeOffset="106459">19152 12484 24575,'39'0'0,"4"0"0,6 0 0,-5 0 0,3 0 0,3 0-656,-9 0 1,2 0-1,2 0 1,1 0 0,-1 0 160,2 0 1,0 0-1,1 0 1,0 0 0,0 0 494,-1 0 0,1 0 0,-1 0 0,0 0 0,-1 0-36,-1 0 0,0 0 0,-1 0 1,-1 0-1,-2 0 36,1 0 0,-2 0 0,-1 0 0,-2 0 351,9 0 1,-3 0-1,-1 0-351,6 0 0,-4 0 0,-8 0 0,-2 0 0,14 0 2796,-18 0-2796,-10 0 1764,-8 0-1764,-4 0 314,-2 0-314,-1 0 0,-3 1 0,0 2 0,0-1 0,-1 0 0,2 0 0,-2 1 0,0 1 0,0 4 0,-2 3 0,-2 4 0,-3 5 0,-7 8 0,-3 14 0,5-11 0,0 4 0,2-4 0,1 2 0,0 2-505,-1 7 1,-1 2-1,1 2 505,1-6 0,0 0 0,1 2 0,-1 0-520,1 3 1,-1 2 0,1 0 0,-1 0 519,1 2 0,0 0 0,-1 0 0,2 1 0,0-2 0,0 1 0,0-1 0,1-1-242,1-3 0,-1-2 1,1 0-1,0-2 242,0 8 0,1-2 0,0-1 0,1-9 0,1-1 0,0-2 0,0 7 0,0-2 635,1-7 1,0-2-636,-1 12 2114,-1-10-2114,1-4 1173,-1 5-1173,2 7 0,0 6 0,0 4 0,0 0 0,0 0 0,0-23 0,0 2 0,1 5 0,0 1 0,1 5 0,0 1 0,2 2 0,-1 0 0,2 0 0,0 0 0,-1-4 0,1-2 0,-1-3 0,0-2 0,-2-3 0,1-1 0,0 16 0,-1-10 0,-1-7 0,0-6 0,0-4 0,-1-3 0,-1-6 0,-3-2 0,-4-5 0,-12 0 0,-11 0 0,-14 0 0,17 0 0,-1 0 0,-3 0 0,1 0 0,1 0 0,0 0 0,-19 0 0,13 0 0,17 0 0,10-2 0,6 0 0,2-2 0,1 1 0,0-2 0,0-9 0,0 7 0,0-5 0</inkml:trace>
  <inkml:trace contextRef="#ctx0" brushRef="#br0" timeOffset="107971">20379 15078 24575,'-16'3'0,"-11"-1"0,-4 4 0,-3 0 0,8-1 0,0 0 0,-10 3 0,2 2 0,-3 2 0,7-1 0,10-3 0,7-3 0,6-2 0,3-3 0,0 0 0,1 0 0,10 1 0,4 5 0,12 5 0,4 10 0,5 8 0,2 5 0,-16-16 0,1-1 0,15 15 0,-4-6 0,-4-5 0,-3-5 0,-5-3 0,-2-2 0,-2-1 0,-3-2 0,-2-1 0,-3-1 0,-2-3 0,-3-1 0,0-1 0</inkml:trace>
  <inkml:trace contextRef="#ctx0" brushRef="#br0" timeOffset="110223">19772 14860 24575,'0'-12'0,"0"-7"0,0-15 0,0-11 0,0 17 0,0-2 0,0-5 0,0 0 0,0 0 0,2 1 0,3-1 0,2 2 0,3 3 0,3 2 0,2 5 0,4 2 0,5 1 0,3 1 0,3 2 0,3 2 0,7-1 0,4 2 0,-10 3 0,2 1 0,0 1-296,4-1 1,1 1-1,0 1 296,2 0 0,0 0 0,-1 1 0,1 0 0,-2 1 0,1 0 0,-4 1 0,0 0 0,0 0-73,-3 0 1,-1 0 0,0 0 72,14-3 0,-1 0 0,-4-1 0,-1 0 0,-4-1 0,-1 0 0,-4 0 0,-1-1 0,-2 0 0,-1-1 0,1 0 0,0 0 438,2-2 1,0-1-439,4-1 0,0-1 113,1-1 1,0-1-114,-1-2 0,1-1 0,0-3 0,0 0 0,0-3 0,0-3 0,-11 9 0,0-2 0,-1 0-180,1-3 0,-1-1 0,0 0 180,-1 0 0,-1-1 0,1 0 0,0-2 0,1-1 0,1 1 0,-1 0 0,1 0 0,0 1 0,1 0 0,0 2 0,0-1 0,1-1 0,1 0 0,-1 1 0,-2 3 0,-1 0 0,0 0 0,-1 0 0,-1 0 0,0 1 0,8-12 0,-2 0-23,-3 1 0,-2 0 23,-1 2 0,-1-1 0,-2 2 0,0 1 0,0 1 0,-1 2 0,-1 5 0,-1 1 0,-1 3 0,0 1 538,11-10-538,-1 5 48,2 0-48,10-5 0,-14 12 0,0-1 0,4-2 0,0 0 0,2-1 0,-1 1 0,-2 2 0,-1 0 0,-4 3 0,-1 2 0,7-4 0,-11 7 0,-7 6 0,-3 3 0,-2 0 0,-4 0 0,0 1 0,-2 0 0</inkml:trace>
  <inkml:trace contextRef="#ctx0" brushRef="#br0" timeOffset="111691">22806 12030 24575,'16'0'0,"7"0"0,10 0 0,2 0 0,-4 0 0,-5 0 0,-8 0 0,-4-2 0,-6 1 0,-3 0 0,-2 4 0,-1 3 0,-1 0 0,-1 2 0,0 0 0,0 0 0,0 0 0,0 0 0,-1 0 0,-3 1 0,-3 1 0,-4 3 0,-3 12 0,-3 15 0,8-13 0,0 3 0,0 4 0,0 1 0,1 1 0,1 1 0,1-1 0,0 0 0,1-3 0,1 0 0,-1-4 0,0-1 0,-4 18 0,0-11 0,3-9 0,3-9 0,2-5 0,1-5 0,0-3 0,0-2 0,0 1 0,0-1 0,0-1 0,0 0 0</inkml:trace>
  <inkml:trace contextRef="#ctx0" brushRef="#br0" timeOffset="129124">23951 7315 24575,'27'0'0,"-1"0"0,7 0 0,4 0 0,4 0 0,1 0 0,4 0 0,3 0 0,0 0-656,-4 0 1,2 0-1,0 0 1,1 0 0,-1 0 249,0 0 0,0 0 1,0 0-1,0 0 1,-2 0 405,6 0 0,0 0 0,-2 0 0,-3 0 421,3 0 0,-2 0 1,-4 0-422,6 0 0,-7 0 0,-14 0 0,-4 0 0,-2 0 928,-13 1-928,-6 0 0,-4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7:32:37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13318 16081 24575,'-7'15'0,"-3"5"0,-7 5 0,-4 5 0,0-1 0,2-2 0,1-2 0,2-1 0,1-2 0,0 0 0,2-1 0,2 1 0,1 0 0,2-3 0,3-1 0,3-4 0,-1-2 0,2-1 0,-2-2 0,-2 0 0,0 0 0,0 1 0,1-1 0,1-1 0,0-1 0,1-1 0,-1 1 0,0 1 0,1-1 0,1 0 0,1-2 0,0-1 0,1-2 0,1-1 0,2-1 0,2 0 0,4 0 0,3 0 0,3-2 0,4-3 0,3-3 0,3-1 0,1 1 0,0 2 0,-1 2 0,-2 1 0,-3 2 0,-2-1 0,-1 0 0,-4-1 0,-2-2 0,-1 0 0,-2 0 0,0-1 0,0-2 0,-2 0 0,-1-1 0,-3 1 0,-2 1 0,-1 1 0,-1 1 0,-5-1 0,-8 0 0,-10-1 0,-7-1 0,-1 1 0,1 0 0,2 1 0,3 2 0,-2 1 0,3 0 0,1-1 0,3 1 0,5 2 0,4-1 0,3 0 0,4 1 0,0 0 0,2 0 0,1-1 0,2-1 0,0-2 0,0 1 0,1 0 0,2 2 0,1 2 0,2 0 0,-1 0 0,0 0 0,-1 1 0,0 0 0,-2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CC26B-B355-DF46-A6D5-CA447CAB9038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3B42A-5F9A-1749-BCEB-1ABB0CD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2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563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583A-3EEF-8341-822E-B263F273F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F9169-80BC-CE45-AAF6-721B89A3D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04E73-7C69-F54D-A0D0-EA45474E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59DB-3957-3747-9719-5D7DC936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9C46-ECCD-8B4C-B1AC-EB0750D4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1E2F-3B31-614A-9E5B-9F8659CA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12E7A-BAB4-2644-8B07-E9D6D889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8E41-19B6-A747-877E-9A95E57F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40406-EEAA-1247-87F4-4A1B0088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7EB1-54C2-CD4A-821F-EB58916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F4DFB-F94B-DE4F-B20B-DC61AF395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9EC1A-AA31-534B-9E32-2670D9FFF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F323-4713-9F4A-8954-A9617BCB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C3098-09C0-C84E-9400-B8AF162D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4C85-C99E-F64B-BFD3-3A144E24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58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E. Della Valle - http://emanueledellavalle.org (cc bysa A. Margara)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037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46303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7E12-2395-D24D-BA26-5AA464B3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07AF-0317-6148-A07F-F8B35EADF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40F5-BFE0-314D-B596-DBF36C86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B5654-2F3E-1B4D-945E-30C71439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729DE-60B7-2E4C-9766-9A176DC1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7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B9E3-D802-434B-AB79-3DCFA4CD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168D9-E09A-3647-8DFE-F4B899B4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143F-63D0-5D49-B6E9-21D92FC5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1E98-FC0E-D24D-8420-CCE05071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645D-5EDC-4C49-9F40-FDFB1D21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1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8BF8-5D49-F145-95E6-B03FEA75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AC60-683E-D64D-8F1B-AC460FDF0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03390-6394-A349-B621-FA80B29FF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B120C-38D8-7144-B188-0D609B08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3BC4A-63A8-EE43-BD4A-801931AB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76B0F-823A-5F4C-856C-6B3E959A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1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99F2-18CB-C744-8472-C4479E77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5BBDE-ECF8-9C4F-9D9C-8E316BEE8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43F6D-05A7-A244-AF39-62E47EC74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76761-A55E-E941-8AAC-B4EC46F6B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CABA8-BEC3-5446-85C3-FF570755B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69DFF-66BE-894C-AC88-80F9E9FB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40567-61B3-2347-9704-0A5913C4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ECA9B-41B9-E240-9847-2F2FB2BD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8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C622-9D23-C74A-9FA1-774B2435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4795C-E968-DD4A-9BD2-8336E8C7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78049-C006-5A46-B483-AF107FC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64822-E8EB-8041-BDB3-82168924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5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DF6AC-04EA-8D4E-8AFC-9D3B19AB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AAF4A-1657-6546-B133-F12D17FE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73681-E363-F045-A1DC-DCA6E806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A941-9399-694C-8045-B502FFCD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3F8C-A4B9-FC41-AA89-AD2E0CBE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A0AA-D904-CB4A-953C-5DA3D56D9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66AB6-A7CB-EF47-AD1E-42E6AEE6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90B1E-657B-B246-A101-BCD8F0E2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FAD99-2F10-C749-81DE-90483A31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E9AF-FC62-8548-9D36-72F42B7D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E08C5-8F8F-6244-9BFB-5E0C70E40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5D25B-CB4D-C349-B6A4-4083A06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1D413-29C4-5246-8860-543F93FE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F84D8-445F-B74C-9D95-2ECB0A88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11AC3-35BD-E148-BDD8-52C38D5E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61981-E556-D644-8437-BE2A3126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FF0D9-34EC-5C4A-A786-FB65A84F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BD3FA-9C35-2841-A56C-A40897276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2A6F8-EA47-0B4E-A981-9E6B1738E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57961" y="6356350"/>
            <a:ext cx="4395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466D-E2F9-D744-90A1-EC6E15FDF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7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sper-epl-tryout.appspot.com/epltryout/mainfor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customXml" Target="../ink/ink1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customXml" Target="../ink/ink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customXml" Target="../ink/ink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.xml"/><Relationship Id="rId5" Type="http://schemas.openxmlformats.org/officeDocument/2006/relationships/image" Target="../media/image260.png"/><Relationship Id="rId4" Type="http://schemas.openxmlformats.org/officeDocument/2006/relationships/customXml" Target="../ink/ink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8.xml"/><Relationship Id="rId5" Type="http://schemas.openxmlformats.org/officeDocument/2006/relationships/image" Target="../media/image290.png"/><Relationship Id="rId4" Type="http://schemas.openxmlformats.org/officeDocument/2006/relationships/customXml" Target="../ink/ink1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32.png"/><Relationship Id="rId7" Type="http://schemas.openxmlformats.org/officeDocument/2006/relationships/image" Target="../media/image3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0.xml"/><Relationship Id="rId5" Type="http://schemas.openxmlformats.org/officeDocument/2006/relationships/image" Target="../media/image310.png"/><Relationship Id="rId4" Type="http://schemas.openxmlformats.org/officeDocument/2006/relationships/customXml" Target="../ink/ink19.xml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0.png"/><Relationship Id="rId4" Type="http://schemas.openxmlformats.org/officeDocument/2006/relationships/customXml" Target="../ink/ink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customXml" Target="../ink/ink3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sper-epl-tryout.appspot.com/epltryout/mainform.html" TargetMode="External"/><Relationship Id="rId2" Type="http://schemas.openxmlformats.org/officeDocument/2006/relationships/hyperlink" Target="https://esper.espertech.com/release-8.8.0/reference-esper/html_sing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streamreasoning.org/events/scep2019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B2CF-F7A3-F643-9DB8-7CC580C3B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Vertically Scalable solutions illustrated via EPL and Esper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03C9B-B51C-3044-90C2-9476509A8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Emanuele Della Valle</a:t>
            </a:r>
          </a:p>
          <a:p>
            <a:r>
              <a:rPr lang="en-US" sz="1800" dirty="0" err="1"/>
              <a:t>Politecnico</a:t>
            </a:r>
            <a:r>
              <a:rPr lang="en-US" sz="1800" dirty="0"/>
              <a:t> di Milano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5460D-418B-9C44-B606-A60F0A7E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7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Basics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E</a:t>
            </a:r>
            <a:r>
              <a:rPr lang="en-US" dirty="0"/>
              <a:t>vent </a:t>
            </a:r>
            <a:r>
              <a:rPr lang="en-US" b="1" dirty="0"/>
              <a:t>P</a:t>
            </a:r>
            <a:r>
              <a:rPr lang="en-US" dirty="0"/>
              <a:t>rocessing </a:t>
            </a:r>
            <a:r>
              <a:rPr lang="en-US" b="1" dirty="0"/>
              <a:t>L</a:t>
            </a:r>
            <a:r>
              <a:rPr lang="en-US" dirty="0"/>
              <a:t>anguage 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Count the number of fires detected using a set of smoke and temperature sensors in the last 10 minutes</a:t>
            </a:r>
          </a:p>
          <a:p>
            <a:r>
              <a:rPr lang="en-GB" dirty="0"/>
              <a:t>Events</a:t>
            </a:r>
          </a:p>
          <a:p>
            <a:pPr lvl="1"/>
            <a:r>
              <a:rPr lang="en-GB" dirty="0"/>
              <a:t>Smoke event: String sensor, </a:t>
            </a:r>
            <a:r>
              <a:rPr lang="en-GB" dirty="0" err="1"/>
              <a:t>boolean</a:t>
            </a:r>
            <a:r>
              <a:rPr lang="en-GB" dirty="0"/>
              <a:t> state</a:t>
            </a:r>
          </a:p>
          <a:p>
            <a:pPr lvl="1"/>
            <a:r>
              <a:rPr lang="en-GB" dirty="0"/>
              <a:t>Temperature event: String sensor, double temperature</a:t>
            </a:r>
          </a:p>
          <a:p>
            <a:pPr lvl="1"/>
            <a:r>
              <a:rPr lang="en-GB" dirty="0"/>
              <a:t>Fire event: String sensor, </a:t>
            </a:r>
            <a:r>
              <a:rPr lang="en-GB" dirty="0" err="1"/>
              <a:t>boolean</a:t>
            </a:r>
            <a:r>
              <a:rPr lang="en-GB" dirty="0"/>
              <a:t> smoke, double temperature</a:t>
            </a:r>
          </a:p>
          <a:p>
            <a:r>
              <a:rPr lang="en-GB" dirty="0"/>
              <a:t>Condition:</a:t>
            </a:r>
          </a:p>
          <a:p>
            <a:pPr lvl="1"/>
            <a:r>
              <a:rPr lang="en-GB" dirty="0"/>
              <a:t>Fire: at the same sensor smoke followed by temperature&gt;50 within 2 minutes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C616-33D6-464D-899E-72A80535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C5AC-8DE2-EC40-BA10-3FBA7EC9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event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ways</a:t>
            </a:r>
          </a:p>
          <a:p>
            <a:pPr lvl="1"/>
            <a:r>
              <a:rPr lang="en-US" dirty="0"/>
              <a:t>EPL </a:t>
            </a:r>
            <a:r>
              <a:rPr lang="en-US" i="1" dirty="0"/>
              <a:t>create schema clause</a:t>
            </a:r>
            <a:endParaRPr lang="en-US" dirty="0"/>
          </a:p>
          <a:p>
            <a:pPr lvl="1"/>
            <a:r>
              <a:rPr lang="en-US" dirty="0"/>
              <a:t>Runtime configuration API </a:t>
            </a:r>
            <a:r>
              <a:rPr lang="en-US" i="1" dirty="0" err="1"/>
              <a:t>addEventType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Syntax</a:t>
            </a: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create schema</a:t>
            </a:r>
          </a:p>
          <a:p>
            <a:pPr marL="457200" lvl="1" indent="0">
              <a:buNone/>
            </a:pP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schema_name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[as]</a:t>
            </a: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property_name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property_type</a:t>
            </a:r>
            <a:endParaRPr lang="en-US" sz="2200" i="1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[,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property_name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property_type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[,...])</a:t>
            </a: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[inherits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inherited_event_type</a:t>
            </a:r>
            <a:endParaRPr lang="en-US" sz="2200" i="1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[,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inherited_event_type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] [,...]]</a:t>
            </a:r>
          </a:p>
          <a:p>
            <a:pPr lvl="1"/>
            <a:endParaRPr lang="en-US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C99C9F-C151-254D-81EE-39931DF2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58832-3E6C-554B-AB3E-A10ADAC0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B8DB97-5D19-C216-9C52-4B2DE72035EA}"/>
                  </a:ext>
                </a:extLst>
              </p14:cNvPr>
              <p14:cNvContentPartPr/>
              <p14:nvPr/>
            </p14:nvContentPartPr>
            <p14:xfrm>
              <a:off x="1268280" y="3874320"/>
              <a:ext cx="5715000" cy="1828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B8DB97-5D19-C216-9C52-4B2DE72035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8920" y="3864960"/>
                <a:ext cx="5733720" cy="18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04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1" y="1452958"/>
            <a:ext cx="6201104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create schema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SmokeSensorEvent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sensor string, 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smoke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boolean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1" y="2954027"/>
            <a:ext cx="7529148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create schema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TemperatureSensorEvent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sensor string, 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temperature double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1" y="4572000"/>
            <a:ext cx="6850845" cy="16312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create schema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FireComplexEvent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sensor string,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smoke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temperature double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5930F-AC1B-3049-B45A-B58D65C7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F1C81A-436E-B644-9AEF-78CB4428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47782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Processing Language (EPL)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EPL is similar to SQL</a:t>
            </a:r>
          </a:p>
          <a:p>
            <a:pPr lvl="1"/>
            <a:r>
              <a:rPr lang="en-US" dirty="0"/>
              <a:t>Select, where, </a:t>
            </a:r>
            <a:r>
              <a:rPr lang="is-IS" dirty="0"/>
              <a:t>…</a:t>
            </a:r>
          </a:p>
          <a:p>
            <a:r>
              <a:rPr lang="en-US" dirty="0"/>
              <a:t>Event streams and views instead of tables</a:t>
            </a:r>
          </a:p>
          <a:p>
            <a:pPr lvl="1"/>
            <a:r>
              <a:rPr lang="en-US" dirty="0"/>
              <a:t>Views define the data available for the query</a:t>
            </a:r>
          </a:p>
          <a:p>
            <a:pPr lvl="1"/>
            <a:r>
              <a:rPr lang="en-US" dirty="0"/>
              <a:t>Views can represent windows over streams</a:t>
            </a:r>
          </a:p>
          <a:p>
            <a:pPr lvl="1"/>
            <a:r>
              <a:rPr lang="en-US" dirty="0"/>
              <a:t>Views can also sort events, derive statistics from event attributes, group events,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F671B6-F0DD-2849-AFC3-7588B22F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7B13-F55B-114A-8F31-FB521889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6F2EF2-A7A7-45DD-C7C7-E726DB625511}"/>
                  </a:ext>
                </a:extLst>
              </p14:cNvPr>
              <p14:cNvContentPartPr/>
              <p14:nvPr/>
            </p14:nvContentPartPr>
            <p14:xfrm>
              <a:off x="3494520" y="1936800"/>
              <a:ext cx="1917360" cy="2053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6F2EF2-A7A7-45DD-C7C7-E726DB6255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5160" y="1927440"/>
                <a:ext cx="1936080" cy="20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9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[insert into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insert_into_def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select_list</a:t>
            </a:r>
            <a:br>
              <a:rPr lang="en-US" sz="2400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stream_def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[as name]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[,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stream_def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[as name]] [,...] 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[where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search_conditions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[group by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grouping_expression_list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[having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grouping_search_conditions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[output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output_specification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[order by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order_by_expression_list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[limit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num_rows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268C9E-2A35-E449-96C5-EF7C97D0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8661-653A-514D-9457-00CC82DA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EB8B39-F7AE-BEC0-48CD-E43558BD26FB}"/>
                  </a:ext>
                </a:extLst>
              </p14:cNvPr>
              <p14:cNvContentPartPr/>
              <p14:nvPr/>
            </p14:nvContentPartPr>
            <p14:xfrm>
              <a:off x="271800" y="2500560"/>
              <a:ext cx="10068840" cy="3575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EB8B39-F7AE-BEC0-48CD-E43558BD26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440" y="2491200"/>
                <a:ext cx="10087560" cy="359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20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5802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>
                <a:hlinkClick r:id="rId2"/>
              </a:rPr>
              <a:t>http://</a:t>
            </a:r>
            <a:r>
              <a:rPr lang="en-GB" sz="2400" dirty="0" err="1">
                <a:hlinkClick r:id="rId2"/>
              </a:rPr>
              <a:t>esper-epl-tryout.appspot.com</a:t>
            </a:r>
            <a:r>
              <a:rPr lang="en-GB" sz="2400" dirty="0">
                <a:hlinkClick r:id="rId2"/>
              </a:rPr>
              <a:t>/</a:t>
            </a:r>
            <a:r>
              <a:rPr lang="en-GB" sz="2400" dirty="0" err="1">
                <a:hlinkClick r:id="rId2"/>
              </a:rPr>
              <a:t>epltryout</a:t>
            </a:r>
            <a:r>
              <a:rPr lang="en-GB" sz="2400" dirty="0">
                <a:hlinkClick r:id="rId2"/>
              </a:rPr>
              <a:t>/</a:t>
            </a:r>
            <a:r>
              <a:rPr lang="en-GB" sz="2400" dirty="0" err="1">
                <a:hlinkClick r:id="rId2"/>
              </a:rPr>
              <a:t>mainform.html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3056"/>
            <a:ext cx="9144000" cy="39118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55DB40-DCB5-DE4D-98C2-7AEE4B64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3722-FE9E-8243-BD08-F0293A00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F93345-9D6F-C606-54A9-E3DDAEBAA42A}"/>
                  </a:ext>
                </a:extLst>
              </p14:cNvPr>
              <p14:cNvContentPartPr/>
              <p14:nvPr/>
            </p14:nvContentPartPr>
            <p14:xfrm>
              <a:off x="1627200" y="2616840"/>
              <a:ext cx="8630640" cy="3223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F93345-9D6F-C606-54A9-E3DDAEBAA4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7840" y="2607480"/>
                <a:ext cx="8649360" cy="32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924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B6A2-A513-A67D-1A53-86F20A8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CBE7A-5231-C387-CCBB-4A7D7B5B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B77F3-7605-B856-0F29-7708AFC9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74BB3D9F-E412-64F9-61C9-B72CDEE6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3" y="1324401"/>
            <a:ext cx="7082118" cy="4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02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B6A2-A513-A67D-1A53-86F20A8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2E03901-B66D-3A9C-E533-6F4E6782A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91055" y="1825625"/>
            <a:ext cx="766274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Q0 - the SQL-style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select *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US" sz="2000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dk1"/>
                </a:solidFill>
                <a:latin typeface="Courier" charset="0"/>
              </a:rPr>
              <a:t>where temperature &gt; 50;</a:t>
            </a:r>
          </a:p>
          <a:p>
            <a:pPr marL="0" indent="0"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/>
              <a:t>Q0bis - the Event-Based System Style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select *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GB" sz="2000" b="1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r>
              <a:rPr lang="en-GB" sz="2000" b="1" dirty="0">
                <a:solidFill>
                  <a:schemeClr val="dk1"/>
                </a:solidFill>
                <a:latin typeface="Courier" charset="0"/>
              </a:rPr>
              <a:t>(temperature &gt; 50) </a:t>
            </a: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;</a:t>
            </a:r>
            <a:endParaRPr lang="en-US" sz="2000" dirty="0">
              <a:solidFill>
                <a:schemeClr val="dk1"/>
              </a:solidFill>
              <a:latin typeface="Courier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CBE7A-5231-C387-CCBB-4A7D7B5B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B77F3-7605-B856-0F29-7708AFC9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74BB3D9F-E412-64F9-61C9-B72CDEE6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3" y="1324401"/>
            <a:ext cx="7082118" cy="4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17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1F26-A7F2-B507-459D-AE7C3C36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SQL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EC6C-9ED4-F00F-CABD-A69DA2A0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E7AA-46D9-9D71-E6C2-459A5222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B1E7337-F930-5F3B-DFF3-13D1D479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88035"/>
            <a:ext cx="6961094" cy="4769638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9E5C5A5-E702-E1CF-A2A4-20F40D938888}"/>
              </a:ext>
            </a:extLst>
          </p:cNvPr>
          <p:cNvSpPr txBox="1">
            <a:spLocks/>
          </p:cNvSpPr>
          <p:nvPr/>
        </p:nvSpPr>
        <p:spPr>
          <a:xfrm>
            <a:off x="5419165" y="1825625"/>
            <a:ext cx="59346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Q0 - the SQL-style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select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US" sz="2000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dk1"/>
                </a:solidFill>
                <a:latin typeface="Courier" charset="0"/>
              </a:rPr>
              <a:t>where temperature &gt; 50;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/>
              <a:t>Execution mode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/>
              <a:t>Data points enter the query that filters them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6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this lecture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4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01F9-14BA-63F8-DFE2-A08DD1D3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Event-Based System Style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8689E-2D64-CBAD-F8A4-EAB8BE9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FBB3-994C-9743-D440-E126300C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0E463CD-85FF-27B0-F705-3BA261DCF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4929"/>
            <a:ext cx="7082118" cy="4852562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0D84784F-FF31-EC3F-E8BC-6D38A45516A1}"/>
              </a:ext>
            </a:extLst>
          </p:cNvPr>
          <p:cNvSpPr txBox="1">
            <a:spLocks/>
          </p:cNvSpPr>
          <p:nvPr/>
        </p:nvSpPr>
        <p:spPr>
          <a:xfrm>
            <a:off x="5196142" y="1825625"/>
            <a:ext cx="728207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Q0bis - the Event-Based System Style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select *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from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TemperatureSensorEvent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(temperature &gt; 50)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charset="0"/>
                <a:ea typeface="+mn-ea"/>
                <a:cs typeface="+mn-cs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/>
              <a:t>Execution mode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/>
              <a:t>Data points are filtered before flowing into the query and </a:t>
            </a:r>
            <a:br>
              <a:rPr lang="en-US" sz="2000" dirty="0"/>
            </a:br>
            <a:r>
              <a:rPr lang="en-US" sz="2000" dirty="0"/>
              <a:t>the query execution does not get triggered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9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3DF3-A84B-2893-36C3-06A6E827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Aggregation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9FCC1A-9BD7-8335-830B-3BBCD164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2137" y="1829352"/>
            <a:ext cx="504986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select sensor, </a:t>
            </a:r>
            <a:r>
              <a:rPr lang="en-GB" sz="2000" b="1" dirty="0" err="1">
                <a:solidFill>
                  <a:schemeClr val="dk1"/>
                </a:solidFill>
                <a:latin typeface="Courier" charset="0"/>
              </a:rPr>
              <a:t>avg</a:t>
            </a:r>
            <a:r>
              <a:rPr lang="en-GB" sz="2000" b="1" dirty="0">
                <a:solidFill>
                  <a:schemeClr val="dk1"/>
                </a:solidFill>
                <a:latin typeface="Courier" charset="0"/>
              </a:rPr>
              <a:t>(temperature)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GB" sz="2000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 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dk1"/>
                </a:solidFill>
                <a:latin typeface="Courier" charset="0"/>
              </a:rPr>
              <a:t>group by sensor;</a:t>
            </a:r>
          </a:p>
          <a:p>
            <a:pPr marL="0" indent="0">
              <a:buNone/>
            </a:pPr>
            <a:endParaRPr lang="en-GB" sz="2000" b="1" dirty="0">
              <a:solidFill>
                <a:schemeClr val="dk1"/>
              </a:solidFill>
              <a:latin typeface="Courier" charset="0"/>
            </a:endParaRP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/>
              <a:t>Execution mode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/>
              <a:t>From a </a:t>
            </a:r>
            <a:r>
              <a:rPr lang="en-US" sz="2000" b="1" dirty="0"/>
              <a:t>logical</a:t>
            </a:r>
            <a:r>
              <a:rPr lang="en-US" sz="2000" dirty="0"/>
              <a:t> perspective, </a:t>
            </a:r>
            <a:r>
              <a:rPr lang="en-US" sz="2000" b="1" dirty="0"/>
              <a:t>data points cumulate in the landmark window, </a:t>
            </a:r>
            <a:r>
              <a:rPr lang="en-US" sz="2000" dirty="0"/>
              <a:t>and the query emits a new avg for every data point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/>
              <a:t>From a </a:t>
            </a:r>
            <a:r>
              <a:rPr lang="en-US" sz="2000" b="1" dirty="0"/>
              <a:t>physical</a:t>
            </a:r>
            <a:r>
              <a:rPr lang="en-US" sz="2000" dirty="0"/>
              <a:t> perspective, </a:t>
            </a:r>
            <a:r>
              <a:rPr lang="en-US" sz="2000" b="1" dirty="0"/>
              <a:t>the query is evaluated incrementally </a:t>
            </a:r>
            <a:r>
              <a:rPr lang="en-US" sz="2000" dirty="0"/>
              <a:t>and </a:t>
            </a:r>
            <a:r>
              <a:rPr lang="en-US" sz="2000" b="1" dirty="0"/>
              <a:t>maintains a state </a:t>
            </a:r>
            <a:r>
              <a:rPr lang="en-US" sz="2000" dirty="0"/>
              <a:t>that captures the number of events (</a:t>
            </a:r>
            <a:r>
              <a:rPr lang="en-US" sz="2000" dirty="0" err="1"/>
              <a:t>cnt</a:t>
            </a:r>
            <a:r>
              <a:rPr lang="en-US" sz="2000" dirty="0"/>
              <a:t>) seen so far and the previous avg. The new average only depends on the state and the new data point entering the query. Old data can be forgotten.</a:t>
            </a:r>
          </a:p>
          <a:p>
            <a:pPr marL="0" indent="0">
              <a:buNone/>
            </a:pPr>
            <a:endParaRPr lang="en-US" sz="2000" b="1" dirty="0">
              <a:solidFill>
                <a:schemeClr val="dk1"/>
              </a:solidFill>
              <a:latin typeface="Courier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56AAD-71EA-C422-05B7-750BBEBD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8D637-A4F2-9865-B537-627976B2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21</a:t>
            </a:fld>
            <a:endParaRPr lang="en-US"/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38CF45-604A-4AB9-605C-D76A7FC4F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5" y="1491045"/>
            <a:ext cx="6898341" cy="47266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8ECC87-A395-4E9D-9F85-81CFD864D809}"/>
                  </a:ext>
                </a:extLst>
              </p14:cNvPr>
              <p14:cNvContentPartPr/>
              <p14:nvPr/>
            </p14:nvContentPartPr>
            <p14:xfrm>
              <a:off x="4704120" y="5789160"/>
              <a:ext cx="131400" cy="175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8ECC87-A395-4E9D-9F85-81CFD864D8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4760" y="5779800"/>
                <a:ext cx="150120" cy="1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2877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2E93-9999-C26F-D45A-53A58C59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Windowing</a:t>
            </a:r>
          </a:p>
        </p:txBody>
      </p:sp>
      <p:pic>
        <p:nvPicPr>
          <p:cNvPr id="7" name="Content Placeholder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4855F72-D206-5979-D1E9-6DF7C4471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697" y="1467269"/>
            <a:ext cx="5522632" cy="48451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87DA8-7354-292C-19B5-7994BAD2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1EE3F-5D70-54D8-3F98-F7D21560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4484-DF7B-3C39-F62F-C3A68CFE52BF}"/>
              </a:ext>
            </a:extLst>
          </p:cNvPr>
          <p:cNvSpPr txBox="1"/>
          <p:nvPr/>
        </p:nvSpPr>
        <p:spPr>
          <a:xfrm>
            <a:off x="8062331" y="3632214"/>
            <a:ext cx="18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session window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6F499E-3D05-4217-E101-638388E349FA}"/>
                  </a:ext>
                </a:extLst>
              </p14:cNvPr>
              <p14:cNvContentPartPr/>
              <p14:nvPr/>
            </p14:nvContentPartPr>
            <p14:xfrm>
              <a:off x="1238760" y="3413520"/>
              <a:ext cx="7765920" cy="290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6F499E-3D05-4217-E101-638388E349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9400" y="3404160"/>
                <a:ext cx="7784640" cy="29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46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FDF-B77B-7895-1A02-186BB36C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tumbling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35FF9-DF64-B324-0A7B-E793AFE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34F78-1F28-A72C-A119-AFB7A54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2B21FE-E16A-EBC3-2E73-15C309BD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AEABCAE9-160D-7B1D-AAC3-CBB00FB4B7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198"/>
          <a:stretch/>
        </p:blipFill>
        <p:spPr>
          <a:xfrm>
            <a:off x="415491" y="1181409"/>
            <a:ext cx="1951191" cy="64269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0FD71F-8172-9C99-BC5A-723644512C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22"/>
          <a:stretch/>
        </p:blipFill>
        <p:spPr>
          <a:xfrm>
            <a:off x="2250140" y="1240369"/>
            <a:ext cx="8875059" cy="67359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282EAD-AA22-6BBE-557F-95B73DF718B6}"/>
                  </a:ext>
                </a:extLst>
              </p14:cNvPr>
              <p14:cNvContentPartPr/>
              <p14:nvPr/>
            </p14:nvContentPartPr>
            <p14:xfrm>
              <a:off x="4520880" y="528840"/>
              <a:ext cx="4555080" cy="513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282EAD-AA22-6BBE-557F-95B73DF718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1520" y="519480"/>
                <a:ext cx="4573800" cy="515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222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FDF-B77B-7895-1A02-186BB36C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tumbling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35FF9-DF64-B324-0A7B-E793AFE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34F78-1F28-A72C-A119-AFB7A54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2B21FE-E16A-EBC3-2E73-15C309BD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FA726B82-BDBF-A743-73D5-05DCBCF15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9" y="1354888"/>
            <a:ext cx="9228502" cy="63232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DFC5B1-127C-4A58-DD31-9849289AF115}"/>
                  </a:ext>
                </a:extLst>
              </p14:cNvPr>
              <p14:cNvContentPartPr/>
              <p14:nvPr/>
            </p14:nvContentPartPr>
            <p14:xfrm>
              <a:off x="4031280" y="920520"/>
              <a:ext cx="6605640" cy="4979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DFC5B1-127C-4A58-DD31-9849289AF1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1920" y="911160"/>
                <a:ext cx="6624360" cy="499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940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FDF-B77B-7895-1A02-186BB36C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sliding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35FF9-DF64-B324-0A7B-E793AFE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34F78-1F28-A72C-A119-AFB7A54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2B21FE-E16A-EBC3-2E73-15C309BD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42EC9-C5EC-F428-474C-035D2267C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7" y="946458"/>
            <a:ext cx="9825318" cy="67321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C98FFF-D205-DD2F-7B49-5963C0636DBD}"/>
                  </a:ext>
                </a:extLst>
              </p14:cNvPr>
              <p14:cNvContentPartPr/>
              <p14:nvPr/>
            </p14:nvContentPartPr>
            <p14:xfrm>
              <a:off x="10085040" y="752760"/>
              <a:ext cx="893520" cy="757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C98FFF-D205-DD2F-7B49-5963C0636D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75680" y="743400"/>
                <a:ext cx="912240" cy="77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5147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FDF-B77B-7895-1A02-186BB36C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sliding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35FF9-DF64-B324-0A7B-E793AFE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34F78-1F28-A72C-A119-AFB7A54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186863-2D08-25D4-20B2-3E5B192CF63F}"/>
              </a:ext>
            </a:extLst>
          </p:cNvPr>
          <p:cNvGrpSpPr/>
          <p:nvPr/>
        </p:nvGrpSpPr>
        <p:grpSpPr>
          <a:xfrm>
            <a:off x="609600" y="1181409"/>
            <a:ext cx="8991600" cy="6623714"/>
            <a:chOff x="3352800" y="1549400"/>
            <a:chExt cx="5486400" cy="4041588"/>
          </a:xfrm>
        </p:grpSpPr>
        <p:pic>
          <p:nvPicPr>
            <p:cNvPr id="7" name="Picture 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72B21FE-E16A-EBC3-2E73-15C309BD3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0" y="1549400"/>
              <a:ext cx="5486400" cy="3759200"/>
            </a:xfrm>
            <a:prstGeom prst="rect">
              <a:avLst/>
            </a:prstGeom>
          </p:spPr>
        </p:pic>
        <p:pic>
          <p:nvPicPr>
            <p:cNvPr id="9" name="Picture 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F25B429-9D8F-A41F-604C-5F459142C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31788"/>
              <a:ext cx="5486400" cy="375920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15822E-1E53-4F98-F88F-83000B42A656}"/>
                  </a:ext>
                </a:extLst>
              </p14:cNvPr>
              <p14:cNvContentPartPr/>
              <p14:nvPr/>
            </p14:nvContentPartPr>
            <p14:xfrm>
              <a:off x="5160600" y="5206320"/>
              <a:ext cx="2749680" cy="422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15822E-1E53-4F98-F88F-83000B42A6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1240" y="5196960"/>
                <a:ext cx="276840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3FAFD7-6590-6ABA-2E2B-7E20E56BEF3A}"/>
                  </a:ext>
                </a:extLst>
              </p14:cNvPr>
              <p14:cNvContentPartPr/>
              <p14:nvPr/>
            </p14:nvContentPartPr>
            <p14:xfrm>
              <a:off x="9955080" y="619560"/>
              <a:ext cx="769680" cy="715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3FAFD7-6590-6ABA-2E2B-7E20E56BEF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45720" y="610200"/>
                <a:ext cx="788400" cy="73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6880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 window syntax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638300" y="2133600"/>
          <a:ext cx="89154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1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Logical</a:t>
                      </a:r>
                      <a:endParaRPr lang="en-GB" sz="1800" baseline="0" dirty="0"/>
                    </a:p>
                    <a:p>
                      <a:r>
                        <a:rPr lang="en-GB" sz="1800" baseline="0" dirty="0"/>
                        <a:t>Sliding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win:time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time_period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Sliding window that covers the specified time interval into the past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Logical</a:t>
                      </a:r>
                    </a:p>
                    <a:p>
                      <a:r>
                        <a:rPr lang="en-GB" sz="1800" dirty="0"/>
                        <a:t>Tumbling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win:time_batch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time_period</a:t>
                      </a:r>
                      <a:endParaRPr lang="en-U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reference point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control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Tumbling window that batches events and releases them every specified time interval, with flow control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Physical</a:t>
                      </a:r>
                    </a:p>
                    <a:p>
                      <a:r>
                        <a:rPr lang="en-GB" sz="1800" dirty="0"/>
                        <a:t>Sliding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win:length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Sliding window that covers the specified number of elements into the past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Physical</a:t>
                      </a:r>
                      <a:endParaRPr lang="en-GB" sz="1800" baseline="0" dirty="0"/>
                    </a:p>
                    <a:p>
                      <a:r>
                        <a:rPr lang="en-GB" sz="1800" baseline="0" dirty="0"/>
                        <a:t>Tumbling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win:length_batch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dirty="0"/>
                    </a:p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Tumbling window that batches events and releases them when a given minimum number of events has been collected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5604B3-C34E-BB47-AC8C-CA0FEC8B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593CA-5036-D94F-9BEE-DA7E3465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CBD1FB-C196-4A94-E266-C9C337E20427}"/>
                  </a:ext>
                </a:extLst>
              </p14:cNvPr>
              <p14:cNvContentPartPr/>
              <p14:nvPr/>
            </p14:nvContentPartPr>
            <p14:xfrm>
              <a:off x="1437480" y="2673000"/>
              <a:ext cx="8066160" cy="2703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CBD1FB-C196-4A94-E266-C9C337E204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120" y="2663640"/>
                <a:ext cx="8084880" cy="27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9304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0CD6-CD86-3A67-D24F-20607CF0C6F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Physical hopping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AECC7-ECD4-2BB5-520E-AD2C737F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D2870-6DC1-7170-6C89-E32A4204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28</a:t>
            </a:fld>
            <a:endParaRPr lang="en-US"/>
          </a:p>
        </p:txBody>
      </p: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77675C-C27E-8B19-F707-04F99089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94A9C34-49AF-6B46-CF9B-FA916947B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095" y="777000"/>
            <a:ext cx="10515600" cy="72051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07B1C3-EC7F-3B78-8AAB-EE82FF534CC2}"/>
                  </a:ext>
                </a:extLst>
              </p14:cNvPr>
              <p14:cNvContentPartPr/>
              <p14:nvPr/>
            </p14:nvContentPartPr>
            <p14:xfrm>
              <a:off x="2927880" y="1411560"/>
              <a:ext cx="1407240" cy="39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07B1C3-EC7F-3B78-8AAB-EE82FF534C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8520" y="1402200"/>
                <a:ext cx="14259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2E227A-9B34-876F-4070-AD36789BC8A0}"/>
                  </a:ext>
                </a:extLst>
              </p14:cNvPr>
              <p14:cNvContentPartPr/>
              <p14:nvPr/>
            </p14:nvContentPartPr>
            <p14:xfrm>
              <a:off x="7848720" y="56160"/>
              <a:ext cx="3429720" cy="3076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2E227A-9B34-876F-4070-AD36789BC8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39360" y="46800"/>
                <a:ext cx="3448440" cy="30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1008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2410-19C5-71A7-01CE-8CBEFD1D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hopping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89E6B-EB62-D318-D142-04DB5B8B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67F26-1ABB-0C6E-B9A7-2BEE573C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3FA02D-9FF3-A8A0-DAE2-0061F039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2A25D7-ECCC-BB3A-3E76-F771EEFFB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27" y="1181409"/>
            <a:ext cx="9167900" cy="62817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182E8F-7760-B63A-F206-7919D8D65A1F}"/>
                  </a:ext>
                </a:extLst>
              </p14:cNvPr>
              <p14:cNvContentPartPr/>
              <p14:nvPr/>
            </p14:nvContentPartPr>
            <p14:xfrm>
              <a:off x="1307160" y="1310040"/>
              <a:ext cx="2562840" cy="434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182E8F-7760-B63A-F206-7919D8D65A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7800" y="1300680"/>
                <a:ext cx="2581560" cy="43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D434755-A9AC-1826-ED84-858AEDF689F1}"/>
                  </a:ext>
                </a:extLst>
              </p14:cNvPr>
              <p14:cNvContentPartPr/>
              <p14:nvPr/>
            </p14:nvContentPartPr>
            <p14:xfrm>
              <a:off x="9590400" y="2494800"/>
              <a:ext cx="189000" cy="199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D434755-A9AC-1826-ED84-858AEDF689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81040" y="2485440"/>
                <a:ext cx="2077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FFB960-436A-9907-841A-3633541EFC6A}"/>
                  </a:ext>
                </a:extLst>
              </p14:cNvPr>
              <p14:cNvContentPartPr/>
              <p14:nvPr/>
            </p14:nvContentPartPr>
            <p14:xfrm>
              <a:off x="9878400" y="750600"/>
              <a:ext cx="671400" cy="803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FFB960-436A-9907-841A-3633541EFC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69040" y="741240"/>
                <a:ext cx="690120" cy="8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3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E. Della Valle - http://emanueledellavalle.org (cc bysa A. Margara)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en-US"/>
              <a:pPr/>
              <a:t>3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premises: continuity matters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BB338D4-65C5-7F3F-C03B-E8491DF7F2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8BA18C4-6C2E-BA41-9955-AF0635547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6" t="18296" b="19168"/>
          <a:stretch/>
        </p:blipFill>
        <p:spPr>
          <a:xfrm>
            <a:off x="868364" y="1456841"/>
            <a:ext cx="10188574" cy="489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87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1477-7A45-1F8C-36B2-57639FEB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windows (not supported in EPL)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8776-8129-F426-D75D-F9FC02BF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CEA72-B4B2-FA2F-5E96-755AA1D5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DD6CB5C7-760E-B8ED-E9BA-99C4AF41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1409"/>
            <a:ext cx="8991600" cy="6160911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9E6AEB-56B9-80E2-4CE3-980534BD4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73" y="1114285"/>
            <a:ext cx="9422868" cy="64564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2E1EDC-1549-75DF-AECD-64DF8DA0EB32}"/>
                  </a:ext>
                </a:extLst>
              </p14:cNvPr>
              <p14:cNvContentPartPr/>
              <p14:nvPr/>
            </p14:nvContentPartPr>
            <p14:xfrm>
              <a:off x="920880" y="1250280"/>
              <a:ext cx="1854360" cy="3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2E1EDC-1549-75DF-AECD-64DF8DA0EB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520" y="1240920"/>
                <a:ext cx="1873080" cy="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1457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 Output control syntax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output</a:t>
            </a:r>
            <a:r>
              <a:rPr lang="en-US" dirty="0"/>
              <a:t> clause is optional in Esper </a:t>
            </a:r>
          </a:p>
          <a:p>
            <a:r>
              <a:rPr lang="en-US" dirty="0"/>
              <a:t>It is used to</a:t>
            </a:r>
          </a:p>
          <a:p>
            <a:pPr lvl="1"/>
            <a:r>
              <a:rPr lang="en-US" dirty="0"/>
              <a:t>Control the output rate</a:t>
            </a:r>
          </a:p>
          <a:p>
            <a:pPr lvl="1"/>
            <a:r>
              <a:rPr lang="en-US" dirty="0"/>
              <a:t>Suppress output events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output	[all | first | last | snapshot]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every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output_rate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[seconds | events]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C1A7B-02A3-5940-B3F2-73EEF25A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CA080-A7A4-E445-BB01-F1039E95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623117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control and Hopping Windows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72671" y="1690688"/>
            <a:ext cx="8229600" cy="703385"/>
          </a:xfrm>
        </p:spPr>
        <p:txBody>
          <a:bodyPr>
            <a:normAutofit/>
          </a:bodyPr>
          <a:lstStyle/>
          <a:p>
            <a:r>
              <a:rPr lang="en-GB" dirty="0"/>
              <a:t>Control advancement of </a:t>
            </a:r>
            <a:r>
              <a:rPr lang="en-GB"/>
              <a:t>sliding windows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72671" y="4477712"/>
            <a:ext cx="8229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select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avg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(temperature) </a:t>
            </a:r>
            <a:br>
              <a:rPr lang="en-GB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from	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TemperatureSensorEvent.win:time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(4 sec)</a:t>
            </a:r>
          </a:p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output	snapshot every 2 sec</a:t>
            </a:r>
          </a:p>
        </p:txBody>
      </p:sp>
      <p:sp>
        <p:nvSpPr>
          <p:cNvPr id="5" name="Rectangle 4"/>
          <p:cNvSpPr/>
          <p:nvPr/>
        </p:nvSpPr>
        <p:spPr>
          <a:xfrm>
            <a:off x="972671" y="2919324"/>
            <a:ext cx="8229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select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avg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(temperature)</a:t>
            </a:r>
            <a:br>
              <a:rPr lang="en-GB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from	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TemperatureSensorEvent.win:length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(4)</a:t>
            </a:r>
          </a:p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output	snapshot every 2 events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99DB67-8810-5240-A6CA-421EE78D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5330B-9668-A448-8B42-E7F41B53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257609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2CC86-0928-FF17-280C-E2FA08EF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digression on data windowing and </a:t>
            </a:r>
            <a:b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SQL-style vs. Event-base style filtering </a:t>
            </a: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86B6E0-22A5-6E40-4C03-D270BB9B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53" y="763018"/>
            <a:ext cx="7783894" cy="53319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57B2C-4B9C-D557-CA48-CD6EC69B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00" dirty="0"/>
              <a:t>E. Della Valle - http://</a:t>
            </a:r>
            <a:r>
              <a:rPr lang="en-US" sz="1000" dirty="0" err="1"/>
              <a:t>emanueledellavalle.org</a:t>
            </a:r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ED9F3-6107-3EAF-8DB1-A28CB174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37E91DC-7FD1-5446-A8BE-0E5A08EB214C}" type="slidenum">
              <a:rPr lang="en-US" sz="1000"/>
              <a:pPr>
                <a:spcAft>
                  <a:spcPts val="600"/>
                </a:spcAft>
              </a:pPr>
              <a:t>33</a:t>
            </a:fld>
            <a:endParaRPr 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D4569-9D8D-2E6B-67F0-66AB8B35BBCF}"/>
              </a:ext>
            </a:extLst>
          </p:cNvPr>
          <p:cNvSpPr txBox="1"/>
          <p:nvPr/>
        </p:nvSpPr>
        <p:spPr>
          <a:xfrm>
            <a:off x="6206212" y="4305337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D39F9-E837-3C54-8F4E-21AC6DB13473}"/>
              </a:ext>
            </a:extLst>
          </p:cNvPr>
          <p:cNvSpPr txBox="1"/>
          <p:nvPr/>
        </p:nvSpPr>
        <p:spPr>
          <a:xfrm>
            <a:off x="6231860" y="4913961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EF9B1-AD3A-96DE-19E2-ACCC6EEF6287}"/>
              </a:ext>
            </a:extLst>
          </p:cNvPr>
          <p:cNvSpPr txBox="1"/>
          <p:nvPr/>
        </p:nvSpPr>
        <p:spPr>
          <a:xfrm>
            <a:off x="7956872" y="4474614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E1895-4B4D-0F2D-AE1D-6FE41334F0C8}"/>
              </a:ext>
            </a:extLst>
          </p:cNvPr>
          <p:cNvSpPr txBox="1"/>
          <p:nvPr/>
        </p:nvSpPr>
        <p:spPr>
          <a:xfrm>
            <a:off x="7956872" y="5074536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52115-63E0-1113-2633-09D2FD0A5771}"/>
              </a:ext>
            </a:extLst>
          </p:cNvPr>
          <p:cNvSpPr txBox="1"/>
          <p:nvPr/>
        </p:nvSpPr>
        <p:spPr>
          <a:xfrm>
            <a:off x="8929251" y="4474614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3B552B-A9BA-5009-B9AF-8B0C001F86DC}"/>
              </a:ext>
            </a:extLst>
          </p:cNvPr>
          <p:cNvSpPr txBox="1"/>
          <p:nvPr/>
        </p:nvSpPr>
        <p:spPr>
          <a:xfrm>
            <a:off x="7417163" y="5083238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8013A1-1080-7264-765C-4351C92EBBFF}"/>
              </a:ext>
            </a:extLst>
          </p:cNvPr>
          <p:cNvSpPr txBox="1"/>
          <p:nvPr/>
        </p:nvSpPr>
        <p:spPr>
          <a:xfrm>
            <a:off x="8942075" y="5074536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05350-5FDE-32F7-22D5-856C9D549971}"/>
              </a:ext>
            </a:extLst>
          </p:cNvPr>
          <p:cNvSpPr txBox="1"/>
          <p:nvPr/>
        </p:nvSpPr>
        <p:spPr>
          <a:xfrm>
            <a:off x="10767138" y="4905259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3F65D-13C6-6E27-79BC-9B5C2BBA947C}"/>
              </a:ext>
            </a:extLst>
          </p:cNvPr>
          <p:cNvSpPr txBox="1"/>
          <p:nvPr/>
        </p:nvSpPr>
        <p:spPr>
          <a:xfrm>
            <a:off x="10227429" y="4913961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AF3D5-715F-B555-6674-CBD7AC21A803}"/>
              </a:ext>
            </a:extLst>
          </p:cNvPr>
          <p:cNvSpPr txBox="1"/>
          <p:nvPr/>
        </p:nvSpPr>
        <p:spPr>
          <a:xfrm>
            <a:off x="11652291" y="4813168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6ED03-E836-AF14-E98E-AA71C5E12496}"/>
              </a:ext>
            </a:extLst>
          </p:cNvPr>
          <p:cNvSpPr txBox="1"/>
          <p:nvPr/>
        </p:nvSpPr>
        <p:spPr>
          <a:xfrm>
            <a:off x="10749911" y="4343930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D3D5CF-47A8-98F1-8B73-180FDB3CFE63}"/>
              </a:ext>
            </a:extLst>
          </p:cNvPr>
          <p:cNvSpPr txBox="1"/>
          <p:nvPr/>
        </p:nvSpPr>
        <p:spPr>
          <a:xfrm>
            <a:off x="11675743" y="4235034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3606092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Pattern Matching </a:t>
            </a:r>
            <a:r>
              <a:rPr lang="en-US" dirty="0"/>
              <a:t>clause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E</a:t>
            </a:r>
            <a:r>
              <a:rPr lang="en-US" dirty="0"/>
              <a:t>vent </a:t>
            </a:r>
            <a:r>
              <a:rPr lang="en-US" b="1" dirty="0"/>
              <a:t>P</a:t>
            </a:r>
            <a:r>
              <a:rPr lang="en-US" dirty="0"/>
              <a:t>rocessing </a:t>
            </a:r>
            <a:r>
              <a:rPr lang="en-US" b="1" dirty="0"/>
              <a:t>L</a:t>
            </a:r>
            <a:r>
              <a:rPr lang="en-US" dirty="0"/>
              <a:t>anguage 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5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event pattern emits when one or more event occurrences match the pattern definition, which can include</a:t>
            </a:r>
          </a:p>
          <a:p>
            <a:r>
              <a:rPr lang="en-US" dirty="0"/>
              <a:t>Constraints on the content of events	</a:t>
            </a:r>
          </a:p>
          <a:p>
            <a:r>
              <a:rPr lang="en-US" dirty="0"/>
              <a:t>Constraints on the time of occurrence of events</a:t>
            </a:r>
          </a:p>
          <a:p>
            <a:r>
              <a:rPr lang="en-US" dirty="0"/>
              <a:t>Conditions for pattern creation / termination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52C56-C946-0B4D-B1DD-6846994C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0A02-63B1-904B-98F1-E5669583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313968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Content-based event selection</a:t>
            </a:r>
          </a:p>
          <a:p>
            <a:pPr marL="114300" indent="0" algn="ctr">
              <a:buNone/>
            </a:pPr>
            <a:endParaRPr lang="en-GB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TempStream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(sensor="S0", 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&gt;50)</a:t>
            </a:r>
          </a:p>
          <a:p>
            <a:endParaRPr lang="en-GB" dirty="0"/>
          </a:p>
          <a:p>
            <a:r>
              <a:rPr lang="en-GB" dirty="0"/>
              <a:t>Time-based event observers specify time intervals or time schedules</a:t>
            </a:r>
          </a:p>
          <a:p>
            <a:pPr marL="114300" indent="0" algn="ctr">
              <a:buNone/>
            </a:pPr>
            <a:endParaRPr lang="en-GB" sz="2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timer:interval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(10 seconds) </a:t>
            </a:r>
          </a:p>
          <a:p>
            <a:pPr marL="114300" indent="0" algn="ctr">
              <a:buNone/>
            </a:pPr>
            <a:endParaRPr lang="es-ES_tradnl" sz="2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s-ES_tradnl" sz="2000" dirty="0" err="1">
                <a:latin typeface="Courier" charset="0"/>
                <a:ea typeface="Courier" charset="0"/>
                <a:cs typeface="Courier" charset="0"/>
              </a:rPr>
              <a:t>timer:at</a:t>
            </a:r>
            <a:r>
              <a:rPr lang="es-ES_tradnl" sz="2000" dirty="0">
                <a:latin typeface="Courier" charset="0"/>
                <a:ea typeface="Courier" charset="0"/>
                <a:cs typeface="Courier" charset="0"/>
              </a:rPr>
              <a:t>(5, *, *, *, *) 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3528648" y="5711952"/>
            <a:ext cx="6224953" cy="612648"/>
          </a:xfrm>
          <a:prstGeom prst="wedgeRectCallout">
            <a:avLst>
              <a:gd name="adj1" fmla="val -36591"/>
              <a:gd name="adj2" fmla="val -1007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Every </a:t>
            </a:r>
            <a:r>
              <a:rPr lang="en-GB"/>
              <a:t>5 minutes</a:t>
            </a:r>
            <a:endParaRPr lang="en-GB" dirty="0"/>
          </a:p>
          <a:p>
            <a:r>
              <a:rPr lang="en-GB" dirty="0"/>
              <a:t>Syntax: minutes, hours, days of month, months, days of week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546070" y="4202449"/>
            <a:ext cx="2286000" cy="457200"/>
          </a:xfrm>
          <a:prstGeom prst="wedgeRectCallout">
            <a:avLst>
              <a:gd name="adj1" fmla="val -61353"/>
              <a:gd name="adj2" fmla="val 278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/>
              <a:t>Fires after 10 seconds 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1D4A4-C204-6540-93C9-6E2C6F18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72014-BAEE-A741-90A7-2604043D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502452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Logical operators</a:t>
            </a:r>
          </a:p>
          <a:p>
            <a:pPr lvl="1"/>
            <a:r>
              <a:rPr lang="en-US" i="1" dirty="0"/>
              <a:t>and, or, not</a:t>
            </a:r>
          </a:p>
          <a:p>
            <a:endParaRPr lang="en-US" dirty="0"/>
          </a:p>
          <a:p>
            <a:r>
              <a:rPr lang="en-US" dirty="0"/>
              <a:t>Temporal operators that operate on event order</a:t>
            </a:r>
          </a:p>
          <a:p>
            <a:pPr lvl="1"/>
            <a:r>
              <a:rPr lang="en-US" i="1" dirty="0"/>
              <a:t>-&gt; (followed-by)</a:t>
            </a:r>
          </a:p>
          <a:p>
            <a:endParaRPr lang="en-US" dirty="0"/>
          </a:p>
          <a:p>
            <a:r>
              <a:rPr lang="en-US" dirty="0"/>
              <a:t>Creation/termination control</a:t>
            </a:r>
          </a:p>
          <a:p>
            <a:pPr lvl="1"/>
            <a:r>
              <a:rPr lang="en-US" i="1" dirty="0"/>
              <a:t>every, every-distinct, [</a:t>
            </a:r>
            <a:r>
              <a:rPr lang="en-US" i="1" dirty="0" err="1"/>
              <a:t>num</a:t>
            </a:r>
            <a:r>
              <a:rPr lang="en-US" i="1" dirty="0"/>
              <a:t>] and until </a:t>
            </a:r>
          </a:p>
          <a:p>
            <a:endParaRPr lang="en-US" dirty="0"/>
          </a:p>
          <a:p>
            <a:r>
              <a:rPr lang="en-US" dirty="0"/>
              <a:t>Guards filter out events and cause termination</a:t>
            </a:r>
          </a:p>
          <a:p>
            <a:pPr lvl="1"/>
            <a:r>
              <a:rPr lang="en-US" i="1" dirty="0" err="1"/>
              <a:t>timer:within</a:t>
            </a:r>
            <a:r>
              <a:rPr lang="en-US" i="1" dirty="0"/>
              <a:t>, </a:t>
            </a:r>
            <a:r>
              <a:rPr lang="en-US" i="1" dirty="0" err="1"/>
              <a:t>timer:withinmax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while-</a:t>
            </a:r>
            <a:r>
              <a:rPr lang="en-US" dirty="0"/>
              <a:t>expression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C1FA4B-A41F-AB42-AFA1-AF18C5BB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964F1-24AA-3243-840D-2BA298E1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11B6B0-E167-F505-D27D-905D87CC2578}"/>
                  </a:ext>
                </a:extLst>
              </p14:cNvPr>
              <p14:cNvContentPartPr/>
              <p14:nvPr/>
            </p14:nvContentPartPr>
            <p14:xfrm>
              <a:off x="1346760" y="2385360"/>
              <a:ext cx="1439280" cy="343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11B6B0-E167-F505-D27D-905D87CC25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7400" y="2376000"/>
                <a:ext cx="1458000" cy="34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7047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963697"/>
            <a:ext cx="78867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from pattern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[every (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a =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SmokeEvent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(smoke=true)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-&gt;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TempEvent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&gt;50, sensor=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where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timer:within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(2 min)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)]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18A30-0A3C-A248-9061-A207BE29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DC29-1EC5-F74B-A2EE-1EB63B16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8B0FA5-A636-D1E8-F0EA-BE66E734993E}"/>
                  </a:ext>
                </a:extLst>
              </p14:cNvPr>
              <p14:cNvContentPartPr/>
              <p14:nvPr/>
            </p14:nvContentPartPr>
            <p14:xfrm>
              <a:off x="4221360" y="2357640"/>
              <a:ext cx="1767960" cy="2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8B0FA5-A636-D1E8-F0EA-BE66E73499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2000" y="2348280"/>
                <a:ext cx="178668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945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every</a:t>
            </a:r>
            <a:r>
              <a:rPr lang="en-US" dirty="0"/>
              <a:t> </a:t>
            </a:r>
            <a:r>
              <a:rPr lang="en-US" i="1" dirty="0"/>
              <a:t>expr</a:t>
            </a:r>
            <a:endParaRPr lang="en-US" dirty="0"/>
          </a:p>
          <a:p>
            <a:pPr lvl="1"/>
            <a:r>
              <a:rPr lang="en-US" dirty="0"/>
              <a:t>When </a:t>
            </a:r>
            <a:r>
              <a:rPr lang="en-US" i="1" dirty="0"/>
              <a:t>expr</a:t>
            </a:r>
            <a:r>
              <a:rPr lang="en-US" dirty="0"/>
              <a:t> evaluates to true or false 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is-IS" dirty="0"/>
              <a:t>… the pattern matching for </a:t>
            </a:r>
            <a:r>
              <a:rPr lang="is-IS" i="1" dirty="0"/>
              <a:t>expr</a:t>
            </a:r>
            <a:r>
              <a:rPr lang="is-IS" dirty="0"/>
              <a:t> should re-start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Without the every operator the pattern matching process does not re-start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F9323-7FC0-5F46-837F-59AF60AF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1153-2600-FA42-8A87-6E185AD4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CC4066D-2914-5F25-7DA6-416419443978}"/>
                  </a:ext>
                </a:extLst>
              </p14:cNvPr>
              <p14:cNvContentPartPr/>
              <p14:nvPr/>
            </p14:nvContentPartPr>
            <p14:xfrm>
              <a:off x="1204200" y="920520"/>
              <a:ext cx="7930440" cy="1433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CC4066D-2914-5F25-7DA6-4164194439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4840" y="911160"/>
                <a:ext cx="7949160" cy="145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99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6D9DF-198D-625C-FA14-3FCAD06348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FCF75-1210-1C0E-7569-80A6AAD31A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4</a:t>
            </a:fld>
            <a:endParaRPr lang="it-IT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D65E0C-91EE-AD6B-8241-903F4226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597" y="-79638"/>
            <a:ext cx="10125202" cy="69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00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pattern fires when encountering an A event and then stops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endParaRPr lang="en-US" dirty="0"/>
          </a:p>
          <a:p>
            <a:r>
              <a:rPr lang="en-US" dirty="0"/>
              <a:t>This pattern keeps firing when encountering A events, and does not stop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FC4AC-37D4-8F4D-AAF8-09216D86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9D20-2FB3-A84E-A2AF-D65E36B3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442202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747603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3" y="261424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(A -&gt; 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6770" y="2614246"/>
            <a:ext cx="4561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Detect an event A followed by an event B:</a:t>
            </a:r>
          </a:p>
          <a:p>
            <a:r>
              <a:rPr lang="en-US" sz="2000" dirty="0"/>
              <a:t>at the time when B occurs, the pattern matches and restarts looking for the next A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4670320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{A4, B4}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7A4B0-CCE6-7440-A93C-CBDE8012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F031-0320-3243-AF79-6267CF52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194557-D477-1780-0DCC-D8B3C8A0C4CC}"/>
                  </a:ext>
                </a:extLst>
              </p14:cNvPr>
              <p14:cNvContentPartPr/>
              <p14:nvPr/>
            </p14:nvContentPartPr>
            <p14:xfrm>
              <a:off x="691200" y="1541880"/>
              <a:ext cx="8648280" cy="1887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194557-D477-1780-0DCC-D8B3C8A0C4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840" y="1532520"/>
                <a:ext cx="8667000" cy="19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83F514-83F8-D4CC-0EB3-F77A30AB4A1D}"/>
                  </a:ext>
                </a:extLst>
              </p14:cNvPr>
              <p14:cNvContentPartPr/>
              <p14:nvPr/>
            </p14:nvContentPartPr>
            <p14:xfrm>
              <a:off x="3477240" y="2633400"/>
              <a:ext cx="762120" cy="23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83F514-83F8-D4CC-0EB3-F77A30AB4A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7880" y="2624040"/>
                <a:ext cx="780840" cy="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1208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754677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3" y="261424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A -&gt;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2600" y="261424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pattern fires for every A followed by a B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4670320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B3},</a:t>
                      </a:r>
                      <a:r>
                        <a:rPr lang="en-US" sz="2000" baseline="0" dirty="0"/>
                        <a:t> {A3, B3}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{A4, B4}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1B7ED6-25BD-E646-B2E3-EC0313F4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FDC6-79A3-844A-A70B-72EC67CA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420F15-B65E-80AC-8B3C-19E421472BB3}"/>
                  </a:ext>
                </a:extLst>
              </p14:cNvPr>
              <p14:cNvContentPartPr/>
              <p14:nvPr/>
            </p14:nvContentPartPr>
            <p14:xfrm>
              <a:off x="391680" y="1416240"/>
              <a:ext cx="8901000" cy="1766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420F15-B65E-80AC-8B3C-19E421472B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320" y="1406880"/>
                <a:ext cx="8919720" cy="17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80EB6B-E2ED-1240-EA6D-AC83C52D29E3}"/>
                  </a:ext>
                </a:extLst>
              </p14:cNvPr>
              <p14:cNvContentPartPr/>
              <p14:nvPr/>
            </p14:nvContentPartPr>
            <p14:xfrm>
              <a:off x="736200" y="3253320"/>
              <a:ext cx="150480" cy="155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80EB6B-E2ED-1240-EA6D-AC83C52D29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840" y="3243960"/>
                <a:ext cx="169200" cy="1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796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783134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3" y="261424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 -&gt; every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6770" y="2614245"/>
            <a:ext cx="479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pattern fires for an A event followed by every B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4180184"/>
          <a:ext cx="60960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C76054-3C44-B94D-90DF-8B868759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B5412-EBDE-3144-A0B8-EB00AED4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C88DC32-9B46-DA49-2223-27DBE202D579}"/>
                  </a:ext>
                </a:extLst>
              </p14:cNvPr>
              <p14:cNvContentPartPr/>
              <p14:nvPr/>
            </p14:nvContentPartPr>
            <p14:xfrm>
              <a:off x="797760" y="814680"/>
              <a:ext cx="8580960" cy="2646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C88DC32-9B46-DA49-2223-27DBE202D5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400" y="805320"/>
                <a:ext cx="8599680" cy="266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406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912562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2" y="261424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A -&gt; every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8282" y="2614245"/>
            <a:ext cx="479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pattern fires for every A event followed by every B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42002" y="4180184"/>
          <a:ext cx="7707997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6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B3}, {A2,</a:t>
                      </a:r>
                      <a:r>
                        <a:rPr lang="en-US" sz="2000" baseline="0" dirty="0"/>
                        <a:t> B3}, {A3, B3}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B4}, {A2, B4}, {A3,</a:t>
                      </a:r>
                      <a:r>
                        <a:rPr lang="en-US" sz="2000" baseline="0" dirty="0"/>
                        <a:t> B4}, {A4, B4}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3689A2-0DEA-1041-B25D-6A82CF37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D7EC-2E08-E143-96E3-337E8584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E64467-3851-EDA8-2841-57F6EFF2D2AB}"/>
                  </a:ext>
                </a:extLst>
              </p14:cNvPr>
              <p14:cNvContentPartPr/>
              <p14:nvPr/>
            </p14:nvContentPartPr>
            <p14:xfrm>
              <a:off x="329040" y="1139760"/>
              <a:ext cx="10872720" cy="3604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E64467-3851-EDA8-2841-57F6EFF2D2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680" y="1130400"/>
                <a:ext cx="10891440" cy="36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729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every operator</a:t>
            </a:r>
          </a:p>
          <a:p>
            <a:pPr lvl="1"/>
            <a:r>
              <a:rPr lang="en-US" dirty="0"/>
              <a:t>Multiple (partial) instances of the same pattern can be active at the same time</a:t>
            </a:r>
          </a:p>
          <a:p>
            <a:pPr lvl="1"/>
            <a:r>
              <a:rPr lang="en-US" dirty="0"/>
              <a:t>Each instance can consume some resources when events enter the engine</a:t>
            </a:r>
          </a:p>
          <a:p>
            <a:r>
              <a:rPr lang="en-US" dirty="0"/>
              <a:t>End pending instances whenever possible</a:t>
            </a:r>
          </a:p>
          <a:p>
            <a:pPr lvl="1"/>
            <a:r>
              <a:rPr lang="en-US" dirty="0"/>
              <a:t>With the </a:t>
            </a:r>
            <a:r>
              <a:rPr lang="en-US" i="1" dirty="0" err="1"/>
              <a:t>timer:within</a:t>
            </a:r>
            <a:r>
              <a:rPr lang="en-US" dirty="0"/>
              <a:t> construct</a:t>
            </a:r>
          </a:p>
          <a:p>
            <a:pPr lvl="1"/>
            <a:r>
              <a:rPr lang="en-US" dirty="0"/>
              <a:t>With the </a:t>
            </a:r>
            <a:r>
              <a:rPr lang="en-US" i="1" dirty="0"/>
              <a:t>and not </a:t>
            </a:r>
            <a:r>
              <a:rPr lang="en-US" dirty="0"/>
              <a:t>construct</a:t>
            </a:r>
          </a:p>
          <a:p>
            <a:r>
              <a:rPr lang="en-US" dirty="0"/>
              <a:t>Note: the data windows on a pattern do not always limit pattern sub-expression lifetime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584420-1AD5-D046-A492-C82C4144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59FB4-F4EE-584F-9262-10D144A1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D82FB3-CB13-5DB6-7F20-EA6086E0CB0A}"/>
                  </a:ext>
                </a:extLst>
              </p14:cNvPr>
              <p14:cNvContentPartPr/>
              <p14:nvPr/>
            </p14:nvContentPartPr>
            <p14:xfrm>
              <a:off x="2939400" y="4273920"/>
              <a:ext cx="941400" cy="417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D82FB3-CB13-5DB6-7F20-EA6086E0CB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0040" y="4264560"/>
                <a:ext cx="960120" cy="4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975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98886" y="2971800"/>
          <a:ext cx="6594231" cy="13255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6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B1}, {A2, B1}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(B and not A)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B1}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00801" y="1981201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A1	A2	B1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8886" y="5029201"/>
            <a:ext cx="6594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and not </a:t>
            </a:r>
            <a:r>
              <a:rPr lang="en-US" sz="2400" dirty="0"/>
              <a:t>operator causes the sub-expression looking for {A1, B?} to end when A2 arrives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972D93-1D6F-754A-8952-9F9C8017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EA271-24DC-9C40-80A6-C7ABE43D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9A17C4-C249-A274-7AA4-464764F6D49C}"/>
                  </a:ext>
                </a:extLst>
              </p14:cNvPr>
              <p14:cNvContentPartPr/>
              <p14:nvPr/>
            </p14:nvContentPartPr>
            <p14:xfrm>
              <a:off x="449640" y="1774800"/>
              <a:ext cx="6603120" cy="1607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9A17C4-C249-A274-7AA4-464764F6D4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1765440"/>
                <a:ext cx="6621840" cy="16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6181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2875035"/>
          <a:ext cx="7753350" cy="1188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13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9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B1}, {A2,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(B where </a:t>
                      </a:r>
                      <a:r>
                        <a:rPr lang="en-US" sz="2000" baseline="0" dirty="0" err="1"/>
                        <a:t>timer:within</a:t>
                      </a:r>
                      <a:r>
                        <a:rPr lang="en-US" sz="2000" baseline="0" dirty="0"/>
                        <a:t>(2 sec))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98885" y="1915505"/>
            <a:ext cx="6594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A1@1		A2@3		B1@4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4613956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 err="1"/>
              <a:t>timer:within</a:t>
            </a:r>
            <a:r>
              <a:rPr lang="en-US" sz="2400" i="1" dirty="0"/>
              <a:t> </a:t>
            </a:r>
            <a:r>
              <a:rPr lang="en-US" sz="2400" dirty="0"/>
              <a:t>operator causes the sub-expression looking for {A1, B?} to end after 2 seconds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013ED-4121-3E46-8BFD-82221ACC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DA0D3-4196-DB4B-8795-8BCB08B7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24C0B7-4041-F353-FD02-045E5F216F2D}"/>
                  </a:ext>
                </a:extLst>
              </p14:cNvPr>
              <p14:cNvContentPartPr/>
              <p14:nvPr/>
            </p14:nvContentPartPr>
            <p14:xfrm>
              <a:off x="131040" y="1624320"/>
              <a:ext cx="7632720" cy="181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24C0B7-4041-F353-FD02-045E5F216F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680" y="1614960"/>
                <a:ext cx="7651440" cy="18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2792EF-F51B-E2F1-391B-D13D06EA58D3}"/>
                  </a:ext>
                </a:extLst>
              </p14:cNvPr>
              <p14:cNvContentPartPr/>
              <p14:nvPr/>
            </p14:nvContentPartPr>
            <p14:xfrm>
              <a:off x="10090080" y="526428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2792EF-F51B-E2F1-391B-D13D06EA58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0720" y="5254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550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queries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insert into clause forwards events to other streams for further downstream processing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4051" y="2760784"/>
            <a:ext cx="83438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insert	into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FireComplexEvent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select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as sensor,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a.smoke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as smoke,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b.temperature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as temperature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from		pattern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[every a=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SmokeSensorEvent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(smoke=true)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-&gt;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b=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TemperatureSensorEvent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sensor=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temperature&gt;50)];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select	count(*)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from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FireComplexEvent.win:time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(10 min);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219B02-90EB-B24F-86A7-9C640A87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62C6E-9ECF-E647-9220-BDD4F3D0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4649DC-C2A9-813F-399B-DB04E560F7E4}"/>
                  </a:ext>
                </a:extLst>
              </p14:cNvPr>
              <p14:cNvContentPartPr/>
              <p14:nvPr/>
            </p14:nvContentPartPr>
            <p14:xfrm>
              <a:off x="4307040" y="4773240"/>
              <a:ext cx="7599600" cy="332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4649DC-C2A9-813F-399B-DB04E560F7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7680" y="4763880"/>
                <a:ext cx="7618320" cy="3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574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4C57-894F-1041-9007-12B81985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8557-5A43-2D49-955F-91AE4108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Esper documentation online</a:t>
            </a:r>
          </a:p>
          <a:p>
            <a:pPr lvl="1"/>
            <a:r>
              <a:rPr lang="en-US" dirty="0">
                <a:hlinkClick r:id="rId2"/>
              </a:rPr>
              <a:t>https://esper.espertech.com/release-8.8.0/reference-esper/html_single/</a:t>
            </a:r>
            <a:r>
              <a:rPr lang="en-US" dirty="0"/>
              <a:t> </a:t>
            </a:r>
          </a:p>
          <a:p>
            <a:r>
              <a:rPr lang="en-US" dirty="0"/>
              <a:t>Esper EPL online</a:t>
            </a:r>
          </a:p>
          <a:p>
            <a:pPr lvl="1"/>
            <a:r>
              <a:rPr lang="en-US" dirty="0">
                <a:hlinkClick r:id="rId3"/>
              </a:rPr>
              <a:t>http://esper-epl-tryout.appspot.com/epltryout/mainform.html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D08A7-0B1D-5041-A194-07288B76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D2C3-D8B1-1D4B-AE05-480311FE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368886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E</a:t>
            </a:r>
            <a:r>
              <a:rPr lang="en-US" dirty="0"/>
              <a:t>vent </a:t>
            </a:r>
            <a:r>
              <a:rPr lang="en-US" b="1" dirty="0"/>
              <a:t>P</a:t>
            </a:r>
            <a:r>
              <a:rPr lang="en-US" dirty="0"/>
              <a:t>rocessing </a:t>
            </a:r>
            <a:r>
              <a:rPr lang="en-US" b="1" dirty="0"/>
              <a:t>L</a:t>
            </a:r>
            <a:r>
              <a:rPr lang="en-US" dirty="0"/>
              <a:t>anguage </a:t>
            </a:r>
            <a:br>
              <a:rPr lang="en-US" dirty="0"/>
            </a:br>
            <a:r>
              <a:rPr lang="en-US" b="1" dirty="0"/>
              <a:t>&amp;</a:t>
            </a:r>
            <a:r>
              <a:rPr lang="en-US" dirty="0"/>
              <a:t> its reference implementation </a:t>
            </a:r>
            <a:r>
              <a:rPr lang="en-US" b="1" dirty="0"/>
              <a:t>Esper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40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AD80-3DD1-1987-9906-E589B0C2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 and Acknowledgment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7BAF-9A9B-C4B6-85CE-3C0DFC99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 is licensed under the Creative Commons Attribution-</a:t>
            </a:r>
            <a:r>
              <a:rPr lang="en-US" dirty="0" err="1"/>
              <a:t>ShareAlike</a:t>
            </a:r>
            <a:r>
              <a:rPr lang="en-US" dirty="0"/>
              <a:t> International Public License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original slides where prepared by Alessandro </a:t>
            </a:r>
            <a:r>
              <a:rPr lang="en-US" dirty="0" err="1"/>
              <a:t>Margara</a:t>
            </a:r>
            <a:r>
              <a:rPr lang="en-US" dirty="0"/>
              <a:t> for the PhD course on “Stream and Complex Event Processing in the Big Data Era” offered in 2019</a:t>
            </a:r>
          </a:p>
          <a:p>
            <a:pPr marL="0" indent="0" algn="r">
              <a:buNone/>
            </a:pPr>
            <a:r>
              <a:rPr lang="en-US" dirty="0">
                <a:hlinkClick r:id="rId2"/>
              </a:rPr>
              <a:t>http://streamreasoning.org/events/scep2019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5D2A2-BE6F-5DE5-CF15-E7E19583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9561D-563F-DAE7-8DD6-126155E0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47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B2CF-F7A3-F643-9DB8-7CC580C3B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Vertically Scalable solutions illustrated via EPL and Esper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03C9B-B51C-3044-90C2-9476509A8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Emanuele Della Valle</a:t>
            </a:r>
          </a:p>
          <a:p>
            <a:r>
              <a:rPr lang="en-US" sz="1800" dirty="0" err="1"/>
              <a:t>Politecnico</a:t>
            </a:r>
            <a:r>
              <a:rPr lang="en-US" sz="1800" dirty="0"/>
              <a:t> di Milano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C38D7-EC59-8545-8E6D-85561CA7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5460D-418B-9C44-B606-A60F0A7E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6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Esper</a:t>
            </a:r>
            <a:r>
              <a:rPr lang="en-GB" dirty="0"/>
              <a:t>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Implemented as a Java library</a:t>
            </a:r>
          </a:p>
          <a:p>
            <a:pPr lvl="1"/>
            <a:r>
              <a:rPr lang="is-IS" dirty="0"/>
              <a:t>Can be embedded in any JVM application</a:t>
            </a:r>
          </a:p>
          <a:p>
            <a:r>
              <a:rPr lang="is-IS" dirty="0"/>
              <a:t>Designed for performance</a:t>
            </a:r>
          </a:p>
          <a:p>
            <a:pPr lvl="1"/>
            <a:r>
              <a:rPr lang="is-IS" dirty="0"/>
              <a:t>High throughput</a:t>
            </a:r>
          </a:p>
          <a:p>
            <a:pPr lvl="1"/>
            <a:r>
              <a:rPr lang="is-IS" dirty="0"/>
              <a:t>Low latency</a:t>
            </a:r>
          </a:p>
          <a:p>
            <a:r>
              <a:rPr lang="is-IS" dirty="0"/>
              <a:t>Tree-based recognition algorithm</a:t>
            </a:r>
          </a:p>
          <a:p>
            <a:r>
              <a:rPr lang="is-IS" dirty="0"/>
              <a:t>Inverted indexes to dispatch incoming events to EPL statements</a:t>
            </a:r>
          </a:p>
          <a:p>
            <a:r>
              <a:rPr lang="is-IS" dirty="0"/>
              <a:t>Builds indexes to quickly retrieve events with given properties among those stored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3076-744E-3544-B667-D8D0703E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0B190-7284-8343-8CF1-1D865732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AF4388-EF12-A8B2-4260-3DCEFB6C4BF4}"/>
                  </a:ext>
                </a:extLst>
              </p14:cNvPr>
              <p14:cNvContentPartPr/>
              <p14:nvPr/>
            </p14:nvContentPartPr>
            <p14:xfrm>
              <a:off x="1898280" y="4466880"/>
              <a:ext cx="3138840" cy="32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AF4388-EF12-A8B2-4260-3DCEFB6C4B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8920" y="4457520"/>
                <a:ext cx="3157560" cy="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42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Esper in a nutshell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Interaction with static / historical data</a:t>
            </a:r>
          </a:p>
          <a:p>
            <a:r>
              <a:rPr lang="en-US" dirty="0"/>
              <a:t>Configurable push or pull communication</a:t>
            </a:r>
          </a:p>
          <a:p>
            <a:r>
              <a:rPr lang="en-US" dirty="0"/>
              <a:t>Several adapters for input/output</a:t>
            </a:r>
          </a:p>
          <a:p>
            <a:pPr lvl="1"/>
            <a:r>
              <a:rPr lang="en-US" dirty="0"/>
              <a:t>CSV, JMS in/out, API, DB, Socket, HTTP</a:t>
            </a:r>
            <a:endParaRPr lang="en-US" dirty="0">
              <a:sym typeface="Wingdings"/>
            </a:endParaRPr>
          </a:p>
          <a:p>
            <a:r>
              <a:rPr lang="en-US" dirty="0" err="1">
                <a:sym typeface="Wingdings"/>
              </a:rPr>
              <a:t>Esper</a:t>
            </a:r>
            <a:r>
              <a:rPr lang="en-US" dirty="0">
                <a:sym typeface="Wingdings"/>
              </a:rPr>
              <a:t> HA</a:t>
            </a:r>
          </a:p>
          <a:p>
            <a:pPr lvl="1"/>
            <a:r>
              <a:rPr lang="en-US" dirty="0">
                <a:sym typeface="Wingdings"/>
              </a:rPr>
              <a:t>High Availability</a:t>
            </a:r>
          </a:p>
          <a:p>
            <a:pPr lvl="1"/>
            <a:r>
              <a:rPr lang="en-US" dirty="0">
                <a:sym typeface="Wingdings"/>
              </a:rPr>
              <a:t>Ensures that the state is recoverable in the case of failure</a:t>
            </a:r>
            <a:endParaRPr lang="is-I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86F5-D33F-2246-BA75-954C14FD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CCE0-E3E7-E446-871C-172F1298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D5836E-E2AA-27DC-6AB1-AC3A85BC9C5A}"/>
                  </a:ext>
                </a:extLst>
              </p14:cNvPr>
              <p14:cNvContentPartPr/>
              <p14:nvPr/>
            </p14:nvContentPartPr>
            <p14:xfrm>
              <a:off x="278640" y="2786400"/>
              <a:ext cx="5096160" cy="2310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D5836E-E2AA-27DC-6AB1-AC3A85BC9C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280" y="2777040"/>
                <a:ext cx="5114880" cy="232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68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EPL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EPL: rich language to express rules (a.k.a., </a:t>
            </a:r>
            <a:r>
              <a:rPr lang="en-US" dirty="0" err="1"/>
              <a:t>statementa</a:t>
            </a:r>
            <a:r>
              <a:rPr lang="en-US" dirty="0"/>
              <a:t>)</a:t>
            </a:r>
          </a:p>
          <a:p>
            <a:r>
              <a:rPr lang="en-US" dirty="0"/>
              <a:t>Grounded on the DSMS approach</a:t>
            </a:r>
          </a:p>
          <a:p>
            <a:pPr lvl="1"/>
            <a:r>
              <a:rPr lang="en-US" dirty="0"/>
              <a:t>Windowing</a:t>
            </a:r>
          </a:p>
          <a:p>
            <a:pPr lvl="1"/>
            <a:r>
              <a:rPr lang="en-US" dirty="0"/>
              <a:t>Relational select, join, aggregate, 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Relation-to-stream operators to produce output</a:t>
            </a:r>
          </a:p>
          <a:p>
            <a:r>
              <a:rPr lang="is-IS" dirty="0"/>
              <a:t>Queries can be combined to form a graph</a:t>
            </a:r>
          </a:p>
          <a:p>
            <a:r>
              <a:rPr lang="is-IS" dirty="0"/>
              <a:t>Includes complex event recognition abstractions</a:t>
            </a:r>
          </a:p>
          <a:p>
            <a:pPr lvl="1"/>
            <a:r>
              <a:rPr lang="is-IS" dirty="0"/>
              <a:t>Pattern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D137F-8D27-9F45-820A-027E6550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78C8E-76CC-724B-B663-F793DFD6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18B8BF-DF12-5950-FBC2-EAF4848C250C}"/>
                  </a:ext>
                </a:extLst>
              </p14:cNvPr>
              <p14:cNvContentPartPr/>
              <p14:nvPr/>
            </p14:nvContentPartPr>
            <p14:xfrm>
              <a:off x="1725480" y="1971720"/>
              <a:ext cx="7096680" cy="3405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18B8BF-DF12-5950-FBC2-EAF4848C25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6120" y="1962360"/>
                <a:ext cx="7115400" cy="34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72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B783-1D96-21B7-F624-AD9F7A83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Esper &amp; EPL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68309-B252-AA27-3CD1-A6E8E654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3A31E-F703-7323-ADC6-3DCB2CD3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Runtime is a Statement Container">
            <a:extLst>
              <a:ext uri="{FF2B5EF4-FFF2-40B4-BE49-F238E27FC236}">
                <a16:creationId xmlns:a16="http://schemas.microsoft.com/office/drawing/2014/main" id="{7E383A99-F736-5CC8-0C5C-751065A7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549774"/>
            <a:ext cx="84074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5C58B9-3EC1-A090-F895-5118B833EECE}"/>
                  </a:ext>
                </a:extLst>
              </p14:cNvPr>
              <p14:cNvContentPartPr/>
              <p14:nvPr/>
            </p14:nvContentPartPr>
            <p14:xfrm>
              <a:off x="5679360" y="2655360"/>
              <a:ext cx="4209120" cy="2785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5C58B9-3EC1-A090-F895-5118B833EE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0000" y="2646000"/>
                <a:ext cx="4227840" cy="28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669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15764</TotalTime>
  <Words>2695</Words>
  <Application>Microsoft Macintosh PowerPoint</Application>
  <PresentationFormat>Widescreen</PresentationFormat>
  <Paragraphs>425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Courier</vt:lpstr>
      <vt:lpstr>Titillium</vt:lpstr>
      <vt:lpstr>Wingdings</vt:lpstr>
      <vt:lpstr>Office Theme</vt:lpstr>
      <vt:lpstr>Vertically Scalable solutions illustrated via EPL and Esper</vt:lpstr>
      <vt:lpstr>Positioning this lecture</vt:lpstr>
      <vt:lpstr>1st premises: continuity matters</vt:lpstr>
      <vt:lpstr>PowerPoint Presentation</vt:lpstr>
      <vt:lpstr>The Event Processing Language  &amp; its reference implementation Esper</vt:lpstr>
      <vt:lpstr>Esper in a nutshell</vt:lpstr>
      <vt:lpstr>Esper in a nutshell (cont.)</vt:lpstr>
      <vt:lpstr>EPL in a nutshell</vt:lpstr>
      <vt:lpstr>Esper &amp; EPL</vt:lpstr>
      <vt:lpstr>The Basics of  the Event Processing Language </vt:lpstr>
      <vt:lpstr>Running example</vt:lpstr>
      <vt:lpstr>Declare event types</vt:lpstr>
      <vt:lpstr>Running example</vt:lpstr>
      <vt:lpstr>Event Processing Language (EPL)</vt:lpstr>
      <vt:lpstr>EPL syntax</vt:lpstr>
      <vt:lpstr>Running example</vt:lpstr>
      <vt:lpstr>Time line</vt:lpstr>
      <vt:lpstr>Filtering</vt:lpstr>
      <vt:lpstr>Filtering the SQL style</vt:lpstr>
      <vt:lpstr>Filtering the Event-Based System Style </vt:lpstr>
      <vt:lpstr>Basic Aggregation</vt:lpstr>
      <vt:lpstr>Data Windowing</vt:lpstr>
      <vt:lpstr>Physical tumbling windows</vt:lpstr>
      <vt:lpstr>Logical tumbling windows</vt:lpstr>
      <vt:lpstr>Physical sliding windows</vt:lpstr>
      <vt:lpstr>Logical sliding windows</vt:lpstr>
      <vt:lpstr>EPL window syntax</vt:lpstr>
      <vt:lpstr>Physical hopping windows</vt:lpstr>
      <vt:lpstr>Logical hopping windows</vt:lpstr>
      <vt:lpstr>Session windows (not supported in EPL)</vt:lpstr>
      <vt:lpstr>EPL Output control syntax</vt:lpstr>
      <vt:lpstr>Output control and Hopping Windows</vt:lpstr>
      <vt:lpstr>A digression on data windowing and  SQL-style vs. Event-base style filtering </vt:lpstr>
      <vt:lpstr>The Pattern Matching clause of  the Event Processing Language </vt:lpstr>
      <vt:lpstr>Pattern matching</vt:lpstr>
      <vt:lpstr>Pattern matching</vt:lpstr>
      <vt:lpstr>Pattern matching operators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Combine queries</vt:lpstr>
      <vt:lpstr>Reference</vt:lpstr>
      <vt:lpstr>License and Acknowledgment</vt:lpstr>
      <vt:lpstr>Vertically Scalable solutions illustrated via EPL and Esper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Machine Learning</dc:title>
  <dc:creator>Emanuele Della Valle</dc:creator>
  <cp:lastModifiedBy>Emanuele Della Valle</cp:lastModifiedBy>
  <cp:revision>24</cp:revision>
  <dcterms:created xsi:type="dcterms:W3CDTF">2022-03-08T13:02:57Z</dcterms:created>
  <dcterms:modified xsi:type="dcterms:W3CDTF">2024-03-06T17:02:37Z</dcterms:modified>
</cp:coreProperties>
</file>