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9"/>
    <p:restoredTop sz="94684"/>
  </p:normalViewPr>
  <p:slideViewPr>
    <p:cSldViewPr snapToGrid="0">
      <p:cViewPr varScale="1">
        <p:scale>
          <a:sx n="106" d="100"/>
          <a:sy n="106" d="100"/>
        </p:scale>
        <p:origin x="3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81320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390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47098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1444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1208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226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039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1505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919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1729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331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62629-172E-0547-93C1-6D6500EE11BA}" type="datetimeFigureOut">
              <a:rPr lang="en-IT" smtClean="0"/>
              <a:t>08/04/25</a:t>
            </a:fld>
            <a:endParaRPr lang="en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6880-5FFA-5245-AE5F-93254CDB3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9148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725789C-41A2-952F-FD8D-1A2276522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22" y="5206850"/>
            <a:ext cx="10457271" cy="5266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22FF922-A407-7094-E124-EC59AF983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22" y="326113"/>
            <a:ext cx="11289936" cy="474480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FE4A5C-FADF-70C0-09C9-68E9F55A9E5E}"/>
              </a:ext>
            </a:extLst>
          </p:cNvPr>
          <p:cNvCxnSpPr/>
          <p:nvPr/>
        </p:nvCxnSpPr>
        <p:spPr>
          <a:xfrm>
            <a:off x="495522" y="5099789"/>
            <a:ext cx="1117600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1B6A0A-478C-18AC-8B10-AAF7390788D6}"/>
              </a:ext>
            </a:extLst>
          </p:cNvPr>
          <p:cNvSpPr txBox="1"/>
          <p:nvPr/>
        </p:nvSpPr>
        <p:spPr>
          <a:xfrm>
            <a:off x="261842" y="120411"/>
            <a:ext cx="46736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T" sz="5000" dirty="0">
                <a:solidFill>
                  <a:schemeClr val="bg2">
                    <a:lumMod val="50000"/>
                  </a:schemeClr>
                </a:solidFill>
                <a:latin typeface="+mj-lt"/>
                <a:cs typeface="Lucida Sans Unicode" panose="020B0602030504020204" pitchFamily="34" charset="0"/>
              </a:rPr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4C1D8D-F21E-CE3C-7375-CA698866CA2B}"/>
              </a:ext>
            </a:extLst>
          </p:cNvPr>
          <p:cNvSpPr txBox="1"/>
          <p:nvPr/>
        </p:nvSpPr>
        <p:spPr>
          <a:xfrm>
            <a:off x="261842" y="5070913"/>
            <a:ext cx="46736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T" sz="5000" dirty="0">
                <a:solidFill>
                  <a:schemeClr val="bg2">
                    <a:lumMod val="50000"/>
                  </a:schemeClr>
                </a:solidFill>
                <a:latin typeface="+mj-lt"/>
                <a:cs typeface="Lucida Sans Unicode" panose="020B0602030504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83309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MASSARO Emanuele (JRC-ISPRA)</dc:creator>
  <cp:lastModifiedBy>MASSARO Emanuele (JRC-ISPRA)</cp:lastModifiedBy>
  <cp:revision>10</cp:revision>
  <dcterms:created xsi:type="dcterms:W3CDTF">2025-04-08T12:06:56Z</dcterms:created>
  <dcterms:modified xsi:type="dcterms:W3CDTF">2025-04-08T12:47:24Z</dcterms:modified>
</cp:coreProperties>
</file>