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Medium" pitchFamily="2" charset="0"/>
      <p:regular r:id="rId17"/>
      <p:bold r:id="rId18"/>
      <p:italic r:id="rId19"/>
      <p:boldItalic r:id="rId20"/>
    </p:embeddedFont>
    <p:embeddedFont>
      <p:font typeface="DM Sans SemiBold" panose="020B0604020202020204" charset="0"/>
      <p:regular r:id="rId21"/>
      <p:bold r:id="rId22"/>
      <p:italic r:id="rId23"/>
      <p:boldItalic r:id="rId24"/>
    </p:embeddedFont>
    <p:embeddedFont>
      <p:font typeface="Hanken Grotesk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Work Sans" pitchFamily="2" charset="0"/>
      <p:regular r:id="rId37"/>
      <p:bold r:id="rId38"/>
      <p:italic r:id="rId39"/>
      <p:boldItalic r:id="rId40"/>
    </p:embeddedFont>
    <p:embeddedFont>
      <p:font typeface="Work Sans Medium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font" Target="fonts/font3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viewProps" Target="viewProp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SLIDES_API172855648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SLIDES_API172855648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SLIDES_API172855648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SLIDES_API172855648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SLIDES_API172855648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SLIDES_API172855648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SLIDES_API172855648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SLIDES_API172855648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SLIDES_API172855648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SLIDES_API172855648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SLIDES_API172855648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SLIDES_API172855648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SLIDES_API172855648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SLIDES_API172855648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SLIDES_API1728556484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SLIDES_API1728556484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SLIDES_API172855648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SLIDES_API1728556484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ctrTitle"/>
          </p:nvPr>
        </p:nvSpPr>
        <p:spPr>
          <a:xfrm>
            <a:off x="414000" y="860225"/>
            <a:ext cx="503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5900275" y="0"/>
            <a:ext cx="324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414000" y="1717200"/>
            <a:ext cx="5036400" cy="2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 type="secHead">
  <p:cSld name="SECTION_HEAD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7" y="0"/>
            <a:ext cx="590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863700" y="-19075"/>
            <a:ext cx="3280500" cy="5199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5"/>
          <p:cNvSpPr txBox="1">
            <a:spLocks noGrp="1"/>
          </p:cNvSpPr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446400" y="1519200"/>
            <a:ext cx="5022000" cy="29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3230100" cy="255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ctrTitle"/>
          </p:nvPr>
        </p:nvSpPr>
        <p:spPr>
          <a:xfrm>
            <a:off x="180000" y="770400"/>
            <a:ext cx="2869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3783600" y="72360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2"/>
          </p:nvPr>
        </p:nvSpPr>
        <p:spPr>
          <a:xfrm>
            <a:off x="3783600" y="210240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3"/>
          </p:nvPr>
        </p:nvSpPr>
        <p:spPr>
          <a:xfrm>
            <a:off x="3783600" y="347760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 type="twoColTx">
  <p:cSld name="TITLE_AND_TWO_COLUMN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8415850" y="0"/>
            <a:ext cx="728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-250" y="0"/>
            <a:ext cx="728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ctrTitle"/>
          </p:nvPr>
        </p:nvSpPr>
        <p:spPr>
          <a:xfrm>
            <a:off x="1461600" y="175725"/>
            <a:ext cx="621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1463250" y="1061734"/>
            <a:ext cx="2849400" cy="11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831350" y="1061734"/>
            <a:ext cx="2849400" cy="11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1461600" y="1320575"/>
            <a:ext cx="2851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2"/>
          </p:nvPr>
        </p:nvSpPr>
        <p:spPr>
          <a:xfrm>
            <a:off x="1461600" y="1914575"/>
            <a:ext cx="2851200" cy="28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3"/>
          </p:nvPr>
        </p:nvSpPr>
        <p:spPr>
          <a:xfrm>
            <a:off x="4831200" y="1320575"/>
            <a:ext cx="28512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4"/>
          </p:nvPr>
        </p:nvSpPr>
        <p:spPr>
          <a:xfrm>
            <a:off x="4831200" y="1914575"/>
            <a:ext cx="2851200" cy="28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6087525" y="0"/>
            <a:ext cx="3057000" cy="34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>
            <a:spLocks noGrp="1"/>
          </p:cNvSpPr>
          <p:nvPr>
            <p:ph type="pic" idx="2"/>
          </p:nvPr>
        </p:nvSpPr>
        <p:spPr>
          <a:xfrm>
            <a:off x="6087525" y="982700"/>
            <a:ext cx="2768400" cy="12495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8"/>
          <p:cNvSpPr txBox="1">
            <a:spLocks noGrp="1"/>
          </p:cNvSpPr>
          <p:nvPr>
            <p:ph type="ctrTitle"/>
          </p:nvPr>
        </p:nvSpPr>
        <p:spPr>
          <a:xfrm>
            <a:off x="360000" y="285550"/>
            <a:ext cx="522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1"/>
          </p:nvPr>
        </p:nvSpPr>
        <p:spPr>
          <a:xfrm>
            <a:off x="360000" y="982700"/>
            <a:ext cx="55254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3"/>
          </p:nvPr>
        </p:nvSpPr>
        <p:spPr>
          <a:xfrm>
            <a:off x="360000" y="1416288"/>
            <a:ext cx="5525400" cy="11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360000" y="3016800"/>
            <a:ext cx="55254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5"/>
          </p:nvPr>
        </p:nvSpPr>
        <p:spPr>
          <a:xfrm>
            <a:off x="360000" y="3450300"/>
            <a:ext cx="5525400" cy="11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>
            <a:spLocks noGrp="1"/>
          </p:cNvSpPr>
          <p:nvPr>
            <p:ph type="pic" idx="6"/>
          </p:nvPr>
        </p:nvSpPr>
        <p:spPr>
          <a:xfrm>
            <a:off x="6087525" y="3016800"/>
            <a:ext cx="2768400" cy="1249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ONE_COLUMN_TEXT"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75" name="Google Shape;175;p19"/>
          <p:cNvSpPr/>
          <p:nvPr/>
        </p:nvSpPr>
        <p:spPr>
          <a:xfrm rot="5400000">
            <a:off x="4137500" y="-1034750"/>
            <a:ext cx="1869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 rot="5400000">
            <a:off x="7348750" y="-1020800"/>
            <a:ext cx="2148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/>
          <p:nvPr/>
        </p:nvSpPr>
        <p:spPr>
          <a:xfrm rot="5400000">
            <a:off x="4122350" y="3917850"/>
            <a:ext cx="2172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/>
          <p:nvPr/>
        </p:nvSpPr>
        <p:spPr>
          <a:xfrm rot="5400000">
            <a:off x="7348750" y="3916650"/>
            <a:ext cx="2148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ctrTitle"/>
          </p:nvPr>
        </p:nvSpPr>
        <p:spPr>
          <a:xfrm>
            <a:off x="396000" y="344175"/>
            <a:ext cx="230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1"/>
          </p:nvPr>
        </p:nvSpPr>
        <p:spPr>
          <a:xfrm>
            <a:off x="3078000" y="344175"/>
            <a:ext cx="230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3078000" y="938175"/>
            <a:ext cx="2304000" cy="3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3"/>
          </p:nvPr>
        </p:nvSpPr>
        <p:spPr>
          <a:xfrm>
            <a:off x="6303600" y="344175"/>
            <a:ext cx="230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4"/>
          </p:nvPr>
        </p:nvSpPr>
        <p:spPr>
          <a:xfrm>
            <a:off x="6303600" y="938175"/>
            <a:ext cx="2304000" cy="3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86" name="Google Shape;186;p20"/>
          <p:cNvSpPr/>
          <p:nvPr/>
        </p:nvSpPr>
        <p:spPr>
          <a:xfrm rot="5400000">
            <a:off x="-489125" y="1263600"/>
            <a:ext cx="44379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540851" y="4643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0851" y="45732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 rot="5400000">
            <a:off x="2353050" y="1258800"/>
            <a:ext cx="44379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3383026" y="45952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3383026" y="4568475"/>
            <a:ext cx="2377800" cy="11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1"/>
          </p:nvPr>
        </p:nvSpPr>
        <p:spPr>
          <a:xfrm>
            <a:off x="540000" y="736400"/>
            <a:ext cx="2379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2"/>
          </p:nvPr>
        </p:nvSpPr>
        <p:spPr>
          <a:xfrm>
            <a:off x="540000" y="1383826"/>
            <a:ext cx="23796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3"/>
          </p:nvPr>
        </p:nvSpPr>
        <p:spPr>
          <a:xfrm>
            <a:off x="3384000" y="732800"/>
            <a:ext cx="2379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body" idx="4"/>
          </p:nvPr>
        </p:nvSpPr>
        <p:spPr>
          <a:xfrm>
            <a:off x="3384000" y="1379849"/>
            <a:ext cx="23796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ctrTitle"/>
          </p:nvPr>
        </p:nvSpPr>
        <p:spPr>
          <a:xfrm>
            <a:off x="6102000" y="706700"/>
            <a:ext cx="27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290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ctrTitle"/>
          </p:nvPr>
        </p:nvSpPr>
        <p:spPr>
          <a:xfrm>
            <a:off x="349200" y="360000"/>
            <a:ext cx="238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body" idx="1"/>
          </p:nvPr>
        </p:nvSpPr>
        <p:spPr>
          <a:xfrm>
            <a:off x="3362400" y="360000"/>
            <a:ext cx="5018400" cy="38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042900" cy="299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>
            <a:spLocks noGrp="1"/>
          </p:cNvSpPr>
          <p:nvPr>
            <p:ph type="pic" idx="2"/>
          </p:nvPr>
        </p:nvSpPr>
        <p:spPr>
          <a:xfrm>
            <a:off x="0" y="2995200"/>
            <a:ext cx="3042000" cy="214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2"/>
          <p:cNvSpPr txBox="1">
            <a:spLocks noGrp="1"/>
          </p:cNvSpPr>
          <p:nvPr>
            <p:ph type="ctrTitle"/>
          </p:nvPr>
        </p:nvSpPr>
        <p:spPr>
          <a:xfrm>
            <a:off x="331200" y="388800"/>
            <a:ext cx="238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3481200" y="388800"/>
            <a:ext cx="5018400" cy="3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BIG_NUMBER"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-9485" y="453025"/>
            <a:ext cx="4300200" cy="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body" idx="1"/>
          </p:nvPr>
        </p:nvSpPr>
        <p:spPr>
          <a:xfrm>
            <a:off x="383463" y="1612525"/>
            <a:ext cx="39165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>
            <a:spLocks noGrp="1"/>
          </p:cNvSpPr>
          <p:nvPr>
            <p:ph type="pic" idx="2"/>
          </p:nvPr>
        </p:nvSpPr>
        <p:spPr>
          <a:xfrm>
            <a:off x="4846956" y="-10"/>
            <a:ext cx="4300200" cy="43632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3"/>
          <p:cNvSpPr/>
          <p:nvPr/>
        </p:nvSpPr>
        <p:spPr>
          <a:xfrm>
            <a:off x="4847075" y="4363325"/>
            <a:ext cx="4300200" cy="19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 type="blank">
  <p:cSld name="BLANK">
    <p:bg>
      <p:bgPr>
        <a:solidFill>
          <a:schemeClr val="l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17" name="Google Shape;217;p24"/>
          <p:cNvSpPr/>
          <p:nvPr/>
        </p:nvSpPr>
        <p:spPr>
          <a:xfrm rot="5400000">
            <a:off x="2008350" y="-95062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"/>
          <p:cNvSpPr/>
          <p:nvPr/>
        </p:nvSpPr>
        <p:spPr>
          <a:xfrm rot="5400000">
            <a:off x="2008350" y="3973950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/>
          <p:nvPr/>
        </p:nvSpPr>
        <p:spPr>
          <a:xfrm rot="5400000">
            <a:off x="4521900" y="-95062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rot="5400000">
            <a:off x="4522800" y="3973950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5400000">
            <a:off x="7035450" y="-95062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 rot="5400000">
            <a:off x="7036350" y="3973950"/>
            <a:ext cx="100200" cy="2238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ctrTitle"/>
          </p:nvPr>
        </p:nvSpPr>
        <p:spPr>
          <a:xfrm>
            <a:off x="941400" y="223450"/>
            <a:ext cx="7264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ubTitle" idx="1"/>
          </p:nvPr>
        </p:nvSpPr>
        <p:spPr>
          <a:xfrm>
            <a:off x="943200" y="1236875"/>
            <a:ext cx="2235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2"/>
          </p:nvPr>
        </p:nvSpPr>
        <p:spPr>
          <a:xfrm>
            <a:off x="942300" y="2007275"/>
            <a:ext cx="2235600" cy="28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3"/>
          </p:nvPr>
        </p:nvSpPr>
        <p:spPr>
          <a:xfrm>
            <a:off x="3456000" y="1236875"/>
            <a:ext cx="2235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4"/>
          </p:nvPr>
        </p:nvSpPr>
        <p:spPr>
          <a:xfrm>
            <a:off x="3456000" y="2007275"/>
            <a:ext cx="2235600" cy="28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5"/>
          </p:nvPr>
        </p:nvSpPr>
        <p:spPr>
          <a:xfrm>
            <a:off x="5968800" y="1236875"/>
            <a:ext cx="22356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body" idx="6"/>
          </p:nvPr>
        </p:nvSpPr>
        <p:spPr>
          <a:xfrm>
            <a:off x="5968800" y="2007275"/>
            <a:ext cx="2235600" cy="28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CUSTOM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990000" y="0"/>
            <a:ext cx="7070400" cy="13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990000" y="5004600"/>
            <a:ext cx="70704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" name="Google Shape;233;p25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5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5"/>
          <p:cNvSpPr txBox="1">
            <a:spLocks noGrp="1"/>
          </p:cNvSpPr>
          <p:nvPr>
            <p:ph type="ctrTitle"/>
          </p:nvPr>
        </p:nvSpPr>
        <p:spPr>
          <a:xfrm>
            <a:off x="991800" y="2860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6" name="Google Shape;236;p25"/>
          <p:cNvSpPr txBox="1">
            <a:spLocks noGrp="1"/>
          </p:cNvSpPr>
          <p:nvPr>
            <p:ph type="subTitle" idx="1"/>
          </p:nvPr>
        </p:nvSpPr>
        <p:spPr>
          <a:xfrm>
            <a:off x="9900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9900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3"/>
          </p:nvPr>
        </p:nvSpPr>
        <p:spPr>
          <a:xfrm>
            <a:off x="35208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39" name="Google Shape;239;p25"/>
          <p:cNvSpPr txBox="1">
            <a:spLocks noGrp="1"/>
          </p:cNvSpPr>
          <p:nvPr>
            <p:ph type="body" idx="4"/>
          </p:nvPr>
        </p:nvSpPr>
        <p:spPr>
          <a:xfrm>
            <a:off x="35208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subTitle" idx="5"/>
          </p:nvPr>
        </p:nvSpPr>
        <p:spPr>
          <a:xfrm>
            <a:off x="6048000" y="1404000"/>
            <a:ext cx="20124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6"/>
          </p:nvPr>
        </p:nvSpPr>
        <p:spPr>
          <a:xfrm>
            <a:off x="6048000" y="2121911"/>
            <a:ext cx="20124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CUSTOM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>
            <a:off x="3045000" y="353850"/>
            <a:ext cx="6099000" cy="44358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rot="10800000">
            <a:off x="3403225" y="732000"/>
            <a:ext cx="71100" cy="81390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 rot="10800000">
            <a:off x="3403225" y="2164800"/>
            <a:ext cx="71100" cy="8139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 rot="10800000">
            <a:off x="3403225" y="3599400"/>
            <a:ext cx="71100" cy="8139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subTitle" idx="1"/>
          </p:nvPr>
        </p:nvSpPr>
        <p:spPr>
          <a:xfrm>
            <a:off x="3812400" y="594000"/>
            <a:ext cx="480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2"/>
          </p:nvPr>
        </p:nvSpPr>
        <p:spPr>
          <a:xfrm>
            <a:off x="3812400" y="1040400"/>
            <a:ext cx="4809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3"/>
          </p:nvPr>
        </p:nvSpPr>
        <p:spPr>
          <a:xfrm>
            <a:off x="3812400" y="2026800"/>
            <a:ext cx="480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body" idx="4"/>
          </p:nvPr>
        </p:nvSpPr>
        <p:spPr>
          <a:xfrm>
            <a:off x="3812400" y="2473200"/>
            <a:ext cx="4809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subTitle" idx="5"/>
          </p:nvPr>
        </p:nvSpPr>
        <p:spPr>
          <a:xfrm>
            <a:off x="3812400" y="3463200"/>
            <a:ext cx="480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body" idx="6"/>
          </p:nvPr>
        </p:nvSpPr>
        <p:spPr>
          <a:xfrm>
            <a:off x="3812400" y="3909600"/>
            <a:ext cx="48096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529200" y="493200"/>
            <a:ext cx="234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CUSTOM_2"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7"/>
          <p:cNvCxnSpPr/>
          <p:nvPr/>
        </p:nvCxnSpPr>
        <p:spPr>
          <a:xfrm>
            <a:off x="32571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7"/>
          <p:cNvCxnSpPr/>
          <p:nvPr/>
        </p:nvCxnSpPr>
        <p:spPr>
          <a:xfrm>
            <a:off x="5778350" y="1178075"/>
            <a:ext cx="0" cy="3531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7"/>
          <p:cNvSpPr>
            <a:spLocks noGrp="1"/>
          </p:cNvSpPr>
          <p:nvPr>
            <p:ph type="pic" idx="2"/>
          </p:nvPr>
        </p:nvSpPr>
        <p:spPr>
          <a:xfrm>
            <a:off x="990000" y="1177200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27"/>
          <p:cNvSpPr/>
          <p:nvPr/>
        </p:nvSpPr>
        <p:spPr>
          <a:xfrm>
            <a:off x="990350" y="1115675"/>
            <a:ext cx="20124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subTitle" idx="1"/>
          </p:nvPr>
        </p:nvSpPr>
        <p:spPr>
          <a:xfrm>
            <a:off x="990000" y="2120400"/>
            <a:ext cx="201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3"/>
          </p:nvPr>
        </p:nvSpPr>
        <p:spPr>
          <a:xfrm>
            <a:off x="990000" y="2728800"/>
            <a:ext cx="20124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1" name="Google Shape;261;p27"/>
          <p:cNvSpPr>
            <a:spLocks noGrp="1"/>
          </p:cNvSpPr>
          <p:nvPr>
            <p:ph type="pic" idx="4"/>
          </p:nvPr>
        </p:nvSpPr>
        <p:spPr>
          <a:xfrm>
            <a:off x="35100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27"/>
          <p:cNvSpPr/>
          <p:nvPr/>
        </p:nvSpPr>
        <p:spPr>
          <a:xfrm>
            <a:off x="3510350" y="1116000"/>
            <a:ext cx="20124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subTitle" idx="5"/>
          </p:nvPr>
        </p:nvSpPr>
        <p:spPr>
          <a:xfrm>
            <a:off x="3510000" y="2120725"/>
            <a:ext cx="201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body" idx="6"/>
          </p:nvPr>
        </p:nvSpPr>
        <p:spPr>
          <a:xfrm>
            <a:off x="3510000" y="2729125"/>
            <a:ext cx="20124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>
            <a:spLocks noGrp="1"/>
          </p:cNvSpPr>
          <p:nvPr>
            <p:ph type="pic" idx="7"/>
          </p:nvPr>
        </p:nvSpPr>
        <p:spPr>
          <a:xfrm>
            <a:off x="6033600" y="1177525"/>
            <a:ext cx="2012400" cy="83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27"/>
          <p:cNvSpPr/>
          <p:nvPr/>
        </p:nvSpPr>
        <p:spPr>
          <a:xfrm>
            <a:off x="6033950" y="1116000"/>
            <a:ext cx="2012400" cy="6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8"/>
          </p:nvPr>
        </p:nvSpPr>
        <p:spPr>
          <a:xfrm>
            <a:off x="6033600" y="2120725"/>
            <a:ext cx="201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body" idx="9"/>
          </p:nvPr>
        </p:nvSpPr>
        <p:spPr>
          <a:xfrm>
            <a:off x="6033600" y="2729125"/>
            <a:ext cx="20124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ctrTitle"/>
          </p:nvPr>
        </p:nvSpPr>
        <p:spPr>
          <a:xfrm>
            <a:off x="981000" y="172450"/>
            <a:ext cx="707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3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0" y="1638325"/>
            <a:ext cx="9144000" cy="35052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4253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subTitle" idx="1"/>
          </p:nvPr>
        </p:nvSpPr>
        <p:spPr>
          <a:xfrm>
            <a:off x="3312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2"/>
          </p:nvPr>
        </p:nvSpPr>
        <p:spPr>
          <a:xfrm>
            <a:off x="3312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2599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subTitle" idx="3"/>
          </p:nvPr>
        </p:nvSpPr>
        <p:spPr>
          <a:xfrm>
            <a:off x="25056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77" name="Google Shape;277;p28"/>
          <p:cNvSpPr txBox="1">
            <a:spLocks noGrp="1"/>
          </p:cNvSpPr>
          <p:nvPr>
            <p:ph type="body" idx="4"/>
          </p:nvPr>
        </p:nvSpPr>
        <p:spPr>
          <a:xfrm>
            <a:off x="25056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7777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5"/>
          </p:nvPr>
        </p:nvSpPr>
        <p:spPr>
          <a:xfrm>
            <a:off x="46836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80" name="Google Shape;280;p28"/>
          <p:cNvSpPr txBox="1">
            <a:spLocks noGrp="1"/>
          </p:cNvSpPr>
          <p:nvPr>
            <p:ph type="body" idx="6"/>
          </p:nvPr>
        </p:nvSpPr>
        <p:spPr>
          <a:xfrm>
            <a:off x="46836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6952125" y="1997400"/>
            <a:ext cx="184200" cy="1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type="subTitle" idx="7"/>
          </p:nvPr>
        </p:nvSpPr>
        <p:spPr>
          <a:xfrm>
            <a:off x="6858000" y="2296800"/>
            <a:ext cx="205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body" idx="8"/>
          </p:nvPr>
        </p:nvSpPr>
        <p:spPr>
          <a:xfrm>
            <a:off x="6858000" y="2959200"/>
            <a:ext cx="2052000" cy="20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ctrTitle"/>
          </p:nvPr>
        </p:nvSpPr>
        <p:spPr>
          <a:xfrm>
            <a:off x="331200" y="322000"/>
            <a:ext cx="8442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4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910088" y="1176050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910088" y="3096749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4709522" y="1176050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4709522" y="3096749"/>
            <a:ext cx="3524400" cy="1721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4376400" y="1181100"/>
            <a:ext cx="56100" cy="171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8177900" y="1181100"/>
            <a:ext cx="56100" cy="171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4376400" y="3099300"/>
            <a:ext cx="56100" cy="17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"/>
          <p:cNvSpPr/>
          <p:nvPr/>
        </p:nvSpPr>
        <p:spPr>
          <a:xfrm>
            <a:off x="8177900" y="3099300"/>
            <a:ext cx="56100" cy="171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1158188" y="1740650"/>
            <a:ext cx="592200" cy="59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1158188" y="3661350"/>
            <a:ext cx="592200" cy="59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4960513" y="1740650"/>
            <a:ext cx="592200" cy="5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4960513" y="3661350"/>
            <a:ext cx="592200" cy="59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1230188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1230188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5032513" y="18126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5032513" y="373333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subTitle" idx="1"/>
          </p:nvPr>
        </p:nvSpPr>
        <p:spPr>
          <a:xfrm>
            <a:off x="1904400" y="13356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2"/>
          </p:nvPr>
        </p:nvSpPr>
        <p:spPr>
          <a:xfrm>
            <a:off x="1904400" y="18612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3"/>
          </p:nvPr>
        </p:nvSpPr>
        <p:spPr>
          <a:xfrm>
            <a:off x="5706000" y="13356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body" idx="4"/>
          </p:nvPr>
        </p:nvSpPr>
        <p:spPr>
          <a:xfrm>
            <a:off x="5706000" y="18612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5"/>
          </p:nvPr>
        </p:nvSpPr>
        <p:spPr>
          <a:xfrm>
            <a:off x="1904400" y="32580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body" idx="6"/>
          </p:nvPr>
        </p:nvSpPr>
        <p:spPr>
          <a:xfrm>
            <a:off x="1904400" y="37836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7"/>
          </p:nvPr>
        </p:nvSpPr>
        <p:spPr>
          <a:xfrm>
            <a:off x="5706000" y="3304800"/>
            <a:ext cx="23688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8"/>
          </p:nvPr>
        </p:nvSpPr>
        <p:spPr>
          <a:xfrm>
            <a:off x="5706000" y="3830400"/>
            <a:ext cx="23688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ctrTitle"/>
          </p:nvPr>
        </p:nvSpPr>
        <p:spPr>
          <a:xfrm>
            <a:off x="910800" y="324000"/>
            <a:ext cx="732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5">
    <p:bg>
      <p:bgPr>
        <a:solidFill>
          <a:schemeClr val="lt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/>
          <p:nvPr/>
        </p:nvSpPr>
        <p:spPr>
          <a:xfrm>
            <a:off x="353100" y="1229200"/>
            <a:ext cx="8437800" cy="31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3" name="Google Shape;313;p30"/>
          <p:cNvSpPr txBox="1">
            <a:spLocks noGrp="1"/>
          </p:cNvSpPr>
          <p:nvPr>
            <p:ph type="subTitle" idx="1"/>
          </p:nvPr>
        </p:nvSpPr>
        <p:spPr>
          <a:xfrm>
            <a:off x="1562400" y="1674000"/>
            <a:ext cx="1753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14" name="Google Shape;314;p30"/>
          <p:cNvSpPr txBox="1">
            <a:spLocks noGrp="1"/>
          </p:cNvSpPr>
          <p:nvPr>
            <p:ph type="body" idx="2"/>
          </p:nvPr>
        </p:nvSpPr>
        <p:spPr>
          <a:xfrm>
            <a:off x="1562400" y="2375275"/>
            <a:ext cx="17532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3"/>
          </p:nvPr>
        </p:nvSpPr>
        <p:spPr>
          <a:xfrm>
            <a:off x="3697200" y="1674000"/>
            <a:ext cx="1753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body" idx="4"/>
          </p:nvPr>
        </p:nvSpPr>
        <p:spPr>
          <a:xfrm>
            <a:off x="3697200" y="2375275"/>
            <a:ext cx="17532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ubTitle" idx="5"/>
          </p:nvPr>
        </p:nvSpPr>
        <p:spPr>
          <a:xfrm>
            <a:off x="5828400" y="1674000"/>
            <a:ext cx="17532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18" name="Google Shape;318;p30"/>
          <p:cNvSpPr txBox="1">
            <a:spLocks noGrp="1"/>
          </p:cNvSpPr>
          <p:nvPr>
            <p:ph type="body" idx="6"/>
          </p:nvPr>
        </p:nvSpPr>
        <p:spPr>
          <a:xfrm>
            <a:off x="5828400" y="2375275"/>
            <a:ext cx="1753200" cy="16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30"/>
          <p:cNvSpPr/>
          <p:nvPr/>
        </p:nvSpPr>
        <p:spPr>
          <a:xfrm rot="10800000">
            <a:off x="3490225" y="2352900"/>
            <a:ext cx="30300" cy="813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 rot="10800000">
            <a:off x="5623463" y="2352900"/>
            <a:ext cx="30300" cy="813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 txBox="1">
            <a:spLocks noGrp="1"/>
          </p:cNvSpPr>
          <p:nvPr>
            <p:ph type="ctrTitle"/>
          </p:nvPr>
        </p:nvSpPr>
        <p:spPr>
          <a:xfrm>
            <a:off x="378000" y="381600"/>
            <a:ext cx="8398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6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/>
          <p:nvPr/>
        </p:nvSpPr>
        <p:spPr>
          <a:xfrm>
            <a:off x="3732950" y="368125"/>
            <a:ext cx="4888800" cy="14691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3732950" y="1837200"/>
            <a:ext cx="4888800" cy="14691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3732950" y="3306275"/>
            <a:ext cx="4888800" cy="14691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subTitle" idx="1"/>
          </p:nvPr>
        </p:nvSpPr>
        <p:spPr>
          <a:xfrm>
            <a:off x="3834000" y="471600"/>
            <a:ext cx="4687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body" idx="2"/>
          </p:nvPr>
        </p:nvSpPr>
        <p:spPr>
          <a:xfrm>
            <a:off x="3834000" y="1008000"/>
            <a:ext cx="4687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31"/>
          <p:cNvSpPr txBox="1">
            <a:spLocks noGrp="1"/>
          </p:cNvSpPr>
          <p:nvPr>
            <p:ph type="subTitle" idx="3"/>
          </p:nvPr>
        </p:nvSpPr>
        <p:spPr>
          <a:xfrm>
            <a:off x="3834000" y="1940400"/>
            <a:ext cx="4687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29" name="Google Shape;329;p31"/>
          <p:cNvSpPr txBox="1">
            <a:spLocks noGrp="1"/>
          </p:cNvSpPr>
          <p:nvPr>
            <p:ph type="body" idx="4"/>
          </p:nvPr>
        </p:nvSpPr>
        <p:spPr>
          <a:xfrm>
            <a:off x="3834000" y="2476800"/>
            <a:ext cx="4687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0" name="Google Shape;330;p31"/>
          <p:cNvSpPr txBox="1">
            <a:spLocks noGrp="1"/>
          </p:cNvSpPr>
          <p:nvPr>
            <p:ph type="subTitle" idx="5"/>
          </p:nvPr>
        </p:nvSpPr>
        <p:spPr>
          <a:xfrm>
            <a:off x="3834000" y="3409200"/>
            <a:ext cx="4687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31" name="Google Shape;331;p31"/>
          <p:cNvSpPr txBox="1">
            <a:spLocks noGrp="1"/>
          </p:cNvSpPr>
          <p:nvPr>
            <p:ph type="body" idx="6"/>
          </p:nvPr>
        </p:nvSpPr>
        <p:spPr>
          <a:xfrm>
            <a:off x="3834000" y="3945600"/>
            <a:ext cx="4687200" cy="7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31"/>
          <p:cNvSpPr txBox="1">
            <a:spLocks noGrp="1"/>
          </p:cNvSpPr>
          <p:nvPr>
            <p:ph type="ctrTitle"/>
          </p:nvPr>
        </p:nvSpPr>
        <p:spPr>
          <a:xfrm>
            <a:off x="619200" y="424800"/>
            <a:ext cx="234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7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2"/>
          <p:cNvGrpSpPr/>
          <p:nvPr/>
        </p:nvGrpSpPr>
        <p:grpSpPr>
          <a:xfrm rot="-5400000">
            <a:off x="1520637" y="37635"/>
            <a:ext cx="534621" cy="2841870"/>
            <a:chOff x="4318975" y="1083450"/>
            <a:chExt cx="529800" cy="591305"/>
          </a:xfrm>
        </p:grpSpPr>
        <p:sp>
          <p:nvSpPr>
            <p:cNvPr id="335" name="Google Shape;335;p32"/>
            <p:cNvSpPr/>
            <p:nvPr/>
          </p:nvSpPr>
          <p:spPr>
            <a:xfrm>
              <a:off x="4517129" y="1083455"/>
              <a:ext cx="133500" cy="59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6" name="Google Shape;336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37" name="Google Shape;337;p32"/>
          <p:cNvGrpSpPr/>
          <p:nvPr/>
        </p:nvGrpSpPr>
        <p:grpSpPr>
          <a:xfrm rot="-5400000">
            <a:off x="7121114" y="53235"/>
            <a:ext cx="534621" cy="2810671"/>
            <a:chOff x="4318975" y="1084322"/>
            <a:chExt cx="529800" cy="590378"/>
          </a:xfrm>
        </p:grpSpPr>
        <p:sp>
          <p:nvSpPr>
            <p:cNvPr id="338" name="Google Shape;338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32"/>
            <p:cNvCxnSpPr/>
            <p:nvPr/>
          </p:nvCxnSpPr>
          <p:spPr>
            <a:xfrm rot="10800000">
              <a:off x="4318975" y="1084322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0" name="Google Shape;340;p32"/>
          <p:cNvGrpSpPr/>
          <p:nvPr/>
        </p:nvGrpSpPr>
        <p:grpSpPr>
          <a:xfrm rot="-5400000">
            <a:off x="4310491" y="55884"/>
            <a:ext cx="534621" cy="2805422"/>
            <a:chOff x="4318975" y="1083450"/>
            <a:chExt cx="529800" cy="591250"/>
          </a:xfrm>
        </p:grpSpPr>
        <p:sp>
          <p:nvSpPr>
            <p:cNvPr id="341" name="Google Shape;341;p3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2" name="Google Shape;342;p3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" name="Google Shape;343;p32"/>
          <p:cNvSpPr txBox="1">
            <a:spLocks noGrp="1"/>
          </p:cNvSpPr>
          <p:nvPr>
            <p:ph type="ctrTitle"/>
          </p:nvPr>
        </p:nvSpPr>
        <p:spPr>
          <a:xfrm>
            <a:off x="275000" y="366100"/>
            <a:ext cx="8518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subTitle" idx="1"/>
          </p:nvPr>
        </p:nvSpPr>
        <p:spPr>
          <a:xfrm>
            <a:off x="366975" y="1663550"/>
            <a:ext cx="2584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45" name="Google Shape;345;p32"/>
          <p:cNvSpPr txBox="1">
            <a:spLocks noGrp="1"/>
          </p:cNvSpPr>
          <p:nvPr>
            <p:ph type="body" idx="2"/>
          </p:nvPr>
        </p:nvSpPr>
        <p:spPr>
          <a:xfrm>
            <a:off x="366975" y="2380729"/>
            <a:ext cx="25842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32"/>
          <p:cNvSpPr txBox="1">
            <a:spLocks noGrp="1"/>
          </p:cNvSpPr>
          <p:nvPr>
            <p:ph type="subTitle" idx="3"/>
          </p:nvPr>
        </p:nvSpPr>
        <p:spPr>
          <a:xfrm>
            <a:off x="3175013" y="1663550"/>
            <a:ext cx="2584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47" name="Google Shape;347;p32"/>
          <p:cNvSpPr txBox="1">
            <a:spLocks noGrp="1"/>
          </p:cNvSpPr>
          <p:nvPr>
            <p:ph type="body" idx="4"/>
          </p:nvPr>
        </p:nvSpPr>
        <p:spPr>
          <a:xfrm>
            <a:off x="3175013" y="2380729"/>
            <a:ext cx="25842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8" name="Google Shape;348;p32"/>
          <p:cNvSpPr txBox="1">
            <a:spLocks noGrp="1"/>
          </p:cNvSpPr>
          <p:nvPr>
            <p:ph type="subTitle" idx="5"/>
          </p:nvPr>
        </p:nvSpPr>
        <p:spPr>
          <a:xfrm>
            <a:off x="5972813" y="1663550"/>
            <a:ext cx="25842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6"/>
          </p:nvPr>
        </p:nvSpPr>
        <p:spPr>
          <a:xfrm>
            <a:off x="5972813" y="2380729"/>
            <a:ext cx="25842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8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1252863" y="1559400"/>
            <a:ext cx="23052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3446338" y="1559400"/>
            <a:ext cx="23052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5705102" y="1559400"/>
            <a:ext cx="2305200" cy="4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1145388" y="1474950"/>
            <a:ext cx="216900" cy="21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3383013" y="1474950"/>
            <a:ext cx="216900" cy="21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6" name="Google Shape;356;p33"/>
          <p:cNvSpPr/>
          <p:nvPr/>
        </p:nvSpPr>
        <p:spPr>
          <a:xfrm>
            <a:off x="5620638" y="1474950"/>
            <a:ext cx="216900" cy="21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7" name="Google Shape;357;p33"/>
          <p:cNvSpPr txBox="1">
            <a:spLocks noGrp="1"/>
          </p:cNvSpPr>
          <p:nvPr>
            <p:ph type="subTitle" idx="1"/>
          </p:nvPr>
        </p:nvSpPr>
        <p:spPr>
          <a:xfrm>
            <a:off x="1134000" y="19368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body" idx="2"/>
          </p:nvPr>
        </p:nvSpPr>
        <p:spPr>
          <a:xfrm>
            <a:off x="1134000" y="2563200"/>
            <a:ext cx="1886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3"/>
          </p:nvPr>
        </p:nvSpPr>
        <p:spPr>
          <a:xfrm>
            <a:off x="3351600" y="19368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body" idx="4"/>
          </p:nvPr>
        </p:nvSpPr>
        <p:spPr>
          <a:xfrm>
            <a:off x="3351600" y="2563200"/>
            <a:ext cx="1886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subTitle" idx="5"/>
          </p:nvPr>
        </p:nvSpPr>
        <p:spPr>
          <a:xfrm>
            <a:off x="5518800" y="19368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body" idx="6"/>
          </p:nvPr>
        </p:nvSpPr>
        <p:spPr>
          <a:xfrm>
            <a:off x="5518800" y="2563200"/>
            <a:ext cx="18864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33"/>
          <p:cNvSpPr txBox="1">
            <a:spLocks noGrp="1"/>
          </p:cNvSpPr>
          <p:nvPr>
            <p:ph type="ctrTitle"/>
          </p:nvPr>
        </p:nvSpPr>
        <p:spPr>
          <a:xfrm>
            <a:off x="1144800" y="464400"/>
            <a:ext cx="686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9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/>
          <p:nvPr/>
        </p:nvSpPr>
        <p:spPr>
          <a:xfrm rot="10800000" flipH="1">
            <a:off x="6967020" y="1909772"/>
            <a:ext cx="2177100" cy="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 rot="10800000" flipH="1">
            <a:off x="4802706" y="1909772"/>
            <a:ext cx="2177100" cy="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4"/>
          <p:cNvSpPr/>
          <p:nvPr/>
        </p:nvSpPr>
        <p:spPr>
          <a:xfrm rot="10800000" flipH="1">
            <a:off x="2638382" y="1909772"/>
            <a:ext cx="2177100" cy="9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4"/>
          <p:cNvSpPr/>
          <p:nvPr/>
        </p:nvSpPr>
        <p:spPr>
          <a:xfrm rot="10800000" flipH="1">
            <a:off x="474058" y="1909772"/>
            <a:ext cx="2177100" cy="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4"/>
          <p:cNvSpPr/>
          <p:nvPr/>
        </p:nvSpPr>
        <p:spPr>
          <a:xfrm rot="10800000" flipH="1">
            <a:off x="374300" y="1856400"/>
            <a:ext cx="212100" cy="20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4"/>
          <p:cNvSpPr/>
          <p:nvPr/>
        </p:nvSpPr>
        <p:spPr>
          <a:xfrm rot="10800000" flipH="1">
            <a:off x="2538624" y="1856400"/>
            <a:ext cx="212100" cy="20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4"/>
          <p:cNvSpPr/>
          <p:nvPr/>
        </p:nvSpPr>
        <p:spPr>
          <a:xfrm rot="10800000" flipH="1">
            <a:off x="4702948" y="1856400"/>
            <a:ext cx="212100" cy="20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10800000" flipH="1">
            <a:off x="6867272" y="1856400"/>
            <a:ext cx="212100" cy="20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subTitle" idx="1"/>
          </p:nvPr>
        </p:nvSpPr>
        <p:spPr>
          <a:xfrm>
            <a:off x="3744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74" name="Google Shape;374;p34"/>
          <p:cNvSpPr txBox="1">
            <a:spLocks noGrp="1"/>
          </p:cNvSpPr>
          <p:nvPr>
            <p:ph type="body" idx="2"/>
          </p:nvPr>
        </p:nvSpPr>
        <p:spPr>
          <a:xfrm>
            <a:off x="3744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subTitle" idx="3"/>
          </p:nvPr>
        </p:nvSpPr>
        <p:spPr>
          <a:xfrm>
            <a:off x="25380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body" idx="4"/>
          </p:nvPr>
        </p:nvSpPr>
        <p:spPr>
          <a:xfrm>
            <a:off x="25380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ubTitle" idx="5"/>
          </p:nvPr>
        </p:nvSpPr>
        <p:spPr>
          <a:xfrm>
            <a:off x="47016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body" idx="6"/>
          </p:nvPr>
        </p:nvSpPr>
        <p:spPr>
          <a:xfrm>
            <a:off x="47016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subTitle" idx="7"/>
          </p:nvPr>
        </p:nvSpPr>
        <p:spPr>
          <a:xfrm>
            <a:off x="6868800" y="214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8"/>
          </p:nvPr>
        </p:nvSpPr>
        <p:spPr>
          <a:xfrm>
            <a:off x="6868800" y="2746800"/>
            <a:ext cx="18864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34"/>
          <p:cNvSpPr txBox="1">
            <a:spLocks noGrp="1"/>
          </p:cNvSpPr>
          <p:nvPr>
            <p:ph type="ctrTitle"/>
          </p:nvPr>
        </p:nvSpPr>
        <p:spPr>
          <a:xfrm>
            <a:off x="367200" y="680400"/>
            <a:ext cx="841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1 ">
  <p:cSld name="CUSTOM_10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/>
          <p:nvPr/>
        </p:nvSpPr>
        <p:spPr>
          <a:xfrm>
            <a:off x="-63225" y="-13550"/>
            <a:ext cx="400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>
            <a:off x="1327425" y="967900"/>
            <a:ext cx="2213100" cy="318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5"/>
          <p:cNvSpPr/>
          <p:nvPr/>
        </p:nvSpPr>
        <p:spPr>
          <a:xfrm>
            <a:off x="3704050" y="967900"/>
            <a:ext cx="2213100" cy="318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5"/>
          <p:cNvSpPr>
            <a:spLocks noGrp="1"/>
          </p:cNvSpPr>
          <p:nvPr>
            <p:ph type="pic" idx="2"/>
          </p:nvPr>
        </p:nvSpPr>
        <p:spPr>
          <a:xfrm>
            <a:off x="1537200" y="1134000"/>
            <a:ext cx="1796400" cy="1796400"/>
          </a:xfrm>
          <a:prstGeom prst="roundRect">
            <a:avLst>
              <a:gd name="adj" fmla="val 4915"/>
            </a:avLst>
          </a:prstGeom>
          <a:noFill/>
          <a:ln>
            <a:noFill/>
          </a:ln>
        </p:spPr>
      </p:sp>
      <p:sp>
        <p:nvSpPr>
          <p:cNvPr id="387" name="Google Shape;387;p35"/>
          <p:cNvSpPr txBox="1">
            <a:spLocks noGrp="1"/>
          </p:cNvSpPr>
          <p:nvPr>
            <p:ph type="subTitle" idx="1"/>
          </p:nvPr>
        </p:nvSpPr>
        <p:spPr>
          <a:xfrm>
            <a:off x="1537200" y="3081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88" name="Google Shape;388;p35"/>
          <p:cNvSpPr txBox="1">
            <a:spLocks noGrp="1"/>
          </p:cNvSpPr>
          <p:nvPr>
            <p:ph type="body" idx="3"/>
          </p:nvPr>
        </p:nvSpPr>
        <p:spPr>
          <a:xfrm>
            <a:off x="1537200" y="3549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9" name="Google Shape;389;p35"/>
          <p:cNvSpPr>
            <a:spLocks noGrp="1"/>
          </p:cNvSpPr>
          <p:nvPr>
            <p:ph type="pic" idx="4"/>
          </p:nvPr>
        </p:nvSpPr>
        <p:spPr>
          <a:xfrm>
            <a:off x="3913200" y="1134000"/>
            <a:ext cx="1796400" cy="1796400"/>
          </a:xfrm>
          <a:prstGeom prst="roundRect">
            <a:avLst>
              <a:gd name="adj" fmla="val 4915"/>
            </a:avLst>
          </a:prstGeom>
          <a:noFill/>
          <a:ln>
            <a:noFill/>
          </a:ln>
        </p:spPr>
      </p:sp>
      <p:sp>
        <p:nvSpPr>
          <p:cNvPr id="390" name="Google Shape;390;p35"/>
          <p:cNvSpPr txBox="1">
            <a:spLocks noGrp="1"/>
          </p:cNvSpPr>
          <p:nvPr>
            <p:ph type="subTitle" idx="5"/>
          </p:nvPr>
        </p:nvSpPr>
        <p:spPr>
          <a:xfrm>
            <a:off x="3913200" y="3081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body" idx="6"/>
          </p:nvPr>
        </p:nvSpPr>
        <p:spPr>
          <a:xfrm>
            <a:off x="3913200" y="35496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ctrTitle"/>
          </p:nvPr>
        </p:nvSpPr>
        <p:spPr>
          <a:xfrm>
            <a:off x="6102000" y="968400"/>
            <a:ext cx="2642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">
  <p:cSld name="CUSTOM_1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/>
          <p:nvPr/>
        </p:nvSpPr>
        <p:spPr>
          <a:xfrm>
            <a:off x="930363" y="1928425"/>
            <a:ext cx="3537300" cy="198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6"/>
          <p:cNvSpPr>
            <a:spLocks noGrp="1"/>
          </p:cNvSpPr>
          <p:nvPr>
            <p:ph type="pic" idx="2"/>
          </p:nvPr>
        </p:nvSpPr>
        <p:spPr>
          <a:xfrm>
            <a:off x="1242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36"/>
          <p:cNvSpPr/>
          <p:nvPr/>
        </p:nvSpPr>
        <p:spPr>
          <a:xfrm>
            <a:off x="4676338" y="1928425"/>
            <a:ext cx="3537300" cy="1980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1241875" y="1483275"/>
            <a:ext cx="1272600" cy="1272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ubTitle" idx="1"/>
          </p:nvPr>
        </p:nvSpPr>
        <p:spPr>
          <a:xfrm>
            <a:off x="1162800" y="2854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399" name="Google Shape;399;p36"/>
          <p:cNvSpPr txBox="1">
            <a:spLocks noGrp="1"/>
          </p:cNvSpPr>
          <p:nvPr>
            <p:ph type="body" idx="3"/>
          </p:nvPr>
        </p:nvSpPr>
        <p:spPr>
          <a:xfrm>
            <a:off x="1162800" y="3322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36"/>
          <p:cNvSpPr>
            <a:spLocks noGrp="1"/>
          </p:cNvSpPr>
          <p:nvPr>
            <p:ph type="pic" idx="4"/>
          </p:nvPr>
        </p:nvSpPr>
        <p:spPr>
          <a:xfrm>
            <a:off x="4986000" y="14832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1" name="Google Shape;401;p36"/>
          <p:cNvSpPr/>
          <p:nvPr/>
        </p:nvSpPr>
        <p:spPr>
          <a:xfrm>
            <a:off x="4985875" y="1483275"/>
            <a:ext cx="1272600" cy="12726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6"/>
          <p:cNvSpPr txBox="1">
            <a:spLocks noGrp="1"/>
          </p:cNvSpPr>
          <p:nvPr>
            <p:ph type="subTitle" idx="5"/>
          </p:nvPr>
        </p:nvSpPr>
        <p:spPr>
          <a:xfrm>
            <a:off x="4906800" y="2854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body" idx="6"/>
          </p:nvPr>
        </p:nvSpPr>
        <p:spPr>
          <a:xfrm>
            <a:off x="4906800" y="3322800"/>
            <a:ext cx="3074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ctrTitle"/>
          </p:nvPr>
        </p:nvSpPr>
        <p:spPr>
          <a:xfrm>
            <a:off x="1422000" y="543600"/>
            <a:ext cx="6300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3">
  <p:cSld name="CUSTOM_12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/>
          <p:nvPr/>
        </p:nvSpPr>
        <p:spPr>
          <a:xfrm rot="5400000">
            <a:off x="3826950" y="-526100"/>
            <a:ext cx="16008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7"/>
          <p:cNvSpPr/>
          <p:nvPr/>
        </p:nvSpPr>
        <p:spPr>
          <a:xfrm rot="5400000">
            <a:off x="6672275" y="-523776"/>
            <a:ext cx="15945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7"/>
          <p:cNvSpPr/>
          <p:nvPr/>
        </p:nvSpPr>
        <p:spPr>
          <a:xfrm rot="5400000">
            <a:off x="4563300" y="3766500"/>
            <a:ext cx="1281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/>
          <p:nvPr/>
        </p:nvSpPr>
        <p:spPr>
          <a:xfrm rot="5400000">
            <a:off x="7405475" y="3766500"/>
            <a:ext cx="1281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7"/>
          <p:cNvSpPr>
            <a:spLocks noGrp="1"/>
          </p:cNvSpPr>
          <p:nvPr>
            <p:ph type="pic" idx="2"/>
          </p:nvPr>
        </p:nvSpPr>
        <p:spPr>
          <a:xfrm>
            <a:off x="3826800" y="59760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1" name="Google Shape;411;p37"/>
          <p:cNvSpPr/>
          <p:nvPr/>
        </p:nvSpPr>
        <p:spPr>
          <a:xfrm>
            <a:off x="3826953" y="596350"/>
            <a:ext cx="1600800" cy="1600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subTitle" idx="1"/>
          </p:nvPr>
        </p:nvSpPr>
        <p:spPr>
          <a:xfrm>
            <a:off x="3430800" y="2451600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13" name="Google Shape;413;p37"/>
          <p:cNvSpPr txBox="1">
            <a:spLocks noGrp="1"/>
          </p:cNvSpPr>
          <p:nvPr>
            <p:ph type="body" idx="3"/>
          </p:nvPr>
        </p:nvSpPr>
        <p:spPr>
          <a:xfrm>
            <a:off x="3430800" y="3030664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subTitle" idx="4"/>
          </p:nvPr>
        </p:nvSpPr>
        <p:spPr>
          <a:xfrm>
            <a:off x="6292800" y="2451600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15" name="Google Shape;415;p37"/>
          <p:cNvSpPr txBox="1">
            <a:spLocks noGrp="1"/>
          </p:cNvSpPr>
          <p:nvPr>
            <p:ph type="body" idx="5"/>
          </p:nvPr>
        </p:nvSpPr>
        <p:spPr>
          <a:xfrm>
            <a:off x="6292800" y="3030664"/>
            <a:ext cx="23544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6" name="Google Shape;416;p37"/>
          <p:cNvSpPr>
            <a:spLocks noGrp="1"/>
          </p:cNvSpPr>
          <p:nvPr>
            <p:ph type="pic" idx="6"/>
          </p:nvPr>
        </p:nvSpPr>
        <p:spPr>
          <a:xfrm>
            <a:off x="6670800" y="598850"/>
            <a:ext cx="1602000" cy="160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7" name="Google Shape;417;p37"/>
          <p:cNvSpPr/>
          <p:nvPr/>
        </p:nvSpPr>
        <p:spPr>
          <a:xfrm>
            <a:off x="6670953" y="597600"/>
            <a:ext cx="1600800" cy="1600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>
            <a:spLocks noGrp="1"/>
          </p:cNvSpPr>
          <p:nvPr>
            <p:ph type="ctrTitle"/>
          </p:nvPr>
        </p:nvSpPr>
        <p:spPr>
          <a:xfrm>
            <a:off x="504000" y="1079825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slide - v1">
  <p:cSld name="CUSTOM_13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/>
          <p:nvPr/>
        </p:nvSpPr>
        <p:spPr>
          <a:xfrm>
            <a:off x="5392925" y="0"/>
            <a:ext cx="375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3909525" y="343225"/>
            <a:ext cx="4970700" cy="1251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3909525" y="1933150"/>
            <a:ext cx="4970700" cy="1251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3909525" y="3523075"/>
            <a:ext cx="4970700" cy="1251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>
            <a:spLocks noGrp="1"/>
          </p:cNvSpPr>
          <p:nvPr>
            <p:ph type="pic" idx="2"/>
          </p:nvPr>
        </p:nvSpPr>
        <p:spPr>
          <a:xfrm>
            <a:off x="3909600" y="3420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38"/>
          <p:cNvSpPr txBox="1">
            <a:spLocks noGrp="1"/>
          </p:cNvSpPr>
          <p:nvPr>
            <p:ph type="subTitle" idx="1"/>
          </p:nvPr>
        </p:nvSpPr>
        <p:spPr>
          <a:xfrm>
            <a:off x="5569200" y="529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26" name="Google Shape;426;p38"/>
          <p:cNvSpPr txBox="1">
            <a:spLocks noGrp="1"/>
          </p:cNvSpPr>
          <p:nvPr>
            <p:ph type="body" idx="3"/>
          </p:nvPr>
        </p:nvSpPr>
        <p:spPr>
          <a:xfrm>
            <a:off x="5569200" y="10008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7" name="Google Shape;427;p38"/>
          <p:cNvSpPr>
            <a:spLocks noGrp="1"/>
          </p:cNvSpPr>
          <p:nvPr>
            <p:ph type="pic" idx="4"/>
          </p:nvPr>
        </p:nvSpPr>
        <p:spPr>
          <a:xfrm>
            <a:off x="3909600" y="19332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38"/>
          <p:cNvSpPr txBox="1">
            <a:spLocks noGrp="1"/>
          </p:cNvSpPr>
          <p:nvPr>
            <p:ph type="subTitle" idx="5"/>
          </p:nvPr>
        </p:nvSpPr>
        <p:spPr>
          <a:xfrm>
            <a:off x="5569200" y="21204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29" name="Google Shape;429;p38"/>
          <p:cNvSpPr txBox="1">
            <a:spLocks noGrp="1"/>
          </p:cNvSpPr>
          <p:nvPr>
            <p:ph type="body" idx="6"/>
          </p:nvPr>
        </p:nvSpPr>
        <p:spPr>
          <a:xfrm>
            <a:off x="5569200" y="25920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0" name="Google Shape;430;p38"/>
          <p:cNvSpPr>
            <a:spLocks noGrp="1"/>
          </p:cNvSpPr>
          <p:nvPr>
            <p:ph type="pic" idx="7"/>
          </p:nvPr>
        </p:nvSpPr>
        <p:spPr>
          <a:xfrm>
            <a:off x="3909600" y="3524400"/>
            <a:ext cx="14832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8"/>
          <p:cNvSpPr txBox="1">
            <a:spLocks noGrp="1"/>
          </p:cNvSpPr>
          <p:nvPr>
            <p:ph type="subTitle" idx="8"/>
          </p:nvPr>
        </p:nvSpPr>
        <p:spPr>
          <a:xfrm>
            <a:off x="5569200" y="37116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32" name="Google Shape;432;p38"/>
          <p:cNvSpPr txBox="1">
            <a:spLocks noGrp="1"/>
          </p:cNvSpPr>
          <p:nvPr>
            <p:ph type="body" idx="9"/>
          </p:nvPr>
        </p:nvSpPr>
        <p:spPr>
          <a:xfrm>
            <a:off x="5569200" y="4183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ctrTitle"/>
          </p:nvPr>
        </p:nvSpPr>
        <p:spPr>
          <a:xfrm>
            <a:off x="684000" y="2296800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2">
  <p:cSld name="CUSTOM_14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/>
          <p:nvPr/>
        </p:nvSpPr>
        <p:spPr>
          <a:xfrm rot="5400000">
            <a:off x="93325" y="1871200"/>
            <a:ext cx="3209700" cy="2625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9"/>
          <p:cNvSpPr/>
          <p:nvPr/>
        </p:nvSpPr>
        <p:spPr>
          <a:xfrm rot="5400000">
            <a:off x="1634125" y="3764100"/>
            <a:ext cx="128100" cy="2630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9"/>
          <p:cNvSpPr/>
          <p:nvPr/>
        </p:nvSpPr>
        <p:spPr>
          <a:xfrm rot="5400000">
            <a:off x="2967150" y="1871200"/>
            <a:ext cx="3209700" cy="2625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9"/>
          <p:cNvSpPr/>
          <p:nvPr/>
        </p:nvSpPr>
        <p:spPr>
          <a:xfrm rot="5400000">
            <a:off x="4507950" y="3764100"/>
            <a:ext cx="128100" cy="26307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9"/>
          <p:cNvSpPr/>
          <p:nvPr/>
        </p:nvSpPr>
        <p:spPr>
          <a:xfrm rot="5400000">
            <a:off x="5840975" y="1871200"/>
            <a:ext cx="3209700" cy="2625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9"/>
          <p:cNvSpPr/>
          <p:nvPr/>
        </p:nvSpPr>
        <p:spPr>
          <a:xfrm rot="5400000">
            <a:off x="7381775" y="3764100"/>
            <a:ext cx="128100" cy="26307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9"/>
          <p:cNvSpPr>
            <a:spLocks noGrp="1"/>
          </p:cNvSpPr>
          <p:nvPr>
            <p:ph type="pic" idx="2"/>
          </p:nvPr>
        </p:nvSpPr>
        <p:spPr>
          <a:xfrm>
            <a:off x="673200" y="1936800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2" name="Google Shape;442;p39"/>
          <p:cNvSpPr/>
          <p:nvPr/>
        </p:nvSpPr>
        <p:spPr>
          <a:xfrm>
            <a:off x="674813" y="1935563"/>
            <a:ext cx="1272600" cy="1272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9"/>
          <p:cNvSpPr txBox="1">
            <a:spLocks noGrp="1"/>
          </p:cNvSpPr>
          <p:nvPr>
            <p:ph type="subTitle" idx="1"/>
          </p:nvPr>
        </p:nvSpPr>
        <p:spPr>
          <a:xfrm>
            <a:off x="594000" y="3553200"/>
            <a:ext cx="22068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44" name="Google Shape;444;p39"/>
          <p:cNvSpPr txBox="1">
            <a:spLocks noGrp="1"/>
          </p:cNvSpPr>
          <p:nvPr>
            <p:ph type="body" idx="3"/>
          </p:nvPr>
        </p:nvSpPr>
        <p:spPr>
          <a:xfrm>
            <a:off x="594000" y="3988800"/>
            <a:ext cx="2206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39"/>
          <p:cNvSpPr>
            <a:spLocks noGrp="1"/>
          </p:cNvSpPr>
          <p:nvPr>
            <p:ph type="pic" idx="4"/>
          </p:nvPr>
        </p:nvSpPr>
        <p:spPr>
          <a:xfrm>
            <a:off x="35496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6" name="Google Shape;446;p39"/>
          <p:cNvSpPr/>
          <p:nvPr/>
        </p:nvSpPr>
        <p:spPr>
          <a:xfrm>
            <a:off x="3551213" y="1936800"/>
            <a:ext cx="1272600" cy="1272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subTitle" idx="5"/>
          </p:nvPr>
        </p:nvSpPr>
        <p:spPr>
          <a:xfrm>
            <a:off x="3470400" y="3554438"/>
            <a:ext cx="22068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body" idx="6"/>
          </p:nvPr>
        </p:nvSpPr>
        <p:spPr>
          <a:xfrm>
            <a:off x="3470400" y="3990038"/>
            <a:ext cx="2206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39"/>
          <p:cNvSpPr>
            <a:spLocks noGrp="1"/>
          </p:cNvSpPr>
          <p:nvPr>
            <p:ph type="pic" idx="7"/>
          </p:nvPr>
        </p:nvSpPr>
        <p:spPr>
          <a:xfrm>
            <a:off x="6422400" y="1938038"/>
            <a:ext cx="1274400" cy="127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0" name="Google Shape;450;p39"/>
          <p:cNvSpPr/>
          <p:nvPr/>
        </p:nvSpPr>
        <p:spPr>
          <a:xfrm>
            <a:off x="6424013" y="1936800"/>
            <a:ext cx="1272600" cy="12726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9"/>
          <p:cNvSpPr txBox="1">
            <a:spLocks noGrp="1"/>
          </p:cNvSpPr>
          <p:nvPr>
            <p:ph type="subTitle" idx="8"/>
          </p:nvPr>
        </p:nvSpPr>
        <p:spPr>
          <a:xfrm>
            <a:off x="6343200" y="3554438"/>
            <a:ext cx="22068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body" idx="9"/>
          </p:nvPr>
        </p:nvSpPr>
        <p:spPr>
          <a:xfrm>
            <a:off x="6343200" y="3990038"/>
            <a:ext cx="22068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39"/>
          <p:cNvSpPr txBox="1">
            <a:spLocks noGrp="1"/>
          </p:cNvSpPr>
          <p:nvPr>
            <p:ph type="ctrTitle"/>
          </p:nvPr>
        </p:nvSpPr>
        <p:spPr>
          <a:xfrm>
            <a:off x="972000" y="702000"/>
            <a:ext cx="72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">
  <p:cSld name="CUSTOM_15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>
            <a:spLocks noGrp="1"/>
          </p:cNvSpPr>
          <p:nvPr>
            <p:ph type="pic" idx="2"/>
          </p:nvPr>
        </p:nvSpPr>
        <p:spPr>
          <a:xfrm>
            <a:off x="1148400" y="3636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40"/>
          <p:cNvSpPr/>
          <p:nvPr/>
        </p:nvSpPr>
        <p:spPr>
          <a:xfrm>
            <a:off x="1148075" y="3615250"/>
            <a:ext cx="2443800" cy="116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subTitle" idx="1"/>
          </p:nvPr>
        </p:nvSpPr>
        <p:spPr>
          <a:xfrm>
            <a:off x="1321200" y="3765600"/>
            <a:ext cx="20952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58" name="Google Shape;458;p40"/>
          <p:cNvSpPr txBox="1">
            <a:spLocks noGrp="1"/>
          </p:cNvSpPr>
          <p:nvPr>
            <p:ph type="body" idx="3"/>
          </p:nvPr>
        </p:nvSpPr>
        <p:spPr>
          <a:xfrm>
            <a:off x="1321200" y="4161898"/>
            <a:ext cx="20952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0"/>
          <p:cNvSpPr>
            <a:spLocks noGrp="1"/>
          </p:cNvSpPr>
          <p:nvPr>
            <p:ph type="pic" idx="4"/>
          </p:nvPr>
        </p:nvSpPr>
        <p:spPr>
          <a:xfrm>
            <a:off x="37407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0"/>
          <p:cNvSpPr/>
          <p:nvPr/>
        </p:nvSpPr>
        <p:spPr>
          <a:xfrm>
            <a:off x="3740400" y="3618850"/>
            <a:ext cx="2443800" cy="11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subTitle" idx="5"/>
          </p:nvPr>
        </p:nvSpPr>
        <p:spPr>
          <a:xfrm>
            <a:off x="3913525" y="3769200"/>
            <a:ext cx="20952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body" idx="6"/>
          </p:nvPr>
        </p:nvSpPr>
        <p:spPr>
          <a:xfrm>
            <a:off x="3913525" y="4165498"/>
            <a:ext cx="20952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3" name="Google Shape;463;p40"/>
          <p:cNvSpPr>
            <a:spLocks noGrp="1"/>
          </p:cNvSpPr>
          <p:nvPr>
            <p:ph type="pic" idx="7"/>
          </p:nvPr>
        </p:nvSpPr>
        <p:spPr>
          <a:xfrm>
            <a:off x="6336325" y="367200"/>
            <a:ext cx="2444400" cy="32544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40"/>
          <p:cNvSpPr/>
          <p:nvPr/>
        </p:nvSpPr>
        <p:spPr>
          <a:xfrm>
            <a:off x="6336000" y="3618850"/>
            <a:ext cx="2443800" cy="116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subTitle" idx="8"/>
          </p:nvPr>
        </p:nvSpPr>
        <p:spPr>
          <a:xfrm>
            <a:off x="6509125" y="3769200"/>
            <a:ext cx="209520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66" name="Google Shape;466;p40"/>
          <p:cNvSpPr txBox="1">
            <a:spLocks noGrp="1"/>
          </p:cNvSpPr>
          <p:nvPr>
            <p:ph type="body" idx="9"/>
          </p:nvPr>
        </p:nvSpPr>
        <p:spPr>
          <a:xfrm>
            <a:off x="6509125" y="4165498"/>
            <a:ext cx="20952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p40"/>
          <p:cNvSpPr txBox="1">
            <a:spLocks noGrp="1"/>
          </p:cNvSpPr>
          <p:nvPr>
            <p:ph type="ctrTitle"/>
          </p:nvPr>
        </p:nvSpPr>
        <p:spPr>
          <a:xfrm rot="-5400000">
            <a:off x="-1535400" y="2248200"/>
            <a:ext cx="4420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1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/>
          <p:nvPr/>
        </p:nvSpPr>
        <p:spPr>
          <a:xfrm>
            <a:off x="6750425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4620325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2490213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362875" y="1453325"/>
            <a:ext cx="2025900" cy="3348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360125" y="3130175"/>
            <a:ext cx="2025900" cy="1671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 rot="10800000">
            <a:off x="1246475" y="3130175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2490225" y="3130188"/>
            <a:ext cx="2025900" cy="1671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1"/>
          <p:cNvSpPr/>
          <p:nvPr/>
        </p:nvSpPr>
        <p:spPr>
          <a:xfrm rot="10800000">
            <a:off x="3376575" y="3130188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4620325" y="3130175"/>
            <a:ext cx="2025900" cy="1671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1"/>
          <p:cNvSpPr/>
          <p:nvPr/>
        </p:nvSpPr>
        <p:spPr>
          <a:xfrm rot="10800000">
            <a:off x="5506675" y="3130175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6750425" y="3130175"/>
            <a:ext cx="2025900" cy="16719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1"/>
          <p:cNvSpPr/>
          <p:nvPr/>
        </p:nvSpPr>
        <p:spPr>
          <a:xfrm rot="10800000">
            <a:off x="7636775" y="3130175"/>
            <a:ext cx="253200" cy="1521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1"/>
          <p:cNvSpPr>
            <a:spLocks noGrp="1"/>
          </p:cNvSpPr>
          <p:nvPr>
            <p:ph type="pic" idx="2"/>
          </p:nvPr>
        </p:nvSpPr>
        <p:spPr>
          <a:xfrm>
            <a:off x="7740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2" name="Google Shape;482;p41"/>
          <p:cNvSpPr txBox="1">
            <a:spLocks noGrp="1"/>
          </p:cNvSpPr>
          <p:nvPr>
            <p:ph type="subTitle" idx="1"/>
          </p:nvPr>
        </p:nvSpPr>
        <p:spPr>
          <a:xfrm>
            <a:off x="5364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83" name="Google Shape;483;p41"/>
          <p:cNvSpPr txBox="1">
            <a:spLocks noGrp="1"/>
          </p:cNvSpPr>
          <p:nvPr>
            <p:ph type="body" idx="3"/>
          </p:nvPr>
        </p:nvSpPr>
        <p:spPr>
          <a:xfrm>
            <a:off x="5364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41"/>
          <p:cNvSpPr>
            <a:spLocks noGrp="1"/>
          </p:cNvSpPr>
          <p:nvPr>
            <p:ph type="pic" idx="4"/>
          </p:nvPr>
        </p:nvSpPr>
        <p:spPr>
          <a:xfrm>
            <a:off x="29052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5" name="Google Shape;485;p41"/>
          <p:cNvSpPr txBox="1">
            <a:spLocks noGrp="1"/>
          </p:cNvSpPr>
          <p:nvPr>
            <p:ph type="subTitle" idx="5"/>
          </p:nvPr>
        </p:nvSpPr>
        <p:spPr>
          <a:xfrm>
            <a:off x="26676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86" name="Google Shape;486;p41"/>
          <p:cNvSpPr txBox="1">
            <a:spLocks noGrp="1"/>
          </p:cNvSpPr>
          <p:nvPr>
            <p:ph type="body" idx="6"/>
          </p:nvPr>
        </p:nvSpPr>
        <p:spPr>
          <a:xfrm>
            <a:off x="26676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41"/>
          <p:cNvSpPr>
            <a:spLocks noGrp="1"/>
          </p:cNvSpPr>
          <p:nvPr>
            <p:ph type="pic" idx="7"/>
          </p:nvPr>
        </p:nvSpPr>
        <p:spPr>
          <a:xfrm>
            <a:off x="50364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8" name="Google Shape;488;p41"/>
          <p:cNvSpPr txBox="1">
            <a:spLocks noGrp="1"/>
          </p:cNvSpPr>
          <p:nvPr>
            <p:ph type="subTitle" idx="8"/>
          </p:nvPr>
        </p:nvSpPr>
        <p:spPr>
          <a:xfrm>
            <a:off x="47988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89" name="Google Shape;489;p41"/>
          <p:cNvSpPr txBox="1">
            <a:spLocks noGrp="1"/>
          </p:cNvSpPr>
          <p:nvPr>
            <p:ph type="body" idx="9"/>
          </p:nvPr>
        </p:nvSpPr>
        <p:spPr>
          <a:xfrm>
            <a:off x="47988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41"/>
          <p:cNvSpPr>
            <a:spLocks noGrp="1"/>
          </p:cNvSpPr>
          <p:nvPr>
            <p:ph type="pic" idx="13"/>
          </p:nvPr>
        </p:nvSpPr>
        <p:spPr>
          <a:xfrm>
            <a:off x="7167600" y="1695600"/>
            <a:ext cx="1195200" cy="119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1" name="Google Shape;491;p41"/>
          <p:cNvSpPr txBox="1">
            <a:spLocks noGrp="1"/>
          </p:cNvSpPr>
          <p:nvPr>
            <p:ph type="subTitle" idx="14"/>
          </p:nvPr>
        </p:nvSpPr>
        <p:spPr>
          <a:xfrm>
            <a:off x="6930000" y="3520800"/>
            <a:ext cx="16704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92" name="Google Shape;492;p41"/>
          <p:cNvSpPr txBox="1">
            <a:spLocks noGrp="1"/>
          </p:cNvSpPr>
          <p:nvPr>
            <p:ph type="body" idx="15"/>
          </p:nvPr>
        </p:nvSpPr>
        <p:spPr>
          <a:xfrm>
            <a:off x="6930000" y="3976052"/>
            <a:ext cx="1670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41"/>
          <p:cNvSpPr txBox="1">
            <a:spLocks noGrp="1"/>
          </p:cNvSpPr>
          <p:nvPr>
            <p:ph type="ctrTitle"/>
          </p:nvPr>
        </p:nvSpPr>
        <p:spPr>
          <a:xfrm>
            <a:off x="972000" y="504000"/>
            <a:ext cx="72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2">
  <p:cSld name="CUSTOM_17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/>
          <p:nvPr/>
        </p:nvSpPr>
        <p:spPr>
          <a:xfrm>
            <a:off x="3223775" y="8525"/>
            <a:ext cx="2161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2"/>
          <p:cNvSpPr>
            <a:spLocks noGrp="1"/>
          </p:cNvSpPr>
          <p:nvPr>
            <p:ph type="pic" idx="2"/>
          </p:nvPr>
        </p:nvSpPr>
        <p:spPr>
          <a:xfrm>
            <a:off x="3391200" y="4356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42"/>
          <p:cNvSpPr txBox="1">
            <a:spLocks noGrp="1"/>
          </p:cNvSpPr>
          <p:nvPr>
            <p:ph type="subTitle" idx="1"/>
          </p:nvPr>
        </p:nvSpPr>
        <p:spPr>
          <a:xfrm>
            <a:off x="5497200" y="4896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498" name="Google Shape;498;p42"/>
          <p:cNvSpPr txBox="1">
            <a:spLocks noGrp="1"/>
          </p:cNvSpPr>
          <p:nvPr>
            <p:ph type="body" idx="3"/>
          </p:nvPr>
        </p:nvSpPr>
        <p:spPr>
          <a:xfrm>
            <a:off x="5497200" y="9000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9" name="Google Shape;499;p42"/>
          <p:cNvSpPr>
            <a:spLocks noGrp="1"/>
          </p:cNvSpPr>
          <p:nvPr>
            <p:ph type="pic" idx="4"/>
          </p:nvPr>
        </p:nvSpPr>
        <p:spPr>
          <a:xfrm>
            <a:off x="3391200" y="15552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42"/>
          <p:cNvSpPr txBox="1">
            <a:spLocks noGrp="1"/>
          </p:cNvSpPr>
          <p:nvPr>
            <p:ph type="subTitle" idx="5"/>
          </p:nvPr>
        </p:nvSpPr>
        <p:spPr>
          <a:xfrm>
            <a:off x="5497200" y="1609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01" name="Google Shape;501;p42"/>
          <p:cNvSpPr txBox="1">
            <a:spLocks noGrp="1"/>
          </p:cNvSpPr>
          <p:nvPr>
            <p:ph type="body" idx="6"/>
          </p:nvPr>
        </p:nvSpPr>
        <p:spPr>
          <a:xfrm>
            <a:off x="5497200" y="20196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2" name="Google Shape;502;p42"/>
          <p:cNvSpPr>
            <a:spLocks noGrp="1"/>
          </p:cNvSpPr>
          <p:nvPr>
            <p:ph type="pic" idx="7"/>
          </p:nvPr>
        </p:nvSpPr>
        <p:spPr>
          <a:xfrm>
            <a:off x="3391200" y="26748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42"/>
          <p:cNvSpPr txBox="1">
            <a:spLocks noGrp="1"/>
          </p:cNvSpPr>
          <p:nvPr>
            <p:ph type="subTitle" idx="8"/>
          </p:nvPr>
        </p:nvSpPr>
        <p:spPr>
          <a:xfrm>
            <a:off x="5497200" y="27288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04" name="Google Shape;504;p42"/>
          <p:cNvSpPr txBox="1">
            <a:spLocks noGrp="1"/>
          </p:cNvSpPr>
          <p:nvPr>
            <p:ph type="body" idx="9"/>
          </p:nvPr>
        </p:nvSpPr>
        <p:spPr>
          <a:xfrm>
            <a:off x="5497200" y="31392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5" name="Google Shape;505;p42"/>
          <p:cNvSpPr>
            <a:spLocks noGrp="1"/>
          </p:cNvSpPr>
          <p:nvPr>
            <p:ph type="pic" idx="13"/>
          </p:nvPr>
        </p:nvSpPr>
        <p:spPr>
          <a:xfrm>
            <a:off x="3391200" y="3798000"/>
            <a:ext cx="1825200" cy="9288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2"/>
          <p:cNvSpPr txBox="1">
            <a:spLocks noGrp="1"/>
          </p:cNvSpPr>
          <p:nvPr>
            <p:ph type="subTitle" idx="14"/>
          </p:nvPr>
        </p:nvSpPr>
        <p:spPr>
          <a:xfrm>
            <a:off x="5497200" y="38520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07" name="Google Shape;507;p42"/>
          <p:cNvSpPr txBox="1">
            <a:spLocks noGrp="1"/>
          </p:cNvSpPr>
          <p:nvPr>
            <p:ph type="body" idx="15"/>
          </p:nvPr>
        </p:nvSpPr>
        <p:spPr>
          <a:xfrm>
            <a:off x="5497200" y="4262400"/>
            <a:ext cx="30024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08" name="Google Shape;508;p42"/>
          <p:cNvSpPr txBox="1">
            <a:spLocks noGrp="1"/>
          </p:cNvSpPr>
          <p:nvPr>
            <p:ph type="ctrTitle"/>
          </p:nvPr>
        </p:nvSpPr>
        <p:spPr>
          <a:xfrm>
            <a:off x="363600" y="2307600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3">
  <p:cSld name="CUSTOM_18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/>
          <p:nvPr/>
        </p:nvSpPr>
        <p:spPr>
          <a:xfrm>
            <a:off x="1189475" y="1609875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3"/>
          <p:cNvSpPr/>
          <p:nvPr/>
        </p:nvSpPr>
        <p:spPr>
          <a:xfrm>
            <a:off x="587475" y="1701075"/>
            <a:ext cx="1019700" cy="104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3"/>
          <p:cNvSpPr/>
          <p:nvPr/>
        </p:nvSpPr>
        <p:spPr>
          <a:xfrm>
            <a:off x="4297775" y="1609875"/>
            <a:ext cx="105300" cy="12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3"/>
          <p:cNvSpPr>
            <a:spLocks noGrp="1"/>
          </p:cNvSpPr>
          <p:nvPr>
            <p:ph type="pic" idx="2"/>
          </p:nvPr>
        </p:nvSpPr>
        <p:spPr>
          <a:xfrm>
            <a:off x="651600" y="1767600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4" name="Google Shape;514;p43"/>
          <p:cNvSpPr txBox="1">
            <a:spLocks noGrp="1"/>
          </p:cNvSpPr>
          <p:nvPr>
            <p:ph type="subTitle" idx="1"/>
          </p:nvPr>
        </p:nvSpPr>
        <p:spPr>
          <a:xfrm>
            <a:off x="1728000" y="1814400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15" name="Google Shape;515;p43"/>
          <p:cNvSpPr txBox="1">
            <a:spLocks noGrp="1"/>
          </p:cNvSpPr>
          <p:nvPr>
            <p:ph type="body" idx="3"/>
          </p:nvPr>
        </p:nvSpPr>
        <p:spPr>
          <a:xfrm>
            <a:off x="1728000" y="2221200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6" name="Google Shape;516;p43"/>
          <p:cNvSpPr/>
          <p:nvPr/>
        </p:nvSpPr>
        <p:spPr>
          <a:xfrm>
            <a:off x="5282000" y="1576800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3"/>
          <p:cNvSpPr/>
          <p:nvPr/>
        </p:nvSpPr>
        <p:spPr>
          <a:xfrm>
            <a:off x="4680000" y="1668000"/>
            <a:ext cx="1019700" cy="104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3"/>
          <p:cNvSpPr/>
          <p:nvPr/>
        </p:nvSpPr>
        <p:spPr>
          <a:xfrm>
            <a:off x="8390300" y="1576800"/>
            <a:ext cx="105300" cy="12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3"/>
          <p:cNvSpPr>
            <a:spLocks noGrp="1"/>
          </p:cNvSpPr>
          <p:nvPr>
            <p:ph type="pic" idx="4"/>
          </p:nvPr>
        </p:nvSpPr>
        <p:spPr>
          <a:xfrm>
            <a:off x="4744125" y="1734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0" name="Google Shape;520;p43"/>
          <p:cNvSpPr txBox="1">
            <a:spLocks noGrp="1"/>
          </p:cNvSpPr>
          <p:nvPr>
            <p:ph type="subTitle" idx="5"/>
          </p:nvPr>
        </p:nvSpPr>
        <p:spPr>
          <a:xfrm>
            <a:off x="5820525" y="17813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21" name="Google Shape;521;p43"/>
          <p:cNvSpPr txBox="1">
            <a:spLocks noGrp="1"/>
          </p:cNvSpPr>
          <p:nvPr>
            <p:ph type="body" idx="6"/>
          </p:nvPr>
        </p:nvSpPr>
        <p:spPr>
          <a:xfrm>
            <a:off x="5820525" y="21881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1250000" y="3193200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"/>
          <p:cNvSpPr/>
          <p:nvPr/>
        </p:nvSpPr>
        <p:spPr>
          <a:xfrm>
            <a:off x="648000" y="3284400"/>
            <a:ext cx="1019700" cy="104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3"/>
          <p:cNvSpPr/>
          <p:nvPr/>
        </p:nvSpPr>
        <p:spPr>
          <a:xfrm>
            <a:off x="4358300" y="3193200"/>
            <a:ext cx="105300" cy="122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3"/>
          <p:cNvSpPr>
            <a:spLocks noGrp="1"/>
          </p:cNvSpPr>
          <p:nvPr>
            <p:ph type="pic" idx="7"/>
          </p:nvPr>
        </p:nvSpPr>
        <p:spPr>
          <a:xfrm>
            <a:off x="712125" y="33509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6" name="Google Shape;526;p43"/>
          <p:cNvSpPr txBox="1">
            <a:spLocks noGrp="1"/>
          </p:cNvSpPr>
          <p:nvPr>
            <p:ph type="subTitle" idx="8"/>
          </p:nvPr>
        </p:nvSpPr>
        <p:spPr>
          <a:xfrm>
            <a:off x="1788525" y="33977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27" name="Google Shape;527;p43"/>
          <p:cNvSpPr txBox="1">
            <a:spLocks noGrp="1"/>
          </p:cNvSpPr>
          <p:nvPr>
            <p:ph type="body" idx="9"/>
          </p:nvPr>
        </p:nvSpPr>
        <p:spPr>
          <a:xfrm>
            <a:off x="1788525" y="38045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43"/>
          <p:cNvSpPr/>
          <p:nvPr/>
        </p:nvSpPr>
        <p:spPr>
          <a:xfrm>
            <a:off x="5343200" y="3160800"/>
            <a:ext cx="3108300" cy="1226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3"/>
          <p:cNvSpPr/>
          <p:nvPr/>
        </p:nvSpPr>
        <p:spPr>
          <a:xfrm>
            <a:off x="4741200" y="3252000"/>
            <a:ext cx="1019700" cy="1043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3"/>
          <p:cNvSpPr/>
          <p:nvPr/>
        </p:nvSpPr>
        <p:spPr>
          <a:xfrm>
            <a:off x="8451500" y="3160800"/>
            <a:ext cx="105300" cy="122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3"/>
          <p:cNvSpPr>
            <a:spLocks noGrp="1"/>
          </p:cNvSpPr>
          <p:nvPr>
            <p:ph type="pic" idx="13"/>
          </p:nvPr>
        </p:nvSpPr>
        <p:spPr>
          <a:xfrm>
            <a:off x="4805325" y="3318525"/>
            <a:ext cx="892800" cy="91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2" name="Google Shape;532;p43"/>
          <p:cNvSpPr txBox="1">
            <a:spLocks noGrp="1"/>
          </p:cNvSpPr>
          <p:nvPr>
            <p:ph type="subTitle" idx="14"/>
          </p:nvPr>
        </p:nvSpPr>
        <p:spPr>
          <a:xfrm>
            <a:off x="5881725" y="33653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33" name="Google Shape;533;p43"/>
          <p:cNvSpPr txBox="1">
            <a:spLocks noGrp="1"/>
          </p:cNvSpPr>
          <p:nvPr>
            <p:ph type="body" idx="15"/>
          </p:nvPr>
        </p:nvSpPr>
        <p:spPr>
          <a:xfrm>
            <a:off x="5881725" y="3772125"/>
            <a:ext cx="24516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4" name="Google Shape;534;p43"/>
          <p:cNvSpPr txBox="1">
            <a:spLocks noGrp="1"/>
          </p:cNvSpPr>
          <p:nvPr>
            <p:ph type="ctrTitle"/>
          </p:nvPr>
        </p:nvSpPr>
        <p:spPr>
          <a:xfrm>
            <a:off x="972000" y="572400"/>
            <a:ext cx="720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9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/>
          <p:nvPr/>
        </p:nvSpPr>
        <p:spPr>
          <a:xfrm>
            <a:off x="-5371" y="-1310"/>
            <a:ext cx="3949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4"/>
          <p:cNvSpPr/>
          <p:nvPr/>
        </p:nvSpPr>
        <p:spPr>
          <a:xfrm>
            <a:off x="2548800" y="767100"/>
            <a:ext cx="1672800" cy="362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4"/>
          <p:cNvSpPr>
            <a:spLocks noGrp="1"/>
          </p:cNvSpPr>
          <p:nvPr>
            <p:ph type="pic" idx="2"/>
          </p:nvPr>
        </p:nvSpPr>
        <p:spPr>
          <a:xfrm>
            <a:off x="2548800" y="892800"/>
            <a:ext cx="2700000" cy="33732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p44"/>
          <p:cNvSpPr txBox="1">
            <a:spLocks noGrp="1"/>
          </p:cNvSpPr>
          <p:nvPr>
            <p:ph type="ctrTitle"/>
          </p:nvPr>
        </p:nvSpPr>
        <p:spPr>
          <a:xfrm>
            <a:off x="313200" y="892800"/>
            <a:ext cx="218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ubTitle" idx="1"/>
          </p:nvPr>
        </p:nvSpPr>
        <p:spPr>
          <a:xfrm>
            <a:off x="5547600" y="896400"/>
            <a:ext cx="31824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41" name="Google Shape;541;p44"/>
          <p:cNvSpPr txBox="1">
            <a:spLocks noGrp="1"/>
          </p:cNvSpPr>
          <p:nvPr>
            <p:ph type="body" idx="3"/>
          </p:nvPr>
        </p:nvSpPr>
        <p:spPr>
          <a:xfrm>
            <a:off x="5547600" y="1306800"/>
            <a:ext cx="31824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542" name="Google Shape;542;p44"/>
          <p:cNvCxnSpPr/>
          <p:nvPr/>
        </p:nvCxnSpPr>
        <p:spPr>
          <a:xfrm>
            <a:off x="5663400" y="1899125"/>
            <a:ext cx="3066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44"/>
          <p:cNvSpPr txBox="1">
            <a:spLocks noGrp="1"/>
          </p:cNvSpPr>
          <p:nvPr>
            <p:ph type="body" idx="4"/>
          </p:nvPr>
        </p:nvSpPr>
        <p:spPr>
          <a:xfrm>
            <a:off x="5547600" y="2052000"/>
            <a:ext cx="32652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20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>
            <a:spLocks noGrp="1"/>
          </p:cNvSpPr>
          <p:nvPr>
            <p:ph type="pic" idx="2"/>
          </p:nvPr>
        </p:nvSpPr>
        <p:spPr>
          <a:xfrm>
            <a:off x="1083600" y="0"/>
            <a:ext cx="3085200" cy="3448800"/>
          </a:xfrm>
          <a:prstGeom prst="rect">
            <a:avLst/>
          </a:prstGeom>
          <a:noFill/>
          <a:ln>
            <a:noFill/>
          </a:ln>
        </p:spPr>
      </p:sp>
      <p:sp>
        <p:nvSpPr>
          <p:cNvPr id="546" name="Google Shape;546;p45"/>
          <p:cNvSpPr txBox="1">
            <a:spLocks noGrp="1"/>
          </p:cNvSpPr>
          <p:nvPr>
            <p:ph type="ctrTitle"/>
          </p:nvPr>
        </p:nvSpPr>
        <p:spPr>
          <a:xfrm>
            <a:off x="4482000" y="515225"/>
            <a:ext cx="430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7" name="Google Shape;547;p45"/>
          <p:cNvSpPr txBox="1">
            <a:spLocks noGrp="1"/>
          </p:cNvSpPr>
          <p:nvPr>
            <p:ph type="body" idx="1"/>
          </p:nvPr>
        </p:nvSpPr>
        <p:spPr>
          <a:xfrm>
            <a:off x="4478400" y="1260425"/>
            <a:ext cx="43056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8" name="Google Shape;548;p45"/>
          <p:cNvSpPr/>
          <p:nvPr/>
        </p:nvSpPr>
        <p:spPr>
          <a:xfrm>
            <a:off x="1084350" y="3448800"/>
            <a:ext cx="3083700" cy="169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subTitle" idx="3"/>
          </p:nvPr>
        </p:nvSpPr>
        <p:spPr>
          <a:xfrm>
            <a:off x="1218600" y="3819186"/>
            <a:ext cx="28152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50" name="Google Shape;550;p45"/>
          <p:cNvSpPr txBox="1">
            <a:spLocks noGrp="1"/>
          </p:cNvSpPr>
          <p:nvPr>
            <p:ph type="body" idx="4"/>
          </p:nvPr>
        </p:nvSpPr>
        <p:spPr>
          <a:xfrm>
            <a:off x="1218600" y="4279923"/>
            <a:ext cx="2815200" cy="4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2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/>
          <p:nvPr/>
        </p:nvSpPr>
        <p:spPr>
          <a:xfrm>
            <a:off x="0" y="1498388"/>
            <a:ext cx="9144000" cy="286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"/>
          <p:cNvSpPr>
            <a:spLocks noGrp="1"/>
          </p:cNvSpPr>
          <p:nvPr>
            <p:ph type="pic" idx="2"/>
          </p:nvPr>
        </p:nvSpPr>
        <p:spPr>
          <a:xfrm>
            <a:off x="428400" y="1800000"/>
            <a:ext cx="1087200" cy="108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4" name="Google Shape;554;p46"/>
          <p:cNvSpPr txBox="1">
            <a:spLocks noGrp="1"/>
          </p:cNvSpPr>
          <p:nvPr>
            <p:ph type="subTitle" idx="1"/>
          </p:nvPr>
        </p:nvSpPr>
        <p:spPr>
          <a:xfrm>
            <a:off x="428400" y="3128400"/>
            <a:ext cx="25092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55" name="Google Shape;555;p46"/>
          <p:cNvSpPr txBox="1">
            <a:spLocks noGrp="1"/>
          </p:cNvSpPr>
          <p:nvPr>
            <p:ph type="body" idx="3"/>
          </p:nvPr>
        </p:nvSpPr>
        <p:spPr>
          <a:xfrm>
            <a:off x="428400" y="3580503"/>
            <a:ext cx="25092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556" name="Google Shape;556;p46"/>
          <p:cNvCxnSpPr/>
          <p:nvPr/>
        </p:nvCxnSpPr>
        <p:spPr>
          <a:xfrm>
            <a:off x="3204100" y="1875788"/>
            <a:ext cx="0" cy="2114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46"/>
          <p:cNvSpPr txBox="1">
            <a:spLocks noGrp="1"/>
          </p:cNvSpPr>
          <p:nvPr>
            <p:ph type="body" idx="4"/>
          </p:nvPr>
        </p:nvSpPr>
        <p:spPr>
          <a:xfrm>
            <a:off x="3787200" y="1800000"/>
            <a:ext cx="4939200" cy="2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46"/>
          <p:cNvSpPr txBox="1">
            <a:spLocks noGrp="1"/>
          </p:cNvSpPr>
          <p:nvPr>
            <p:ph type="ctrTitle"/>
          </p:nvPr>
        </p:nvSpPr>
        <p:spPr>
          <a:xfrm>
            <a:off x="363600" y="482400"/>
            <a:ext cx="8424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22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>
            <a:spLocks noGrp="1"/>
          </p:cNvSpPr>
          <p:nvPr>
            <p:ph type="pic" idx="2"/>
          </p:nvPr>
        </p:nvSpPr>
        <p:spPr>
          <a:xfrm>
            <a:off x="0" y="7200"/>
            <a:ext cx="516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47"/>
          <p:cNvSpPr txBox="1"/>
          <p:nvPr/>
        </p:nvSpPr>
        <p:spPr>
          <a:xfrm>
            <a:off x="5621960" y="117825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62" name="Google Shape;562;p47"/>
          <p:cNvSpPr txBox="1"/>
          <p:nvPr/>
        </p:nvSpPr>
        <p:spPr>
          <a:xfrm>
            <a:off x="5621961" y="2358275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63" name="Google Shape;563;p47"/>
          <p:cNvSpPr txBox="1"/>
          <p:nvPr/>
        </p:nvSpPr>
        <p:spPr>
          <a:xfrm>
            <a:off x="5621960" y="3553400"/>
            <a:ext cx="315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64" name="Google Shape;564;p47"/>
          <p:cNvSpPr/>
          <p:nvPr/>
        </p:nvSpPr>
        <p:spPr>
          <a:xfrm>
            <a:off x="8779550" y="-47425"/>
            <a:ext cx="364500" cy="520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7"/>
          <p:cNvSpPr txBox="1">
            <a:spLocks noGrp="1"/>
          </p:cNvSpPr>
          <p:nvPr>
            <p:ph type="body" idx="1"/>
          </p:nvPr>
        </p:nvSpPr>
        <p:spPr>
          <a:xfrm>
            <a:off x="5623200" y="1638000"/>
            <a:ext cx="3157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6" name="Google Shape;566;p47"/>
          <p:cNvSpPr txBox="1">
            <a:spLocks noGrp="1"/>
          </p:cNvSpPr>
          <p:nvPr>
            <p:ph type="body" idx="3"/>
          </p:nvPr>
        </p:nvSpPr>
        <p:spPr>
          <a:xfrm>
            <a:off x="5623200" y="2815200"/>
            <a:ext cx="3157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7" name="Google Shape;567;p47"/>
          <p:cNvSpPr txBox="1">
            <a:spLocks noGrp="1"/>
          </p:cNvSpPr>
          <p:nvPr>
            <p:ph type="body" idx="4"/>
          </p:nvPr>
        </p:nvSpPr>
        <p:spPr>
          <a:xfrm>
            <a:off x="5623200" y="4010400"/>
            <a:ext cx="31572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47"/>
          <p:cNvSpPr txBox="1">
            <a:spLocks noGrp="1"/>
          </p:cNvSpPr>
          <p:nvPr>
            <p:ph type="ctrTitle"/>
          </p:nvPr>
        </p:nvSpPr>
        <p:spPr>
          <a:xfrm>
            <a:off x="5536800" y="356400"/>
            <a:ext cx="324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2">
  <p:cSld name="CUSTOM_23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"/>
          <p:cNvSpPr>
            <a:spLocks noGrp="1"/>
          </p:cNvSpPr>
          <p:nvPr>
            <p:ph type="pic" idx="2"/>
          </p:nvPr>
        </p:nvSpPr>
        <p:spPr>
          <a:xfrm>
            <a:off x="-3600" y="7200"/>
            <a:ext cx="3076200" cy="19836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48"/>
          <p:cNvSpPr/>
          <p:nvPr/>
        </p:nvSpPr>
        <p:spPr>
          <a:xfrm>
            <a:off x="3072450" y="341150"/>
            <a:ext cx="5715000" cy="44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8"/>
          <p:cNvSpPr txBox="1"/>
          <p:nvPr/>
        </p:nvSpPr>
        <p:spPr>
          <a:xfrm>
            <a:off x="3401463" y="5020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73" name="Google Shape;573;p48"/>
          <p:cNvSpPr txBox="1"/>
          <p:nvPr/>
        </p:nvSpPr>
        <p:spPr>
          <a:xfrm>
            <a:off x="3401465" y="1508363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74" name="Google Shape;574;p48"/>
          <p:cNvSpPr txBox="1"/>
          <p:nvPr/>
        </p:nvSpPr>
        <p:spPr>
          <a:xfrm>
            <a:off x="3401463" y="2512088"/>
            <a:ext cx="5055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75" name="Google Shape;575;p48"/>
          <p:cNvSpPr txBox="1"/>
          <p:nvPr/>
        </p:nvSpPr>
        <p:spPr>
          <a:xfrm>
            <a:off x="3401479" y="3515813"/>
            <a:ext cx="50559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Address</a:t>
            </a:r>
            <a:endParaRPr>
              <a:solidFill>
                <a:schemeClr val="lt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576" name="Google Shape;576;p48"/>
          <p:cNvSpPr txBox="1">
            <a:spLocks noGrp="1"/>
          </p:cNvSpPr>
          <p:nvPr>
            <p:ph type="body" idx="1"/>
          </p:nvPr>
        </p:nvSpPr>
        <p:spPr>
          <a:xfrm>
            <a:off x="3402000" y="928800"/>
            <a:ext cx="5058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48"/>
          <p:cNvSpPr txBox="1">
            <a:spLocks noGrp="1"/>
          </p:cNvSpPr>
          <p:nvPr>
            <p:ph type="body" idx="3"/>
          </p:nvPr>
        </p:nvSpPr>
        <p:spPr>
          <a:xfrm>
            <a:off x="3402000" y="1933200"/>
            <a:ext cx="5058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48"/>
          <p:cNvSpPr txBox="1">
            <a:spLocks noGrp="1"/>
          </p:cNvSpPr>
          <p:nvPr>
            <p:ph type="body" idx="4"/>
          </p:nvPr>
        </p:nvSpPr>
        <p:spPr>
          <a:xfrm>
            <a:off x="3402000" y="2937600"/>
            <a:ext cx="50580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48"/>
          <p:cNvSpPr txBox="1">
            <a:spLocks noGrp="1"/>
          </p:cNvSpPr>
          <p:nvPr>
            <p:ph type="body" idx="5"/>
          </p:nvPr>
        </p:nvSpPr>
        <p:spPr>
          <a:xfrm>
            <a:off x="3402000" y="3834000"/>
            <a:ext cx="5058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48"/>
          <p:cNvSpPr txBox="1">
            <a:spLocks noGrp="1"/>
          </p:cNvSpPr>
          <p:nvPr>
            <p:ph type="ctrTitle"/>
          </p:nvPr>
        </p:nvSpPr>
        <p:spPr>
          <a:xfrm>
            <a:off x="68400" y="2217600"/>
            <a:ext cx="2948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_14_1">
    <p:bg>
      <p:bgPr>
        <a:solidFill>
          <a:schemeClr val="lt1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title"/>
          </p:nvPr>
        </p:nvSpPr>
        <p:spPr>
          <a:xfrm>
            <a:off x="1508525" y="1977698"/>
            <a:ext cx="61269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anken Grotesk"/>
              <a:buNone/>
              <a:defRPr sz="45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84" name="Google Shape;584;p49"/>
          <p:cNvSpPr txBox="1">
            <a:spLocks noGrp="1"/>
          </p:cNvSpPr>
          <p:nvPr>
            <p:ph type="title" idx="2"/>
          </p:nvPr>
        </p:nvSpPr>
        <p:spPr>
          <a:xfrm>
            <a:off x="1508574" y="2801890"/>
            <a:ext cx="61269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 b="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Medium"/>
              <a:buNone/>
              <a:defRPr sz="14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2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0"/>
          <p:cNvSpPr txBox="1">
            <a:spLocks noGrp="1"/>
          </p:cNvSpPr>
          <p:nvPr>
            <p:ph type="title"/>
          </p:nvPr>
        </p:nvSpPr>
        <p:spPr>
          <a:xfrm>
            <a:off x="350325" y="2288275"/>
            <a:ext cx="42903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50"/>
          <p:cNvSpPr/>
          <p:nvPr/>
        </p:nvSpPr>
        <p:spPr>
          <a:xfrm>
            <a:off x="5394250" y="685950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8" name="Google Shape;588;p50"/>
          <p:cNvSpPr txBox="1">
            <a:spLocks noGrp="1"/>
          </p:cNvSpPr>
          <p:nvPr>
            <p:ph type="body" idx="1"/>
          </p:nvPr>
        </p:nvSpPr>
        <p:spPr>
          <a:xfrm>
            <a:off x="6029100" y="567300"/>
            <a:ext cx="2592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9" name="Google Shape;589;p50"/>
          <p:cNvSpPr/>
          <p:nvPr/>
        </p:nvSpPr>
        <p:spPr>
          <a:xfrm>
            <a:off x="5394300" y="1795175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0" name="Google Shape;590;p50"/>
          <p:cNvSpPr txBox="1">
            <a:spLocks noGrp="1"/>
          </p:cNvSpPr>
          <p:nvPr>
            <p:ph type="body" idx="2"/>
          </p:nvPr>
        </p:nvSpPr>
        <p:spPr>
          <a:xfrm>
            <a:off x="6029132" y="1676528"/>
            <a:ext cx="2592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1" name="Google Shape;591;p50"/>
          <p:cNvSpPr/>
          <p:nvPr/>
        </p:nvSpPr>
        <p:spPr>
          <a:xfrm>
            <a:off x="5394350" y="2904388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2" name="Google Shape;592;p50"/>
          <p:cNvSpPr txBox="1">
            <a:spLocks noGrp="1"/>
          </p:cNvSpPr>
          <p:nvPr>
            <p:ph type="body" idx="3"/>
          </p:nvPr>
        </p:nvSpPr>
        <p:spPr>
          <a:xfrm>
            <a:off x="6029163" y="2785744"/>
            <a:ext cx="2592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3" name="Google Shape;593;p50"/>
          <p:cNvSpPr/>
          <p:nvPr/>
        </p:nvSpPr>
        <p:spPr>
          <a:xfrm>
            <a:off x="5394250" y="4013613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50"/>
          <p:cNvSpPr txBox="1">
            <a:spLocks noGrp="1"/>
          </p:cNvSpPr>
          <p:nvPr>
            <p:ph type="body" idx="4"/>
          </p:nvPr>
        </p:nvSpPr>
        <p:spPr>
          <a:xfrm>
            <a:off x="6029100" y="3894973"/>
            <a:ext cx="2592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5" name="Google Shape;595;p50"/>
          <p:cNvSpPr txBox="1">
            <a:spLocks noGrp="1"/>
          </p:cNvSpPr>
          <p:nvPr>
            <p:ph type="subTitle" idx="5"/>
          </p:nvPr>
        </p:nvSpPr>
        <p:spPr>
          <a:xfrm>
            <a:off x="5450350" y="7509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96" name="Google Shape;596;p50"/>
          <p:cNvSpPr txBox="1">
            <a:spLocks noGrp="1"/>
          </p:cNvSpPr>
          <p:nvPr>
            <p:ph type="subTitle" idx="6"/>
          </p:nvPr>
        </p:nvSpPr>
        <p:spPr>
          <a:xfrm>
            <a:off x="5450450" y="18601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97" name="Google Shape;597;p50"/>
          <p:cNvSpPr txBox="1">
            <a:spLocks noGrp="1"/>
          </p:cNvSpPr>
          <p:nvPr>
            <p:ph type="subTitle" idx="7"/>
          </p:nvPr>
        </p:nvSpPr>
        <p:spPr>
          <a:xfrm>
            <a:off x="5450350" y="29693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598" name="Google Shape;598;p50"/>
          <p:cNvSpPr txBox="1">
            <a:spLocks noGrp="1"/>
          </p:cNvSpPr>
          <p:nvPr>
            <p:ph type="subTitle" idx="8"/>
          </p:nvPr>
        </p:nvSpPr>
        <p:spPr>
          <a:xfrm>
            <a:off x="5450450" y="40785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3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>
            <a:spLocks noGrp="1"/>
          </p:cNvSpPr>
          <p:nvPr>
            <p:ph type="title"/>
          </p:nvPr>
        </p:nvSpPr>
        <p:spPr>
          <a:xfrm>
            <a:off x="350325" y="2288275"/>
            <a:ext cx="42903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51"/>
          <p:cNvSpPr/>
          <p:nvPr/>
        </p:nvSpPr>
        <p:spPr>
          <a:xfrm>
            <a:off x="5391475" y="410375"/>
            <a:ext cx="3360000" cy="9951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2" name="Google Shape;602;p51"/>
          <p:cNvSpPr/>
          <p:nvPr/>
        </p:nvSpPr>
        <p:spPr>
          <a:xfrm>
            <a:off x="5391475" y="1519588"/>
            <a:ext cx="3360000" cy="9951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5391475" y="2628800"/>
            <a:ext cx="3360000" cy="9951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4" name="Google Shape;604;p51"/>
          <p:cNvSpPr/>
          <p:nvPr/>
        </p:nvSpPr>
        <p:spPr>
          <a:xfrm>
            <a:off x="5391475" y="3738050"/>
            <a:ext cx="3360000" cy="9951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5621975" y="681125"/>
            <a:ext cx="453600" cy="453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6" name="Google Shape;606;p51"/>
          <p:cNvSpPr txBox="1">
            <a:spLocks noGrp="1"/>
          </p:cNvSpPr>
          <p:nvPr>
            <p:ph type="body" idx="1"/>
          </p:nvPr>
        </p:nvSpPr>
        <p:spPr>
          <a:xfrm>
            <a:off x="6234687" y="567300"/>
            <a:ext cx="2291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51"/>
          <p:cNvSpPr/>
          <p:nvPr/>
        </p:nvSpPr>
        <p:spPr>
          <a:xfrm>
            <a:off x="5609075" y="1785525"/>
            <a:ext cx="453600" cy="453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8" name="Google Shape;608;p51"/>
          <p:cNvSpPr txBox="1">
            <a:spLocks noGrp="1"/>
          </p:cNvSpPr>
          <p:nvPr>
            <p:ph type="body" idx="2"/>
          </p:nvPr>
        </p:nvSpPr>
        <p:spPr>
          <a:xfrm>
            <a:off x="6227450" y="1671704"/>
            <a:ext cx="2291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51"/>
          <p:cNvSpPr/>
          <p:nvPr/>
        </p:nvSpPr>
        <p:spPr>
          <a:xfrm>
            <a:off x="5609075" y="2894150"/>
            <a:ext cx="453600" cy="453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0" name="Google Shape;610;p51"/>
          <p:cNvSpPr txBox="1">
            <a:spLocks noGrp="1"/>
          </p:cNvSpPr>
          <p:nvPr>
            <p:ph type="body" idx="3"/>
          </p:nvPr>
        </p:nvSpPr>
        <p:spPr>
          <a:xfrm>
            <a:off x="6227450" y="2780333"/>
            <a:ext cx="2291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1"/>
          <p:cNvSpPr/>
          <p:nvPr/>
        </p:nvSpPr>
        <p:spPr>
          <a:xfrm>
            <a:off x="5609075" y="4003963"/>
            <a:ext cx="453600" cy="453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2" name="Google Shape;612;p51"/>
          <p:cNvSpPr txBox="1">
            <a:spLocks noGrp="1"/>
          </p:cNvSpPr>
          <p:nvPr>
            <p:ph type="body" idx="4"/>
          </p:nvPr>
        </p:nvSpPr>
        <p:spPr>
          <a:xfrm>
            <a:off x="6227450" y="3890150"/>
            <a:ext cx="2291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1"/>
          <p:cNvSpPr txBox="1">
            <a:spLocks noGrp="1"/>
          </p:cNvSpPr>
          <p:nvPr>
            <p:ph type="subTitle" idx="5"/>
          </p:nvPr>
        </p:nvSpPr>
        <p:spPr>
          <a:xfrm>
            <a:off x="5678075" y="7509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14" name="Google Shape;614;p51"/>
          <p:cNvSpPr txBox="1">
            <a:spLocks noGrp="1"/>
          </p:cNvSpPr>
          <p:nvPr>
            <p:ph type="subTitle" idx="6"/>
          </p:nvPr>
        </p:nvSpPr>
        <p:spPr>
          <a:xfrm>
            <a:off x="5665175" y="1855288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15" name="Google Shape;615;p51"/>
          <p:cNvSpPr txBox="1">
            <a:spLocks noGrp="1"/>
          </p:cNvSpPr>
          <p:nvPr>
            <p:ph type="subTitle" idx="7"/>
          </p:nvPr>
        </p:nvSpPr>
        <p:spPr>
          <a:xfrm>
            <a:off x="5665175" y="296451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16" name="Google Shape;616;p51"/>
          <p:cNvSpPr txBox="1">
            <a:spLocks noGrp="1"/>
          </p:cNvSpPr>
          <p:nvPr>
            <p:ph type="subTitle" idx="8"/>
          </p:nvPr>
        </p:nvSpPr>
        <p:spPr>
          <a:xfrm>
            <a:off x="5665175" y="4073688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24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2"/>
          <p:cNvSpPr txBox="1">
            <a:spLocks noGrp="1"/>
          </p:cNvSpPr>
          <p:nvPr>
            <p:ph type="title"/>
          </p:nvPr>
        </p:nvSpPr>
        <p:spPr>
          <a:xfrm>
            <a:off x="902250" y="383275"/>
            <a:ext cx="71541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52"/>
          <p:cNvSpPr/>
          <p:nvPr/>
        </p:nvSpPr>
        <p:spPr>
          <a:xfrm>
            <a:off x="3001650" y="1451875"/>
            <a:ext cx="3140700" cy="9951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p52"/>
          <p:cNvSpPr/>
          <p:nvPr/>
        </p:nvSpPr>
        <p:spPr>
          <a:xfrm>
            <a:off x="3001650" y="2561088"/>
            <a:ext cx="3140700" cy="9951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1" name="Google Shape;621;p52"/>
          <p:cNvSpPr/>
          <p:nvPr/>
        </p:nvSpPr>
        <p:spPr>
          <a:xfrm>
            <a:off x="3001650" y="3670300"/>
            <a:ext cx="3140700" cy="9951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2" name="Google Shape;622;p52"/>
          <p:cNvSpPr/>
          <p:nvPr/>
        </p:nvSpPr>
        <p:spPr>
          <a:xfrm>
            <a:off x="3157575" y="1722625"/>
            <a:ext cx="453600" cy="453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3" name="Google Shape;623;p52"/>
          <p:cNvSpPr txBox="1">
            <a:spLocks noGrp="1"/>
          </p:cNvSpPr>
          <p:nvPr>
            <p:ph type="body" idx="1"/>
          </p:nvPr>
        </p:nvSpPr>
        <p:spPr>
          <a:xfrm>
            <a:off x="3683126" y="1608800"/>
            <a:ext cx="2303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52"/>
          <p:cNvSpPr/>
          <p:nvPr/>
        </p:nvSpPr>
        <p:spPr>
          <a:xfrm>
            <a:off x="3144675" y="2827025"/>
            <a:ext cx="453600" cy="453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5" name="Google Shape;625;p52"/>
          <p:cNvSpPr txBox="1">
            <a:spLocks noGrp="1"/>
          </p:cNvSpPr>
          <p:nvPr>
            <p:ph type="body" idx="2"/>
          </p:nvPr>
        </p:nvSpPr>
        <p:spPr>
          <a:xfrm>
            <a:off x="3675850" y="2713200"/>
            <a:ext cx="2303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52"/>
          <p:cNvSpPr/>
          <p:nvPr/>
        </p:nvSpPr>
        <p:spPr>
          <a:xfrm>
            <a:off x="3144675" y="3935650"/>
            <a:ext cx="453600" cy="453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7" name="Google Shape;627;p52"/>
          <p:cNvSpPr txBox="1">
            <a:spLocks noGrp="1"/>
          </p:cNvSpPr>
          <p:nvPr>
            <p:ph type="body" idx="3"/>
          </p:nvPr>
        </p:nvSpPr>
        <p:spPr>
          <a:xfrm>
            <a:off x="3675850" y="3821825"/>
            <a:ext cx="23031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52"/>
          <p:cNvSpPr txBox="1">
            <a:spLocks noGrp="1"/>
          </p:cNvSpPr>
          <p:nvPr>
            <p:ph type="subTitle" idx="4"/>
          </p:nvPr>
        </p:nvSpPr>
        <p:spPr>
          <a:xfrm>
            <a:off x="3213675" y="17875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29" name="Google Shape;629;p52"/>
          <p:cNvSpPr txBox="1">
            <a:spLocks noGrp="1"/>
          </p:cNvSpPr>
          <p:nvPr>
            <p:ph type="subTitle" idx="5"/>
          </p:nvPr>
        </p:nvSpPr>
        <p:spPr>
          <a:xfrm>
            <a:off x="3200775" y="2896788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30" name="Google Shape;630;p52"/>
          <p:cNvSpPr txBox="1">
            <a:spLocks noGrp="1"/>
          </p:cNvSpPr>
          <p:nvPr>
            <p:ph type="subTitle" idx="6"/>
          </p:nvPr>
        </p:nvSpPr>
        <p:spPr>
          <a:xfrm>
            <a:off x="3200775" y="400601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 sz="1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631" name="Google Shape;631;p52"/>
          <p:cNvSpPr/>
          <p:nvPr/>
        </p:nvSpPr>
        <p:spPr>
          <a:xfrm>
            <a:off x="0" y="1451850"/>
            <a:ext cx="341400" cy="3213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2" name="Google Shape;632;p52"/>
          <p:cNvSpPr/>
          <p:nvPr/>
        </p:nvSpPr>
        <p:spPr>
          <a:xfrm>
            <a:off x="8802600" y="1451850"/>
            <a:ext cx="341400" cy="3213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25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3"/>
          <p:cNvSpPr txBox="1">
            <a:spLocks noGrp="1"/>
          </p:cNvSpPr>
          <p:nvPr>
            <p:ph type="title"/>
          </p:nvPr>
        </p:nvSpPr>
        <p:spPr>
          <a:xfrm>
            <a:off x="435325" y="2288275"/>
            <a:ext cx="3907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53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7" name="Google Shape;637;p53"/>
          <p:cNvSpPr txBox="1">
            <a:spLocks noGrp="1"/>
          </p:cNvSpPr>
          <p:nvPr>
            <p:ph type="body" idx="1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3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9" name="Google Shape;639;p53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0" name="Google Shape;640;p53"/>
          <p:cNvSpPr txBox="1">
            <a:spLocks noGrp="1"/>
          </p:cNvSpPr>
          <p:nvPr>
            <p:ph type="body" idx="2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2" name="Google Shape;642;p53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3" name="Google Shape;643;p53"/>
          <p:cNvSpPr txBox="1">
            <a:spLocks noGrp="1"/>
          </p:cNvSpPr>
          <p:nvPr>
            <p:ph type="body" idx="3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53"/>
          <p:cNvSpPr txBox="1">
            <a:spLocks noGrp="1"/>
          </p:cNvSpPr>
          <p:nvPr>
            <p:ph type="subTitle" idx="4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45" name="Google Shape;645;p53"/>
          <p:cNvSpPr txBox="1">
            <a:spLocks noGrp="1"/>
          </p:cNvSpPr>
          <p:nvPr>
            <p:ph type="subTitle" idx="5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46" name="Google Shape;646;p53"/>
          <p:cNvSpPr txBox="1">
            <a:spLocks noGrp="1"/>
          </p:cNvSpPr>
          <p:nvPr>
            <p:ph type="subTitle" idx="6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47" name="Google Shape;647;p53"/>
          <p:cNvSpPr/>
          <p:nvPr/>
        </p:nvSpPr>
        <p:spPr>
          <a:xfrm>
            <a:off x="8262090" y="471425"/>
            <a:ext cx="882300" cy="12462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8" name="Google Shape;648;p53"/>
          <p:cNvSpPr/>
          <p:nvPr/>
        </p:nvSpPr>
        <p:spPr>
          <a:xfrm>
            <a:off x="8260643" y="1952900"/>
            <a:ext cx="882300" cy="12462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9" name="Google Shape;649;p53"/>
          <p:cNvSpPr/>
          <p:nvPr/>
        </p:nvSpPr>
        <p:spPr>
          <a:xfrm>
            <a:off x="8260643" y="3434375"/>
            <a:ext cx="882300" cy="12462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26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4"/>
          <p:cNvSpPr txBox="1">
            <a:spLocks noGrp="1"/>
          </p:cNvSpPr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54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4" name="Google Shape;654;p54"/>
          <p:cNvSpPr txBox="1">
            <a:spLocks noGrp="1"/>
          </p:cNvSpPr>
          <p:nvPr>
            <p:ph type="body" idx="1"/>
          </p:nvPr>
        </p:nvSpPr>
        <p:spPr>
          <a:xfrm>
            <a:off x="1536513" y="29309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4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6" name="Google Shape;656;p54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7" name="Google Shape;657;p54"/>
          <p:cNvSpPr txBox="1">
            <a:spLocks noGrp="1"/>
          </p:cNvSpPr>
          <p:nvPr>
            <p:ph type="body" idx="2"/>
          </p:nvPr>
        </p:nvSpPr>
        <p:spPr>
          <a:xfrm>
            <a:off x="5047088" y="29309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54"/>
          <p:cNvSpPr txBox="1">
            <a:spLocks noGrp="1"/>
          </p:cNvSpPr>
          <p:nvPr>
            <p:ph type="subTitle" idx="3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59" name="Google Shape;659;p54"/>
          <p:cNvSpPr txBox="1">
            <a:spLocks noGrp="1"/>
          </p:cNvSpPr>
          <p:nvPr>
            <p:ph type="subTitle" idx="4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60" name="Google Shape;660;p54"/>
          <p:cNvSpPr/>
          <p:nvPr/>
        </p:nvSpPr>
        <p:spPr>
          <a:xfrm rot="5400000">
            <a:off x="2732150" y="2608125"/>
            <a:ext cx="160200" cy="2848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1" name="Google Shape;661;p54"/>
          <p:cNvSpPr/>
          <p:nvPr/>
        </p:nvSpPr>
        <p:spPr>
          <a:xfrm rot="5400000">
            <a:off x="6247200" y="2608125"/>
            <a:ext cx="160200" cy="2848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27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5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4" name="Google Shape;664;p55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5" name="Google Shape;665;p55"/>
          <p:cNvSpPr txBox="1">
            <a:spLocks noGrp="1"/>
          </p:cNvSpPr>
          <p:nvPr>
            <p:ph type="body" idx="1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55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7" name="Google Shape;667;p55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8" name="Google Shape;668;p55"/>
          <p:cNvSpPr txBox="1">
            <a:spLocks noGrp="1"/>
          </p:cNvSpPr>
          <p:nvPr>
            <p:ph type="body" idx="2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55"/>
          <p:cNvSpPr txBox="1">
            <a:spLocks noGrp="1"/>
          </p:cNvSpPr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55"/>
          <p:cNvSpPr txBox="1">
            <a:spLocks noGrp="1"/>
          </p:cNvSpPr>
          <p:nvPr>
            <p:ph type="subTitle" idx="3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71" name="Google Shape;671;p55"/>
          <p:cNvSpPr txBox="1">
            <a:spLocks noGrp="1"/>
          </p:cNvSpPr>
          <p:nvPr>
            <p:ph type="subTitle" idx="4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72" name="Google Shape;672;p55"/>
          <p:cNvSpPr/>
          <p:nvPr/>
        </p:nvSpPr>
        <p:spPr>
          <a:xfrm rot="5400000">
            <a:off x="-213825" y="2975225"/>
            <a:ext cx="995100" cy="5952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3" name="Google Shape;673;p55"/>
          <p:cNvSpPr/>
          <p:nvPr/>
        </p:nvSpPr>
        <p:spPr>
          <a:xfrm rot="5400000">
            <a:off x="8362800" y="2989450"/>
            <a:ext cx="995100" cy="5952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28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6"/>
          <p:cNvSpPr/>
          <p:nvPr/>
        </p:nvSpPr>
        <p:spPr>
          <a:xfrm>
            <a:off x="6945300" y="0"/>
            <a:ext cx="2198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6" name="Google Shape;676;p56"/>
          <p:cNvSpPr/>
          <p:nvPr/>
        </p:nvSpPr>
        <p:spPr>
          <a:xfrm>
            <a:off x="4902600" y="2628825"/>
            <a:ext cx="3358800" cy="99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56"/>
          <p:cNvSpPr txBox="1">
            <a:spLocks noGrp="1"/>
          </p:cNvSpPr>
          <p:nvPr>
            <p:ph type="title"/>
          </p:nvPr>
        </p:nvSpPr>
        <p:spPr>
          <a:xfrm>
            <a:off x="723225" y="2288275"/>
            <a:ext cx="35163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56"/>
          <p:cNvSpPr/>
          <p:nvPr/>
        </p:nvSpPr>
        <p:spPr>
          <a:xfrm>
            <a:off x="4902600" y="410375"/>
            <a:ext cx="3358800" cy="99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9" name="Google Shape;679;p56"/>
          <p:cNvSpPr/>
          <p:nvPr/>
        </p:nvSpPr>
        <p:spPr>
          <a:xfrm>
            <a:off x="4902600" y="1519588"/>
            <a:ext cx="3358800" cy="99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0" name="Google Shape;680;p56"/>
          <p:cNvSpPr/>
          <p:nvPr/>
        </p:nvSpPr>
        <p:spPr>
          <a:xfrm>
            <a:off x="4902600" y="3738050"/>
            <a:ext cx="3358800" cy="99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1" name="Google Shape;681;p56"/>
          <p:cNvSpPr/>
          <p:nvPr/>
        </p:nvSpPr>
        <p:spPr>
          <a:xfrm>
            <a:off x="5058525" y="681125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2" name="Google Shape;682;p56"/>
          <p:cNvSpPr txBox="1">
            <a:spLocks noGrp="1"/>
          </p:cNvSpPr>
          <p:nvPr>
            <p:ph type="body" idx="1"/>
          </p:nvPr>
        </p:nvSpPr>
        <p:spPr>
          <a:xfrm>
            <a:off x="5697100" y="564300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3" name="Google Shape;683;p56"/>
          <p:cNvSpPr/>
          <p:nvPr/>
        </p:nvSpPr>
        <p:spPr>
          <a:xfrm>
            <a:off x="5045625" y="1785525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4" name="Google Shape;684;p56"/>
          <p:cNvSpPr txBox="1">
            <a:spLocks noGrp="1"/>
          </p:cNvSpPr>
          <p:nvPr>
            <p:ph type="body" idx="2"/>
          </p:nvPr>
        </p:nvSpPr>
        <p:spPr>
          <a:xfrm>
            <a:off x="5697100" y="1668703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56"/>
          <p:cNvSpPr/>
          <p:nvPr/>
        </p:nvSpPr>
        <p:spPr>
          <a:xfrm>
            <a:off x="5045625" y="2894150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6" name="Google Shape;686;p56"/>
          <p:cNvSpPr txBox="1">
            <a:spLocks noGrp="1"/>
          </p:cNvSpPr>
          <p:nvPr>
            <p:ph type="body" idx="3"/>
          </p:nvPr>
        </p:nvSpPr>
        <p:spPr>
          <a:xfrm>
            <a:off x="5697100" y="2777332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6"/>
          <p:cNvSpPr/>
          <p:nvPr/>
        </p:nvSpPr>
        <p:spPr>
          <a:xfrm>
            <a:off x="5045625" y="4003963"/>
            <a:ext cx="453600" cy="453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8" name="Google Shape;688;p56"/>
          <p:cNvSpPr txBox="1">
            <a:spLocks noGrp="1"/>
          </p:cNvSpPr>
          <p:nvPr>
            <p:ph type="body" idx="4"/>
          </p:nvPr>
        </p:nvSpPr>
        <p:spPr>
          <a:xfrm>
            <a:off x="5697100" y="3887148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6"/>
          <p:cNvSpPr txBox="1">
            <a:spLocks noGrp="1"/>
          </p:cNvSpPr>
          <p:nvPr>
            <p:ph type="subTitle" idx="5"/>
          </p:nvPr>
        </p:nvSpPr>
        <p:spPr>
          <a:xfrm>
            <a:off x="5101725" y="18553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90" name="Google Shape;690;p56"/>
          <p:cNvSpPr txBox="1">
            <a:spLocks noGrp="1"/>
          </p:cNvSpPr>
          <p:nvPr>
            <p:ph type="subTitle" idx="6"/>
          </p:nvPr>
        </p:nvSpPr>
        <p:spPr>
          <a:xfrm>
            <a:off x="5114625" y="29645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91" name="Google Shape;691;p56"/>
          <p:cNvSpPr txBox="1">
            <a:spLocks noGrp="1"/>
          </p:cNvSpPr>
          <p:nvPr>
            <p:ph type="subTitle" idx="7"/>
          </p:nvPr>
        </p:nvSpPr>
        <p:spPr>
          <a:xfrm>
            <a:off x="5114625" y="7460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692" name="Google Shape;692;p56"/>
          <p:cNvSpPr txBox="1">
            <a:spLocks noGrp="1"/>
          </p:cNvSpPr>
          <p:nvPr>
            <p:ph type="subTitle" idx="8"/>
          </p:nvPr>
        </p:nvSpPr>
        <p:spPr>
          <a:xfrm>
            <a:off x="5101725" y="40737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29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7"/>
          <p:cNvSpPr/>
          <p:nvPr/>
        </p:nvSpPr>
        <p:spPr>
          <a:xfrm>
            <a:off x="0" y="3591725"/>
            <a:ext cx="9144000" cy="155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95" name="Google Shape;695;p57"/>
          <p:cNvSpPr txBox="1">
            <a:spLocks noGrp="1"/>
          </p:cNvSpPr>
          <p:nvPr>
            <p:ph type="title"/>
          </p:nvPr>
        </p:nvSpPr>
        <p:spPr>
          <a:xfrm>
            <a:off x="1399175" y="383275"/>
            <a:ext cx="61602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57"/>
          <p:cNvSpPr/>
          <p:nvPr/>
        </p:nvSpPr>
        <p:spPr>
          <a:xfrm>
            <a:off x="4683025" y="1795650"/>
            <a:ext cx="2876400" cy="93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7" name="Google Shape;697;p57"/>
          <p:cNvSpPr/>
          <p:nvPr/>
        </p:nvSpPr>
        <p:spPr>
          <a:xfrm>
            <a:off x="4863312" y="1982250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8" name="Google Shape;698;p57"/>
          <p:cNvSpPr txBox="1">
            <a:spLocks noGrp="1"/>
          </p:cNvSpPr>
          <p:nvPr>
            <p:ph type="body" idx="1"/>
          </p:nvPr>
        </p:nvSpPr>
        <p:spPr>
          <a:xfrm>
            <a:off x="5559500" y="1942800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7"/>
          <p:cNvSpPr txBox="1">
            <a:spLocks noGrp="1"/>
          </p:cNvSpPr>
          <p:nvPr>
            <p:ph type="subTitle" idx="2"/>
          </p:nvPr>
        </p:nvSpPr>
        <p:spPr>
          <a:xfrm>
            <a:off x="4975500" y="21033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00" name="Google Shape;700;p57"/>
          <p:cNvSpPr/>
          <p:nvPr/>
        </p:nvSpPr>
        <p:spPr>
          <a:xfrm>
            <a:off x="4683025" y="3095750"/>
            <a:ext cx="2876400" cy="93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1" name="Google Shape;701;p57"/>
          <p:cNvSpPr/>
          <p:nvPr/>
        </p:nvSpPr>
        <p:spPr>
          <a:xfrm>
            <a:off x="4863312" y="3282350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2" name="Google Shape;702;p57"/>
          <p:cNvSpPr txBox="1">
            <a:spLocks noGrp="1"/>
          </p:cNvSpPr>
          <p:nvPr>
            <p:ph type="subTitle" idx="3"/>
          </p:nvPr>
        </p:nvSpPr>
        <p:spPr>
          <a:xfrm>
            <a:off x="4975500" y="34034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03" name="Google Shape;703;p57"/>
          <p:cNvSpPr txBox="1">
            <a:spLocks noGrp="1"/>
          </p:cNvSpPr>
          <p:nvPr>
            <p:ph type="body" idx="4"/>
          </p:nvPr>
        </p:nvSpPr>
        <p:spPr>
          <a:xfrm>
            <a:off x="5559500" y="3262700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57"/>
          <p:cNvSpPr/>
          <p:nvPr/>
        </p:nvSpPr>
        <p:spPr>
          <a:xfrm>
            <a:off x="1399175" y="1795650"/>
            <a:ext cx="2876400" cy="93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5" name="Google Shape;705;p57"/>
          <p:cNvSpPr/>
          <p:nvPr/>
        </p:nvSpPr>
        <p:spPr>
          <a:xfrm>
            <a:off x="1579462" y="1982250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6" name="Google Shape;706;p57"/>
          <p:cNvSpPr txBox="1">
            <a:spLocks noGrp="1"/>
          </p:cNvSpPr>
          <p:nvPr>
            <p:ph type="body" idx="5"/>
          </p:nvPr>
        </p:nvSpPr>
        <p:spPr>
          <a:xfrm>
            <a:off x="2275650" y="1942800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57"/>
          <p:cNvSpPr/>
          <p:nvPr/>
        </p:nvSpPr>
        <p:spPr>
          <a:xfrm>
            <a:off x="1399175" y="3095750"/>
            <a:ext cx="2876400" cy="939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57"/>
          <p:cNvSpPr/>
          <p:nvPr/>
        </p:nvSpPr>
        <p:spPr>
          <a:xfrm>
            <a:off x="1579462" y="3282350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9" name="Google Shape;709;p57"/>
          <p:cNvSpPr txBox="1">
            <a:spLocks noGrp="1"/>
          </p:cNvSpPr>
          <p:nvPr>
            <p:ph type="body" idx="6"/>
          </p:nvPr>
        </p:nvSpPr>
        <p:spPr>
          <a:xfrm>
            <a:off x="2275650" y="3242900"/>
            <a:ext cx="1780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7"/>
          </p:nvPr>
        </p:nvSpPr>
        <p:spPr>
          <a:xfrm>
            <a:off x="1691650" y="21033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8"/>
          </p:nvPr>
        </p:nvSpPr>
        <p:spPr>
          <a:xfrm>
            <a:off x="1691650" y="34034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DM Sans SemiBold"/>
              <a:buNone/>
              <a:defRPr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0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 txBox="1">
            <a:spLocks noGrp="1"/>
          </p:cNvSpPr>
          <p:nvPr>
            <p:ph type="title"/>
          </p:nvPr>
        </p:nvSpPr>
        <p:spPr>
          <a:xfrm>
            <a:off x="4928100" y="578138"/>
            <a:ext cx="3156600" cy="14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580288" y="1286250"/>
            <a:ext cx="2857500" cy="9906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5" name="Google Shape;715;p58"/>
          <p:cNvSpPr/>
          <p:nvPr/>
        </p:nvSpPr>
        <p:spPr>
          <a:xfrm>
            <a:off x="1726150" y="825025"/>
            <a:ext cx="565800" cy="565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6" name="Google Shape;716;p58"/>
          <p:cNvSpPr txBox="1">
            <a:spLocks noGrp="1"/>
          </p:cNvSpPr>
          <p:nvPr>
            <p:ph type="body" idx="1"/>
          </p:nvPr>
        </p:nvSpPr>
        <p:spPr>
          <a:xfrm>
            <a:off x="728838" y="1425413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907688" y="2426350"/>
            <a:ext cx="2857500" cy="9906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8" name="Google Shape;718;p58"/>
          <p:cNvSpPr/>
          <p:nvPr/>
        </p:nvSpPr>
        <p:spPr>
          <a:xfrm>
            <a:off x="4053550" y="1965125"/>
            <a:ext cx="565800" cy="565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9" name="Google Shape;719;p58"/>
          <p:cNvSpPr txBox="1">
            <a:spLocks noGrp="1"/>
          </p:cNvSpPr>
          <p:nvPr>
            <p:ph type="body" idx="2"/>
          </p:nvPr>
        </p:nvSpPr>
        <p:spPr>
          <a:xfrm>
            <a:off x="3056238" y="2565513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58"/>
          <p:cNvSpPr/>
          <p:nvPr/>
        </p:nvSpPr>
        <p:spPr>
          <a:xfrm>
            <a:off x="5227188" y="3574750"/>
            <a:ext cx="2857500" cy="9906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1" name="Google Shape;721;p58"/>
          <p:cNvSpPr/>
          <p:nvPr/>
        </p:nvSpPr>
        <p:spPr>
          <a:xfrm>
            <a:off x="6373050" y="3113525"/>
            <a:ext cx="565800" cy="565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2" name="Google Shape;722;p58"/>
          <p:cNvSpPr txBox="1">
            <a:spLocks noGrp="1"/>
          </p:cNvSpPr>
          <p:nvPr>
            <p:ph type="body" idx="3"/>
          </p:nvPr>
        </p:nvSpPr>
        <p:spPr>
          <a:xfrm>
            <a:off x="5375738" y="3713913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3" name="Google Shape;723;p58"/>
          <p:cNvSpPr txBox="1">
            <a:spLocks noGrp="1"/>
          </p:cNvSpPr>
          <p:nvPr>
            <p:ph type="subTitle" idx="4"/>
          </p:nvPr>
        </p:nvSpPr>
        <p:spPr>
          <a:xfrm>
            <a:off x="1838338" y="9460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24" name="Google Shape;724;p58"/>
          <p:cNvSpPr txBox="1">
            <a:spLocks noGrp="1"/>
          </p:cNvSpPr>
          <p:nvPr>
            <p:ph type="subTitle" idx="5"/>
          </p:nvPr>
        </p:nvSpPr>
        <p:spPr>
          <a:xfrm>
            <a:off x="4165738" y="20861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25" name="Google Shape;725;p58"/>
          <p:cNvSpPr txBox="1">
            <a:spLocks noGrp="1"/>
          </p:cNvSpPr>
          <p:nvPr>
            <p:ph type="subTitle" idx="6"/>
          </p:nvPr>
        </p:nvSpPr>
        <p:spPr>
          <a:xfrm>
            <a:off x="6485238" y="32345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SemiBold"/>
              <a:buNone/>
              <a:defRPr sz="14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SemiBold"/>
              <a:buNone/>
              <a:defRPr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9"/>
          <p:cNvSpPr/>
          <p:nvPr/>
        </p:nvSpPr>
        <p:spPr>
          <a:xfrm>
            <a:off x="6700725" y="0"/>
            <a:ext cx="2443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8" name="Google Shape;728;p59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9" name="Google Shape;729;p59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0" name="Google Shape;730;p59"/>
          <p:cNvSpPr txBox="1">
            <a:spLocks noGrp="1"/>
          </p:cNvSpPr>
          <p:nvPr>
            <p:ph type="body" idx="1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9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2" name="Google Shape;732;p59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3" name="Google Shape;733;p59"/>
          <p:cNvSpPr txBox="1">
            <a:spLocks noGrp="1"/>
          </p:cNvSpPr>
          <p:nvPr>
            <p:ph type="body" idx="2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59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5" name="Google Shape;735;p59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6" name="Google Shape;736;p59"/>
          <p:cNvSpPr txBox="1">
            <a:spLocks noGrp="1"/>
          </p:cNvSpPr>
          <p:nvPr>
            <p:ph type="body" idx="3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59"/>
          <p:cNvSpPr txBox="1">
            <a:spLocks noGrp="1"/>
          </p:cNvSpPr>
          <p:nvPr>
            <p:ph type="title"/>
          </p:nvPr>
        </p:nvSpPr>
        <p:spPr>
          <a:xfrm>
            <a:off x="491350" y="2288850"/>
            <a:ext cx="3907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59"/>
          <p:cNvSpPr txBox="1">
            <a:spLocks noGrp="1"/>
          </p:cNvSpPr>
          <p:nvPr>
            <p:ph type="subTitle" idx="4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39" name="Google Shape;739;p59"/>
          <p:cNvSpPr txBox="1">
            <a:spLocks noGrp="1"/>
          </p:cNvSpPr>
          <p:nvPr>
            <p:ph type="subTitle" idx="5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40" name="Google Shape;740;p59"/>
          <p:cNvSpPr txBox="1">
            <a:spLocks noGrp="1"/>
          </p:cNvSpPr>
          <p:nvPr>
            <p:ph type="subTitle" idx="6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2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0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3" name="Google Shape;743;p60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60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6" name="Google Shape;746;p60"/>
          <p:cNvSpPr txBox="1">
            <a:spLocks noGrp="1"/>
          </p:cNvSpPr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60"/>
          <p:cNvSpPr txBox="1">
            <a:spLocks noGrp="1"/>
          </p:cNvSpPr>
          <p:nvPr>
            <p:ph type="subTitle" idx="1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60"/>
          <p:cNvSpPr txBox="1">
            <a:spLocks noGrp="1"/>
          </p:cNvSpPr>
          <p:nvPr>
            <p:ph type="subTitle" idx="2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60"/>
          <p:cNvSpPr/>
          <p:nvPr/>
        </p:nvSpPr>
        <p:spPr>
          <a:xfrm rot="5400000">
            <a:off x="2684100" y="3586425"/>
            <a:ext cx="265200" cy="2848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60"/>
          <p:cNvSpPr/>
          <p:nvPr/>
        </p:nvSpPr>
        <p:spPr>
          <a:xfrm rot="5400000">
            <a:off x="6194700" y="3586425"/>
            <a:ext cx="265200" cy="28488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60"/>
          <p:cNvSpPr txBox="1">
            <a:spLocks noGrp="1"/>
          </p:cNvSpPr>
          <p:nvPr>
            <p:ph type="body" idx="3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0"/>
          <p:cNvSpPr txBox="1">
            <a:spLocks noGrp="1"/>
          </p:cNvSpPr>
          <p:nvPr>
            <p:ph type="body" idx="4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33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1"/>
          <p:cNvSpPr txBox="1">
            <a:spLocks noGrp="1"/>
          </p:cNvSpPr>
          <p:nvPr>
            <p:ph type="title"/>
          </p:nvPr>
        </p:nvSpPr>
        <p:spPr>
          <a:xfrm>
            <a:off x="2231850" y="522951"/>
            <a:ext cx="48279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61"/>
          <p:cNvSpPr/>
          <p:nvPr/>
        </p:nvSpPr>
        <p:spPr>
          <a:xfrm>
            <a:off x="2461500" y="2176813"/>
            <a:ext cx="4221000" cy="9255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6" name="Google Shape;756;p61"/>
          <p:cNvSpPr/>
          <p:nvPr/>
        </p:nvSpPr>
        <p:spPr>
          <a:xfrm>
            <a:off x="3161700" y="2176813"/>
            <a:ext cx="3520800" cy="92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7" name="Google Shape;757;p61"/>
          <p:cNvSpPr/>
          <p:nvPr/>
        </p:nvSpPr>
        <p:spPr>
          <a:xfrm>
            <a:off x="3313008" y="2403008"/>
            <a:ext cx="497700" cy="4977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8" name="Google Shape;758;p61"/>
          <p:cNvSpPr txBox="1">
            <a:spLocks noGrp="1"/>
          </p:cNvSpPr>
          <p:nvPr>
            <p:ph type="body" idx="1"/>
          </p:nvPr>
        </p:nvSpPr>
        <p:spPr>
          <a:xfrm>
            <a:off x="4017000" y="2378413"/>
            <a:ext cx="24693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1"/>
          <p:cNvSpPr/>
          <p:nvPr/>
        </p:nvSpPr>
        <p:spPr>
          <a:xfrm>
            <a:off x="2461500" y="3617888"/>
            <a:ext cx="4221000" cy="9255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0" name="Google Shape;760;p61"/>
          <p:cNvSpPr/>
          <p:nvPr/>
        </p:nvSpPr>
        <p:spPr>
          <a:xfrm>
            <a:off x="2461500" y="3617888"/>
            <a:ext cx="3520800" cy="925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1" name="Google Shape;761;p61"/>
          <p:cNvSpPr/>
          <p:nvPr/>
        </p:nvSpPr>
        <p:spPr>
          <a:xfrm>
            <a:off x="2635258" y="3844083"/>
            <a:ext cx="497700" cy="4977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2" name="Google Shape;762;p61"/>
          <p:cNvSpPr txBox="1">
            <a:spLocks noGrp="1"/>
          </p:cNvSpPr>
          <p:nvPr>
            <p:ph type="body" idx="2"/>
          </p:nvPr>
        </p:nvSpPr>
        <p:spPr>
          <a:xfrm>
            <a:off x="3339250" y="3819488"/>
            <a:ext cx="24693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1"/>
          <p:cNvSpPr txBox="1">
            <a:spLocks noGrp="1"/>
          </p:cNvSpPr>
          <p:nvPr>
            <p:ph type="subTitle" idx="3"/>
          </p:nvPr>
        </p:nvSpPr>
        <p:spPr>
          <a:xfrm>
            <a:off x="3384400" y="2472763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64" name="Google Shape;764;p61"/>
          <p:cNvSpPr txBox="1">
            <a:spLocks noGrp="1"/>
          </p:cNvSpPr>
          <p:nvPr>
            <p:ph type="subTitle" idx="4"/>
          </p:nvPr>
        </p:nvSpPr>
        <p:spPr>
          <a:xfrm>
            <a:off x="2706650" y="3913838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 SemiBold"/>
              <a:buNone/>
              <a:defRPr sz="1400">
                <a:solidFill>
                  <a:schemeClr val="l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>
            <a:endParaRPr/>
          </a:p>
        </p:txBody>
      </p:sp>
      <p:sp>
        <p:nvSpPr>
          <p:cNvPr id="765" name="Google Shape;765;p61"/>
          <p:cNvSpPr/>
          <p:nvPr/>
        </p:nvSpPr>
        <p:spPr>
          <a:xfrm rot="5400000">
            <a:off x="6930650" y="2311050"/>
            <a:ext cx="2358000" cy="20997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6" name="Google Shape;766;p61"/>
          <p:cNvSpPr/>
          <p:nvPr/>
        </p:nvSpPr>
        <p:spPr>
          <a:xfrm rot="5400000">
            <a:off x="-137700" y="2318650"/>
            <a:ext cx="2375100" cy="20997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4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2"/>
          <p:cNvSpPr txBox="1">
            <a:spLocks noGrp="1"/>
          </p:cNvSpPr>
          <p:nvPr>
            <p:ph type="title"/>
          </p:nvPr>
        </p:nvSpPr>
        <p:spPr>
          <a:xfrm>
            <a:off x="1649100" y="657388"/>
            <a:ext cx="58458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62"/>
          <p:cNvSpPr/>
          <p:nvPr/>
        </p:nvSpPr>
        <p:spPr>
          <a:xfrm>
            <a:off x="1649100" y="2299363"/>
            <a:ext cx="5845800" cy="9354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0" name="Google Shape;770;p62"/>
          <p:cNvSpPr/>
          <p:nvPr/>
        </p:nvSpPr>
        <p:spPr>
          <a:xfrm>
            <a:off x="1649204" y="2299363"/>
            <a:ext cx="2922900" cy="9354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1" name="Google Shape;771;p62"/>
          <p:cNvSpPr txBox="1">
            <a:spLocks noGrp="1"/>
          </p:cNvSpPr>
          <p:nvPr>
            <p:ph type="body" idx="1"/>
          </p:nvPr>
        </p:nvSpPr>
        <p:spPr>
          <a:xfrm>
            <a:off x="1862500" y="2479663"/>
            <a:ext cx="2496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2"/>
          <p:cNvSpPr txBox="1">
            <a:spLocks noGrp="1"/>
          </p:cNvSpPr>
          <p:nvPr>
            <p:ph type="body" idx="2"/>
          </p:nvPr>
        </p:nvSpPr>
        <p:spPr>
          <a:xfrm>
            <a:off x="4779025" y="2479663"/>
            <a:ext cx="2496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2"/>
          <p:cNvSpPr/>
          <p:nvPr/>
        </p:nvSpPr>
        <p:spPr>
          <a:xfrm>
            <a:off x="2" y="2299375"/>
            <a:ext cx="221400" cy="935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4" name="Google Shape;774;p62"/>
          <p:cNvSpPr/>
          <p:nvPr/>
        </p:nvSpPr>
        <p:spPr>
          <a:xfrm>
            <a:off x="8922602" y="2299375"/>
            <a:ext cx="221400" cy="9354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5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3"/>
          <p:cNvSpPr/>
          <p:nvPr/>
        </p:nvSpPr>
        <p:spPr>
          <a:xfrm>
            <a:off x="2466750" y="1824250"/>
            <a:ext cx="4210500" cy="2331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7" name="Google Shape;777;p63"/>
          <p:cNvSpPr txBox="1">
            <a:spLocks noGrp="1"/>
          </p:cNvSpPr>
          <p:nvPr>
            <p:ph type="title"/>
          </p:nvPr>
        </p:nvSpPr>
        <p:spPr>
          <a:xfrm>
            <a:off x="2150700" y="471650"/>
            <a:ext cx="4842600" cy="1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2466750" y="1824250"/>
            <a:ext cx="4210500" cy="11655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9" name="Google Shape;779;p63"/>
          <p:cNvSpPr txBox="1">
            <a:spLocks noGrp="1"/>
          </p:cNvSpPr>
          <p:nvPr>
            <p:ph type="body" idx="1"/>
          </p:nvPr>
        </p:nvSpPr>
        <p:spPr>
          <a:xfrm>
            <a:off x="2753100" y="1941280"/>
            <a:ext cx="36378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63"/>
          <p:cNvSpPr txBox="1">
            <a:spLocks noGrp="1"/>
          </p:cNvSpPr>
          <p:nvPr>
            <p:ph type="body" idx="2"/>
          </p:nvPr>
        </p:nvSpPr>
        <p:spPr>
          <a:xfrm>
            <a:off x="2753100" y="3100921"/>
            <a:ext cx="36378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63"/>
          <p:cNvSpPr/>
          <p:nvPr/>
        </p:nvSpPr>
        <p:spPr>
          <a:xfrm>
            <a:off x="0" y="1824250"/>
            <a:ext cx="221400" cy="2331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2" name="Google Shape;782;p63"/>
          <p:cNvSpPr/>
          <p:nvPr/>
        </p:nvSpPr>
        <p:spPr>
          <a:xfrm>
            <a:off x="8922600" y="1824250"/>
            <a:ext cx="221400" cy="23313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36"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/>
          <p:cNvSpPr/>
          <p:nvPr/>
        </p:nvSpPr>
        <p:spPr>
          <a:xfrm>
            <a:off x="1961813" y="2373675"/>
            <a:ext cx="2442600" cy="99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5" name="Google Shape;785;p64"/>
          <p:cNvSpPr txBox="1">
            <a:spLocks noGrp="1"/>
          </p:cNvSpPr>
          <p:nvPr>
            <p:ph type="body" idx="1"/>
          </p:nvPr>
        </p:nvSpPr>
        <p:spPr>
          <a:xfrm>
            <a:off x="2165663" y="2516625"/>
            <a:ext cx="203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64"/>
          <p:cNvSpPr/>
          <p:nvPr/>
        </p:nvSpPr>
        <p:spPr>
          <a:xfrm>
            <a:off x="936400" y="2373675"/>
            <a:ext cx="1025400" cy="9951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7" name="Google Shape;787;p64"/>
          <p:cNvSpPr/>
          <p:nvPr/>
        </p:nvSpPr>
        <p:spPr>
          <a:xfrm>
            <a:off x="1154938" y="2636650"/>
            <a:ext cx="588324" cy="469158"/>
          </a:xfrm>
          <a:custGeom>
            <a:avLst/>
            <a:gdLst/>
            <a:ahLst/>
            <a:cxnLst/>
            <a:rect l="l" t="t" r="r" b="b"/>
            <a:pathLst>
              <a:path w="36440" h="29059" extrusionOk="0">
                <a:moveTo>
                  <a:pt x="30766" y="0"/>
                </a:moveTo>
                <a:lnTo>
                  <a:pt x="13056" y="17710"/>
                </a:lnTo>
                <a:lnTo>
                  <a:pt x="5675" y="10328"/>
                </a:lnTo>
                <a:lnTo>
                  <a:pt x="0" y="16002"/>
                </a:lnTo>
                <a:lnTo>
                  <a:pt x="13056" y="29058"/>
                </a:lnTo>
                <a:lnTo>
                  <a:pt x="36440" y="5675"/>
                </a:lnTo>
                <a:lnTo>
                  <a:pt x="307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4"/>
          <p:cNvSpPr/>
          <p:nvPr/>
        </p:nvSpPr>
        <p:spPr>
          <a:xfrm>
            <a:off x="4739588" y="2373675"/>
            <a:ext cx="1025400" cy="9951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9" name="Google Shape;789;p64"/>
          <p:cNvSpPr/>
          <p:nvPr/>
        </p:nvSpPr>
        <p:spPr>
          <a:xfrm>
            <a:off x="4949312" y="2576963"/>
            <a:ext cx="588285" cy="588518"/>
          </a:xfrm>
          <a:custGeom>
            <a:avLst/>
            <a:gdLst/>
            <a:ahLst/>
            <a:cxnLst/>
            <a:rect l="l" t="t" r="r" b="b"/>
            <a:pathLst>
              <a:path w="40425" h="40441" extrusionOk="0">
                <a:moveTo>
                  <a:pt x="8705" y="0"/>
                </a:moveTo>
                <a:lnTo>
                  <a:pt x="1" y="8705"/>
                </a:lnTo>
                <a:lnTo>
                  <a:pt x="11517" y="20221"/>
                </a:lnTo>
                <a:lnTo>
                  <a:pt x="1" y="31720"/>
                </a:lnTo>
                <a:lnTo>
                  <a:pt x="8705" y="40441"/>
                </a:lnTo>
                <a:lnTo>
                  <a:pt x="20221" y="28925"/>
                </a:lnTo>
                <a:lnTo>
                  <a:pt x="31720" y="40441"/>
                </a:lnTo>
                <a:lnTo>
                  <a:pt x="40424" y="31720"/>
                </a:lnTo>
                <a:lnTo>
                  <a:pt x="28925" y="20221"/>
                </a:lnTo>
                <a:lnTo>
                  <a:pt x="40424" y="8705"/>
                </a:lnTo>
                <a:lnTo>
                  <a:pt x="31720" y="0"/>
                </a:lnTo>
                <a:lnTo>
                  <a:pt x="20221" y="11517"/>
                </a:lnTo>
                <a:lnTo>
                  <a:pt x="87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64"/>
          <p:cNvSpPr txBox="1">
            <a:spLocks noGrp="1"/>
          </p:cNvSpPr>
          <p:nvPr>
            <p:ph type="title"/>
          </p:nvPr>
        </p:nvSpPr>
        <p:spPr>
          <a:xfrm>
            <a:off x="1638150" y="738850"/>
            <a:ext cx="58677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64"/>
          <p:cNvSpPr/>
          <p:nvPr/>
        </p:nvSpPr>
        <p:spPr>
          <a:xfrm>
            <a:off x="5764988" y="2373675"/>
            <a:ext cx="2442600" cy="995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2" name="Google Shape;792;p64"/>
          <p:cNvSpPr txBox="1">
            <a:spLocks noGrp="1"/>
          </p:cNvSpPr>
          <p:nvPr>
            <p:ph type="body" idx="2"/>
          </p:nvPr>
        </p:nvSpPr>
        <p:spPr>
          <a:xfrm>
            <a:off x="5968838" y="2516625"/>
            <a:ext cx="20349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anuelemusto/F1LiveBotIot/tree/ma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65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700" y="1484888"/>
            <a:ext cx="3280500" cy="2191374"/>
          </a:xfrm>
          <a:prstGeom prst="rect">
            <a:avLst/>
          </a:prstGeom>
        </p:spPr>
      </p:pic>
      <p:sp>
        <p:nvSpPr>
          <p:cNvPr id="798" name="Google Shape;798;p65"/>
          <p:cNvSpPr txBox="1">
            <a:spLocks noGrp="1"/>
          </p:cNvSpPr>
          <p:nvPr>
            <p:ph type="ctrTitle"/>
          </p:nvPr>
        </p:nvSpPr>
        <p:spPr>
          <a:xfrm>
            <a:off x="446400" y="622800"/>
            <a:ext cx="502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F1 Live Bot: Real-Time Formula 1 Race Updates on Telegram</a:t>
            </a:r>
            <a:endParaRPr/>
          </a:p>
        </p:txBody>
      </p:sp>
      <p:sp>
        <p:nvSpPr>
          <p:cNvPr id="799" name="Google Shape;799;p65"/>
          <p:cNvSpPr txBox="1">
            <a:spLocks noGrp="1"/>
          </p:cNvSpPr>
          <p:nvPr>
            <p:ph type="body" idx="1"/>
          </p:nvPr>
        </p:nvSpPr>
        <p:spPr>
          <a:xfrm>
            <a:off x="446400" y="1519200"/>
            <a:ext cx="5022000" cy="29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F1 Live Bot: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Updates</a:t>
            </a:r>
            <a:r>
              <a:rPr lang="en-US" dirty="0"/>
              <a:t> Receive live race standings and lap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Telegram Integration</a:t>
            </a:r>
            <a:r>
              <a:rPr lang="en-US" dirty="0"/>
              <a:t> Updates delivered directly to your Telegram chat.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Race Simulation</a:t>
            </a:r>
            <a:r>
              <a:rPr lang="en-US" dirty="0"/>
              <a:t> Test mode to simulate historical races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Updates</a:t>
            </a:r>
            <a:r>
              <a:rPr lang="en-US" dirty="0"/>
              <a:t> Messages update in place for a clean chat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6"/>
          <p:cNvSpPr txBox="1">
            <a:spLocks noGrp="1"/>
          </p:cNvSpPr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How It Works</a:t>
            </a:r>
          </a:p>
        </p:txBody>
      </p:sp>
      <p:sp>
        <p:nvSpPr>
          <p:cNvPr id="805" name="Google Shape;805;p66"/>
          <p:cNvSpPr txBox="1">
            <a:spLocks noGrp="1"/>
          </p:cNvSpPr>
          <p:nvPr>
            <p:ph type="body" idx="1"/>
          </p:nvPr>
        </p:nvSpPr>
        <p:spPr>
          <a:xfrm>
            <a:off x="383463" y="1612525"/>
            <a:ext cx="39165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Start the System</a:t>
            </a:r>
            <a:r>
              <a:rPr lang="en-US" dirty="0"/>
              <a:t> Deploy the Docker containers with your configuration.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Connect Telegram</a:t>
            </a:r>
            <a:r>
              <a:rPr lang="en-US" dirty="0"/>
              <a:t> Link your Telegram bot to receive updates.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Track Live Races</a:t>
            </a:r>
            <a:r>
              <a:rPr lang="en-US" dirty="0"/>
              <a:t> Automatically fetches data during race weekends.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Simulate Past Races</a:t>
            </a:r>
            <a:r>
              <a:rPr lang="en-US" dirty="0"/>
              <a:t> Test mode allows replay of historical races.</a:t>
            </a:r>
          </a:p>
        </p:txBody>
      </p:sp>
      <p:pic>
        <p:nvPicPr>
          <p:cNvPr id="806" name="Google Shape;806;p66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956" y="475672"/>
            <a:ext cx="4300200" cy="3411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7"/>
          <p:cNvSpPr txBox="1">
            <a:spLocks noGrp="1"/>
          </p:cNvSpPr>
          <p:nvPr>
            <p:ph type="ctrTitle"/>
          </p:nvPr>
        </p:nvSpPr>
        <p:spPr>
          <a:xfrm>
            <a:off x="-193288" y="388800"/>
            <a:ext cx="3235288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Live Race Updates</a:t>
            </a:r>
            <a:br>
              <a:rPr lang="en-US" b="1" dirty="0"/>
            </a:br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813" name="Google Shape;813;p67"/>
          <p:cNvSpPr txBox="1">
            <a:spLocks noGrp="1"/>
          </p:cNvSpPr>
          <p:nvPr>
            <p:ph type="body" idx="1"/>
          </p:nvPr>
        </p:nvSpPr>
        <p:spPr>
          <a:xfrm>
            <a:off x="4129200" y="388800"/>
            <a:ext cx="5018400" cy="3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Lap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Pit stop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lap vs. total laps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standings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9EFEB8-4B71-D772-FB84-3E10E58F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3580"/>
            <a:ext cx="543960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8"/>
          <p:cNvSpPr txBox="1">
            <a:spLocks noGrp="1"/>
          </p:cNvSpPr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t-IT" b="1" dirty="0"/>
              <a:t>System Architecture</a:t>
            </a:r>
          </a:p>
        </p:txBody>
      </p:sp>
      <p:sp>
        <p:nvSpPr>
          <p:cNvPr id="819" name="Google Shape;819;p68"/>
          <p:cNvSpPr txBox="1">
            <a:spLocks noGrp="1"/>
          </p:cNvSpPr>
          <p:nvPr>
            <p:ph type="body" idx="1"/>
          </p:nvPr>
        </p:nvSpPr>
        <p:spPr>
          <a:xfrm>
            <a:off x="383463" y="1612525"/>
            <a:ext cx="39165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F1 Data Producer</a:t>
            </a:r>
            <a:r>
              <a:rPr lang="it-IT" dirty="0"/>
              <a:t> Fetches race data from FastF1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RabbitMQ</a:t>
            </a:r>
            <a:r>
              <a:rPr lang="it-IT" b="1" dirty="0"/>
              <a:t> Message Broker</a:t>
            </a:r>
            <a:r>
              <a:rPr lang="it-IT" dirty="0"/>
              <a:t> Handles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queuing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 err="1"/>
              <a:t>Nuclio</a:t>
            </a:r>
            <a:r>
              <a:rPr lang="it-IT" b="1" dirty="0"/>
              <a:t> </a:t>
            </a:r>
            <a:r>
              <a:rPr lang="it-IT" b="1" dirty="0" err="1"/>
              <a:t>Serverless</a:t>
            </a:r>
            <a:r>
              <a:rPr lang="it-IT" b="1" dirty="0"/>
              <a:t> </a:t>
            </a:r>
            <a:r>
              <a:rPr lang="it-IT" b="1" dirty="0" err="1"/>
              <a:t>Function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and </a:t>
            </a:r>
            <a:r>
              <a:rPr lang="it-IT" dirty="0" err="1"/>
              <a:t>sends</a:t>
            </a:r>
            <a:r>
              <a:rPr lang="it-IT" dirty="0"/>
              <a:t> Telegram </a:t>
            </a:r>
            <a:r>
              <a:rPr lang="it-IT" dirty="0" err="1"/>
              <a:t>notifications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Telegram Bot API</a:t>
            </a:r>
            <a:r>
              <a:rPr lang="it-IT" dirty="0"/>
              <a:t> </a:t>
            </a:r>
            <a:r>
              <a:rPr lang="it-IT" dirty="0" err="1"/>
              <a:t>Delivers</a:t>
            </a:r>
            <a:r>
              <a:rPr lang="it-IT" dirty="0"/>
              <a:t> </a:t>
            </a:r>
            <a:r>
              <a:rPr lang="it-IT" dirty="0" err="1"/>
              <a:t>formatted</a:t>
            </a:r>
            <a:r>
              <a:rPr lang="it-IT" dirty="0"/>
              <a:t> race updates to users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06EB320-AB58-9CE2-279E-EEE08129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33" y="944675"/>
            <a:ext cx="4946467" cy="3062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9"/>
          <p:cNvSpPr txBox="1">
            <a:spLocks noGrp="1"/>
          </p:cNvSpPr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t-IT" b="1" dirty="0"/>
              <a:t>Technical Components</a:t>
            </a:r>
          </a:p>
        </p:txBody>
      </p:sp>
      <p:sp>
        <p:nvSpPr>
          <p:cNvPr id="826" name="Google Shape;826;p69"/>
          <p:cNvSpPr txBox="1">
            <a:spLocks noGrp="1"/>
          </p:cNvSpPr>
          <p:nvPr>
            <p:ph type="body" idx="1"/>
          </p:nvPr>
        </p:nvSpPr>
        <p:spPr>
          <a:xfrm>
            <a:off x="383463" y="1612525"/>
            <a:ext cx="39165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it-IT" b="1" dirty="0"/>
              <a:t>Docker </a:t>
            </a:r>
            <a:r>
              <a:rPr lang="it-IT" b="1" dirty="0" err="1"/>
              <a:t>Containerization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deployable</a:t>
            </a:r>
            <a:r>
              <a:rPr lang="it-IT" dirty="0"/>
              <a:t> on </a:t>
            </a:r>
            <a:r>
              <a:rPr lang="it-IT" dirty="0" err="1"/>
              <a:t>any</a:t>
            </a:r>
            <a:r>
              <a:rPr lang="it-IT" dirty="0"/>
              <a:t> system with Docker support.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FastF1 API Integration</a:t>
            </a:r>
            <a:r>
              <a:rPr lang="it-IT" dirty="0"/>
              <a:t> Professional-grade F1 timing data source.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Message Queue Architecture</a:t>
            </a:r>
            <a:r>
              <a:rPr lang="it-IT" dirty="0"/>
              <a:t> </a:t>
            </a:r>
            <a:r>
              <a:rPr lang="it-IT" dirty="0" err="1"/>
              <a:t>Reliable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with </a:t>
            </a:r>
            <a:r>
              <a:rPr lang="it-IT" dirty="0" err="1"/>
              <a:t>RabbitMQ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b="1" dirty="0" err="1"/>
              <a:t>Serverless</a:t>
            </a:r>
            <a:r>
              <a:rPr lang="it-IT" b="1" dirty="0"/>
              <a:t> Processing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with </a:t>
            </a:r>
            <a:r>
              <a:rPr lang="it-IT" dirty="0" err="1"/>
              <a:t>Nuclio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.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EAD4D5-EE55-03E0-2086-0781ABBC73B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4" name="Picture 6" descr="Un'intervista con Docker - UX-REPUBLIC">
            <a:extLst>
              <a:ext uri="{FF2B5EF4-FFF2-40B4-BE49-F238E27FC236}">
                <a16:creationId xmlns:a16="http://schemas.microsoft.com/office/drawing/2014/main" id="{97253A1D-9FE3-F947-93F4-B57933450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259" y="880264"/>
            <a:ext cx="3425593" cy="305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0"/>
          <p:cNvSpPr txBox="1">
            <a:spLocks noGrp="1"/>
          </p:cNvSpPr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Advantages of F1 Live Bot</a:t>
            </a:r>
          </a:p>
        </p:txBody>
      </p:sp>
      <p:sp>
        <p:nvSpPr>
          <p:cNvPr id="833" name="Google Shape;833;p70"/>
          <p:cNvSpPr txBox="1">
            <a:spLocks noGrp="1"/>
          </p:cNvSpPr>
          <p:nvPr>
            <p:ph type="body" idx="1"/>
          </p:nvPr>
        </p:nvSpPr>
        <p:spPr>
          <a:xfrm>
            <a:off x="383463" y="1117225"/>
            <a:ext cx="39165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Free</a:t>
            </a:r>
            <a:r>
              <a:rPr lang="en-US" dirty="0"/>
              <a:t> No subscription costs for basic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Available 24/7</a:t>
            </a:r>
            <a:r>
              <a:rPr lang="en-US" dirty="0"/>
              <a:t> Accessible whenever races are happening.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Familiar Interface</a:t>
            </a:r>
            <a:r>
              <a:rPr lang="en-US" dirty="0"/>
              <a:t> Uses the Telegram platform you already know.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</a:t>
            </a:r>
            <a:r>
              <a:rPr lang="en-US" dirty="0"/>
              <a:t> Configure update frequency and test modes.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6E9E792-64F9-341A-BEFA-DA020D1A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725" y="1027325"/>
            <a:ext cx="5010275" cy="31868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1"/>
          <p:cNvSpPr txBox="1">
            <a:spLocks noGrp="1"/>
          </p:cNvSpPr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Configuration Options</a:t>
            </a:r>
          </a:p>
        </p:txBody>
      </p:sp>
      <p:sp>
        <p:nvSpPr>
          <p:cNvPr id="840" name="Google Shape;840;p71"/>
          <p:cNvSpPr txBox="1">
            <a:spLocks noGrp="1"/>
          </p:cNvSpPr>
          <p:nvPr>
            <p:ph type="body" idx="1"/>
          </p:nvPr>
        </p:nvSpPr>
        <p:spPr>
          <a:xfrm>
            <a:off x="383463" y="1612525"/>
            <a:ext cx="39165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Race update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mode with historical 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Race selection by year and event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race simulation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Starting lap configuration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1B2148-CE5D-685E-2DF7-A5A49802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22" y="2181590"/>
            <a:ext cx="5531378" cy="19329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2"/>
          <p:cNvSpPr txBox="1">
            <a:spLocks noGrp="1"/>
          </p:cNvSpPr>
          <p:nvPr>
            <p:ph type="ctrTitle"/>
          </p:nvPr>
        </p:nvSpPr>
        <p:spPr>
          <a:xfrm>
            <a:off x="383463" y="753725"/>
            <a:ext cx="3916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t-IT" b="1" dirty="0"/>
              <a:t>Future Development</a:t>
            </a:r>
          </a:p>
        </p:txBody>
      </p:sp>
      <p:sp>
        <p:nvSpPr>
          <p:cNvPr id="847" name="Google Shape;847;p72"/>
          <p:cNvSpPr txBox="1">
            <a:spLocks noGrp="1"/>
          </p:cNvSpPr>
          <p:nvPr>
            <p:ph type="body" idx="1"/>
          </p:nvPr>
        </p:nvSpPr>
        <p:spPr>
          <a:xfrm>
            <a:off x="383463" y="1612525"/>
            <a:ext cx="39165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it-IT" b="1" dirty="0"/>
              <a:t>Short </a:t>
            </a:r>
            <a:r>
              <a:rPr lang="it-IT" b="1" dirty="0" err="1"/>
              <a:t>Term</a:t>
            </a:r>
            <a:r>
              <a:rPr lang="it-IT" b="1" dirty="0"/>
              <a:t>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Driver-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alerts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Race </a:t>
            </a:r>
            <a:r>
              <a:rPr lang="it-IT" dirty="0" err="1"/>
              <a:t>prediction</a:t>
            </a:r>
            <a:r>
              <a:rPr lang="it-IT" dirty="0"/>
              <a:t>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Customizable</a:t>
            </a:r>
            <a:r>
              <a:rPr lang="it-IT" dirty="0"/>
              <a:t> update </a:t>
            </a:r>
            <a:r>
              <a:rPr lang="it-IT" dirty="0" err="1"/>
              <a:t>formatting</a:t>
            </a:r>
            <a:endParaRPr lang="it-IT" dirty="0"/>
          </a:p>
          <a:p>
            <a:pPr>
              <a:buNone/>
            </a:pPr>
            <a:r>
              <a:rPr lang="it-IT" b="1" dirty="0"/>
              <a:t>Long </a:t>
            </a:r>
            <a:r>
              <a:rPr lang="it-IT" b="1" dirty="0" err="1"/>
              <a:t>Term</a:t>
            </a:r>
            <a:r>
              <a:rPr lang="it-IT" b="1" dirty="0"/>
              <a:t>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Multi-</a:t>
            </a:r>
            <a:r>
              <a:rPr lang="it-IT" dirty="0" err="1"/>
              <a:t>language</a:t>
            </a:r>
            <a:r>
              <a:rPr lang="it-IT" dirty="0"/>
              <a:t>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Weather</a:t>
            </a:r>
            <a:r>
              <a:rPr lang="it-IT" dirty="0"/>
              <a:t> </a:t>
            </a:r>
            <a:r>
              <a:rPr lang="it-IT" dirty="0" err="1"/>
              <a:t>integration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Strategy </a:t>
            </a:r>
            <a:r>
              <a:rPr lang="it-IT" dirty="0" err="1"/>
              <a:t>predictions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Web dashboard </a:t>
            </a:r>
            <a:r>
              <a:rPr lang="it-IT" dirty="0" err="1"/>
              <a:t>interface</a:t>
            </a:r>
            <a:endParaRPr lang="it-IT" dirty="0"/>
          </a:p>
        </p:txBody>
      </p:sp>
      <p:pic>
        <p:nvPicPr>
          <p:cNvPr id="811" name="Google Shape;811;p6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39" y="1984232"/>
            <a:ext cx="4299962" cy="240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3"/>
          <p:cNvSpPr txBox="1">
            <a:spLocks noGrp="1"/>
          </p:cNvSpPr>
          <p:nvPr>
            <p:ph type="body" idx="1"/>
          </p:nvPr>
        </p:nvSpPr>
        <p:spPr>
          <a:xfrm>
            <a:off x="200722" y="933073"/>
            <a:ext cx="3950558" cy="3384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b="1" dirty="0"/>
              <a:t>Start Now with F1 Live Bot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 Up Docker</a:t>
            </a:r>
            <a:r>
              <a:rPr lang="en-US" dirty="0"/>
              <a:t> Install Docker and Docker Compose.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Telegram Bot</a:t>
            </a:r>
            <a:r>
              <a:rPr lang="en-US" dirty="0"/>
              <a:t> Get a token from @BotFather.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 the System</a:t>
            </a:r>
            <a:r>
              <a:rPr lang="en-US" dirty="0"/>
              <a:t> Follow the quick start guide.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Enjoy Real-Time Updates</a:t>
            </a:r>
            <a:r>
              <a:rPr lang="en-US" dirty="0"/>
              <a:t> Experience F1 races like never before.</a:t>
            </a:r>
            <a:br>
              <a:rPr lang="en-US" dirty="0"/>
            </a:br>
            <a:br>
              <a:rPr lang="en-US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it-IT" dirty="0">
                <a:solidFill>
                  <a:schemeClr val="tx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</a:t>
            </a:r>
            <a:r>
              <a:rPr lang="it-IT" dirty="0" err="1">
                <a:solidFill>
                  <a:schemeClr val="tx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emanuelemusto</a:t>
            </a:r>
            <a:r>
              <a:rPr lang="it-IT" dirty="0">
                <a:solidFill>
                  <a:schemeClr val="tx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/F1LiveBotIot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855" name="Google Shape;855;p73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956" y="814126"/>
            <a:ext cx="4300200" cy="27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35B021F-D132-FD62-5ED3-630FF1AE8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963" y="0"/>
            <a:ext cx="4883499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qua Breeze">
  <a:themeElements>
    <a:clrScheme name="Simple Light">
      <a:dk1>
        <a:srgbClr val="000000"/>
      </a:dk1>
      <a:lt1>
        <a:srgbClr val="FFFFFF"/>
      </a:lt1>
      <a:dk2>
        <a:srgbClr val="02364B"/>
      </a:dk2>
      <a:lt2>
        <a:srgbClr val="EEFBF9"/>
      </a:lt2>
      <a:accent1>
        <a:srgbClr val="024D60"/>
      </a:accent1>
      <a:accent2>
        <a:srgbClr val="2D487B"/>
      </a:accent2>
      <a:accent3>
        <a:srgbClr val="1C849E"/>
      </a:accent3>
      <a:accent4>
        <a:srgbClr val="FFA250"/>
      </a:accent4>
      <a:accent5>
        <a:srgbClr val="EF5B07"/>
      </a:accent5>
      <a:accent6>
        <a:srgbClr val="D5F5F8"/>
      </a:accent6>
      <a:hlink>
        <a:srgbClr val="00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Presentazione su schermo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20" baseType="lpstr">
      <vt:lpstr>Montserrat</vt:lpstr>
      <vt:lpstr>DM Sans Medium</vt:lpstr>
      <vt:lpstr>Arial</vt:lpstr>
      <vt:lpstr>DM Sans SemiBold</vt:lpstr>
      <vt:lpstr>Work Sans</vt:lpstr>
      <vt:lpstr>DM Sans</vt:lpstr>
      <vt:lpstr>Work Sans Medium</vt:lpstr>
      <vt:lpstr>Lato</vt:lpstr>
      <vt:lpstr>Hanken Grotesk</vt:lpstr>
      <vt:lpstr>Focus</vt:lpstr>
      <vt:lpstr>Aqua Breeze</vt:lpstr>
      <vt:lpstr>F1 Live Bot: Real-Time Formula 1 Race Updates on Telegram</vt:lpstr>
      <vt:lpstr>How It Works</vt:lpstr>
      <vt:lpstr>Live Race Updates Features</vt:lpstr>
      <vt:lpstr>System Architecture</vt:lpstr>
      <vt:lpstr>Technical Components</vt:lpstr>
      <vt:lpstr>Advantages of F1 Live Bot</vt:lpstr>
      <vt:lpstr>Configuration Options</vt:lpstr>
      <vt:lpstr>Future Development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emanuele musto</dc:creator>
  <cp:lastModifiedBy>EMANUELE UGO MUSTO</cp:lastModifiedBy>
  <cp:revision>2</cp:revision>
  <dcterms:modified xsi:type="dcterms:W3CDTF">2025-04-02T18:50:50Z</dcterms:modified>
</cp:coreProperties>
</file>