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68" r:id="rId5"/>
    <p:sldId id="260" r:id="rId6"/>
    <p:sldId id="259" r:id="rId7"/>
    <p:sldId id="261" r:id="rId8"/>
    <p:sldId id="262" r:id="rId9"/>
    <p:sldId id="264" r:id="rId10"/>
    <p:sldId id="265" r:id="rId11"/>
    <p:sldId id="269" r:id="rId12"/>
    <p:sldId id="270"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140ABF-5D35-4EAE-9413-26136E51A041}" v="849" dt="2023-10-22T20:09:11.60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Stile chiaro 3 - Color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Stile chiaro 3 - Color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Stile medio 4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51" autoAdjust="0"/>
    <p:restoredTop sz="94660"/>
  </p:normalViewPr>
  <p:slideViewPr>
    <p:cSldViewPr snapToGrid="0">
      <p:cViewPr>
        <p:scale>
          <a:sx n="100" d="100"/>
          <a:sy n="100" d="100"/>
        </p:scale>
        <p:origin x="140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anuele Santoro" userId="faf8bf55-795c-42b5-b0e3-7ed34b423d79" providerId="ADAL" clId="{1D140ABF-5D35-4EAE-9413-26136E51A041}"/>
    <pc:docChg chg="undo redo custSel addSld delSld modSld sldOrd">
      <pc:chgData name="Emanuele Santoro" userId="faf8bf55-795c-42b5-b0e3-7ed34b423d79" providerId="ADAL" clId="{1D140ABF-5D35-4EAE-9413-26136E51A041}" dt="2023-10-22T20:09:14.696" v="3832"/>
      <pc:docMkLst>
        <pc:docMk/>
      </pc:docMkLst>
      <pc:sldChg chg="modSp modAnim">
        <pc:chgData name="Emanuele Santoro" userId="faf8bf55-795c-42b5-b0e3-7ed34b423d79" providerId="ADAL" clId="{1D140ABF-5D35-4EAE-9413-26136E51A041}" dt="2023-10-21T08:01:51.624" v="782" actId="20577"/>
        <pc:sldMkLst>
          <pc:docMk/>
          <pc:sldMk cId="2757895933" sldId="257"/>
        </pc:sldMkLst>
        <pc:spChg chg="mod">
          <ac:chgData name="Emanuele Santoro" userId="faf8bf55-795c-42b5-b0e3-7ed34b423d79" providerId="ADAL" clId="{1D140ABF-5D35-4EAE-9413-26136E51A041}" dt="2023-10-21T08:01:51.624" v="782" actId="20577"/>
          <ac:spMkLst>
            <pc:docMk/>
            <pc:sldMk cId="2757895933" sldId="257"/>
            <ac:spMk id="3" creationId="{A773DEA8-8389-786D-724E-E2FE441F3C8B}"/>
          </ac:spMkLst>
        </pc:spChg>
      </pc:sldChg>
      <pc:sldChg chg="modSp">
        <pc:chgData name="Emanuele Santoro" userId="faf8bf55-795c-42b5-b0e3-7ed34b423d79" providerId="ADAL" clId="{1D140ABF-5D35-4EAE-9413-26136E51A041}" dt="2023-10-21T08:02:25.527" v="836" actId="20577"/>
        <pc:sldMkLst>
          <pc:docMk/>
          <pc:sldMk cId="2435959858" sldId="258"/>
        </pc:sldMkLst>
        <pc:spChg chg="mod">
          <ac:chgData name="Emanuele Santoro" userId="faf8bf55-795c-42b5-b0e3-7ed34b423d79" providerId="ADAL" clId="{1D140ABF-5D35-4EAE-9413-26136E51A041}" dt="2023-10-21T08:02:25.527" v="836" actId="20577"/>
          <ac:spMkLst>
            <pc:docMk/>
            <pc:sldMk cId="2435959858" sldId="258"/>
            <ac:spMk id="3" creationId="{35DC7957-1F6B-0448-588D-E39AD5EB47CA}"/>
          </ac:spMkLst>
        </pc:spChg>
      </pc:sldChg>
      <pc:sldChg chg="modSp ord modAnim">
        <pc:chgData name="Emanuele Santoro" userId="faf8bf55-795c-42b5-b0e3-7ed34b423d79" providerId="ADAL" clId="{1D140ABF-5D35-4EAE-9413-26136E51A041}" dt="2023-10-22T19:35:26.958" v="2565"/>
        <pc:sldMkLst>
          <pc:docMk/>
          <pc:sldMk cId="1617531882" sldId="260"/>
        </pc:sldMkLst>
        <pc:spChg chg="mod">
          <ac:chgData name="Emanuele Santoro" userId="faf8bf55-795c-42b5-b0e3-7ed34b423d79" providerId="ADAL" clId="{1D140ABF-5D35-4EAE-9413-26136E51A041}" dt="2023-10-21T08:03:14.856" v="869"/>
          <ac:spMkLst>
            <pc:docMk/>
            <pc:sldMk cId="1617531882" sldId="260"/>
            <ac:spMk id="3" creationId="{31C67BC4-AC77-F0E3-0B2D-DFC978B78174}"/>
          </ac:spMkLst>
        </pc:spChg>
      </pc:sldChg>
      <pc:sldChg chg="modSp modAnim">
        <pc:chgData name="Emanuele Santoro" userId="faf8bf55-795c-42b5-b0e3-7ed34b423d79" providerId="ADAL" clId="{1D140ABF-5D35-4EAE-9413-26136E51A041}" dt="2023-10-22T19:43:12.193" v="3503" actId="20577"/>
        <pc:sldMkLst>
          <pc:docMk/>
          <pc:sldMk cId="31342900" sldId="261"/>
        </pc:sldMkLst>
        <pc:spChg chg="mod">
          <ac:chgData name="Emanuele Santoro" userId="faf8bf55-795c-42b5-b0e3-7ed34b423d79" providerId="ADAL" clId="{1D140ABF-5D35-4EAE-9413-26136E51A041}" dt="2023-10-22T19:43:12.193" v="3503" actId="20577"/>
          <ac:spMkLst>
            <pc:docMk/>
            <pc:sldMk cId="31342900" sldId="261"/>
            <ac:spMk id="3" creationId="{B7633AA7-8407-06CC-2519-EECD1C6D0AB2}"/>
          </ac:spMkLst>
        </pc:spChg>
      </pc:sldChg>
      <pc:sldChg chg="addSp delSp modSp mod delAnim modAnim">
        <pc:chgData name="Emanuele Santoro" userId="faf8bf55-795c-42b5-b0e3-7ed34b423d79" providerId="ADAL" clId="{1D140ABF-5D35-4EAE-9413-26136E51A041}" dt="2023-10-22T19:42:41.593" v="3499" actId="20577"/>
        <pc:sldMkLst>
          <pc:docMk/>
          <pc:sldMk cId="638102888" sldId="264"/>
        </pc:sldMkLst>
        <pc:spChg chg="mod">
          <ac:chgData name="Emanuele Santoro" userId="faf8bf55-795c-42b5-b0e3-7ed34b423d79" providerId="ADAL" clId="{1D140ABF-5D35-4EAE-9413-26136E51A041}" dt="2023-10-22T19:42:41.593" v="3499" actId="20577"/>
          <ac:spMkLst>
            <pc:docMk/>
            <pc:sldMk cId="638102888" sldId="264"/>
            <ac:spMk id="7" creationId="{267238BF-FF89-E926-1E33-4BD52189D7D9}"/>
          </ac:spMkLst>
        </pc:spChg>
        <pc:spChg chg="mod">
          <ac:chgData name="Emanuele Santoro" userId="faf8bf55-795c-42b5-b0e3-7ed34b423d79" providerId="ADAL" clId="{1D140ABF-5D35-4EAE-9413-26136E51A041}" dt="2023-10-22T17:25:43.820" v="1574" actId="20577"/>
          <ac:spMkLst>
            <pc:docMk/>
            <pc:sldMk cId="638102888" sldId="264"/>
            <ac:spMk id="114" creationId="{473108A6-3658-A62A-2CAE-89AF96ED1E4A}"/>
          </ac:spMkLst>
        </pc:spChg>
        <pc:spChg chg="mod">
          <ac:chgData name="Emanuele Santoro" userId="faf8bf55-795c-42b5-b0e3-7ed34b423d79" providerId="ADAL" clId="{1D140ABF-5D35-4EAE-9413-26136E51A041}" dt="2023-10-22T17:25:35.920" v="1572" actId="20577"/>
          <ac:spMkLst>
            <pc:docMk/>
            <pc:sldMk cId="638102888" sldId="264"/>
            <ac:spMk id="115" creationId="{652FF5BC-C06B-7AC6-81A8-75A73183C939}"/>
          </ac:spMkLst>
        </pc:spChg>
        <pc:spChg chg="mod">
          <ac:chgData name="Emanuele Santoro" userId="faf8bf55-795c-42b5-b0e3-7ed34b423d79" providerId="ADAL" clId="{1D140ABF-5D35-4EAE-9413-26136E51A041}" dt="2023-10-22T17:48:03.579" v="1608" actId="20577"/>
          <ac:spMkLst>
            <pc:docMk/>
            <pc:sldMk cId="638102888" sldId="264"/>
            <ac:spMk id="120" creationId="{7883C9FE-AFF4-964B-DBB6-5ABDC2CC673F}"/>
          </ac:spMkLst>
        </pc:spChg>
        <pc:spChg chg="mod">
          <ac:chgData name="Emanuele Santoro" userId="faf8bf55-795c-42b5-b0e3-7ed34b423d79" providerId="ADAL" clId="{1D140ABF-5D35-4EAE-9413-26136E51A041}" dt="2023-10-22T17:26:42.227" v="1586" actId="20577"/>
          <ac:spMkLst>
            <pc:docMk/>
            <pc:sldMk cId="638102888" sldId="264"/>
            <ac:spMk id="121" creationId="{CC156CDA-DF4A-A3DA-B9DF-A28AE3044CC8}"/>
          </ac:spMkLst>
        </pc:spChg>
        <pc:spChg chg="mod">
          <ac:chgData name="Emanuele Santoro" userId="faf8bf55-795c-42b5-b0e3-7ed34b423d79" providerId="ADAL" clId="{1D140ABF-5D35-4EAE-9413-26136E51A041}" dt="2023-10-22T17:26:37.723" v="1585" actId="20577"/>
          <ac:spMkLst>
            <pc:docMk/>
            <pc:sldMk cId="638102888" sldId="264"/>
            <ac:spMk id="122" creationId="{186B6FB2-8B9D-B9EB-E38F-A5365D1A654D}"/>
          </ac:spMkLst>
        </pc:spChg>
        <pc:spChg chg="mod">
          <ac:chgData name="Emanuele Santoro" userId="faf8bf55-795c-42b5-b0e3-7ed34b423d79" providerId="ADAL" clId="{1D140ABF-5D35-4EAE-9413-26136E51A041}" dt="2023-10-22T17:26:33.413" v="1584" actId="20577"/>
          <ac:spMkLst>
            <pc:docMk/>
            <pc:sldMk cId="638102888" sldId="264"/>
            <ac:spMk id="123" creationId="{B59A20D3-B17B-AC53-4DE2-D74A2DB1D6C7}"/>
          </ac:spMkLst>
        </pc:spChg>
        <pc:cxnChg chg="add mod">
          <ac:chgData name="Emanuele Santoro" userId="faf8bf55-795c-42b5-b0e3-7ed34b423d79" providerId="ADAL" clId="{1D140ABF-5D35-4EAE-9413-26136E51A041}" dt="2023-10-22T17:26:07.517" v="1578" actId="1076"/>
          <ac:cxnSpMkLst>
            <pc:docMk/>
            <pc:sldMk cId="638102888" sldId="264"/>
            <ac:cxnSpMk id="3" creationId="{2A819019-2F42-8DBB-3FA9-696E911FF0F0}"/>
          </ac:cxnSpMkLst>
        </pc:cxnChg>
        <pc:cxnChg chg="add mod">
          <ac:chgData name="Emanuele Santoro" userId="faf8bf55-795c-42b5-b0e3-7ed34b423d79" providerId="ADAL" clId="{1D140ABF-5D35-4EAE-9413-26136E51A041}" dt="2023-10-22T17:26:10.662" v="1580" actId="1076"/>
          <ac:cxnSpMkLst>
            <pc:docMk/>
            <pc:sldMk cId="638102888" sldId="264"/>
            <ac:cxnSpMk id="4" creationId="{BCF3504D-F963-BE1E-191D-B33C5C35F3FF}"/>
          </ac:cxnSpMkLst>
        </pc:cxnChg>
        <pc:cxnChg chg="add mod">
          <ac:chgData name="Emanuele Santoro" userId="faf8bf55-795c-42b5-b0e3-7ed34b423d79" providerId="ADAL" clId="{1D140ABF-5D35-4EAE-9413-26136E51A041}" dt="2023-10-22T17:26:50.008" v="1588" actId="1076"/>
          <ac:cxnSpMkLst>
            <pc:docMk/>
            <pc:sldMk cId="638102888" sldId="264"/>
            <ac:cxnSpMk id="5" creationId="{A91066A7-1B04-6C79-13DC-52DD7DF5DEAF}"/>
          </ac:cxnSpMkLst>
        </pc:cxnChg>
        <pc:cxnChg chg="add mod">
          <ac:chgData name="Emanuele Santoro" userId="faf8bf55-795c-42b5-b0e3-7ed34b423d79" providerId="ADAL" clId="{1D140ABF-5D35-4EAE-9413-26136E51A041}" dt="2023-10-22T19:21:44.819" v="1619" actId="1076"/>
          <ac:cxnSpMkLst>
            <pc:docMk/>
            <pc:sldMk cId="638102888" sldId="264"/>
            <ac:cxnSpMk id="8" creationId="{17F4CD41-060C-DAC4-BB76-95A0E4993394}"/>
          </ac:cxnSpMkLst>
        </pc:cxnChg>
        <pc:cxnChg chg="add mod">
          <ac:chgData name="Emanuele Santoro" userId="faf8bf55-795c-42b5-b0e3-7ed34b423d79" providerId="ADAL" clId="{1D140ABF-5D35-4EAE-9413-26136E51A041}" dt="2023-10-22T19:22:03.350" v="1622" actId="1076"/>
          <ac:cxnSpMkLst>
            <pc:docMk/>
            <pc:sldMk cId="638102888" sldId="264"/>
            <ac:cxnSpMk id="9" creationId="{9780BBCC-5C87-839E-FF9A-EF536BFAF801}"/>
          </ac:cxnSpMkLst>
        </pc:cxnChg>
        <pc:cxnChg chg="del">
          <ac:chgData name="Emanuele Santoro" userId="faf8bf55-795c-42b5-b0e3-7ed34b423d79" providerId="ADAL" clId="{1D140ABF-5D35-4EAE-9413-26136E51A041}" dt="2023-10-22T17:25:57.924" v="1577" actId="478"/>
          <ac:cxnSpMkLst>
            <pc:docMk/>
            <pc:sldMk cId="638102888" sldId="264"/>
            <ac:cxnSpMk id="153" creationId="{B2A4281A-33D2-18DD-446E-EAD90606A946}"/>
          </ac:cxnSpMkLst>
        </pc:cxnChg>
        <pc:cxnChg chg="del">
          <ac:chgData name="Emanuele Santoro" userId="faf8bf55-795c-42b5-b0e3-7ed34b423d79" providerId="ADAL" clId="{1D140ABF-5D35-4EAE-9413-26136E51A041}" dt="2023-10-22T17:26:29.743" v="1581" actId="478"/>
          <ac:cxnSpMkLst>
            <pc:docMk/>
            <pc:sldMk cId="638102888" sldId="264"/>
            <ac:cxnSpMk id="155" creationId="{440ADD3C-2611-68E7-79AC-53E453C07F64}"/>
          </ac:cxnSpMkLst>
        </pc:cxnChg>
        <pc:cxnChg chg="mod">
          <ac:chgData name="Emanuele Santoro" userId="faf8bf55-795c-42b5-b0e3-7ed34b423d79" providerId="ADAL" clId="{1D140ABF-5D35-4EAE-9413-26136E51A041}" dt="2023-10-22T19:21:56.495" v="1621" actId="1076"/>
          <ac:cxnSpMkLst>
            <pc:docMk/>
            <pc:sldMk cId="638102888" sldId="264"/>
            <ac:cxnSpMk id="156" creationId="{8C8B0C98-0D1A-26F1-0406-A61D76A6D436}"/>
          </ac:cxnSpMkLst>
        </pc:cxnChg>
        <pc:cxnChg chg="del">
          <ac:chgData name="Emanuele Santoro" userId="faf8bf55-795c-42b5-b0e3-7ed34b423d79" providerId="ADAL" clId="{1D140ABF-5D35-4EAE-9413-26136E51A041}" dt="2023-10-22T17:26:52.036" v="1589" actId="478"/>
          <ac:cxnSpMkLst>
            <pc:docMk/>
            <pc:sldMk cId="638102888" sldId="264"/>
            <ac:cxnSpMk id="157" creationId="{281D8A23-AAFE-D19F-A1BF-939BAAD9160F}"/>
          </ac:cxnSpMkLst>
        </pc:cxnChg>
        <pc:cxnChg chg="del mod">
          <ac:chgData name="Emanuele Santoro" userId="faf8bf55-795c-42b5-b0e3-7ed34b423d79" providerId="ADAL" clId="{1D140ABF-5D35-4EAE-9413-26136E51A041}" dt="2023-10-22T19:21:40.788" v="1618" actId="478"/>
          <ac:cxnSpMkLst>
            <pc:docMk/>
            <pc:sldMk cId="638102888" sldId="264"/>
            <ac:cxnSpMk id="184" creationId="{542FAA03-E2B0-1831-4BEA-992FC32DB2C8}"/>
          </ac:cxnSpMkLst>
        </pc:cxnChg>
      </pc:sldChg>
      <pc:sldChg chg="addSp delSp modSp mod modAnim">
        <pc:chgData name="Emanuele Santoro" userId="faf8bf55-795c-42b5-b0e3-7ed34b423d79" providerId="ADAL" clId="{1D140ABF-5D35-4EAE-9413-26136E51A041}" dt="2023-10-22T19:45:22.737" v="3507" actId="20577"/>
        <pc:sldMkLst>
          <pc:docMk/>
          <pc:sldMk cId="3425267883" sldId="265"/>
        </pc:sldMkLst>
        <pc:spChg chg="add del mod">
          <ac:chgData name="Emanuele Santoro" userId="faf8bf55-795c-42b5-b0e3-7ed34b423d79" providerId="ADAL" clId="{1D140ABF-5D35-4EAE-9413-26136E51A041}" dt="2023-10-22T17:47:52.030" v="1602"/>
          <ac:spMkLst>
            <pc:docMk/>
            <pc:sldMk cId="3425267883" sldId="265"/>
            <ac:spMk id="4" creationId="{198E0361-C216-A6F0-7B11-E493B0831C81}"/>
          </ac:spMkLst>
        </pc:spChg>
        <pc:spChg chg="del">
          <ac:chgData name="Emanuele Santoro" userId="faf8bf55-795c-42b5-b0e3-7ed34b423d79" providerId="ADAL" clId="{1D140ABF-5D35-4EAE-9413-26136E51A041}" dt="2023-10-22T17:47:08.217" v="1592" actId="478"/>
          <ac:spMkLst>
            <pc:docMk/>
            <pc:sldMk cId="3425267883" sldId="265"/>
            <ac:spMk id="5" creationId="{47E58941-0869-4D68-0D9E-496BD4AD0BD3}"/>
          </ac:spMkLst>
        </pc:spChg>
        <pc:spChg chg="del">
          <ac:chgData name="Emanuele Santoro" userId="faf8bf55-795c-42b5-b0e3-7ed34b423d79" providerId="ADAL" clId="{1D140ABF-5D35-4EAE-9413-26136E51A041}" dt="2023-10-22T17:47:08.217" v="1592" actId="478"/>
          <ac:spMkLst>
            <pc:docMk/>
            <pc:sldMk cId="3425267883" sldId="265"/>
            <ac:spMk id="6" creationId="{73129377-F032-C7B2-5A1F-681031D17E86}"/>
          </ac:spMkLst>
        </pc:spChg>
        <pc:spChg chg="del">
          <ac:chgData name="Emanuele Santoro" userId="faf8bf55-795c-42b5-b0e3-7ed34b423d79" providerId="ADAL" clId="{1D140ABF-5D35-4EAE-9413-26136E51A041}" dt="2023-10-22T17:47:08.217" v="1592" actId="478"/>
          <ac:spMkLst>
            <pc:docMk/>
            <pc:sldMk cId="3425267883" sldId="265"/>
            <ac:spMk id="7" creationId="{58BDA578-F8E0-EC6D-861B-F251EFA7019C}"/>
          </ac:spMkLst>
        </pc:spChg>
        <pc:spChg chg="del">
          <ac:chgData name="Emanuele Santoro" userId="faf8bf55-795c-42b5-b0e3-7ed34b423d79" providerId="ADAL" clId="{1D140ABF-5D35-4EAE-9413-26136E51A041}" dt="2023-10-22T17:47:08.217" v="1592" actId="478"/>
          <ac:spMkLst>
            <pc:docMk/>
            <pc:sldMk cId="3425267883" sldId="265"/>
            <ac:spMk id="8" creationId="{47E28695-2C3D-605E-6B89-1D752D851B59}"/>
          </ac:spMkLst>
        </pc:spChg>
        <pc:spChg chg="del">
          <ac:chgData name="Emanuele Santoro" userId="faf8bf55-795c-42b5-b0e3-7ed34b423d79" providerId="ADAL" clId="{1D140ABF-5D35-4EAE-9413-26136E51A041}" dt="2023-10-22T17:47:08.217" v="1592" actId="478"/>
          <ac:spMkLst>
            <pc:docMk/>
            <pc:sldMk cId="3425267883" sldId="265"/>
            <ac:spMk id="9" creationId="{323C8D2A-519E-6282-DA96-9150648C03E9}"/>
          </ac:spMkLst>
        </pc:spChg>
        <pc:spChg chg="del">
          <ac:chgData name="Emanuele Santoro" userId="faf8bf55-795c-42b5-b0e3-7ed34b423d79" providerId="ADAL" clId="{1D140ABF-5D35-4EAE-9413-26136E51A041}" dt="2023-10-22T17:47:08.217" v="1592" actId="478"/>
          <ac:spMkLst>
            <pc:docMk/>
            <pc:sldMk cId="3425267883" sldId="265"/>
            <ac:spMk id="10" creationId="{0314A2C1-C033-C5A4-6E76-DE545D69B613}"/>
          </ac:spMkLst>
        </pc:spChg>
        <pc:spChg chg="del">
          <ac:chgData name="Emanuele Santoro" userId="faf8bf55-795c-42b5-b0e3-7ed34b423d79" providerId="ADAL" clId="{1D140ABF-5D35-4EAE-9413-26136E51A041}" dt="2023-10-22T17:47:08.217" v="1592" actId="478"/>
          <ac:spMkLst>
            <pc:docMk/>
            <pc:sldMk cId="3425267883" sldId="265"/>
            <ac:spMk id="11" creationId="{3D189D4E-AA6C-CFBE-D960-B0E46937EAFF}"/>
          </ac:spMkLst>
        </pc:spChg>
        <pc:spChg chg="del">
          <ac:chgData name="Emanuele Santoro" userId="faf8bf55-795c-42b5-b0e3-7ed34b423d79" providerId="ADAL" clId="{1D140ABF-5D35-4EAE-9413-26136E51A041}" dt="2023-10-22T17:47:08.217" v="1592" actId="478"/>
          <ac:spMkLst>
            <pc:docMk/>
            <pc:sldMk cId="3425267883" sldId="265"/>
            <ac:spMk id="12" creationId="{5D96AB8B-062D-18F8-6085-0772D7FF458A}"/>
          </ac:spMkLst>
        </pc:spChg>
        <pc:spChg chg="del">
          <ac:chgData name="Emanuele Santoro" userId="faf8bf55-795c-42b5-b0e3-7ed34b423d79" providerId="ADAL" clId="{1D140ABF-5D35-4EAE-9413-26136E51A041}" dt="2023-10-22T17:47:08.217" v="1592" actId="478"/>
          <ac:spMkLst>
            <pc:docMk/>
            <pc:sldMk cId="3425267883" sldId="265"/>
            <ac:spMk id="13" creationId="{24392E08-3533-0F30-1CD4-8BAA02CD6AD5}"/>
          </ac:spMkLst>
        </pc:spChg>
        <pc:spChg chg="del">
          <ac:chgData name="Emanuele Santoro" userId="faf8bf55-795c-42b5-b0e3-7ed34b423d79" providerId="ADAL" clId="{1D140ABF-5D35-4EAE-9413-26136E51A041}" dt="2023-10-22T17:47:08.217" v="1592" actId="478"/>
          <ac:spMkLst>
            <pc:docMk/>
            <pc:sldMk cId="3425267883" sldId="265"/>
            <ac:spMk id="14" creationId="{B07695B4-DB8C-31A6-AE57-61D87865C624}"/>
          </ac:spMkLst>
        </pc:spChg>
        <pc:spChg chg="del">
          <ac:chgData name="Emanuele Santoro" userId="faf8bf55-795c-42b5-b0e3-7ed34b423d79" providerId="ADAL" clId="{1D140ABF-5D35-4EAE-9413-26136E51A041}" dt="2023-10-22T17:47:08.217" v="1592" actId="478"/>
          <ac:spMkLst>
            <pc:docMk/>
            <pc:sldMk cId="3425267883" sldId="265"/>
            <ac:spMk id="15" creationId="{C75270C8-53A5-29F2-DF1E-01728C68ED6B}"/>
          </ac:spMkLst>
        </pc:spChg>
        <pc:spChg chg="del">
          <ac:chgData name="Emanuele Santoro" userId="faf8bf55-795c-42b5-b0e3-7ed34b423d79" providerId="ADAL" clId="{1D140ABF-5D35-4EAE-9413-26136E51A041}" dt="2023-10-22T17:47:08.217" v="1592" actId="478"/>
          <ac:spMkLst>
            <pc:docMk/>
            <pc:sldMk cId="3425267883" sldId="265"/>
            <ac:spMk id="16" creationId="{68ABEB61-8C61-5B01-76E3-97F6BD1D2484}"/>
          </ac:spMkLst>
        </pc:spChg>
        <pc:spChg chg="del">
          <ac:chgData name="Emanuele Santoro" userId="faf8bf55-795c-42b5-b0e3-7ed34b423d79" providerId="ADAL" clId="{1D140ABF-5D35-4EAE-9413-26136E51A041}" dt="2023-10-22T17:47:08.217" v="1592" actId="478"/>
          <ac:spMkLst>
            <pc:docMk/>
            <pc:sldMk cId="3425267883" sldId="265"/>
            <ac:spMk id="17" creationId="{0206A9A7-B322-D425-D450-CD9B18F1B53A}"/>
          </ac:spMkLst>
        </pc:spChg>
        <pc:spChg chg="del">
          <ac:chgData name="Emanuele Santoro" userId="faf8bf55-795c-42b5-b0e3-7ed34b423d79" providerId="ADAL" clId="{1D140ABF-5D35-4EAE-9413-26136E51A041}" dt="2023-10-22T17:47:08.217" v="1592" actId="478"/>
          <ac:spMkLst>
            <pc:docMk/>
            <pc:sldMk cId="3425267883" sldId="265"/>
            <ac:spMk id="18" creationId="{6D25ABF4-4F1E-3891-F37D-C2D3E5CD1385}"/>
          </ac:spMkLst>
        </pc:spChg>
        <pc:spChg chg="del">
          <ac:chgData name="Emanuele Santoro" userId="faf8bf55-795c-42b5-b0e3-7ed34b423d79" providerId="ADAL" clId="{1D140ABF-5D35-4EAE-9413-26136E51A041}" dt="2023-10-22T17:47:08.217" v="1592" actId="478"/>
          <ac:spMkLst>
            <pc:docMk/>
            <pc:sldMk cId="3425267883" sldId="265"/>
            <ac:spMk id="19" creationId="{3496C92E-96ED-9B63-7C83-974E388241B3}"/>
          </ac:spMkLst>
        </pc:spChg>
        <pc:spChg chg="del">
          <ac:chgData name="Emanuele Santoro" userId="faf8bf55-795c-42b5-b0e3-7ed34b423d79" providerId="ADAL" clId="{1D140ABF-5D35-4EAE-9413-26136E51A041}" dt="2023-10-22T17:47:08.217" v="1592" actId="478"/>
          <ac:spMkLst>
            <pc:docMk/>
            <pc:sldMk cId="3425267883" sldId="265"/>
            <ac:spMk id="20" creationId="{68A5E2C0-A917-4986-1116-72413877E811}"/>
          </ac:spMkLst>
        </pc:spChg>
        <pc:spChg chg="del">
          <ac:chgData name="Emanuele Santoro" userId="faf8bf55-795c-42b5-b0e3-7ed34b423d79" providerId="ADAL" clId="{1D140ABF-5D35-4EAE-9413-26136E51A041}" dt="2023-10-22T17:47:08.217" v="1592" actId="478"/>
          <ac:spMkLst>
            <pc:docMk/>
            <pc:sldMk cId="3425267883" sldId="265"/>
            <ac:spMk id="21" creationId="{7182A25B-BA2F-5664-1EA0-F8E8EA4AA327}"/>
          </ac:spMkLst>
        </pc:spChg>
        <pc:spChg chg="del">
          <ac:chgData name="Emanuele Santoro" userId="faf8bf55-795c-42b5-b0e3-7ed34b423d79" providerId="ADAL" clId="{1D140ABF-5D35-4EAE-9413-26136E51A041}" dt="2023-10-22T17:47:08.217" v="1592" actId="478"/>
          <ac:spMkLst>
            <pc:docMk/>
            <pc:sldMk cId="3425267883" sldId="265"/>
            <ac:spMk id="22" creationId="{E639976C-71B8-239E-5237-B2E1BA0A145B}"/>
          </ac:spMkLst>
        </pc:spChg>
        <pc:spChg chg="del">
          <ac:chgData name="Emanuele Santoro" userId="faf8bf55-795c-42b5-b0e3-7ed34b423d79" providerId="ADAL" clId="{1D140ABF-5D35-4EAE-9413-26136E51A041}" dt="2023-10-22T17:47:08.217" v="1592" actId="478"/>
          <ac:spMkLst>
            <pc:docMk/>
            <pc:sldMk cId="3425267883" sldId="265"/>
            <ac:spMk id="23" creationId="{4F8C74C2-CEAA-B997-A6F7-B92B4229A09D}"/>
          </ac:spMkLst>
        </pc:spChg>
        <pc:spChg chg="del">
          <ac:chgData name="Emanuele Santoro" userId="faf8bf55-795c-42b5-b0e3-7ed34b423d79" providerId="ADAL" clId="{1D140ABF-5D35-4EAE-9413-26136E51A041}" dt="2023-10-22T17:47:08.217" v="1592" actId="478"/>
          <ac:spMkLst>
            <pc:docMk/>
            <pc:sldMk cId="3425267883" sldId="265"/>
            <ac:spMk id="24" creationId="{CF82E871-8095-B437-E17B-0EA9DB217E77}"/>
          </ac:spMkLst>
        </pc:spChg>
        <pc:spChg chg="del">
          <ac:chgData name="Emanuele Santoro" userId="faf8bf55-795c-42b5-b0e3-7ed34b423d79" providerId="ADAL" clId="{1D140ABF-5D35-4EAE-9413-26136E51A041}" dt="2023-10-22T17:47:08.217" v="1592" actId="478"/>
          <ac:spMkLst>
            <pc:docMk/>
            <pc:sldMk cId="3425267883" sldId="265"/>
            <ac:spMk id="25" creationId="{48913587-23C7-C746-7CE9-531B3C26B2AB}"/>
          </ac:spMkLst>
        </pc:spChg>
        <pc:spChg chg="del">
          <ac:chgData name="Emanuele Santoro" userId="faf8bf55-795c-42b5-b0e3-7ed34b423d79" providerId="ADAL" clId="{1D140ABF-5D35-4EAE-9413-26136E51A041}" dt="2023-10-22T17:47:08.217" v="1592" actId="478"/>
          <ac:spMkLst>
            <pc:docMk/>
            <pc:sldMk cId="3425267883" sldId="265"/>
            <ac:spMk id="26" creationId="{97D0F0A1-6036-7C7A-AF42-6BB9085711C4}"/>
          </ac:spMkLst>
        </pc:spChg>
        <pc:spChg chg="del">
          <ac:chgData name="Emanuele Santoro" userId="faf8bf55-795c-42b5-b0e3-7ed34b423d79" providerId="ADAL" clId="{1D140ABF-5D35-4EAE-9413-26136E51A041}" dt="2023-10-22T17:47:08.217" v="1592" actId="478"/>
          <ac:spMkLst>
            <pc:docMk/>
            <pc:sldMk cId="3425267883" sldId="265"/>
            <ac:spMk id="27" creationId="{E8D3EB42-4448-292C-A724-48CAFA25A84B}"/>
          </ac:spMkLst>
        </pc:spChg>
        <pc:spChg chg="del">
          <ac:chgData name="Emanuele Santoro" userId="faf8bf55-795c-42b5-b0e3-7ed34b423d79" providerId="ADAL" clId="{1D140ABF-5D35-4EAE-9413-26136E51A041}" dt="2023-10-22T17:47:08.217" v="1592" actId="478"/>
          <ac:spMkLst>
            <pc:docMk/>
            <pc:sldMk cId="3425267883" sldId="265"/>
            <ac:spMk id="28" creationId="{1FCFF7D7-DE25-FC33-4E2C-EF79BF991715}"/>
          </ac:spMkLst>
        </pc:spChg>
        <pc:spChg chg="del">
          <ac:chgData name="Emanuele Santoro" userId="faf8bf55-795c-42b5-b0e3-7ed34b423d79" providerId="ADAL" clId="{1D140ABF-5D35-4EAE-9413-26136E51A041}" dt="2023-10-22T17:47:08.217" v="1592" actId="478"/>
          <ac:spMkLst>
            <pc:docMk/>
            <pc:sldMk cId="3425267883" sldId="265"/>
            <ac:spMk id="29" creationId="{35767BAE-79B8-0C57-2F1B-289AB5EEAA6B}"/>
          </ac:spMkLst>
        </pc:spChg>
        <pc:spChg chg="del">
          <ac:chgData name="Emanuele Santoro" userId="faf8bf55-795c-42b5-b0e3-7ed34b423d79" providerId="ADAL" clId="{1D140ABF-5D35-4EAE-9413-26136E51A041}" dt="2023-10-22T17:47:08.217" v="1592" actId="478"/>
          <ac:spMkLst>
            <pc:docMk/>
            <pc:sldMk cId="3425267883" sldId="265"/>
            <ac:spMk id="30" creationId="{A4FF946A-FF2B-4663-6D25-4BAEF32F35AC}"/>
          </ac:spMkLst>
        </pc:spChg>
        <pc:spChg chg="del">
          <ac:chgData name="Emanuele Santoro" userId="faf8bf55-795c-42b5-b0e3-7ed34b423d79" providerId="ADAL" clId="{1D140ABF-5D35-4EAE-9413-26136E51A041}" dt="2023-10-22T17:47:08.217" v="1592" actId="478"/>
          <ac:spMkLst>
            <pc:docMk/>
            <pc:sldMk cId="3425267883" sldId="265"/>
            <ac:spMk id="31" creationId="{39A0D891-C92C-BA5A-52B8-EE0FCD958A3F}"/>
          </ac:spMkLst>
        </pc:spChg>
        <pc:spChg chg="del">
          <ac:chgData name="Emanuele Santoro" userId="faf8bf55-795c-42b5-b0e3-7ed34b423d79" providerId="ADAL" clId="{1D140ABF-5D35-4EAE-9413-26136E51A041}" dt="2023-10-22T17:47:08.217" v="1592" actId="478"/>
          <ac:spMkLst>
            <pc:docMk/>
            <pc:sldMk cId="3425267883" sldId="265"/>
            <ac:spMk id="32" creationId="{8B29C6C6-291C-4845-14D5-27FE042C591A}"/>
          </ac:spMkLst>
        </pc:spChg>
        <pc:spChg chg="del">
          <ac:chgData name="Emanuele Santoro" userId="faf8bf55-795c-42b5-b0e3-7ed34b423d79" providerId="ADAL" clId="{1D140ABF-5D35-4EAE-9413-26136E51A041}" dt="2023-10-22T17:47:08.217" v="1592" actId="478"/>
          <ac:spMkLst>
            <pc:docMk/>
            <pc:sldMk cId="3425267883" sldId="265"/>
            <ac:spMk id="33" creationId="{E4F92F5E-6CBB-2889-F344-ABFCA5F93793}"/>
          </ac:spMkLst>
        </pc:spChg>
        <pc:spChg chg="del">
          <ac:chgData name="Emanuele Santoro" userId="faf8bf55-795c-42b5-b0e3-7ed34b423d79" providerId="ADAL" clId="{1D140ABF-5D35-4EAE-9413-26136E51A041}" dt="2023-10-22T17:47:08.217" v="1592" actId="478"/>
          <ac:spMkLst>
            <pc:docMk/>
            <pc:sldMk cId="3425267883" sldId="265"/>
            <ac:spMk id="34" creationId="{0D728AB5-FD40-BA1E-BA6E-93A6D7B6D295}"/>
          </ac:spMkLst>
        </pc:spChg>
        <pc:spChg chg="del">
          <ac:chgData name="Emanuele Santoro" userId="faf8bf55-795c-42b5-b0e3-7ed34b423d79" providerId="ADAL" clId="{1D140ABF-5D35-4EAE-9413-26136E51A041}" dt="2023-10-22T17:47:08.217" v="1592" actId="478"/>
          <ac:spMkLst>
            <pc:docMk/>
            <pc:sldMk cId="3425267883" sldId="265"/>
            <ac:spMk id="35" creationId="{B4AE9A4C-18BB-F923-DC5D-42862A90789D}"/>
          </ac:spMkLst>
        </pc:spChg>
        <pc:spChg chg="del">
          <ac:chgData name="Emanuele Santoro" userId="faf8bf55-795c-42b5-b0e3-7ed34b423d79" providerId="ADAL" clId="{1D140ABF-5D35-4EAE-9413-26136E51A041}" dt="2023-10-22T17:47:08.217" v="1592" actId="478"/>
          <ac:spMkLst>
            <pc:docMk/>
            <pc:sldMk cId="3425267883" sldId="265"/>
            <ac:spMk id="36" creationId="{6057B88F-97AE-33CA-9DA1-77B67FECE5EC}"/>
          </ac:spMkLst>
        </pc:spChg>
        <pc:spChg chg="del">
          <ac:chgData name="Emanuele Santoro" userId="faf8bf55-795c-42b5-b0e3-7ed34b423d79" providerId="ADAL" clId="{1D140ABF-5D35-4EAE-9413-26136E51A041}" dt="2023-10-22T17:47:08.217" v="1592" actId="478"/>
          <ac:spMkLst>
            <pc:docMk/>
            <pc:sldMk cId="3425267883" sldId="265"/>
            <ac:spMk id="37" creationId="{9B626716-FE5A-76D3-E2D2-B091CC6E05B8}"/>
          </ac:spMkLst>
        </pc:spChg>
        <pc:spChg chg="del">
          <ac:chgData name="Emanuele Santoro" userId="faf8bf55-795c-42b5-b0e3-7ed34b423d79" providerId="ADAL" clId="{1D140ABF-5D35-4EAE-9413-26136E51A041}" dt="2023-10-22T17:47:08.217" v="1592" actId="478"/>
          <ac:spMkLst>
            <pc:docMk/>
            <pc:sldMk cId="3425267883" sldId="265"/>
            <ac:spMk id="38" creationId="{85388A60-623E-20C9-E188-8729CC1A286D}"/>
          </ac:spMkLst>
        </pc:spChg>
        <pc:spChg chg="del">
          <ac:chgData name="Emanuele Santoro" userId="faf8bf55-795c-42b5-b0e3-7ed34b423d79" providerId="ADAL" clId="{1D140ABF-5D35-4EAE-9413-26136E51A041}" dt="2023-10-22T17:47:08.217" v="1592" actId="478"/>
          <ac:spMkLst>
            <pc:docMk/>
            <pc:sldMk cId="3425267883" sldId="265"/>
            <ac:spMk id="39" creationId="{6992961C-74B0-624E-8766-E9464CD2439D}"/>
          </ac:spMkLst>
        </pc:spChg>
        <pc:spChg chg="del">
          <ac:chgData name="Emanuele Santoro" userId="faf8bf55-795c-42b5-b0e3-7ed34b423d79" providerId="ADAL" clId="{1D140ABF-5D35-4EAE-9413-26136E51A041}" dt="2023-10-22T17:47:08.217" v="1592" actId="478"/>
          <ac:spMkLst>
            <pc:docMk/>
            <pc:sldMk cId="3425267883" sldId="265"/>
            <ac:spMk id="40" creationId="{D252DBB8-629D-E771-4E7B-1E219D34B333}"/>
          </ac:spMkLst>
        </pc:spChg>
        <pc:spChg chg="del">
          <ac:chgData name="Emanuele Santoro" userId="faf8bf55-795c-42b5-b0e3-7ed34b423d79" providerId="ADAL" clId="{1D140ABF-5D35-4EAE-9413-26136E51A041}" dt="2023-10-22T17:47:08.217" v="1592" actId="478"/>
          <ac:spMkLst>
            <pc:docMk/>
            <pc:sldMk cId="3425267883" sldId="265"/>
            <ac:spMk id="41" creationId="{6F1779D7-EEAD-883D-3120-528891C572DD}"/>
          </ac:spMkLst>
        </pc:spChg>
        <pc:spChg chg="del">
          <ac:chgData name="Emanuele Santoro" userId="faf8bf55-795c-42b5-b0e3-7ed34b423d79" providerId="ADAL" clId="{1D140ABF-5D35-4EAE-9413-26136E51A041}" dt="2023-10-22T17:47:08.217" v="1592" actId="478"/>
          <ac:spMkLst>
            <pc:docMk/>
            <pc:sldMk cId="3425267883" sldId="265"/>
            <ac:spMk id="42" creationId="{A37F72F3-73A4-9470-08F5-20347CE42F2A}"/>
          </ac:spMkLst>
        </pc:spChg>
        <pc:spChg chg="del">
          <ac:chgData name="Emanuele Santoro" userId="faf8bf55-795c-42b5-b0e3-7ed34b423d79" providerId="ADAL" clId="{1D140ABF-5D35-4EAE-9413-26136E51A041}" dt="2023-10-22T17:47:08.217" v="1592" actId="478"/>
          <ac:spMkLst>
            <pc:docMk/>
            <pc:sldMk cId="3425267883" sldId="265"/>
            <ac:spMk id="43" creationId="{CA92BC12-EB96-44D0-D5C2-83212E5D4B04}"/>
          </ac:spMkLst>
        </pc:spChg>
        <pc:spChg chg="del">
          <ac:chgData name="Emanuele Santoro" userId="faf8bf55-795c-42b5-b0e3-7ed34b423d79" providerId="ADAL" clId="{1D140ABF-5D35-4EAE-9413-26136E51A041}" dt="2023-10-22T17:47:08.217" v="1592" actId="478"/>
          <ac:spMkLst>
            <pc:docMk/>
            <pc:sldMk cId="3425267883" sldId="265"/>
            <ac:spMk id="44" creationId="{2389106A-62D2-C991-31CA-78026F5AC3F9}"/>
          </ac:spMkLst>
        </pc:spChg>
        <pc:spChg chg="del">
          <ac:chgData name="Emanuele Santoro" userId="faf8bf55-795c-42b5-b0e3-7ed34b423d79" providerId="ADAL" clId="{1D140ABF-5D35-4EAE-9413-26136E51A041}" dt="2023-10-22T17:47:08.217" v="1592" actId="478"/>
          <ac:spMkLst>
            <pc:docMk/>
            <pc:sldMk cId="3425267883" sldId="265"/>
            <ac:spMk id="45" creationId="{C77192EB-6BCA-0984-AB29-0893A789C70D}"/>
          </ac:spMkLst>
        </pc:spChg>
        <pc:spChg chg="del">
          <ac:chgData name="Emanuele Santoro" userId="faf8bf55-795c-42b5-b0e3-7ed34b423d79" providerId="ADAL" clId="{1D140ABF-5D35-4EAE-9413-26136E51A041}" dt="2023-10-22T17:47:08.217" v="1592" actId="478"/>
          <ac:spMkLst>
            <pc:docMk/>
            <pc:sldMk cId="3425267883" sldId="265"/>
            <ac:spMk id="46" creationId="{C59F9053-32F7-D8BD-0FFD-C996514188B8}"/>
          </ac:spMkLst>
        </pc:spChg>
        <pc:spChg chg="del">
          <ac:chgData name="Emanuele Santoro" userId="faf8bf55-795c-42b5-b0e3-7ed34b423d79" providerId="ADAL" clId="{1D140ABF-5D35-4EAE-9413-26136E51A041}" dt="2023-10-22T17:47:08.217" v="1592" actId="478"/>
          <ac:spMkLst>
            <pc:docMk/>
            <pc:sldMk cId="3425267883" sldId="265"/>
            <ac:spMk id="47" creationId="{AF63C987-E00A-C905-0D7C-BC5E3F499695}"/>
          </ac:spMkLst>
        </pc:spChg>
        <pc:spChg chg="del">
          <ac:chgData name="Emanuele Santoro" userId="faf8bf55-795c-42b5-b0e3-7ed34b423d79" providerId="ADAL" clId="{1D140ABF-5D35-4EAE-9413-26136E51A041}" dt="2023-10-22T17:47:08.217" v="1592" actId="478"/>
          <ac:spMkLst>
            <pc:docMk/>
            <pc:sldMk cId="3425267883" sldId="265"/>
            <ac:spMk id="48" creationId="{ECED9B98-224B-D635-E0C4-70618F7C0E83}"/>
          </ac:spMkLst>
        </pc:spChg>
        <pc:spChg chg="del">
          <ac:chgData name="Emanuele Santoro" userId="faf8bf55-795c-42b5-b0e3-7ed34b423d79" providerId="ADAL" clId="{1D140ABF-5D35-4EAE-9413-26136E51A041}" dt="2023-10-22T17:47:08.217" v="1592" actId="478"/>
          <ac:spMkLst>
            <pc:docMk/>
            <pc:sldMk cId="3425267883" sldId="265"/>
            <ac:spMk id="49" creationId="{2D934C2B-C9CF-46E6-BB75-161DAAD3E9E2}"/>
          </ac:spMkLst>
        </pc:spChg>
        <pc:spChg chg="del">
          <ac:chgData name="Emanuele Santoro" userId="faf8bf55-795c-42b5-b0e3-7ed34b423d79" providerId="ADAL" clId="{1D140ABF-5D35-4EAE-9413-26136E51A041}" dt="2023-10-22T17:47:08.217" v="1592" actId="478"/>
          <ac:spMkLst>
            <pc:docMk/>
            <pc:sldMk cId="3425267883" sldId="265"/>
            <ac:spMk id="50" creationId="{0EC16DD5-1CCF-E548-DAAA-A6BFB749E448}"/>
          </ac:spMkLst>
        </pc:spChg>
        <pc:spChg chg="del">
          <ac:chgData name="Emanuele Santoro" userId="faf8bf55-795c-42b5-b0e3-7ed34b423d79" providerId="ADAL" clId="{1D140ABF-5D35-4EAE-9413-26136E51A041}" dt="2023-10-22T17:47:08.217" v="1592" actId="478"/>
          <ac:spMkLst>
            <pc:docMk/>
            <pc:sldMk cId="3425267883" sldId="265"/>
            <ac:spMk id="51" creationId="{A771A17B-AF82-468B-105B-4358B178C1FE}"/>
          </ac:spMkLst>
        </pc:spChg>
        <pc:spChg chg="del">
          <ac:chgData name="Emanuele Santoro" userId="faf8bf55-795c-42b5-b0e3-7ed34b423d79" providerId="ADAL" clId="{1D140ABF-5D35-4EAE-9413-26136E51A041}" dt="2023-10-22T17:47:08.217" v="1592" actId="478"/>
          <ac:spMkLst>
            <pc:docMk/>
            <pc:sldMk cId="3425267883" sldId="265"/>
            <ac:spMk id="52" creationId="{FF25DEE8-62E5-A440-96A2-6B9A9BED596D}"/>
          </ac:spMkLst>
        </pc:spChg>
        <pc:spChg chg="del">
          <ac:chgData name="Emanuele Santoro" userId="faf8bf55-795c-42b5-b0e3-7ed34b423d79" providerId="ADAL" clId="{1D140ABF-5D35-4EAE-9413-26136E51A041}" dt="2023-10-22T17:47:08.217" v="1592" actId="478"/>
          <ac:spMkLst>
            <pc:docMk/>
            <pc:sldMk cId="3425267883" sldId="265"/>
            <ac:spMk id="53" creationId="{E9508FD2-00B6-A6FE-C2CD-03F08691B984}"/>
          </ac:spMkLst>
        </pc:spChg>
        <pc:spChg chg="del">
          <ac:chgData name="Emanuele Santoro" userId="faf8bf55-795c-42b5-b0e3-7ed34b423d79" providerId="ADAL" clId="{1D140ABF-5D35-4EAE-9413-26136E51A041}" dt="2023-10-22T17:47:08.217" v="1592" actId="478"/>
          <ac:spMkLst>
            <pc:docMk/>
            <pc:sldMk cId="3425267883" sldId="265"/>
            <ac:spMk id="54" creationId="{DD6CC0CD-04F5-72C5-A704-39DC101F5930}"/>
          </ac:spMkLst>
        </pc:spChg>
        <pc:spChg chg="del">
          <ac:chgData name="Emanuele Santoro" userId="faf8bf55-795c-42b5-b0e3-7ed34b423d79" providerId="ADAL" clId="{1D140ABF-5D35-4EAE-9413-26136E51A041}" dt="2023-10-22T17:47:08.217" v="1592" actId="478"/>
          <ac:spMkLst>
            <pc:docMk/>
            <pc:sldMk cId="3425267883" sldId="265"/>
            <ac:spMk id="55" creationId="{DF276A4E-EBA1-8566-CA3B-3FF20F24FCC2}"/>
          </ac:spMkLst>
        </pc:spChg>
        <pc:spChg chg="del">
          <ac:chgData name="Emanuele Santoro" userId="faf8bf55-795c-42b5-b0e3-7ed34b423d79" providerId="ADAL" clId="{1D140ABF-5D35-4EAE-9413-26136E51A041}" dt="2023-10-22T17:47:08.217" v="1592" actId="478"/>
          <ac:spMkLst>
            <pc:docMk/>
            <pc:sldMk cId="3425267883" sldId="265"/>
            <ac:spMk id="56" creationId="{720CEA1E-E54A-142E-5790-F03163AD5596}"/>
          </ac:spMkLst>
        </pc:spChg>
        <pc:spChg chg="del">
          <ac:chgData name="Emanuele Santoro" userId="faf8bf55-795c-42b5-b0e3-7ed34b423d79" providerId="ADAL" clId="{1D140ABF-5D35-4EAE-9413-26136E51A041}" dt="2023-10-22T17:47:08.217" v="1592" actId="478"/>
          <ac:spMkLst>
            <pc:docMk/>
            <pc:sldMk cId="3425267883" sldId="265"/>
            <ac:spMk id="57" creationId="{05C53506-3415-1D2E-1B51-163139662DD2}"/>
          </ac:spMkLst>
        </pc:spChg>
        <pc:spChg chg="del">
          <ac:chgData name="Emanuele Santoro" userId="faf8bf55-795c-42b5-b0e3-7ed34b423d79" providerId="ADAL" clId="{1D140ABF-5D35-4EAE-9413-26136E51A041}" dt="2023-10-22T17:47:08.217" v="1592" actId="478"/>
          <ac:spMkLst>
            <pc:docMk/>
            <pc:sldMk cId="3425267883" sldId="265"/>
            <ac:spMk id="58" creationId="{309E0949-4408-3F5F-4222-6F89336D1139}"/>
          </ac:spMkLst>
        </pc:spChg>
        <pc:spChg chg="del">
          <ac:chgData name="Emanuele Santoro" userId="faf8bf55-795c-42b5-b0e3-7ed34b423d79" providerId="ADAL" clId="{1D140ABF-5D35-4EAE-9413-26136E51A041}" dt="2023-10-22T17:47:08.217" v="1592" actId="478"/>
          <ac:spMkLst>
            <pc:docMk/>
            <pc:sldMk cId="3425267883" sldId="265"/>
            <ac:spMk id="59" creationId="{57201B07-70FF-35F7-F1E1-B203884F1822}"/>
          </ac:spMkLst>
        </pc:spChg>
        <pc:spChg chg="del">
          <ac:chgData name="Emanuele Santoro" userId="faf8bf55-795c-42b5-b0e3-7ed34b423d79" providerId="ADAL" clId="{1D140ABF-5D35-4EAE-9413-26136E51A041}" dt="2023-10-22T17:47:08.217" v="1592" actId="478"/>
          <ac:spMkLst>
            <pc:docMk/>
            <pc:sldMk cId="3425267883" sldId="265"/>
            <ac:spMk id="60" creationId="{D4B6020B-A31D-2031-8F91-A3A885A25ED9}"/>
          </ac:spMkLst>
        </pc:spChg>
        <pc:spChg chg="del">
          <ac:chgData name="Emanuele Santoro" userId="faf8bf55-795c-42b5-b0e3-7ed34b423d79" providerId="ADAL" clId="{1D140ABF-5D35-4EAE-9413-26136E51A041}" dt="2023-10-22T17:47:08.217" v="1592" actId="478"/>
          <ac:spMkLst>
            <pc:docMk/>
            <pc:sldMk cId="3425267883" sldId="265"/>
            <ac:spMk id="61" creationId="{0DB74E89-BF8D-1984-8D7E-F246A30EC147}"/>
          </ac:spMkLst>
        </pc:spChg>
        <pc:spChg chg="del">
          <ac:chgData name="Emanuele Santoro" userId="faf8bf55-795c-42b5-b0e3-7ed34b423d79" providerId="ADAL" clId="{1D140ABF-5D35-4EAE-9413-26136E51A041}" dt="2023-10-22T17:47:08.217" v="1592" actId="478"/>
          <ac:spMkLst>
            <pc:docMk/>
            <pc:sldMk cId="3425267883" sldId="265"/>
            <ac:spMk id="62" creationId="{3D1EBBB0-ED09-9F4C-2F1E-76102721AE21}"/>
          </ac:spMkLst>
        </pc:spChg>
        <pc:spChg chg="del">
          <ac:chgData name="Emanuele Santoro" userId="faf8bf55-795c-42b5-b0e3-7ed34b423d79" providerId="ADAL" clId="{1D140ABF-5D35-4EAE-9413-26136E51A041}" dt="2023-10-22T17:47:08.217" v="1592" actId="478"/>
          <ac:spMkLst>
            <pc:docMk/>
            <pc:sldMk cId="3425267883" sldId="265"/>
            <ac:spMk id="63" creationId="{04B028B3-1CE1-1D17-E7F3-B7E91B8E0083}"/>
          </ac:spMkLst>
        </pc:spChg>
        <pc:spChg chg="del">
          <ac:chgData name="Emanuele Santoro" userId="faf8bf55-795c-42b5-b0e3-7ed34b423d79" providerId="ADAL" clId="{1D140ABF-5D35-4EAE-9413-26136E51A041}" dt="2023-10-22T17:47:08.217" v="1592" actId="478"/>
          <ac:spMkLst>
            <pc:docMk/>
            <pc:sldMk cId="3425267883" sldId="265"/>
            <ac:spMk id="64" creationId="{93E86131-D36A-D00C-8946-E64C9C6AA96A}"/>
          </ac:spMkLst>
        </pc:spChg>
        <pc:spChg chg="del">
          <ac:chgData name="Emanuele Santoro" userId="faf8bf55-795c-42b5-b0e3-7ed34b423d79" providerId="ADAL" clId="{1D140ABF-5D35-4EAE-9413-26136E51A041}" dt="2023-10-22T17:47:08.217" v="1592" actId="478"/>
          <ac:spMkLst>
            <pc:docMk/>
            <pc:sldMk cId="3425267883" sldId="265"/>
            <ac:spMk id="65" creationId="{ABB537C4-F811-4AA8-E133-F9319A32D0D9}"/>
          </ac:spMkLst>
        </pc:spChg>
        <pc:spChg chg="del">
          <ac:chgData name="Emanuele Santoro" userId="faf8bf55-795c-42b5-b0e3-7ed34b423d79" providerId="ADAL" clId="{1D140ABF-5D35-4EAE-9413-26136E51A041}" dt="2023-10-22T17:47:08.217" v="1592" actId="478"/>
          <ac:spMkLst>
            <pc:docMk/>
            <pc:sldMk cId="3425267883" sldId="265"/>
            <ac:spMk id="66" creationId="{FCF0F00F-5FEC-2F76-F302-248E8A4DBC5C}"/>
          </ac:spMkLst>
        </pc:spChg>
        <pc:spChg chg="del">
          <ac:chgData name="Emanuele Santoro" userId="faf8bf55-795c-42b5-b0e3-7ed34b423d79" providerId="ADAL" clId="{1D140ABF-5D35-4EAE-9413-26136E51A041}" dt="2023-10-22T17:47:08.217" v="1592" actId="478"/>
          <ac:spMkLst>
            <pc:docMk/>
            <pc:sldMk cId="3425267883" sldId="265"/>
            <ac:spMk id="67" creationId="{1F7B369F-9B9D-2123-5D1C-D824A792BB89}"/>
          </ac:spMkLst>
        </pc:spChg>
        <pc:spChg chg="del">
          <ac:chgData name="Emanuele Santoro" userId="faf8bf55-795c-42b5-b0e3-7ed34b423d79" providerId="ADAL" clId="{1D140ABF-5D35-4EAE-9413-26136E51A041}" dt="2023-10-22T17:47:08.217" v="1592" actId="478"/>
          <ac:spMkLst>
            <pc:docMk/>
            <pc:sldMk cId="3425267883" sldId="265"/>
            <ac:spMk id="68" creationId="{04C57465-35C6-B684-8EA5-EB9FBFD7931E}"/>
          </ac:spMkLst>
        </pc:spChg>
        <pc:spChg chg="del">
          <ac:chgData name="Emanuele Santoro" userId="faf8bf55-795c-42b5-b0e3-7ed34b423d79" providerId="ADAL" clId="{1D140ABF-5D35-4EAE-9413-26136E51A041}" dt="2023-10-22T17:47:08.217" v="1592" actId="478"/>
          <ac:spMkLst>
            <pc:docMk/>
            <pc:sldMk cId="3425267883" sldId="265"/>
            <ac:spMk id="69" creationId="{963780FB-0740-1A34-288D-6CEA65C718CE}"/>
          </ac:spMkLst>
        </pc:spChg>
        <pc:spChg chg="del">
          <ac:chgData name="Emanuele Santoro" userId="faf8bf55-795c-42b5-b0e3-7ed34b423d79" providerId="ADAL" clId="{1D140ABF-5D35-4EAE-9413-26136E51A041}" dt="2023-10-22T17:47:08.217" v="1592" actId="478"/>
          <ac:spMkLst>
            <pc:docMk/>
            <pc:sldMk cId="3425267883" sldId="265"/>
            <ac:spMk id="70" creationId="{2394DD77-9A4A-1A80-1577-A9F12B75958D}"/>
          </ac:spMkLst>
        </pc:spChg>
        <pc:spChg chg="del">
          <ac:chgData name="Emanuele Santoro" userId="faf8bf55-795c-42b5-b0e3-7ed34b423d79" providerId="ADAL" clId="{1D140ABF-5D35-4EAE-9413-26136E51A041}" dt="2023-10-22T17:47:08.217" v="1592" actId="478"/>
          <ac:spMkLst>
            <pc:docMk/>
            <pc:sldMk cId="3425267883" sldId="265"/>
            <ac:spMk id="71" creationId="{88CBC5BB-3241-E54F-C7C9-51B4330786FB}"/>
          </ac:spMkLst>
        </pc:spChg>
        <pc:spChg chg="del">
          <ac:chgData name="Emanuele Santoro" userId="faf8bf55-795c-42b5-b0e3-7ed34b423d79" providerId="ADAL" clId="{1D140ABF-5D35-4EAE-9413-26136E51A041}" dt="2023-10-22T17:47:08.217" v="1592" actId="478"/>
          <ac:spMkLst>
            <pc:docMk/>
            <pc:sldMk cId="3425267883" sldId="265"/>
            <ac:spMk id="72" creationId="{D42DC307-406F-DABB-F016-BBAF6B8A3BCA}"/>
          </ac:spMkLst>
        </pc:spChg>
        <pc:spChg chg="del">
          <ac:chgData name="Emanuele Santoro" userId="faf8bf55-795c-42b5-b0e3-7ed34b423d79" providerId="ADAL" clId="{1D140ABF-5D35-4EAE-9413-26136E51A041}" dt="2023-10-22T17:47:08.217" v="1592" actId="478"/>
          <ac:spMkLst>
            <pc:docMk/>
            <pc:sldMk cId="3425267883" sldId="265"/>
            <ac:spMk id="73" creationId="{2A2306C1-79DE-2D9E-FBE3-7BEE2A9EA7CE}"/>
          </ac:spMkLst>
        </pc:spChg>
        <pc:spChg chg="del">
          <ac:chgData name="Emanuele Santoro" userId="faf8bf55-795c-42b5-b0e3-7ed34b423d79" providerId="ADAL" clId="{1D140ABF-5D35-4EAE-9413-26136E51A041}" dt="2023-10-22T17:47:08.217" v="1592" actId="478"/>
          <ac:spMkLst>
            <pc:docMk/>
            <pc:sldMk cId="3425267883" sldId="265"/>
            <ac:spMk id="74" creationId="{6FC07ED8-A5D6-CF59-275F-D682AEEDFE66}"/>
          </ac:spMkLst>
        </pc:spChg>
        <pc:spChg chg="del">
          <ac:chgData name="Emanuele Santoro" userId="faf8bf55-795c-42b5-b0e3-7ed34b423d79" providerId="ADAL" clId="{1D140ABF-5D35-4EAE-9413-26136E51A041}" dt="2023-10-22T17:47:08.217" v="1592" actId="478"/>
          <ac:spMkLst>
            <pc:docMk/>
            <pc:sldMk cId="3425267883" sldId="265"/>
            <ac:spMk id="75" creationId="{24C815F3-E59B-DC06-D48C-59CE5035B8C7}"/>
          </ac:spMkLst>
        </pc:spChg>
        <pc:spChg chg="del">
          <ac:chgData name="Emanuele Santoro" userId="faf8bf55-795c-42b5-b0e3-7ed34b423d79" providerId="ADAL" clId="{1D140ABF-5D35-4EAE-9413-26136E51A041}" dt="2023-10-22T17:47:08.217" v="1592" actId="478"/>
          <ac:spMkLst>
            <pc:docMk/>
            <pc:sldMk cId="3425267883" sldId="265"/>
            <ac:spMk id="76" creationId="{7F45F8D0-89C0-52D8-6600-00EC64351CD5}"/>
          </ac:spMkLst>
        </pc:spChg>
        <pc:spChg chg="del">
          <ac:chgData name="Emanuele Santoro" userId="faf8bf55-795c-42b5-b0e3-7ed34b423d79" providerId="ADAL" clId="{1D140ABF-5D35-4EAE-9413-26136E51A041}" dt="2023-10-22T17:47:08.217" v="1592" actId="478"/>
          <ac:spMkLst>
            <pc:docMk/>
            <pc:sldMk cId="3425267883" sldId="265"/>
            <ac:spMk id="77" creationId="{CF6B5916-9704-6A3A-8201-695850F0ED64}"/>
          </ac:spMkLst>
        </pc:spChg>
        <pc:spChg chg="mod">
          <ac:chgData name="Emanuele Santoro" userId="faf8bf55-795c-42b5-b0e3-7ed34b423d79" providerId="ADAL" clId="{1D140ABF-5D35-4EAE-9413-26136E51A041}" dt="2023-10-22T19:45:22.737" v="3507" actId="20577"/>
          <ac:spMkLst>
            <pc:docMk/>
            <pc:sldMk cId="3425267883" sldId="265"/>
            <ac:spMk id="125" creationId="{A3C7A2AD-4B98-F06F-9839-DA8B7F7DCED0}"/>
          </ac:spMkLst>
        </pc:spChg>
        <pc:spChg chg="add del mod">
          <ac:chgData name="Emanuele Santoro" userId="faf8bf55-795c-42b5-b0e3-7ed34b423d79" providerId="ADAL" clId="{1D140ABF-5D35-4EAE-9413-26136E51A041}" dt="2023-10-22T17:47:52.030" v="1602"/>
          <ac:spMkLst>
            <pc:docMk/>
            <pc:sldMk cId="3425267883" sldId="265"/>
            <ac:spMk id="126" creationId="{FE38094B-4BE2-E77F-CCAF-848E14F8399C}"/>
          </ac:spMkLst>
        </pc:spChg>
        <pc:spChg chg="add del mod">
          <ac:chgData name="Emanuele Santoro" userId="faf8bf55-795c-42b5-b0e3-7ed34b423d79" providerId="ADAL" clId="{1D140ABF-5D35-4EAE-9413-26136E51A041}" dt="2023-10-22T17:47:52.030" v="1602"/>
          <ac:spMkLst>
            <pc:docMk/>
            <pc:sldMk cId="3425267883" sldId="265"/>
            <ac:spMk id="127" creationId="{C121D917-2264-4ECE-BE46-9C69354B2490}"/>
          </ac:spMkLst>
        </pc:spChg>
        <pc:spChg chg="add del mod">
          <ac:chgData name="Emanuele Santoro" userId="faf8bf55-795c-42b5-b0e3-7ed34b423d79" providerId="ADAL" clId="{1D140ABF-5D35-4EAE-9413-26136E51A041}" dt="2023-10-22T17:47:52.030" v="1602"/>
          <ac:spMkLst>
            <pc:docMk/>
            <pc:sldMk cId="3425267883" sldId="265"/>
            <ac:spMk id="128" creationId="{31BFFAA6-3873-9EEC-E651-7127E325B4D5}"/>
          </ac:spMkLst>
        </pc:spChg>
        <pc:spChg chg="add del mod">
          <ac:chgData name="Emanuele Santoro" userId="faf8bf55-795c-42b5-b0e3-7ed34b423d79" providerId="ADAL" clId="{1D140ABF-5D35-4EAE-9413-26136E51A041}" dt="2023-10-22T17:47:52.030" v="1602"/>
          <ac:spMkLst>
            <pc:docMk/>
            <pc:sldMk cId="3425267883" sldId="265"/>
            <ac:spMk id="129" creationId="{EB326E64-D974-AAA0-CC19-5E7927B7DAB1}"/>
          </ac:spMkLst>
        </pc:spChg>
        <pc:spChg chg="add del mod">
          <ac:chgData name="Emanuele Santoro" userId="faf8bf55-795c-42b5-b0e3-7ed34b423d79" providerId="ADAL" clId="{1D140ABF-5D35-4EAE-9413-26136E51A041}" dt="2023-10-22T17:47:52.030" v="1602"/>
          <ac:spMkLst>
            <pc:docMk/>
            <pc:sldMk cId="3425267883" sldId="265"/>
            <ac:spMk id="130" creationId="{6274BBBC-0538-E89F-908A-43490800D229}"/>
          </ac:spMkLst>
        </pc:spChg>
        <pc:spChg chg="add del mod">
          <ac:chgData name="Emanuele Santoro" userId="faf8bf55-795c-42b5-b0e3-7ed34b423d79" providerId="ADAL" clId="{1D140ABF-5D35-4EAE-9413-26136E51A041}" dt="2023-10-22T17:47:52.030" v="1602"/>
          <ac:spMkLst>
            <pc:docMk/>
            <pc:sldMk cId="3425267883" sldId="265"/>
            <ac:spMk id="131" creationId="{7ADA29FF-2AE1-8BAD-A2BB-6D5876126622}"/>
          </ac:spMkLst>
        </pc:spChg>
        <pc:spChg chg="add del mod">
          <ac:chgData name="Emanuele Santoro" userId="faf8bf55-795c-42b5-b0e3-7ed34b423d79" providerId="ADAL" clId="{1D140ABF-5D35-4EAE-9413-26136E51A041}" dt="2023-10-22T17:47:52.030" v="1602"/>
          <ac:spMkLst>
            <pc:docMk/>
            <pc:sldMk cId="3425267883" sldId="265"/>
            <ac:spMk id="132" creationId="{8145541D-A926-EBA6-B34D-9C559813A378}"/>
          </ac:spMkLst>
        </pc:spChg>
        <pc:spChg chg="add del mod">
          <ac:chgData name="Emanuele Santoro" userId="faf8bf55-795c-42b5-b0e3-7ed34b423d79" providerId="ADAL" clId="{1D140ABF-5D35-4EAE-9413-26136E51A041}" dt="2023-10-22T17:47:52.030" v="1602"/>
          <ac:spMkLst>
            <pc:docMk/>
            <pc:sldMk cId="3425267883" sldId="265"/>
            <ac:spMk id="133" creationId="{5214D5E4-B0C1-66AB-557C-82689DA3BE12}"/>
          </ac:spMkLst>
        </pc:spChg>
        <pc:spChg chg="add del mod">
          <ac:chgData name="Emanuele Santoro" userId="faf8bf55-795c-42b5-b0e3-7ed34b423d79" providerId="ADAL" clId="{1D140ABF-5D35-4EAE-9413-26136E51A041}" dt="2023-10-22T17:47:52.030" v="1602"/>
          <ac:spMkLst>
            <pc:docMk/>
            <pc:sldMk cId="3425267883" sldId="265"/>
            <ac:spMk id="134" creationId="{96417360-8282-B524-D7A7-F1080717A0F8}"/>
          </ac:spMkLst>
        </pc:spChg>
        <pc:spChg chg="add del mod">
          <ac:chgData name="Emanuele Santoro" userId="faf8bf55-795c-42b5-b0e3-7ed34b423d79" providerId="ADAL" clId="{1D140ABF-5D35-4EAE-9413-26136E51A041}" dt="2023-10-22T17:47:52.030" v="1602"/>
          <ac:spMkLst>
            <pc:docMk/>
            <pc:sldMk cId="3425267883" sldId="265"/>
            <ac:spMk id="135" creationId="{75A1BE9E-B8A7-7861-8DD0-683EB5D0C458}"/>
          </ac:spMkLst>
        </pc:spChg>
        <pc:spChg chg="add del mod">
          <ac:chgData name="Emanuele Santoro" userId="faf8bf55-795c-42b5-b0e3-7ed34b423d79" providerId="ADAL" clId="{1D140ABF-5D35-4EAE-9413-26136E51A041}" dt="2023-10-22T17:47:52.030" v="1602"/>
          <ac:spMkLst>
            <pc:docMk/>
            <pc:sldMk cId="3425267883" sldId="265"/>
            <ac:spMk id="136" creationId="{812FB08E-40E3-D608-E87B-F7D835F5090F}"/>
          </ac:spMkLst>
        </pc:spChg>
        <pc:spChg chg="add del mod">
          <ac:chgData name="Emanuele Santoro" userId="faf8bf55-795c-42b5-b0e3-7ed34b423d79" providerId="ADAL" clId="{1D140ABF-5D35-4EAE-9413-26136E51A041}" dt="2023-10-22T17:47:52.030" v="1602"/>
          <ac:spMkLst>
            <pc:docMk/>
            <pc:sldMk cId="3425267883" sldId="265"/>
            <ac:spMk id="137" creationId="{7A16E329-40B9-3F24-2543-6D266B551142}"/>
          </ac:spMkLst>
        </pc:spChg>
        <pc:spChg chg="add del mod">
          <ac:chgData name="Emanuele Santoro" userId="faf8bf55-795c-42b5-b0e3-7ed34b423d79" providerId="ADAL" clId="{1D140ABF-5D35-4EAE-9413-26136E51A041}" dt="2023-10-22T17:47:52.030" v="1602"/>
          <ac:spMkLst>
            <pc:docMk/>
            <pc:sldMk cId="3425267883" sldId="265"/>
            <ac:spMk id="138" creationId="{817FDD61-FED0-901E-BAF2-66687A1EC9F8}"/>
          </ac:spMkLst>
        </pc:spChg>
        <pc:spChg chg="add del mod">
          <ac:chgData name="Emanuele Santoro" userId="faf8bf55-795c-42b5-b0e3-7ed34b423d79" providerId="ADAL" clId="{1D140ABF-5D35-4EAE-9413-26136E51A041}" dt="2023-10-22T17:47:52.030" v="1602"/>
          <ac:spMkLst>
            <pc:docMk/>
            <pc:sldMk cId="3425267883" sldId="265"/>
            <ac:spMk id="139" creationId="{E2CB7143-B039-AF25-CFAA-B74D5EC42D2E}"/>
          </ac:spMkLst>
        </pc:spChg>
        <pc:spChg chg="add del mod">
          <ac:chgData name="Emanuele Santoro" userId="faf8bf55-795c-42b5-b0e3-7ed34b423d79" providerId="ADAL" clId="{1D140ABF-5D35-4EAE-9413-26136E51A041}" dt="2023-10-22T17:47:52.030" v="1602"/>
          <ac:spMkLst>
            <pc:docMk/>
            <pc:sldMk cId="3425267883" sldId="265"/>
            <ac:spMk id="140" creationId="{98545E0B-5187-1D68-AA91-46A56B40468C}"/>
          </ac:spMkLst>
        </pc:spChg>
        <pc:spChg chg="add del mod">
          <ac:chgData name="Emanuele Santoro" userId="faf8bf55-795c-42b5-b0e3-7ed34b423d79" providerId="ADAL" clId="{1D140ABF-5D35-4EAE-9413-26136E51A041}" dt="2023-10-22T17:47:52.030" v="1602"/>
          <ac:spMkLst>
            <pc:docMk/>
            <pc:sldMk cId="3425267883" sldId="265"/>
            <ac:spMk id="141" creationId="{49741644-DC4E-7DF9-5151-B2639208274C}"/>
          </ac:spMkLst>
        </pc:spChg>
        <pc:spChg chg="add del mod">
          <ac:chgData name="Emanuele Santoro" userId="faf8bf55-795c-42b5-b0e3-7ed34b423d79" providerId="ADAL" clId="{1D140ABF-5D35-4EAE-9413-26136E51A041}" dt="2023-10-22T17:47:52.030" v="1602"/>
          <ac:spMkLst>
            <pc:docMk/>
            <pc:sldMk cId="3425267883" sldId="265"/>
            <ac:spMk id="142" creationId="{C25D88AF-418E-4505-350E-538F27EFC15C}"/>
          </ac:spMkLst>
        </pc:spChg>
        <pc:spChg chg="add del mod">
          <ac:chgData name="Emanuele Santoro" userId="faf8bf55-795c-42b5-b0e3-7ed34b423d79" providerId="ADAL" clId="{1D140ABF-5D35-4EAE-9413-26136E51A041}" dt="2023-10-22T17:47:52.030" v="1602"/>
          <ac:spMkLst>
            <pc:docMk/>
            <pc:sldMk cId="3425267883" sldId="265"/>
            <ac:spMk id="143" creationId="{BC7A928A-7C1A-08AC-0C7B-FD5DFE642315}"/>
          </ac:spMkLst>
        </pc:spChg>
        <pc:spChg chg="add del mod">
          <ac:chgData name="Emanuele Santoro" userId="faf8bf55-795c-42b5-b0e3-7ed34b423d79" providerId="ADAL" clId="{1D140ABF-5D35-4EAE-9413-26136E51A041}" dt="2023-10-22T17:47:52.030" v="1602"/>
          <ac:spMkLst>
            <pc:docMk/>
            <pc:sldMk cId="3425267883" sldId="265"/>
            <ac:spMk id="144" creationId="{1E947DF9-1284-61BC-8E66-F5159261F7B1}"/>
          </ac:spMkLst>
        </pc:spChg>
        <pc:spChg chg="add del mod">
          <ac:chgData name="Emanuele Santoro" userId="faf8bf55-795c-42b5-b0e3-7ed34b423d79" providerId="ADAL" clId="{1D140ABF-5D35-4EAE-9413-26136E51A041}" dt="2023-10-22T17:47:52.030" v="1602"/>
          <ac:spMkLst>
            <pc:docMk/>
            <pc:sldMk cId="3425267883" sldId="265"/>
            <ac:spMk id="145" creationId="{F8F08C6D-7E0F-ACFF-4B42-952AFED6D51B}"/>
          </ac:spMkLst>
        </pc:spChg>
        <pc:spChg chg="add del mod">
          <ac:chgData name="Emanuele Santoro" userId="faf8bf55-795c-42b5-b0e3-7ed34b423d79" providerId="ADAL" clId="{1D140ABF-5D35-4EAE-9413-26136E51A041}" dt="2023-10-22T17:47:52.030" v="1602"/>
          <ac:spMkLst>
            <pc:docMk/>
            <pc:sldMk cId="3425267883" sldId="265"/>
            <ac:spMk id="146" creationId="{4A021964-5A76-150E-1F9C-44D33403BE36}"/>
          </ac:spMkLst>
        </pc:spChg>
        <pc:spChg chg="add del mod">
          <ac:chgData name="Emanuele Santoro" userId="faf8bf55-795c-42b5-b0e3-7ed34b423d79" providerId="ADAL" clId="{1D140ABF-5D35-4EAE-9413-26136E51A041}" dt="2023-10-22T17:47:52.030" v="1602"/>
          <ac:spMkLst>
            <pc:docMk/>
            <pc:sldMk cId="3425267883" sldId="265"/>
            <ac:spMk id="147" creationId="{2031E78A-7E74-40F6-03C8-A852A128F443}"/>
          </ac:spMkLst>
        </pc:spChg>
        <pc:spChg chg="add del mod">
          <ac:chgData name="Emanuele Santoro" userId="faf8bf55-795c-42b5-b0e3-7ed34b423d79" providerId="ADAL" clId="{1D140ABF-5D35-4EAE-9413-26136E51A041}" dt="2023-10-22T17:47:52.030" v="1602"/>
          <ac:spMkLst>
            <pc:docMk/>
            <pc:sldMk cId="3425267883" sldId="265"/>
            <ac:spMk id="148" creationId="{72840D5C-E591-4BB8-8C10-536035CDAFB1}"/>
          </ac:spMkLst>
        </pc:spChg>
        <pc:spChg chg="add del mod">
          <ac:chgData name="Emanuele Santoro" userId="faf8bf55-795c-42b5-b0e3-7ed34b423d79" providerId="ADAL" clId="{1D140ABF-5D35-4EAE-9413-26136E51A041}" dt="2023-10-22T17:47:52.030" v="1602"/>
          <ac:spMkLst>
            <pc:docMk/>
            <pc:sldMk cId="3425267883" sldId="265"/>
            <ac:spMk id="149" creationId="{F32166A2-7888-599A-DBFA-BBB7A71BDE13}"/>
          </ac:spMkLst>
        </pc:spChg>
        <pc:spChg chg="add del mod">
          <ac:chgData name="Emanuele Santoro" userId="faf8bf55-795c-42b5-b0e3-7ed34b423d79" providerId="ADAL" clId="{1D140ABF-5D35-4EAE-9413-26136E51A041}" dt="2023-10-22T17:47:52.030" v="1602"/>
          <ac:spMkLst>
            <pc:docMk/>
            <pc:sldMk cId="3425267883" sldId="265"/>
            <ac:spMk id="150" creationId="{B094FAB7-0A20-B512-C887-50F291AFC4F7}"/>
          </ac:spMkLst>
        </pc:spChg>
        <pc:spChg chg="add del mod">
          <ac:chgData name="Emanuele Santoro" userId="faf8bf55-795c-42b5-b0e3-7ed34b423d79" providerId="ADAL" clId="{1D140ABF-5D35-4EAE-9413-26136E51A041}" dt="2023-10-22T17:47:52.030" v="1602"/>
          <ac:spMkLst>
            <pc:docMk/>
            <pc:sldMk cId="3425267883" sldId="265"/>
            <ac:spMk id="151" creationId="{E03E2383-DC07-ED45-E4BD-9629C58AFD77}"/>
          </ac:spMkLst>
        </pc:spChg>
        <pc:spChg chg="add del mod">
          <ac:chgData name="Emanuele Santoro" userId="faf8bf55-795c-42b5-b0e3-7ed34b423d79" providerId="ADAL" clId="{1D140ABF-5D35-4EAE-9413-26136E51A041}" dt="2023-10-22T17:47:52.030" v="1602"/>
          <ac:spMkLst>
            <pc:docMk/>
            <pc:sldMk cId="3425267883" sldId="265"/>
            <ac:spMk id="152" creationId="{92CF4CE5-0E0F-2DF9-3823-6606C739CD93}"/>
          </ac:spMkLst>
        </pc:spChg>
        <pc:spChg chg="add del mod">
          <ac:chgData name="Emanuele Santoro" userId="faf8bf55-795c-42b5-b0e3-7ed34b423d79" providerId="ADAL" clId="{1D140ABF-5D35-4EAE-9413-26136E51A041}" dt="2023-10-22T17:47:52.030" v="1602"/>
          <ac:spMkLst>
            <pc:docMk/>
            <pc:sldMk cId="3425267883" sldId="265"/>
            <ac:spMk id="153" creationId="{25B0D21D-A381-CC1C-2D05-06AC4DA77982}"/>
          </ac:spMkLst>
        </pc:spChg>
        <pc:spChg chg="add del mod">
          <ac:chgData name="Emanuele Santoro" userId="faf8bf55-795c-42b5-b0e3-7ed34b423d79" providerId="ADAL" clId="{1D140ABF-5D35-4EAE-9413-26136E51A041}" dt="2023-10-22T17:47:52.030" v="1602"/>
          <ac:spMkLst>
            <pc:docMk/>
            <pc:sldMk cId="3425267883" sldId="265"/>
            <ac:spMk id="154" creationId="{98FA6F3C-D918-CBD3-2915-7AE02DD5F3E8}"/>
          </ac:spMkLst>
        </pc:spChg>
        <pc:spChg chg="add del mod">
          <ac:chgData name="Emanuele Santoro" userId="faf8bf55-795c-42b5-b0e3-7ed34b423d79" providerId="ADAL" clId="{1D140ABF-5D35-4EAE-9413-26136E51A041}" dt="2023-10-22T17:47:52.030" v="1602"/>
          <ac:spMkLst>
            <pc:docMk/>
            <pc:sldMk cId="3425267883" sldId="265"/>
            <ac:spMk id="155" creationId="{2013954A-C1AD-3407-70A1-D2DE6956EBF7}"/>
          </ac:spMkLst>
        </pc:spChg>
        <pc:spChg chg="add del mod">
          <ac:chgData name="Emanuele Santoro" userId="faf8bf55-795c-42b5-b0e3-7ed34b423d79" providerId="ADAL" clId="{1D140ABF-5D35-4EAE-9413-26136E51A041}" dt="2023-10-22T17:47:52.030" v="1602"/>
          <ac:spMkLst>
            <pc:docMk/>
            <pc:sldMk cId="3425267883" sldId="265"/>
            <ac:spMk id="156" creationId="{AF07F79B-2760-A23A-387E-283DC704FAD5}"/>
          </ac:spMkLst>
        </pc:spChg>
        <pc:spChg chg="add del mod">
          <ac:chgData name="Emanuele Santoro" userId="faf8bf55-795c-42b5-b0e3-7ed34b423d79" providerId="ADAL" clId="{1D140ABF-5D35-4EAE-9413-26136E51A041}" dt="2023-10-22T17:47:52.030" v="1602"/>
          <ac:spMkLst>
            <pc:docMk/>
            <pc:sldMk cId="3425267883" sldId="265"/>
            <ac:spMk id="157" creationId="{34A51ACC-0A48-3FB6-F92F-85354482F471}"/>
          </ac:spMkLst>
        </pc:spChg>
        <pc:spChg chg="add del mod">
          <ac:chgData name="Emanuele Santoro" userId="faf8bf55-795c-42b5-b0e3-7ed34b423d79" providerId="ADAL" clId="{1D140ABF-5D35-4EAE-9413-26136E51A041}" dt="2023-10-22T17:47:52.030" v="1602"/>
          <ac:spMkLst>
            <pc:docMk/>
            <pc:sldMk cId="3425267883" sldId="265"/>
            <ac:spMk id="158" creationId="{A8A76CE0-5D7C-7347-B22A-91EE917372F7}"/>
          </ac:spMkLst>
        </pc:spChg>
        <pc:spChg chg="add del mod">
          <ac:chgData name="Emanuele Santoro" userId="faf8bf55-795c-42b5-b0e3-7ed34b423d79" providerId="ADAL" clId="{1D140ABF-5D35-4EAE-9413-26136E51A041}" dt="2023-10-22T17:47:52.030" v="1602"/>
          <ac:spMkLst>
            <pc:docMk/>
            <pc:sldMk cId="3425267883" sldId="265"/>
            <ac:spMk id="159" creationId="{7795C25C-A9CF-59D2-CC29-D9D3ABACE9AC}"/>
          </ac:spMkLst>
        </pc:spChg>
        <pc:spChg chg="add del mod">
          <ac:chgData name="Emanuele Santoro" userId="faf8bf55-795c-42b5-b0e3-7ed34b423d79" providerId="ADAL" clId="{1D140ABF-5D35-4EAE-9413-26136E51A041}" dt="2023-10-22T17:47:52.030" v="1602"/>
          <ac:spMkLst>
            <pc:docMk/>
            <pc:sldMk cId="3425267883" sldId="265"/>
            <ac:spMk id="160" creationId="{E4FEE67F-82E7-0910-5A67-9E89B0991C66}"/>
          </ac:spMkLst>
        </pc:spChg>
        <pc:spChg chg="add del mod">
          <ac:chgData name="Emanuele Santoro" userId="faf8bf55-795c-42b5-b0e3-7ed34b423d79" providerId="ADAL" clId="{1D140ABF-5D35-4EAE-9413-26136E51A041}" dt="2023-10-22T17:47:52.030" v="1602"/>
          <ac:spMkLst>
            <pc:docMk/>
            <pc:sldMk cId="3425267883" sldId="265"/>
            <ac:spMk id="161" creationId="{C8101F64-0C58-C3B3-5B1E-CED7DB27E427}"/>
          </ac:spMkLst>
        </pc:spChg>
        <pc:spChg chg="add del mod">
          <ac:chgData name="Emanuele Santoro" userId="faf8bf55-795c-42b5-b0e3-7ed34b423d79" providerId="ADAL" clId="{1D140ABF-5D35-4EAE-9413-26136E51A041}" dt="2023-10-22T17:47:52.030" v="1602"/>
          <ac:spMkLst>
            <pc:docMk/>
            <pc:sldMk cId="3425267883" sldId="265"/>
            <ac:spMk id="162" creationId="{8E41F175-1C46-E665-93C5-C0520B5059DA}"/>
          </ac:spMkLst>
        </pc:spChg>
        <pc:spChg chg="add del mod">
          <ac:chgData name="Emanuele Santoro" userId="faf8bf55-795c-42b5-b0e3-7ed34b423d79" providerId="ADAL" clId="{1D140ABF-5D35-4EAE-9413-26136E51A041}" dt="2023-10-22T17:47:52.030" v="1602"/>
          <ac:spMkLst>
            <pc:docMk/>
            <pc:sldMk cId="3425267883" sldId="265"/>
            <ac:spMk id="163" creationId="{97ADC8A9-6205-4ED2-B91B-73A088246807}"/>
          </ac:spMkLst>
        </pc:spChg>
        <pc:spChg chg="add del mod">
          <ac:chgData name="Emanuele Santoro" userId="faf8bf55-795c-42b5-b0e3-7ed34b423d79" providerId="ADAL" clId="{1D140ABF-5D35-4EAE-9413-26136E51A041}" dt="2023-10-22T17:47:52.030" v="1602"/>
          <ac:spMkLst>
            <pc:docMk/>
            <pc:sldMk cId="3425267883" sldId="265"/>
            <ac:spMk id="164" creationId="{E6444710-1375-AA0F-CCF4-461F8FE3A43E}"/>
          </ac:spMkLst>
        </pc:spChg>
        <pc:spChg chg="add del mod">
          <ac:chgData name="Emanuele Santoro" userId="faf8bf55-795c-42b5-b0e3-7ed34b423d79" providerId="ADAL" clId="{1D140ABF-5D35-4EAE-9413-26136E51A041}" dt="2023-10-22T17:47:52.030" v="1602"/>
          <ac:spMkLst>
            <pc:docMk/>
            <pc:sldMk cId="3425267883" sldId="265"/>
            <ac:spMk id="165" creationId="{494B6400-8F9F-ABD6-CCC9-B06BF4D34CF7}"/>
          </ac:spMkLst>
        </pc:spChg>
        <pc:spChg chg="add del mod">
          <ac:chgData name="Emanuele Santoro" userId="faf8bf55-795c-42b5-b0e3-7ed34b423d79" providerId="ADAL" clId="{1D140ABF-5D35-4EAE-9413-26136E51A041}" dt="2023-10-22T17:47:52.030" v="1602"/>
          <ac:spMkLst>
            <pc:docMk/>
            <pc:sldMk cId="3425267883" sldId="265"/>
            <ac:spMk id="166" creationId="{DEF502AF-013D-CE14-6EAE-818FAFAFE391}"/>
          </ac:spMkLst>
        </pc:spChg>
        <pc:spChg chg="add del mod">
          <ac:chgData name="Emanuele Santoro" userId="faf8bf55-795c-42b5-b0e3-7ed34b423d79" providerId="ADAL" clId="{1D140ABF-5D35-4EAE-9413-26136E51A041}" dt="2023-10-22T17:47:52.030" v="1602"/>
          <ac:spMkLst>
            <pc:docMk/>
            <pc:sldMk cId="3425267883" sldId="265"/>
            <ac:spMk id="167" creationId="{A048BD24-C838-87A0-5505-F1E14D16CB32}"/>
          </ac:spMkLst>
        </pc:spChg>
        <pc:spChg chg="add del mod">
          <ac:chgData name="Emanuele Santoro" userId="faf8bf55-795c-42b5-b0e3-7ed34b423d79" providerId="ADAL" clId="{1D140ABF-5D35-4EAE-9413-26136E51A041}" dt="2023-10-22T17:47:52.030" v="1602"/>
          <ac:spMkLst>
            <pc:docMk/>
            <pc:sldMk cId="3425267883" sldId="265"/>
            <ac:spMk id="168" creationId="{5A1B27A0-19AB-55F6-4C92-A42154327954}"/>
          </ac:spMkLst>
        </pc:spChg>
        <pc:spChg chg="add del mod">
          <ac:chgData name="Emanuele Santoro" userId="faf8bf55-795c-42b5-b0e3-7ed34b423d79" providerId="ADAL" clId="{1D140ABF-5D35-4EAE-9413-26136E51A041}" dt="2023-10-22T17:47:52.030" v="1602"/>
          <ac:spMkLst>
            <pc:docMk/>
            <pc:sldMk cId="3425267883" sldId="265"/>
            <ac:spMk id="169" creationId="{BEF4C521-A397-CE44-C6AC-AE5A6D21DADF}"/>
          </ac:spMkLst>
        </pc:spChg>
        <pc:spChg chg="add del mod">
          <ac:chgData name="Emanuele Santoro" userId="faf8bf55-795c-42b5-b0e3-7ed34b423d79" providerId="ADAL" clId="{1D140ABF-5D35-4EAE-9413-26136E51A041}" dt="2023-10-22T17:47:52.030" v="1602"/>
          <ac:spMkLst>
            <pc:docMk/>
            <pc:sldMk cId="3425267883" sldId="265"/>
            <ac:spMk id="170" creationId="{6667B8E1-AF25-94F8-A28D-80FB2CCD71C5}"/>
          </ac:spMkLst>
        </pc:spChg>
        <pc:spChg chg="add del mod">
          <ac:chgData name="Emanuele Santoro" userId="faf8bf55-795c-42b5-b0e3-7ed34b423d79" providerId="ADAL" clId="{1D140ABF-5D35-4EAE-9413-26136E51A041}" dt="2023-10-22T17:47:52.030" v="1602"/>
          <ac:spMkLst>
            <pc:docMk/>
            <pc:sldMk cId="3425267883" sldId="265"/>
            <ac:spMk id="171" creationId="{9A68FFC2-6EC3-9414-0350-079074CEEB56}"/>
          </ac:spMkLst>
        </pc:spChg>
        <pc:spChg chg="add del mod">
          <ac:chgData name="Emanuele Santoro" userId="faf8bf55-795c-42b5-b0e3-7ed34b423d79" providerId="ADAL" clId="{1D140ABF-5D35-4EAE-9413-26136E51A041}" dt="2023-10-22T17:47:52.030" v="1602"/>
          <ac:spMkLst>
            <pc:docMk/>
            <pc:sldMk cId="3425267883" sldId="265"/>
            <ac:spMk id="172" creationId="{580CA837-0BA9-9FB2-A451-23899315BBAE}"/>
          </ac:spMkLst>
        </pc:spChg>
        <pc:spChg chg="add del mod">
          <ac:chgData name="Emanuele Santoro" userId="faf8bf55-795c-42b5-b0e3-7ed34b423d79" providerId="ADAL" clId="{1D140ABF-5D35-4EAE-9413-26136E51A041}" dt="2023-10-22T17:47:52.030" v="1602"/>
          <ac:spMkLst>
            <pc:docMk/>
            <pc:sldMk cId="3425267883" sldId="265"/>
            <ac:spMk id="173" creationId="{3239FD21-0F1B-FAD0-8B5E-DAA89299643E}"/>
          </ac:spMkLst>
        </pc:spChg>
        <pc:spChg chg="add del mod">
          <ac:chgData name="Emanuele Santoro" userId="faf8bf55-795c-42b5-b0e3-7ed34b423d79" providerId="ADAL" clId="{1D140ABF-5D35-4EAE-9413-26136E51A041}" dt="2023-10-22T17:47:52.030" v="1602"/>
          <ac:spMkLst>
            <pc:docMk/>
            <pc:sldMk cId="3425267883" sldId="265"/>
            <ac:spMk id="174" creationId="{C67AE014-F925-E9A2-E953-D6738CFB42EC}"/>
          </ac:spMkLst>
        </pc:spChg>
        <pc:spChg chg="add del mod">
          <ac:chgData name="Emanuele Santoro" userId="faf8bf55-795c-42b5-b0e3-7ed34b423d79" providerId="ADAL" clId="{1D140ABF-5D35-4EAE-9413-26136E51A041}" dt="2023-10-22T17:47:52.030" v="1602"/>
          <ac:spMkLst>
            <pc:docMk/>
            <pc:sldMk cId="3425267883" sldId="265"/>
            <ac:spMk id="175" creationId="{177964F5-9EAF-A737-9E4D-ACBCA7A8B143}"/>
          </ac:spMkLst>
        </pc:spChg>
        <pc:spChg chg="add del mod">
          <ac:chgData name="Emanuele Santoro" userId="faf8bf55-795c-42b5-b0e3-7ed34b423d79" providerId="ADAL" clId="{1D140ABF-5D35-4EAE-9413-26136E51A041}" dt="2023-10-22T17:47:52.030" v="1602"/>
          <ac:spMkLst>
            <pc:docMk/>
            <pc:sldMk cId="3425267883" sldId="265"/>
            <ac:spMk id="176" creationId="{8C7419E7-F6BC-C37E-EB94-43C9277157C9}"/>
          </ac:spMkLst>
        </pc:spChg>
        <pc:spChg chg="add del mod">
          <ac:chgData name="Emanuele Santoro" userId="faf8bf55-795c-42b5-b0e3-7ed34b423d79" providerId="ADAL" clId="{1D140ABF-5D35-4EAE-9413-26136E51A041}" dt="2023-10-22T17:47:52.030" v="1602"/>
          <ac:spMkLst>
            <pc:docMk/>
            <pc:sldMk cId="3425267883" sldId="265"/>
            <ac:spMk id="177" creationId="{8B51B48E-0A8C-EC72-8A77-F9885830AD68}"/>
          </ac:spMkLst>
        </pc:spChg>
        <pc:spChg chg="add del mod">
          <ac:chgData name="Emanuele Santoro" userId="faf8bf55-795c-42b5-b0e3-7ed34b423d79" providerId="ADAL" clId="{1D140ABF-5D35-4EAE-9413-26136E51A041}" dt="2023-10-22T17:47:52.030" v="1602"/>
          <ac:spMkLst>
            <pc:docMk/>
            <pc:sldMk cId="3425267883" sldId="265"/>
            <ac:spMk id="178" creationId="{DCABB71B-7C1C-DC2A-9813-EAE8B1500E56}"/>
          </ac:spMkLst>
        </pc:spChg>
        <pc:spChg chg="add del mod">
          <ac:chgData name="Emanuele Santoro" userId="faf8bf55-795c-42b5-b0e3-7ed34b423d79" providerId="ADAL" clId="{1D140ABF-5D35-4EAE-9413-26136E51A041}" dt="2023-10-22T17:47:52.030" v="1602"/>
          <ac:spMkLst>
            <pc:docMk/>
            <pc:sldMk cId="3425267883" sldId="265"/>
            <ac:spMk id="179" creationId="{851F6DD0-9170-04CD-D644-C31BF7A824B5}"/>
          </ac:spMkLst>
        </pc:spChg>
        <pc:spChg chg="add del mod">
          <ac:chgData name="Emanuele Santoro" userId="faf8bf55-795c-42b5-b0e3-7ed34b423d79" providerId="ADAL" clId="{1D140ABF-5D35-4EAE-9413-26136E51A041}" dt="2023-10-22T17:47:52.030" v="1602"/>
          <ac:spMkLst>
            <pc:docMk/>
            <pc:sldMk cId="3425267883" sldId="265"/>
            <ac:spMk id="180" creationId="{7B41DD23-B4F1-B109-78A7-54FB69097702}"/>
          </ac:spMkLst>
        </pc:spChg>
        <pc:spChg chg="add del mod">
          <ac:chgData name="Emanuele Santoro" userId="faf8bf55-795c-42b5-b0e3-7ed34b423d79" providerId="ADAL" clId="{1D140ABF-5D35-4EAE-9413-26136E51A041}" dt="2023-10-22T17:47:52.030" v="1602"/>
          <ac:spMkLst>
            <pc:docMk/>
            <pc:sldMk cId="3425267883" sldId="265"/>
            <ac:spMk id="181" creationId="{F7DEFAA5-1616-944C-C2CC-C798A8AE2AAB}"/>
          </ac:spMkLst>
        </pc:spChg>
        <pc:spChg chg="add del mod">
          <ac:chgData name="Emanuele Santoro" userId="faf8bf55-795c-42b5-b0e3-7ed34b423d79" providerId="ADAL" clId="{1D140ABF-5D35-4EAE-9413-26136E51A041}" dt="2023-10-22T17:47:52.030" v="1602"/>
          <ac:spMkLst>
            <pc:docMk/>
            <pc:sldMk cId="3425267883" sldId="265"/>
            <ac:spMk id="182" creationId="{5911EFF2-BB88-3DA9-ED9A-421106810553}"/>
          </ac:spMkLst>
        </pc:spChg>
        <pc:spChg chg="add del mod">
          <ac:chgData name="Emanuele Santoro" userId="faf8bf55-795c-42b5-b0e3-7ed34b423d79" providerId="ADAL" clId="{1D140ABF-5D35-4EAE-9413-26136E51A041}" dt="2023-10-22T17:47:52.030" v="1602"/>
          <ac:spMkLst>
            <pc:docMk/>
            <pc:sldMk cId="3425267883" sldId="265"/>
            <ac:spMk id="183" creationId="{0BC5B4C4-EA22-1EED-F9D3-20DB8650D425}"/>
          </ac:spMkLst>
        </pc:spChg>
        <pc:spChg chg="add del mod">
          <ac:chgData name="Emanuele Santoro" userId="faf8bf55-795c-42b5-b0e3-7ed34b423d79" providerId="ADAL" clId="{1D140ABF-5D35-4EAE-9413-26136E51A041}" dt="2023-10-22T17:47:52.030" v="1602"/>
          <ac:spMkLst>
            <pc:docMk/>
            <pc:sldMk cId="3425267883" sldId="265"/>
            <ac:spMk id="184" creationId="{0F7F0CA4-361C-F7E7-A8D5-4AB6EC7EE476}"/>
          </ac:spMkLst>
        </pc:spChg>
        <pc:spChg chg="add del mod">
          <ac:chgData name="Emanuele Santoro" userId="faf8bf55-795c-42b5-b0e3-7ed34b423d79" providerId="ADAL" clId="{1D140ABF-5D35-4EAE-9413-26136E51A041}" dt="2023-10-22T17:47:52.030" v="1602"/>
          <ac:spMkLst>
            <pc:docMk/>
            <pc:sldMk cId="3425267883" sldId="265"/>
            <ac:spMk id="185" creationId="{41AD0219-BC66-5B44-23F1-AC3207B1C6E2}"/>
          </ac:spMkLst>
        </pc:spChg>
        <pc:spChg chg="add del mod">
          <ac:chgData name="Emanuele Santoro" userId="faf8bf55-795c-42b5-b0e3-7ed34b423d79" providerId="ADAL" clId="{1D140ABF-5D35-4EAE-9413-26136E51A041}" dt="2023-10-22T17:47:52.030" v="1602"/>
          <ac:spMkLst>
            <pc:docMk/>
            <pc:sldMk cId="3425267883" sldId="265"/>
            <ac:spMk id="186" creationId="{3492FC11-D25F-6C2D-17EA-6571B84590B2}"/>
          </ac:spMkLst>
        </pc:spChg>
        <pc:spChg chg="add del mod">
          <ac:chgData name="Emanuele Santoro" userId="faf8bf55-795c-42b5-b0e3-7ed34b423d79" providerId="ADAL" clId="{1D140ABF-5D35-4EAE-9413-26136E51A041}" dt="2023-10-22T17:47:52.030" v="1602"/>
          <ac:spMkLst>
            <pc:docMk/>
            <pc:sldMk cId="3425267883" sldId="265"/>
            <ac:spMk id="187" creationId="{01F1D67C-64AB-505D-1711-9855CC292EA2}"/>
          </ac:spMkLst>
        </pc:spChg>
        <pc:spChg chg="add del mod">
          <ac:chgData name="Emanuele Santoro" userId="faf8bf55-795c-42b5-b0e3-7ed34b423d79" providerId="ADAL" clId="{1D140ABF-5D35-4EAE-9413-26136E51A041}" dt="2023-10-22T17:47:52.030" v="1602"/>
          <ac:spMkLst>
            <pc:docMk/>
            <pc:sldMk cId="3425267883" sldId="265"/>
            <ac:spMk id="188" creationId="{98A9B9F9-87CF-7808-9FA2-832823D46254}"/>
          </ac:spMkLst>
        </pc:spChg>
        <pc:spChg chg="add del mod">
          <ac:chgData name="Emanuele Santoro" userId="faf8bf55-795c-42b5-b0e3-7ed34b423d79" providerId="ADAL" clId="{1D140ABF-5D35-4EAE-9413-26136E51A041}" dt="2023-10-22T17:47:52.030" v="1602"/>
          <ac:spMkLst>
            <pc:docMk/>
            <pc:sldMk cId="3425267883" sldId="265"/>
            <ac:spMk id="189" creationId="{0CE1B1C4-8565-41A5-D43B-AF57A22978C7}"/>
          </ac:spMkLst>
        </pc:spChg>
        <pc:spChg chg="add del mod">
          <ac:chgData name="Emanuele Santoro" userId="faf8bf55-795c-42b5-b0e3-7ed34b423d79" providerId="ADAL" clId="{1D140ABF-5D35-4EAE-9413-26136E51A041}" dt="2023-10-22T17:47:52.030" v="1602"/>
          <ac:spMkLst>
            <pc:docMk/>
            <pc:sldMk cId="3425267883" sldId="265"/>
            <ac:spMk id="190" creationId="{A518C800-0D16-5C05-8268-EC27AEDF5ECF}"/>
          </ac:spMkLst>
        </pc:spChg>
        <pc:spChg chg="add del mod">
          <ac:chgData name="Emanuele Santoro" userId="faf8bf55-795c-42b5-b0e3-7ed34b423d79" providerId="ADAL" clId="{1D140ABF-5D35-4EAE-9413-26136E51A041}" dt="2023-10-22T17:47:52.030" v="1602"/>
          <ac:spMkLst>
            <pc:docMk/>
            <pc:sldMk cId="3425267883" sldId="265"/>
            <ac:spMk id="191" creationId="{9F526395-E0A4-60BF-EAD4-F55E9EE520A2}"/>
          </ac:spMkLst>
        </pc:spChg>
        <pc:spChg chg="add del mod">
          <ac:chgData name="Emanuele Santoro" userId="faf8bf55-795c-42b5-b0e3-7ed34b423d79" providerId="ADAL" clId="{1D140ABF-5D35-4EAE-9413-26136E51A041}" dt="2023-10-22T17:47:52.030" v="1602"/>
          <ac:spMkLst>
            <pc:docMk/>
            <pc:sldMk cId="3425267883" sldId="265"/>
            <ac:spMk id="192" creationId="{60010C83-8D0F-9310-3368-33EE146E1786}"/>
          </ac:spMkLst>
        </pc:spChg>
        <pc:spChg chg="add del mod">
          <ac:chgData name="Emanuele Santoro" userId="faf8bf55-795c-42b5-b0e3-7ed34b423d79" providerId="ADAL" clId="{1D140ABF-5D35-4EAE-9413-26136E51A041}" dt="2023-10-22T17:47:52.030" v="1602"/>
          <ac:spMkLst>
            <pc:docMk/>
            <pc:sldMk cId="3425267883" sldId="265"/>
            <ac:spMk id="193" creationId="{F665A9C6-F67B-8930-1C86-3C0297F32DA6}"/>
          </ac:spMkLst>
        </pc:spChg>
        <pc:spChg chg="add del mod">
          <ac:chgData name="Emanuele Santoro" userId="faf8bf55-795c-42b5-b0e3-7ed34b423d79" providerId="ADAL" clId="{1D140ABF-5D35-4EAE-9413-26136E51A041}" dt="2023-10-22T17:47:52.030" v="1602"/>
          <ac:spMkLst>
            <pc:docMk/>
            <pc:sldMk cId="3425267883" sldId="265"/>
            <ac:spMk id="194" creationId="{4A9D79C2-EF2F-6B74-4597-C9805E0D6F4E}"/>
          </ac:spMkLst>
        </pc:spChg>
        <pc:spChg chg="add del mod">
          <ac:chgData name="Emanuele Santoro" userId="faf8bf55-795c-42b5-b0e3-7ed34b423d79" providerId="ADAL" clId="{1D140ABF-5D35-4EAE-9413-26136E51A041}" dt="2023-10-22T17:47:52.030" v="1602"/>
          <ac:spMkLst>
            <pc:docMk/>
            <pc:sldMk cId="3425267883" sldId="265"/>
            <ac:spMk id="195" creationId="{65AF785F-32F8-8B9D-DD64-EA7EAD4456CC}"/>
          </ac:spMkLst>
        </pc:spChg>
        <pc:spChg chg="add del mod">
          <ac:chgData name="Emanuele Santoro" userId="faf8bf55-795c-42b5-b0e3-7ed34b423d79" providerId="ADAL" clId="{1D140ABF-5D35-4EAE-9413-26136E51A041}" dt="2023-10-22T17:47:52.030" v="1602"/>
          <ac:spMkLst>
            <pc:docMk/>
            <pc:sldMk cId="3425267883" sldId="265"/>
            <ac:spMk id="196" creationId="{EE8FFE2E-1534-84EE-799F-909E3E19ECA2}"/>
          </ac:spMkLst>
        </pc:spChg>
        <pc:spChg chg="add del mod">
          <ac:chgData name="Emanuele Santoro" userId="faf8bf55-795c-42b5-b0e3-7ed34b423d79" providerId="ADAL" clId="{1D140ABF-5D35-4EAE-9413-26136E51A041}" dt="2023-10-22T17:47:52.030" v="1602"/>
          <ac:spMkLst>
            <pc:docMk/>
            <pc:sldMk cId="3425267883" sldId="265"/>
            <ac:spMk id="197" creationId="{3D2F391C-5ED2-E296-1CC8-26E6E79B0A9F}"/>
          </ac:spMkLst>
        </pc:spChg>
        <pc:spChg chg="add del mod">
          <ac:chgData name="Emanuele Santoro" userId="faf8bf55-795c-42b5-b0e3-7ed34b423d79" providerId="ADAL" clId="{1D140ABF-5D35-4EAE-9413-26136E51A041}" dt="2023-10-22T19:22:38.934" v="1623" actId="478"/>
          <ac:spMkLst>
            <pc:docMk/>
            <pc:sldMk cId="3425267883" sldId="265"/>
            <ac:spMk id="247" creationId="{38D6035D-D59D-E7C5-6C76-DB3B965E3545}"/>
          </ac:spMkLst>
        </pc:spChg>
        <pc:spChg chg="add del mod">
          <ac:chgData name="Emanuele Santoro" userId="faf8bf55-795c-42b5-b0e3-7ed34b423d79" providerId="ADAL" clId="{1D140ABF-5D35-4EAE-9413-26136E51A041}" dt="2023-10-22T19:22:38.934" v="1623" actId="478"/>
          <ac:spMkLst>
            <pc:docMk/>
            <pc:sldMk cId="3425267883" sldId="265"/>
            <ac:spMk id="248" creationId="{2DC99343-20C0-8B75-24F4-56BFF4649265}"/>
          </ac:spMkLst>
        </pc:spChg>
        <pc:spChg chg="add del mod">
          <ac:chgData name="Emanuele Santoro" userId="faf8bf55-795c-42b5-b0e3-7ed34b423d79" providerId="ADAL" clId="{1D140ABF-5D35-4EAE-9413-26136E51A041}" dt="2023-10-22T19:22:38.934" v="1623" actId="478"/>
          <ac:spMkLst>
            <pc:docMk/>
            <pc:sldMk cId="3425267883" sldId="265"/>
            <ac:spMk id="249" creationId="{D7799C8D-0DA9-2004-7CFF-856FE750B7BE}"/>
          </ac:spMkLst>
        </pc:spChg>
        <pc:spChg chg="add del mod">
          <ac:chgData name="Emanuele Santoro" userId="faf8bf55-795c-42b5-b0e3-7ed34b423d79" providerId="ADAL" clId="{1D140ABF-5D35-4EAE-9413-26136E51A041}" dt="2023-10-22T19:22:38.934" v="1623" actId="478"/>
          <ac:spMkLst>
            <pc:docMk/>
            <pc:sldMk cId="3425267883" sldId="265"/>
            <ac:spMk id="250" creationId="{C041BC93-11AF-A60C-6071-CA0F288C9EFA}"/>
          </ac:spMkLst>
        </pc:spChg>
        <pc:spChg chg="add del mod">
          <ac:chgData name="Emanuele Santoro" userId="faf8bf55-795c-42b5-b0e3-7ed34b423d79" providerId="ADAL" clId="{1D140ABF-5D35-4EAE-9413-26136E51A041}" dt="2023-10-22T19:22:38.934" v="1623" actId="478"/>
          <ac:spMkLst>
            <pc:docMk/>
            <pc:sldMk cId="3425267883" sldId="265"/>
            <ac:spMk id="251" creationId="{9271D50E-048F-65E5-BF51-7DEEDF53F95E}"/>
          </ac:spMkLst>
        </pc:spChg>
        <pc:spChg chg="add del mod">
          <ac:chgData name="Emanuele Santoro" userId="faf8bf55-795c-42b5-b0e3-7ed34b423d79" providerId="ADAL" clId="{1D140ABF-5D35-4EAE-9413-26136E51A041}" dt="2023-10-22T19:22:38.934" v="1623" actId="478"/>
          <ac:spMkLst>
            <pc:docMk/>
            <pc:sldMk cId="3425267883" sldId="265"/>
            <ac:spMk id="252" creationId="{ADD0620B-8508-4DF9-8E4B-C4DFBF29E0B6}"/>
          </ac:spMkLst>
        </pc:spChg>
        <pc:spChg chg="add del mod">
          <ac:chgData name="Emanuele Santoro" userId="faf8bf55-795c-42b5-b0e3-7ed34b423d79" providerId="ADAL" clId="{1D140ABF-5D35-4EAE-9413-26136E51A041}" dt="2023-10-22T19:22:38.934" v="1623" actId="478"/>
          <ac:spMkLst>
            <pc:docMk/>
            <pc:sldMk cId="3425267883" sldId="265"/>
            <ac:spMk id="253" creationId="{600BE7FF-363A-E04F-C3E9-1F53AE269CAB}"/>
          </ac:spMkLst>
        </pc:spChg>
        <pc:spChg chg="add del mod">
          <ac:chgData name="Emanuele Santoro" userId="faf8bf55-795c-42b5-b0e3-7ed34b423d79" providerId="ADAL" clId="{1D140ABF-5D35-4EAE-9413-26136E51A041}" dt="2023-10-22T19:22:38.934" v="1623" actId="478"/>
          <ac:spMkLst>
            <pc:docMk/>
            <pc:sldMk cId="3425267883" sldId="265"/>
            <ac:spMk id="254" creationId="{4462D478-2D89-822B-E859-590353CAEA11}"/>
          </ac:spMkLst>
        </pc:spChg>
        <pc:spChg chg="add del mod">
          <ac:chgData name="Emanuele Santoro" userId="faf8bf55-795c-42b5-b0e3-7ed34b423d79" providerId="ADAL" clId="{1D140ABF-5D35-4EAE-9413-26136E51A041}" dt="2023-10-22T19:22:38.934" v="1623" actId="478"/>
          <ac:spMkLst>
            <pc:docMk/>
            <pc:sldMk cId="3425267883" sldId="265"/>
            <ac:spMk id="255" creationId="{F9FB9FB0-5DCB-3DD9-C568-CF75BDE90FB5}"/>
          </ac:spMkLst>
        </pc:spChg>
        <pc:spChg chg="add del mod">
          <ac:chgData name="Emanuele Santoro" userId="faf8bf55-795c-42b5-b0e3-7ed34b423d79" providerId="ADAL" clId="{1D140ABF-5D35-4EAE-9413-26136E51A041}" dt="2023-10-22T19:22:38.934" v="1623" actId="478"/>
          <ac:spMkLst>
            <pc:docMk/>
            <pc:sldMk cId="3425267883" sldId="265"/>
            <ac:spMk id="256" creationId="{7561CED1-0C05-5461-5B5B-518EFFF398A2}"/>
          </ac:spMkLst>
        </pc:spChg>
        <pc:spChg chg="add del mod">
          <ac:chgData name="Emanuele Santoro" userId="faf8bf55-795c-42b5-b0e3-7ed34b423d79" providerId="ADAL" clId="{1D140ABF-5D35-4EAE-9413-26136E51A041}" dt="2023-10-22T19:22:38.934" v="1623" actId="478"/>
          <ac:spMkLst>
            <pc:docMk/>
            <pc:sldMk cId="3425267883" sldId="265"/>
            <ac:spMk id="257" creationId="{F02275E2-5FD4-B1F1-9BB9-765C02F02C53}"/>
          </ac:spMkLst>
        </pc:spChg>
        <pc:spChg chg="add del mod">
          <ac:chgData name="Emanuele Santoro" userId="faf8bf55-795c-42b5-b0e3-7ed34b423d79" providerId="ADAL" clId="{1D140ABF-5D35-4EAE-9413-26136E51A041}" dt="2023-10-22T19:22:38.934" v="1623" actId="478"/>
          <ac:spMkLst>
            <pc:docMk/>
            <pc:sldMk cId="3425267883" sldId="265"/>
            <ac:spMk id="258" creationId="{59779019-DA43-101D-9F24-D53E74695F7A}"/>
          </ac:spMkLst>
        </pc:spChg>
        <pc:spChg chg="add del mod">
          <ac:chgData name="Emanuele Santoro" userId="faf8bf55-795c-42b5-b0e3-7ed34b423d79" providerId="ADAL" clId="{1D140ABF-5D35-4EAE-9413-26136E51A041}" dt="2023-10-22T19:22:38.934" v="1623" actId="478"/>
          <ac:spMkLst>
            <pc:docMk/>
            <pc:sldMk cId="3425267883" sldId="265"/>
            <ac:spMk id="259" creationId="{17756CC1-9D8D-8327-3407-2AC86D91511B}"/>
          </ac:spMkLst>
        </pc:spChg>
        <pc:spChg chg="add del mod">
          <ac:chgData name="Emanuele Santoro" userId="faf8bf55-795c-42b5-b0e3-7ed34b423d79" providerId="ADAL" clId="{1D140ABF-5D35-4EAE-9413-26136E51A041}" dt="2023-10-22T19:22:38.934" v="1623" actId="478"/>
          <ac:spMkLst>
            <pc:docMk/>
            <pc:sldMk cId="3425267883" sldId="265"/>
            <ac:spMk id="260" creationId="{251C6170-F31B-2234-F267-8895A1626656}"/>
          </ac:spMkLst>
        </pc:spChg>
        <pc:spChg chg="add del mod">
          <ac:chgData name="Emanuele Santoro" userId="faf8bf55-795c-42b5-b0e3-7ed34b423d79" providerId="ADAL" clId="{1D140ABF-5D35-4EAE-9413-26136E51A041}" dt="2023-10-22T19:22:38.934" v="1623" actId="478"/>
          <ac:spMkLst>
            <pc:docMk/>
            <pc:sldMk cId="3425267883" sldId="265"/>
            <ac:spMk id="261" creationId="{7F0767AA-70AB-5545-617B-C8F1E5B3460A}"/>
          </ac:spMkLst>
        </pc:spChg>
        <pc:spChg chg="add del mod">
          <ac:chgData name="Emanuele Santoro" userId="faf8bf55-795c-42b5-b0e3-7ed34b423d79" providerId="ADAL" clId="{1D140ABF-5D35-4EAE-9413-26136E51A041}" dt="2023-10-22T19:22:38.934" v="1623" actId="478"/>
          <ac:spMkLst>
            <pc:docMk/>
            <pc:sldMk cId="3425267883" sldId="265"/>
            <ac:spMk id="262" creationId="{92D9B479-035D-773B-2299-B85E90F6922A}"/>
          </ac:spMkLst>
        </pc:spChg>
        <pc:spChg chg="add del mod">
          <ac:chgData name="Emanuele Santoro" userId="faf8bf55-795c-42b5-b0e3-7ed34b423d79" providerId="ADAL" clId="{1D140ABF-5D35-4EAE-9413-26136E51A041}" dt="2023-10-22T19:22:38.934" v="1623" actId="478"/>
          <ac:spMkLst>
            <pc:docMk/>
            <pc:sldMk cId="3425267883" sldId="265"/>
            <ac:spMk id="263" creationId="{58C043C0-8684-4766-5F7C-174BE7505A46}"/>
          </ac:spMkLst>
        </pc:spChg>
        <pc:spChg chg="add del mod">
          <ac:chgData name="Emanuele Santoro" userId="faf8bf55-795c-42b5-b0e3-7ed34b423d79" providerId="ADAL" clId="{1D140ABF-5D35-4EAE-9413-26136E51A041}" dt="2023-10-22T19:22:38.934" v="1623" actId="478"/>
          <ac:spMkLst>
            <pc:docMk/>
            <pc:sldMk cId="3425267883" sldId="265"/>
            <ac:spMk id="264" creationId="{4CF6AE60-B11E-A854-241E-B0115F80F6AE}"/>
          </ac:spMkLst>
        </pc:spChg>
        <pc:spChg chg="add del mod">
          <ac:chgData name="Emanuele Santoro" userId="faf8bf55-795c-42b5-b0e3-7ed34b423d79" providerId="ADAL" clId="{1D140ABF-5D35-4EAE-9413-26136E51A041}" dt="2023-10-22T19:22:38.934" v="1623" actId="478"/>
          <ac:spMkLst>
            <pc:docMk/>
            <pc:sldMk cId="3425267883" sldId="265"/>
            <ac:spMk id="265" creationId="{1D2554BF-EEA1-A831-1B9F-520EF7C7D1B1}"/>
          </ac:spMkLst>
        </pc:spChg>
        <pc:spChg chg="add del mod">
          <ac:chgData name="Emanuele Santoro" userId="faf8bf55-795c-42b5-b0e3-7ed34b423d79" providerId="ADAL" clId="{1D140ABF-5D35-4EAE-9413-26136E51A041}" dt="2023-10-22T19:22:38.934" v="1623" actId="478"/>
          <ac:spMkLst>
            <pc:docMk/>
            <pc:sldMk cId="3425267883" sldId="265"/>
            <ac:spMk id="266" creationId="{108EDA42-6679-535D-EE2C-6AC9092EAC77}"/>
          </ac:spMkLst>
        </pc:spChg>
        <pc:spChg chg="add del mod">
          <ac:chgData name="Emanuele Santoro" userId="faf8bf55-795c-42b5-b0e3-7ed34b423d79" providerId="ADAL" clId="{1D140ABF-5D35-4EAE-9413-26136E51A041}" dt="2023-10-22T19:22:38.934" v="1623" actId="478"/>
          <ac:spMkLst>
            <pc:docMk/>
            <pc:sldMk cId="3425267883" sldId="265"/>
            <ac:spMk id="267" creationId="{070443D7-62A2-F547-FE9A-B07F4A02D55D}"/>
          </ac:spMkLst>
        </pc:spChg>
        <pc:spChg chg="add del mod">
          <ac:chgData name="Emanuele Santoro" userId="faf8bf55-795c-42b5-b0e3-7ed34b423d79" providerId="ADAL" clId="{1D140ABF-5D35-4EAE-9413-26136E51A041}" dt="2023-10-22T19:22:38.934" v="1623" actId="478"/>
          <ac:spMkLst>
            <pc:docMk/>
            <pc:sldMk cId="3425267883" sldId="265"/>
            <ac:spMk id="268" creationId="{42F81220-D5ED-411B-4BBA-2B0998F9AA89}"/>
          </ac:spMkLst>
        </pc:spChg>
        <pc:spChg chg="add del mod">
          <ac:chgData name="Emanuele Santoro" userId="faf8bf55-795c-42b5-b0e3-7ed34b423d79" providerId="ADAL" clId="{1D140ABF-5D35-4EAE-9413-26136E51A041}" dt="2023-10-22T19:22:38.934" v="1623" actId="478"/>
          <ac:spMkLst>
            <pc:docMk/>
            <pc:sldMk cId="3425267883" sldId="265"/>
            <ac:spMk id="269" creationId="{06BE1D7C-D31A-1E16-17EB-D894E177881A}"/>
          </ac:spMkLst>
        </pc:spChg>
        <pc:spChg chg="add del mod">
          <ac:chgData name="Emanuele Santoro" userId="faf8bf55-795c-42b5-b0e3-7ed34b423d79" providerId="ADAL" clId="{1D140ABF-5D35-4EAE-9413-26136E51A041}" dt="2023-10-22T19:22:38.934" v="1623" actId="478"/>
          <ac:spMkLst>
            <pc:docMk/>
            <pc:sldMk cId="3425267883" sldId="265"/>
            <ac:spMk id="270" creationId="{AC0C04FF-1F50-0B5E-90C6-E77E7A0D314C}"/>
          </ac:spMkLst>
        </pc:spChg>
        <pc:spChg chg="add del mod">
          <ac:chgData name="Emanuele Santoro" userId="faf8bf55-795c-42b5-b0e3-7ed34b423d79" providerId="ADAL" clId="{1D140ABF-5D35-4EAE-9413-26136E51A041}" dt="2023-10-22T19:22:38.934" v="1623" actId="478"/>
          <ac:spMkLst>
            <pc:docMk/>
            <pc:sldMk cId="3425267883" sldId="265"/>
            <ac:spMk id="271" creationId="{C69ED017-CF44-96C0-E64F-A3C9A004117F}"/>
          </ac:spMkLst>
        </pc:spChg>
        <pc:spChg chg="add del mod">
          <ac:chgData name="Emanuele Santoro" userId="faf8bf55-795c-42b5-b0e3-7ed34b423d79" providerId="ADAL" clId="{1D140ABF-5D35-4EAE-9413-26136E51A041}" dt="2023-10-22T19:22:38.934" v="1623" actId="478"/>
          <ac:spMkLst>
            <pc:docMk/>
            <pc:sldMk cId="3425267883" sldId="265"/>
            <ac:spMk id="272" creationId="{5FB7050C-7FEB-259F-6B60-76D3A39BA0C6}"/>
          </ac:spMkLst>
        </pc:spChg>
        <pc:spChg chg="add del mod">
          <ac:chgData name="Emanuele Santoro" userId="faf8bf55-795c-42b5-b0e3-7ed34b423d79" providerId="ADAL" clId="{1D140ABF-5D35-4EAE-9413-26136E51A041}" dt="2023-10-22T19:22:38.934" v="1623" actId="478"/>
          <ac:spMkLst>
            <pc:docMk/>
            <pc:sldMk cId="3425267883" sldId="265"/>
            <ac:spMk id="273" creationId="{5A278EDD-6C78-A696-A44B-4E1E03B0F12C}"/>
          </ac:spMkLst>
        </pc:spChg>
        <pc:spChg chg="add del mod">
          <ac:chgData name="Emanuele Santoro" userId="faf8bf55-795c-42b5-b0e3-7ed34b423d79" providerId="ADAL" clId="{1D140ABF-5D35-4EAE-9413-26136E51A041}" dt="2023-10-22T19:22:38.934" v="1623" actId="478"/>
          <ac:spMkLst>
            <pc:docMk/>
            <pc:sldMk cId="3425267883" sldId="265"/>
            <ac:spMk id="274" creationId="{269CE99B-5633-7171-4248-ECFEF3E6134D}"/>
          </ac:spMkLst>
        </pc:spChg>
        <pc:spChg chg="add del mod">
          <ac:chgData name="Emanuele Santoro" userId="faf8bf55-795c-42b5-b0e3-7ed34b423d79" providerId="ADAL" clId="{1D140ABF-5D35-4EAE-9413-26136E51A041}" dt="2023-10-22T19:22:38.934" v="1623" actId="478"/>
          <ac:spMkLst>
            <pc:docMk/>
            <pc:sldMk cId="3425267883" sldId="265"/>
            <ac:spMk id="275" creationId="{3DB8E8CA-EDBB-FA69-EF4A-90F545FCF1AC}"/>
          </ac:spMkLst>
        </pc:spChg>
        <pc:spChg chg="add del mod">
          <ac:chgData name="Emanuele Santoro" userId="faf8bf55-795c-42b5-b0e3-7ed34b423d79" providerId="ADAL" clId="{1D140ABF-5D35-4EAE-9413-26136E51A041}" dt="2023-10-22T19:22:38.934" v="1623" actId="478"/>
          <ac:spMkLst>
            <pc:docMk/>
            <pc:sldMk cId="3425267883" sldId="265"/>
            <ac:spMk id="276" creationId="{BE2189A6-7599-7302-038C-23E308BFDBA1}"/>
          </ac:spMkLst>
        </pc:spChg>
        <pc:spChg chg="add del mod">
          <ac:chgData name="Emanuele Santoro" userId="faf8bf55-795c-42b5-b0e3-7ed34b423d79" providerId="ADAL" clId="{1D140ABF-5D35-4EAE-9413-26136E51A041}" dt="2023-10-22T19:22:38.934" v="1623" actId="478"/>
          <ac:spMkLst>
            <pc:docMk/>
            <pc:sldMk cId="3425267883" sldId="265"/>
            <ac:spMk id="277" creationId="{5235E0F7-3E61-1BD0-3669-F13F0AA013EA}"/>
          </ac:spMkLst>
        </pc:spChg>
        <pc:spChg chg="add del mod">
          <ac:chgData name="Emanuele Santoro" userId="faf8bf55-795c-42b5-b0e3-7ed34b423d79" providerId="ADAL" clId="{1D140ABF-5D35-4EAE-9413-26136E51A041}" dt="2023-10-22T19:22:38.934" v="1623" actId="478"/>
          <ac:spMkLst>
            <pc:docMk/>
            <pc:sldMk cId="3425267883" sldId="265"/>
            <ac:spMk id="278" creationId="{DC65EC45-465E-961D-0F99-9F95F610F4D4}"/>
          </ac:spMkLst>
        </pc:spChg>
        <pc:spChg chg="add del mod">
          <ac:chgData name="Emanuele Santoro" userId="faf8bf55-795c-42b5-b0e3-7ed34b423d79" providerId="ADAL" clId="{1D140ABF-5D35-4EAE-9413-26136E51A041}" dt="2023-10-22T19:22:38.934" v="1623" actId="478"/>
          <ac:spMkLst>
            <pc:docMk/>
            <pc:sldMk cId="3425267883" sldId="265"/>
            <ac:spMk id="279" creationId="{D9CA9B69-B29B-9274-9D9B-0CC1809A5EE4}"/>
          </ac:spMkLst>
        </pc:spChg>
        <pc:spChg chg="add del mod">
          <ac:chgData name="Emanuele Santoro" userId="faf8bf55-795c-42b5-b0e3-7ed34b423d79" providerId="ADAL" clId="{1D140ABF-5D35-4EAE-9413-26136E51A041}" dt="2023-10-22T19:22:38.934" v="1623" actId="478"/>
          <ac:spMkLst>
            <pc:docMk/>
            <pc:sldMk cId="3425267883" sldId="265"/>
            <ac:spMk id="280" creationId="{109250B7-12C0-7241-2E60-2F364EE4F2C4}"/>
          </ac:spMkLst>
        </pc:spChg>
        <pc:spChg chg="add del mod">
          <ac:chgData name="Emanuele Santoro" userId="faf8bf55-795c-42b5-b0e3-7ed34b423d79" providerId="ADAL" clId="{1D140ABF-5D35-4EAE-9413-26136E51A041}" dt="2023-10-22T19:22:38.934" v="1623" actId="478"/>
          <ac:spMkLst>
            <pc:docMk/>
            <pc:sldMk cId="3425267883" sldId="265"/>
            <ac:spMk id="281" creationId="{9FD3BDA8-9E1F-5ED5-326D-5743D6CA0541}"/>
          </ac:spMkLst>
        </pc:spChg>
        <pc:spChg chg="add del mod">
          <ac:chgData name="Emanuele Santoro" userId="faf8bf55-795c-42b5-b0e3-7ed34b423d79" providerId="ADAL" clId="{1D140ABF-5D35-4EAE-9413-26136E51A041}" dt="2023-10-22T19:22:38.934" v="1623" actId="478"/>
          <ac:spMkLst>
            <pc:docMk/>
            <pc:sldMk cId="3425267883" sldId="265"/>
            <ac:spMk id="282" creationId="{4D051780-A159-7F28-DD3E-76E22E26251A}"/>
          </ac:spMkLst>
        </pc:spChg>
        <pc:spChg chg="add del mod">
          <ac:chgData name="Emanuele Santoro" userId="faf8bf55-795c-42b5-b0e3-7ed34b423d79" providerId="ADAL" clId="{1D140ABF-5D35-4EAE-9413-26136E51A041}" dt="2023-10-22T19:22:38.934" v="1623" actId="478"/>
          <ac:spMkLst>
            <pc:docMk/>
            <pc:sldMk cId="3425267883" sldId="265"/>
            <ac:spMk id="283" creationId="{4C94893B-0883-042F-FD4D-07811FA3E877}"/>
          </ac:spMkLst>
        </pc:spChg>
        <pc:spChg chg="add del mod">
          <ac:chgData name="Emanuele Santoro" userId="faf8bf55-795c-42b5-b0e3-7ed34b423d79" providerId="ADAL" clId="{1D140ABF-5D35-4EAE-9413-26136E51A041}" dt="2023-10-22T19:22:38.934" v="1623" actId="478"/>
          <ac:spMkLst>
            <pc:docMk/>
            <pc:sldMk cId="3425267883" sldId="265"/>
            <ac:spMk id="284" creationId="{484F956E-8282-6556-C373-DFDAFDEEA345}"/>
          </ac:spMkLst>
        </pc:spChg>
        <pc:spChg chg="add del mod">
          <ac:chgData name="Emanuele Santoro" userId="faf8bf55-795c-42b5-b0e3-7ed34b423d79" providerId="ADAL" clId="{1D140ABF-5D35-4EAE-9413-26136E51A041}" dt="2023-10-22T19:22:38.934" v="1623" actId="478"/>
          <ac:spMkLst>
            <pc:docMk/>
            <pc:sldMk cId="3425267883" sldId="265"/>
            <ac:spMk id="285" creationId="{9DD33B0C-1957-7743-0EB8-5C07B4799AE0}"/>
          </ac:spMkLst>
        </pc:spChg>
        <pc:spChg chg="add del mod">
          <ac:chgData name="Emanuele Santoro" userId="faf8bf55-795c-42b5-b0e3-7ed34b423d79" providerId="ADAL" clId="{1D140ABF-5D35-4EAE-9413-26136E51A041}" dt="2023-10-22T19:22:38.934" v="1623" actId="478"/>
          <ac:spMkLst>
            <pc:docMk/>
            <pc:sldMk cId="3425267883" sldId="265"/>
            <ac:spMk id="286" creationId="{DAC4915D-A5EF-742A-5ED6-566F639847E9}"/>
          </ac:spMkLst>
        </pc:spChg>
        <pc:spChg chg="add del mod">
          <ac:chgData name="Emanuele Santoro" userId="faf8bf55-795c-42b5-b0e3-7ed34b423d79" providerId="ADAL" clId="{1D140ABF-5D35-4EAE-9413-26136E51A041}" dt="2023-10-22T19:22:38.934" v="1623" actId="478"/>
          <ac:spMkLst>
            <pc:docMk/>
            <pc:sldMk cId="3425267883" sldId="265"/>
            <ac:spMk id="287" creationId="{7D7BAE32-BBAC-630D-3778-6F0131FC48E5}"/>
          </ac:spMkLst>
        </pc:spChg>
        <pc:spChg chg="add del mod">
          <ac:chgData name="Emanuele Santoro" userId="faf8bf55-795c-42b5-b0e3-7ed34b423d79" providerId="ADAL" clId="{1D140ABF-5D35-4EAE-9413-26136E51A041}" dt="2023-10-22T19:22:38.934" v="1623" actId="478"/>
          <ac:spMkLst>
            <pc:docMk/>
            <pc:sldMk cId="3425267883" sldId="265"/>
            <ac:spMk id="288" creationId="{3683F22D-E1B0-E6F7-0F99-815F4D2C58C8}"/>
          </ac:spMkLst>
        </pc:spChg>
        <pc:spChg chg="add del mod">
          <ac:chgData name="Emanuele Santoro" userId="faf8bf55-795c-42b5-b0e3-7ed34b423d79" providerId="ADAL" clId="{1D140ABF-5D35-4EAE-9413-26136E51A041}" dt="2023-10-22T19:22:38.934" v="1623" actId="478"/>
          <ac:spMkLst>
            <pc:docMk/>
            <pc:sldMk cId="3425267883" sldId="265"/>
            <ac:spMk id="289" creationId="{9BD11C26-3E5F-6CAE-6D15-809E8270FB60}"/>
          </ac:spMkLst>
        </pc:spChg>
        <pc:spChg chg="add del mod">
          <ac:chgData name="Emanuele Santoro" userId="faf8bf55-795c-42b5-b0e3-7ed34b423d79" providerId="ADAL" clId="{1D140ABF-5D35-4EAE-9413-26136E51A041}" dt="2023-10-22T19:22:38.934" v="1623" actId="478"/>
          <ac:spMkLst>
            <pc:docMk/>
            <pc:sldMk cId="3425267883" sldId="265"/>
            <ac:spMk id="290" creationId="{87CCA318-FAFF-370C-DF50-65D6BE2255EF}"/>
          </ac:spMkLst>
        </pc:spChg>
        <pc:spChg chg="add del mod">
          <ac:chgData name="Emanuele Santoro" userId="faf8bf55-795c-42b5-b0e3-7ed34b423d79" providerId="ADAL" clId="{1D140ABF-5D35-4EAE-9413-26136E51A041}" dt="2023-10-22T19:22:38.934" v="1623" actId="478"/>
          <ac:spMkLst>
            <pc:docMk/>
            <pc:sldMk cId="3425267883" sldId="265"/>
            <ac:spMk id="291" creationId="{1E930C9C-0EEE-C685-8DED-B41251A0CE4B}"/>
          </ac:spMkLst>
        </pc:spChg>
        <pc:spChg chg="add del mod">
          <ac:chgData name="Emanuele Santoro" userId="faf8bf55-795c-42b5-b0e3-7ed34b423d79" providerId="ADAL" clId="{1D140ABF-5D35-4EAE-9413-26136E51A041}" dt="2023-10-22T19:22:38.934" v="1623" actId="478"/>
          <ac:spMkLst>
            <pc:docMk/>
            <pc:sldMk cId="3425267883" sldId="265"/>
            <ac:spMk id="292" creationId="{2CA55A22-3AB2-5A99-4E94-31E137C1D40C}"/>
          </ac:spMkLst>
        </pc:spChg>
        <pc:spChg chg="add del mod">
          <ac:chgData name="Emanuele Santoro" userId="faf8bf55-795c-42b5-b0e3-7ed34b423d79" providerId="ADAL" clId="{1D140ABF-5D35-4EAE-9413-26136E51A041}" dt="2023-10-22T19:22:38.934" v="1623" actId="478"/>
          <ac:spMkLst>
            <pc:docMk/>
            <pc:sldMk cId="3425267883" sldId="265"/>
            <ac:spMk id="293" creationId="{2EEA464F-278B-BBD9-D764-191C1D9CAD23}"/>
          </ac:spMkLst>
        </pc:spChg>
        <pc:spChg chg="add del mod">
          <ac:chgData name="Emanuele Santoro" userId="faf8bf55-795c-42b5-b0e3-7ed34b423d79" providerId="ADAL" clId="{1D140ABF-5D35-4EAE-9413-26136E51A041}" dt="2023-10-22T19:22:38.934" v="1623" actId="478"/>
          <ac:spMkLst>
            <pc:docMk/>
            <pc:sldMk cId="3425267883" sldId="265"/>
            <ac:spMk id="294" creationId="{F2E978A4-B78E-2B15-2299-BE437D118B4B}"/>
          </ac:spMkLst>
        </pc:spChg>
        <pc:spChg chg="add del mod">
          <ac:chgData name="Emanuele Santoro" userId="faf8bf55-795c-42b5-b0e3-7ed34b423d79" providerId="ADAL" clId="{1D140ABF-5D35-4EAE-9413-26136E51A041}" dt="2023-10-22T19:22:38.934" v="1623" actId="478"/>
          <ac:spMkLst>
            <pc:docMk/>
            <pc:sldMk cId="3425267883" sldId="265"/>
            <ac:spMk id="295" creationId="{5D492B90-6D44-1AE5-5FD2-21373725A168}"/>
          </ac:spMkLst>
        </pc:spChg>
        <pc:spChg chg="add del mod">
          <ac:chgData name="Emanuele Santoro" userId="faf8bf55-795c-42b5-b0e3-7ed34b423d79" providerId="ADAL" clId="{1D140ABF-5D35-4EAE-9413-26136E51A041}" dt="2023-10-22T19:22:38.934" v="1623" actId="478"/>
          <ac:spMkLst>
            <pc:docMk/>
            <pc:sldMk cId="3425267883" sldId="265"/>
            <ac:spMk id="296" creationId="{5A199B8F-37DB-81C9-CD43-6E2B6FD863F7}"/>
          </ac:spMkLst>
        </pc:spChg>
        <pc:spChg chg="add del mod">
          <ac:chgData name="Emanuele Santoro" userId="faf8bf55-795c-42b5-b0e3-7ed34b423d79" providerId="ADAL" clId="{1D140ABF-5D35-4EAE-9413-26136E51A041}" dt="2023-10-22T19:22:38.934" v="1623" actId="478"/>
          <ac:spMkLst>
            <pc:docMk/>
            <pc:sldMk cId="3425267883" sldId="265"/>
            <ac:spMk id="297" creationId="{9668A17A-083F-8122-DC08-A88C53D3F637}"/>
          </ac:spMkLst>
        </pc:spChg>
        <pc:spChg chg="add del mod">
          <ac:chgData name="Emanuele Santoro" userId="faf8bf55-795c-42b5-b0e3-7ed34b423d79" providerId="ADAL" clId="{1D140ABF-5D35-4EAE-9413-26136E51A041}" dt="2023-10-22T19:22:38.934" v="1623" actId="478"/>
          <ac:spMkLst>
            <pc:docMk/>
            <pc:sldMk cId="3425267883" sldId="265"/>
            <ac:spMk id="298" creationId="{AC53414C-1FB5-1B36-C2B3-28F76B7CA1E9}"/>
          </ac:spMkLst>
        </pc:spChg>
        <pc:spChg chg="add del mod">
          <ac:chgData name="Emanuele Santoro" userId="faf8bf55-795c-42b5-b0e3-7ed34b423d79" providerId="ADAL" clId="{1D140ABF-5D35-4EAE-9413-26136E51A041}" dt="2023-10-22T19:22:38.934" v="1623" actId="478"/>
          <ac:spMkLst>
            <pc:docMk/>
            <pc:sldMk cId="3425267883" sldId="265"/>
            <ac:spMk id="299" creationId="{A773FD53-0B8D-4D22-60FB-55CD08809AE7}"/>
          </ac:spMkLst>
        </pc:spChg>
        <pc:spChg chg="add del mod">
          <ac:chgData name="Emanuele Santoro" userId="faf8bf55-795c-42b5-b0e3-7ed34b423d79" providerId="ADAL" clId="{1D140ABF-5D35-4EAE-9413-26136E51A041}" dt="2023-10-22T19:22:38.934" v="1623" actId="478"/>
          <ac:spMkLst>
            <pc:docMk/>
            <pc:sldMk cId="3425267883" sldId="265"/>
            <ac:spMk id="300" creationId="{4BD052C3-B04F-53BB-B86C-FCAABC47640A}"/>
          </ac:spMkLst>
        </pc:spChg>
        <pc:spChg chg="add del mod">
          <ac:chgData name="Emanuele Santoro" userId="faf8bf55-795c-42b5-b0e3-7ed34b423d79" providerId="ADAL" clId="{1D140ABF-5D35-4EAE-9413-26136E51A041}" dt="2023-10-22T19:22:38.934" v="1623" actId="478"/>
          <ac:spMkLst>
            <pc:docMk/>
            <pc:sldMk cId="3425267883" sldId="265"/>
            <ac:spMk id="301" creationId="{755EA0C4-642D-B019-FDE0-7A6BC3E12532}"/>
          </ac:spMkLst>
        </pc:spChg>
        <pc:spChg chg="add del mod">
          <ac:chgData name="Emanuele Santoro" userId="faf8bf55-795c-42b5-b0e3-7ed34b423d79" providerId="ADAL" clId="{1D140ABF-5D35-4EAE-9413-26136E51A041}" dt="2023-10-22T19:22:38.934" v="1623" actId="478"/>
          <ac:spMkLst>
            <pc:docMk/>
            <pc:sldMk cId="3425267883" sldId="265"/>
            <ac:spMk id="302" creationId="{74BB766B-65D0-5BF1-E790-386BA23DF7EA}"/>
          </ac:spMkLst>
        </pc:spChg>
        <pc:spChg chg="add del mod">
          <ac:chgData name="Emanuele Santoro" userId="faf8bf55-795c-42b5-b0e3-7ed34b423d79" providerId="ADAL" clId="{1D140ABF-5D35-4EAE-9413-26136E51A041}" dt="2023-10-22T19:22:38.934" v="1623" actId="478"/>
          <ac:spMkLst>
            <pc:docMk/>
            <pc:sldMk cId="3425267883" sldId="265"/>
            <ac:spMk id="303" creationId="{A52DC31D-0F2C-7512-8037-88003388793B}"/>
          </ac:spMkLst>
        </pc:spChg>
        <pc:spChg chg="add del mod">
          <ac:chgData name="Emanuele Santoro" userId="faf8bf55-795c-42b5-b0e3-7ed34b423d79" providerId="ADAL" clId="{1D140ABF-5D35-4EAE-9413-26136E51A041}" dt="2023-10-22T19:22:38.934" v="1623" actId="478"/>
          <ac:spMkLst>
            <pc:docMk/>
            <pc:sldMk cId="3425267883" sldId="265"/>
            <ac:spMk id="304" creationId="{C2794171-471A-E783-D7EE-38EBE671703D}"/>
          </ac:spMkLst>
        </pc:spChg>
        <pc:spChg chg="add del mod">
          <ac:chgData name="Emanuele Santoro" userId="faf8bf55-795c-42b5-b0e3-7ed34b423d79" providerId="ADAL" clId="{1D140ABF-5D35-4EAE-9413-26136E51A041}" dt="2023-10-22T19:22:38.934" v="1623" actId="478"/>
          <ac:spMkLst>
            <pc:docMk/>
            <pc:sldMk cId="3425267883" sldId="265"/>
            <ac:spMk id="305" creationId="{B66257BF-7760-4F44-9353-22A21141CB63}"/>
          </ac:spMkLst>
        </pc:spChg>
        <pc:spChg chg="add del mod">
          <ac:chgData name="Emanuele Santoro" userId="faf8bf55-795c-42b5-b0e3-7ed34b423d79" providerId="ADAL" clId="{1D140ABF-5D35-4EAE-9413-26136E51A041}" dt="2023-10-22T19:22:38.934" v="1623" actId="478"/>
          <ac:spMkLst>
            <pc:docMk/>
            <pc:sldMk cId="3425267883" sldId="265"/>
            <ac:spMk id="306" creationId="{B2D956AE-2A5F-D33B-E91E-7ED3C50F793A}"/>
          </ac:spMkLst>
        </pc:spChg>
        <pc:spChg chg="add del mod">
          <ac:chgData name="Emanuele Santoro" userId="faf8bf55-795c-42b5-b0e3-7ed34b423d79" providerId="ADAL" clId="{1D140ABF-5D35-4EAE-9413-26136E51A041}" dt="2023-10-22T19:22:38.934" v="1623" actId="478"/>
          <ac:spMkLst>
            <pc:docMk/>
            <pc:sldMk cId="3425267883" sldId="265"/>
            <ac:spMk id="307" creationId="{89B58973-C3DD-EDA4-FD1C-3B610F1D3BE3}"/>
          </ac:spMkLst>
        </pc:spChg>
        <pc:spChg chg="add del mod">
          <ac:chgData name="Emanuele Santoro" userId="faf8bf55-795c-42b5-b0e3-7ed34b423d79" providerId="ADAL" clId="{1D140ABF-5D35-4EAE-9413-26136E51A041}" dt="2023-10-22T19:22:38.934" v="1623" actId="478"/>
          <ac:spMkLst>
            <pc:docMk/>
            <pc:sldMk cId="3425267883" sldId="265"/>
            <ac:spMk id="308" creationId="{627C0F59-675D-A252-6FEE-ED0994A7C0BF}"/>
          </ac:spMkLst>
        </pc:spChg>
        <pc:spChg chg="add del mod">
          <ac:chgData name="Emanuele Santoro" userId="faf8bf55-795c-42b5-b0e3-7ed34b423d79" providerId="ADAL" clId="{1D140ABF-5D35-4EAE-9413-26136E51A041}" dt="2023-10-22T19:22:38.934" v="1623" actId="478"/>
          <ac:spMkLst>
            <pc:docMk/>
            <pc:sldMk cId="3425267883" sldId="265"/>
            <ac:spMk id="309" creationId="{FFA1144F-C1E1-07CA-CA6B-67D82E8EFCF0}"/>
          </ac:spMkLst>
        </pc:spChg>
        <pc:spChg chg="add del mod">
          <ac:chgData name="Emanuele Santoro" userId="faf8bf55-795c-42b5-b0e3-7ed34b423d79" providerId="ADAL" clId="{1D140ABF-5D35-4EAE-9413-26136E51A041}" dt="2023-10-22T19:22:38.934" v="1623" actId="478"/>
          <ac:spMkLst>
            <pc:docMk/>
            <pc:sldMk cId="3425267883" sldId="265"/>
            <ac:spMk id="310" creationId="{75A3BC83-F0FC-82FF-17C2-9373B9177CCC}"/>
          </ac:spMkLst>
        </pc:spChg>
        <pc:spChg chg="add del mod">
          <ac:chgData name="Emanuele Santoro" userId="faf8bf55-795c-42b5-b0e3-7ed34b423d79" providerId="ADAL" clId="{1D140ABF-5D35-4EAE-9413-26136E51A041}" dt="2023-10-22T19:22:38.934" v="1623" actId="478"/>
          <ac:spMkLst>
            <pc:docMk/>
            <pc:sldMk cId="3425267883" sldId="265"/>
            <ac:spMk id="311" creationId="{8DDE2430-8F5C-A9AB-EBC0-EDB319AAA1C5}"/>
          </ac:spMkLst>
        </pc:spChg>
        <pc:spChg chg="add del mod">
          <ac:chgData name="Emanuele Santoro" userId="faf8bf55-795c-42b5-b0e3-7ed34b423d79" providerId="ADAL" clId="{1D140ABF-5D35-4EAE-9413-26136E51A041}" dt="2023-10-22T19:22:38.934" v="1623" actId="478"/>
          <ac:spMkLst>
            <pc:docMk/>
            <pc:sldMk cId="3425267883" sldId="265"/>
            <ac:spMk id="312" creationId="{31BE0A03-718D-0B64-26AB-43C334F052F0}"/>
          </ac:spMkLst>
        </pc:spChg>
        <pc:spChg chg="add del mod">
          <ac:chgData name="Emanuele Santoro" userId="faf8bf55-795c-42b5-b0e3-7ed34b423d79" providerId="ADAL" clId="{1D140ABF-5D35-4EAE-9413-26136E51A041}" dt="2023-10-22T19:22:38.934" v="1623" actId="478"/>
          <ac:spMkLst>
            <pc:docMk/>
            <pc:sldMk cId="3425267883" sldId="265"/>
            <ac:spMk id="313" creationId="{300DAF47-800F-22F5-A931-65CDF39F940E}"/>
          </ac:spMkLst>
        </pc:spChg>
        <pc:spChg chg="add del mod">
          <ac:chgData name="Emanuele Santoro" userId="faf8bf55-795c-42b5-b0e3-7ed34b423d79" providerId="ADAL" clId="{1D140ABF-5D35-4EAE-9413-26136E51A041}" dt="2023-10-22T19:22:38.934" v="1623" actId="478"/>
          <ac:spMkLst>
            <pc:docMk/>
            <pc:sldMk cId="3425267883" sldId="265"/>
            <ac:spMk id="314" creationId="{D78F8286-8F08-01F2-2FBC-22D53599DB23}"/>
          </ac:spMkLst>
        </pc:spChg>
        <pc:spChg chg="add del mod">
          <ac:chgData name="Emanuele Santoro" userId="faf8bf55-795c-42b5-b0e3-7ed34b423d79" providerId="ADAL" clId="{1D140ABF-5D35-4EAE-9413-26136E51A041}" dt="2023-10-22T19:22:38.934" v="1623" actId="478"/>
          <ac:spMkLst>
            <pc:docMk/>
            <pc:sldMk cId="3425267883" sldId="265"/>
            <ac:spMk id="315" creationId="{B30CF7E9-9BEF-4E83-BE0E-A53454B6FF55}"/>
          </ac:spMkLst>
        </pc:spChg>
        <pc:spChg chg="add del mod">
          <ac:chgData name="Emanuele Santoro" userId="faf8bf55-795c-42b5-b0e3-7ed34b423d79" providerId="ADAL" clId="{1D140ABF-5D35-4EAE-9413-26136E51A041}" dt="2023-10-22T19:22:38.934" v="1623" actId="478"/>
          <ac:spMkLst>
            <pc:docMk/>
            <pc:sldMk cId="3425267883" sldId="265"/>
            <ac:spMk id="316" creationId="{C5D54A6B-5730-E50A-CB48-6C4BB2210B48}"/>
          </ac:spMkLst>
        </pc:spChg>
        <pc:spChg chg="add del mod">
          <ac:chgData name="Emanuele Santoro" userId="faf8bf55-795c-42b5-b0e3-7ed34b423d79" providerId="ADAL" clId="{1D140ABF-5D35-4EAE-9413-26136E51A041}" dt="2023-10-22T19:22:38.934" v="1623" actId="478"/>
          <ac:spMkLst>
            <pc:docMk/>
            <pc:sldMk cId="3425267883" sldId="265"/>
            <ac:spMk id="317" creationId="{64979FB0-0F0C-2298-65E7-6173EA192778}"/>
          </ac:spMkLst>
        </pc:spChg>
        <pc:spChg chg="add del mod">
          <ac:chgData name="Emanuele Santoro" userId="faf8bf55-795c-42b5-b0e3-7ed34b423d79" providerId="ADAL" clId="{1D140ABF-5D35-4EAE-9413-26136E51A041}" dt="2023-10-22T19:22:38.934" v="1623" actId="478"/>
          <ac:spMkLst>
            <pc:docMk/>
            <pc:sldMk cId="3425267883" sldId="265"/>
            <ac:spMk id="318" creationId="{BDD65207-46BD-7AA3-010E-1AA22A2B1A85}"/>
          </ac:spMkLst>
        </pc:spChg>
        <pc:spChg chg="add del mod">
          <ac:chgData name="Emanuele Santoro" userId="faf8bf55-795c-42b5-b0e3-7ed34b423d79" providerId="ADAL" clId="{1D140ABF-5D35-4EAE-9413-26136E51A041}" dt="2023-10-22T19:22:38.934" v="1623" actId="478"/>
          <ac:spMkLst>
            <pc:docMk/>
            <pc:sldMk cId="3425267883" sldId="265"/>
            <ac:spMk id="319" creationId="{05B19AAF-8CF4-C002-A1B7-C6D3497116FC}"/>
          </ac:spMkLst>
        </pc:spChg>
        <pc:spChg chg="add mod">
          <ac:chgData name="Emanuele Santoro" userId="faf8bf55-795c-42b5-b0e3-7ed34b423d79" providerId="ADAL" clId="{1D140ABF-5D35-4EAE-9413-26136E51A041}" dt="2023-10-22T19:22:54.172" v="1627" actId="1076"/>
          <ac:spMkLst>
            <pc:docMk/>
            <pc:sldMk cId="3425267883" sldId="265"/>
            <ac:spMk id="369" creationId="{391F3E72-4BC0-5425-2101-9442558A7608}"/>
          </ac:spMkLst>
        </pc:spChg>
        <pc:spChg chg="add mod">
          <ac:chgData name="Emanuele Santoro" userId="faf8bf55-795c-42b5-b0e3-7ed34b423d79" providerId="ADAL" clId="{1D140ABF-5D35-4EAE-9413-26136E51A041}" dt="2023-10-22T19:22:54.172" v="1627" actId="1076"/>
          <ac:spMkLst>
            <pc:docMk/>
            <pc:sldMk cId="3425267883" sldId="265"/>
            <ac:spMk id="370" creationId="{B0F347C7-386A-E4C4-EC8F-AB06AA7A475E}"/>
          </ac:spMkLst>
        </pc:spChg>
        <pc:spChg chg="add mod">
          <ac:chgData name="Emanuele Santoro" userId="faf8bf55-795c-42b5-b0e3-7ed34b423d79" providerId="ADAL" clId="{1D140ABF-5D35-4EAE-9413-26136E51A041}" dt="2023-10-22T19:22:54.172" v="1627" actId="1076"/>
          <ac:spMkLst>
            <pc:docMk/>
            <pc:sldMk cId="3425267883" sldId="265"/>
            <ac:spMk id="371" creationId="{62AF2876-FF4D-C22A-4B69-36E7D4C6ED05}"/>
          </ac:spMkLst>
        </pc:spChg>
        <pc:spChg chg="add mod">
          <ac:chgData name="Emanuele Santoro" userId="faf8bf55-795c-42b5-b0e3-7ed34b423d79" providerId="ADAL" clId="{1D140ABF-5D35-4EAE-9413-26136E51A041}" dt="2023-10-22T19:22:54.172" v="1627" actId="1076"/>
          <ac:spMkLst>
            <pc:docMk/>
            <pc:sldMk cId="3425267883" sldId="265"/>
            <ac:spMk id="372" creationId="{60CCE9F9-0418-25D7-C2BE-C3368BE8CFA2}"/>
          </ac:spMkLst>
        </pc:spChg>
        <pc:spChg chg="add mod">
          <ac:chgData name="Emanuele Santoro" userId="faf8bf55-795c-42b5-b0e3-7ed34b423d79" providerId="ADAL" clId="{1D140ABF-5D35-4EAE-9413-26136E51A041}" dt="2023-10-22T19:22:54.172" v="1627" actId="1076"/>
          <ac:spMkLst>
            <pc:docMk/>
            <pc:sldMk cId="3425267883" sldId="265"/>
            <ac:spMk id="373" creationId="{36A76B0C-8CCA-3C64-AA42-A8FE3D67BD7F}"/>
          </ac:spMkLst>
        </pc:spChg>
        <pc:spChg chg="add mod">
          <ac:chgData name="Emanuele Santoro" userId="faf8bf55-795c-42b5-b0e3-7ed34b423d79" providerId="ADAL" clId="{1D140ABF-5D35-4EAE-9413-26136E51A041}" dt="2023-10-22T19:22:54.172" v="1627" actId="1076"/>
          <ac:spMkLst>
            <pc:docMk/>
            <pc:sldMk cId="3425267883" sldId="265"/>
            <ac:spMk id="374" creationId="{40058894-8CDF-59B8-4156-FD32EF55629E}"/>
          </ac:spMkLst>
        </pc:spChg>
        <pc:spChg chg="add mod">
          <ac:chgData name="Emanuele Santoro" userId="faf8bf55-795c-42b5-b0e3-7ed34b423d79" providerId="ADAL" clId="{1D140ABF-5D35-4EAE-9413-26136E51A041}" dt="2023-10-22T19:22:54.172" v="1627" actId="1076"/>
          <ac:spMkLst>
            <pc:docMk/>
            <pc:sldMk cId="3425267883" sldId="265"/>
            <ac:spMk id="375" creationId="{6BCFC55A-5112-1DBA-6D9F-2A597BCADC28}"/>
          </ac:spMkLst>
        </pc:spChg>
        <pc:spChg chg="add mod">
          <ac:chgData name="Emanuele Santoro" userId="faf8bf55-795c-42b5-b0e3-7ed34b423d79" providerId="ADAL" clId="{1D140ABF-5D35-4EAE-9413-26136E51A041}" dt="2023-10-22T19:22:54.172" v="1627" actId="1076"/>
          <ac:spMkLst>
            <pc:docMk/>
            <pc:sldMk cId="3425267883" sldId="265"/>
            <ac:spMk id="376" creationId="{E3602434-D938-FEB0-9434-1175EC1E1CB9}"/>
          </ac:spMkLst>
        </pc:spChg>
        <pc:spChg chg="add mod">
          <ac:chgData name="Emanuele Santoro" userId="faf8bf55-795c-42b5-b0e3-7ed34b423d79" providerId="ADAL" clId="{1D140ABF-5D35-4EAE-9413-26136E51A041}" dt="2023-10-22T19:22:54.172" v="1627" actId="1076"/>
          <ac:spMkLst>
            <pc:docMk/>
            <pc:sldMk cId="3425267883" sldId="265"/>
            <ac:spMk id="377" creationId="{7E3B4690-407B-7D9D-2760-2EEF294A5457}"/>
          </ac:spMkLst>
        </pc:spChg>
        <pc:spChg chg="add mod">
          <ac:chgData name="Emanuele Santoro" userId="faf8bf55-795c-42b5-b0e3-7ed34b423d79" providerId="ADAL" clId="{1D140ABF-5D35-4EAE-9413-26136E51A041}" dt="2023-10-22T19:22:54.172" v="1627" actId="1076"/>
          <ac:spMkLst>
            <pc:docMk/>
            <pc:sldMk cId="3425267883" sldId="265"/>
            <ac:spMk id="378" creationId="{91311B12-DA48-E21F-56C6-3E448A5D8730}"/>
          </ac:spMkLst>
        </pc:spChg>
        <pc:spChg chg="add mod">
          <ac:chgData name="Emanuele Santoro" userId="faf8bf55-795c-42b5-b0e3-7ed34b423d79" providerId="ADAL" clId="{1D140ABF-5D35-4EAE-9413-26136E51A041}" dt="2023-10-22T19:22:54.172" v="1627" actId="1076"/>
          <ac:spMkLst>
            <pc:docMk/>
            <pc:sldMk cId="3425267883" sldId="265"/>
            <ac:spMk id="379" creationId="{63DC065E-7AE8-2DAF-8902-1D3F180C3D02}"/>
          </ac:spMkLst>
        </pc:spChg>
        <pc:spChg chg="add mod">
          <ac:chgData name="Emanuele Santoro" userId="faf8bf55-795c-42b5-b0e3-7ed34b423d79" providerId="ADAL" clId="{1D140ABF-5D35-4EAE-9413-26136E51A041}" dt="2023-10-22T19:22:54.172" v="1627" actId="1076"/>
          <ac:spMkLst>
            <pc:docMk/>
            <pc:sldMk cId="3425267883" sldId="265"/>
            <ac:spMk id="380" creationId="{9DA8F4CE-CE17-AFF2-9C4E-731388BBE36F}"/>
          </ac:spMkLst>
        </pc:spChg>
        <pc:spChg chg="add mod">
          <ac:chgData name="Emanuele Santoro" userId="faf8bf55-795c-42b5-b0e3-7ed34b423d79" providerId="ADAL" clId="{1D140ABF-5D35-4EAE-9413-26136E51A041}" dt="2023-10-22T19:22:54.172" v="1627" actId="1076"/>
          <ac:spMkLst>
            <pc:docMk/>
            <pc:sldMk cId="3425267883" sldId="265"/>
            <ac:spMk id="381" creationId="{66F2C429-2891-752A-143E-38ED19ECA964}"/>
          </ac:spMkLst>
        </pc:spChg>
        <pc:spChg chg="add mod">
          <ac:chgData name="Emanuele Santoro" userId="faf8bf55-795c-42b5-b0e3-7ed34b423d79" providerId="ADAL" clId="{1D140ABF-5D35-4EAE-9413-26136E51A041}" dt="2023-10-22T19:22:54.172" v="1627" actId="1076"/>
          <ac:spMkLst>
            <pc:docMk/>
            <pc:sldMk cId="3425267883" sldId="265"/>
            <ac:spMk id="382" creationId="{276B5FAD-6967-0403-20DE-BDF57CC7DA83}"/>
          </ac:spMkLst>
        </pc:spChg>
        <pc:spChg chg="add mod">
          <ac:chgData name="Emanuele Santoro" userId="faf8bf55-795c-42b5-b0e3-7ed34b423d79" providerId="ADAL" clId="{1D140ABF-5D35-4EAE-9413-26136E51A041}" dt="2023-10-22T19:22:54.172" v="1627" actId="1076"/>
          <ac:spMkLst>
            <pc:docMk/>
            <pc:sldMk cId="3425267883" sldId="265"/>
            <ac:spMk id="383" creationId="{803522C9-0FCA-92D7-A253-EFC25BCC3232}"/>
          </ac:spMkLst>
        </pc:spChg>
        <pc:spChg chg="add mod">
          <ac:chgData name="Emanuele Santoro" userId="faf8bf55-795c-42b5-b0e3-7ed34b423d79" providerId="ADAL" clId="{1D140ABF-5D35-4EAE-9413-26136E51A041}" dt="2023-10-22T19:22:54.172" v="1627" actId="1076"/>
          <ac:spMkLst>
            <pc:docMk/>
            <pc:sldMk cId="3425267883" sldId="265"/>
            <ac:spMk id="384" creationId="{4C41027F-2EB1-47B1-E41A-879098E92036}"/>
          </ac:spMkLst>
        </pc:spChg>
        <pc:spChg chg="add mod">
          <ac:chgData name="Emanuele Santoro" userId="faf8bf55-795c-42b5-b0e3-7ed34b423d79" providerId="ADAL" clId="{1D140ABF-5D35-4EAE-9413-26136E51A041}" dt="2023-10-22T19:22:54.172" v="1627" actId="1076"/>
          <ac:spMkLst>
            <pc:docMk/>
            <pc:sldMk cId="3425267883" sldId="265"/>
            <ac:spMk id="385" creationId="{66C575AB-7369-C828-1CB5-32F2BD94C96B}"/>
          </ac:spMkLst>
        </pc:spChg>
        <pc:spChg chg="add mod">
          <ac:chgData name="Emanuele Santoro" userId="faf8bf55-795c-42b5-b0e3-7ed34b423d79" providerId="ADAL" clId="{1D140ABF-5D35-4EAE-9413-26136E51A041}" dt="2023-10-22T19:22:54.172" v="1627" actId="1076"/>
          <ac:spMkLst>
            <pc:docMk/>
            <pc:sldMk cId="3425267883" sldId="265"/>
            <ac:spMk id="386" creationId="{092A7341-63FE-477D-F013-61CF5E4F8E34}"/>
          </ac:spMkLst>
        </pc:spChg>
        <pc:spChg chg="add mod">
          <ac:chgData name="Emanuele Santoro" userId="faf8bf55-795c-42b5-b0e3-7ed34b423d79" providerId="ADAL" clId="{1D140ABF-5D35-4EAE-9413-26136E51A041}" dt="2023-10-22T19:22:54.172" v="1627" actId="1076"/>
          <ac:spMkLst>
            <pc:docMk/>
            <pc:sldMk cId="3425267883" sldId="265"/>
            <ac:spMk id="387" creationId="{7F48B4D9-0639-5B3F-83AC-C8A86DDFBDCB}"/>
          </ac:spMkLst>
        </pc:spChg>
        <pc:spChg chg="add mod">
          <ac:chgData name="Emanuele Santoro" userId="faf8bf55-795c-42b5-b0e3-7ed34b423d79" providerId="ADAL" clId="{1D140ABF-5D35-4EAE-9413-26136E51A041}" dt="2023-10-22T19:22:54.172" v="1627" actId="1076"/>
          <ac:spMkLst>
            <pc:docMk/>
            <pc:sldMk cId="3425267883" sldId="265"/>
            <ac:spMk id="388" creationId="{08FEA94C-3B89-DA39-A341-BE0DC81474B8}"/>
          </ac:spMkLst>
        </pc:spChg>
        <pc:spChg chg="add mod">
          <ac:chgData name="Emanuele Santoro" userId="faf8bf55-795c-42b5-b0e3-7ed34b423d79" providerId="ADAL" clId="{1D140ABF-5D35-4EAE-9413-26136E51A041}" dt="2023-10-22T19:22:54.172" v="1627" actId="1076"/>
          <ac:spMkLst>
            <pc:docMk/>
            <pc:sldMk cId="3425267883" sldId="265"/>
            <ac:spMk id="389" creationId="{347B4C6E-A29C-9AAD-F351-24E53C6F0FF1}"/>
          </ac:spMkLst>
        </pc:spChg>
        <pc:spChg chg="add mod">
          <ac:chgData name="Emanuele Santoro" userId="faf8bf55-795c-42b5-b0e3-7ed34b423d79" providerId="ADAL" clId="{1D140ABF-5D35-4EAE-9413-26136E51A041}" dt="2023-10-22T19:22:54.172" v="1627" actId="1076"/>
          <ac:spMkLst>
            <pc:docMk/>
            <pc:sldMk cId="3425267883" sldId="265"/>
            <ac:spMk id="390" creationId="{E7B2C4D6-FA1F-733D-D6C9-73DC5FB9E128}"/>
          </ac:spMkLst>
        </pc:spChg>
        <pc:spChg chg="add mod">
          <ac:chgData name="Emanuele Santoro" userId="faf8bf55-795c-42b5-b0e3-7ed34b423d79" providerId="ADAL" clId="{1D140ABF-5D35-4EAE-9413-26136E51A041}" dt="2023-10-22T19:22:54.172" v="1627" actId="1076"/>
          <ac:spMkLst>
            <pc:docMk/>
            <pc:sldMk cId="3425267883" sldId="265"/>
            <ac:spMk id="391" creationId="{2B25E8C3-C956-EB17-2D43-36546B06CC7F}"/>
          </ac:spMkLst>
        </pc:spChg>
        <pc:spChg chg="add mod">
          <ac:chgData name="Emanuele Santoro" userId="faf8bf55-795c-42b5-b0e3-7ed34b423d79" providerId="ADAL" clId="{1D140ABF-5D35-4EAE-9413-26136E51A041}" dt="2023-10-22T19:22:54.172" v="1627" actId="1076"/>
          <ac:spMkLst>
            <pc:docMk/>
            <pc:sldMk cId="3425267883" sldId="265"/>
            <ac:spMk id="392" creationId="{51FFC47A-7865-A5C2-C776-DA73B6E37FB3}"/>
          </ac:spMkLst>
        </pc:spChg>
        <pc:spChg chg="add mod">
          <ac:chgData name="Emanuele Santoro" userId="faf8bf55-795c-42b5-b0e3-7ed34b423d79" providerId="ADAL" clId="{1D140ABF-5D35-4EAE-9413-26136E51A041}" dt="2023-10-22T19:22:54.172" v="1627" actId="1076"/>
          <ac:spMkLst>
            <pc:docMk/>
            <pc:sldMk cId="3425267883" sldId="265"/>
            <ac:spMk id="393" creationId="{4C9D376A-21FC-E03F-A05D-B5CAA817E189}"/>
          </ac:spMkLst>
        </pc:spChg>
        <pc:spChg chg="add mod">
          <ac:chgData name="Emanuele Santoro" userId="faf8bf55-795c-42b5-b0e3-7ed34b423d79" providerId="ADAL" clId="{1D140ABF-5D35-4EAE-9413-26136E51A041}" dt="2023-10-22T19:22:54.172" v="1627" actId="1076"/>
          <ac:spMkLst>
            <pc:docMk/>
            <pc:sldMk cId="3425267883" sldId="265"/>
            <ac:spMk id="394" creationId="{59A3DC62-92A0-2F9E-52E9-048918058E9B}"/>
          </ac:spMkLst>
        </pc:spChg>
        <pc:spChg chg="add mod">
          <ac:chgData name="Emanuele Santoro" userId="faf8bf55-795c-42b5-b0e3-7ed34b423d79" providerId="ADAL" clId="{1D140ABF-5D35-4EAE-9413-26136E51A041}" dt="2023-10-22T19:22:54.172" v="1627" actId="1076"/>
          <ac:spMkLst>
            <pc:docMk/>
            <pc:sldMk cId="3425267883" sldId="265"/>
            <ac:spMk id="395" creationId="{34BCB699-EF96-828A-1F4E-7E8006377438}"/>
          </ac:spMkLst>
        </pc:spChg>
        <pc:spChg chg="add mod">
          <ac:chgData name="Emanuele Santoro" userId="faf8bf55-795c-42b5-b0e3-7ed34b423d79" providerId="ADAL" clId="{1D140ABF-5D35-4EAE-9413-26136E51A041}" dt="2023-10-22T19:22:54.172" v="1627" actId="1076"/>
          <ac:spMkLst>
            <pc:docMk/>
            <pc:sldMk cId="3425267883" sldId="265"/>
            <ac:spMk id="396" creationId="{0A4B0DB0-F4C5-8457-762D-C52DD192824B}"/>
          </ac:spMkLst>
        </pc:spChg>
        <pc:spChg chg="add mod">
          <ac:chgData name="Emanuele Santoro" userId="faf8bf55-795c-42b5-b0e3-7ed34b423d79" providerId="ADAL" clId="{1D140ABF-5D35-4EAE-9413-26136E51A041}" dt="2023-10-22T19:22:54.172" v="1627" actId="1076"/>
          <ac:spMkLst>
            <pc:docMk/>
            <pc:sldMk cId="3425267883" sldId="265"/>
            <ac:spMk id="397" creationId="{B5D1CF74-ADB5-06BF-9494-A17A96D724B4}"/>
          </ac:spMkLst>
        </pc:spChg>
        <pc:spChg chg="add mod">
          <ac:chgData name="Emanuele Santoro" userId="faf8bf55-795c-42b5-b0e3-7ed34b423d79" providerId="ADAL" clId="{1D140ABF-5D35-4EAE-9413-26136E51A041}" dt="2023-10-22T19:22:54.172" v="1627" actId="1076"/>
          <ac:spMkLst>
            <pc:docMk/>
            <pc:sldMk cId="3425267883" sldId="265"/>
            <ac:spMk id="398" creationId="{5A5A01EC-1D0A-EF9B-BA98-39BD29212079}"/>
          </ac:spMkLst>
        </pc:spChg>
        <pc:spChg chg="add mod">
          <ac:chgData name="Emanuele Santoro" userId="faf8bf55-795c-42b5-b0e3-7ed34b423d79" providerId="ADAL" clId="{1D140ABF-5D35-4EAE-9413-26136E51A041}" dt="2023-10-22T19:22:54.172" v="1627" actId="1076"/>
          <ac:spMkLst>
            <pc:docMk/>
            <pc:sldMk cId="3425267883" sldId="265"/>
            <ac:spMk id="399" creationId="{59E31C99-F34D-35AE-7717-5E31AC2ABE89}"/>
          </ac:spMkLst>
        </pc:spChg>
        <pc:spChg chg="add mod">
          <ac:chgData name="Emanuele Santoro" userId="faf8bf55-795c-42b5-b0e3-7ed34b423d79" providerId="ADAL" clId="{1D140ABF-5D35-4EAE-9413-26136E51A041}" dt="2023-10-22T19:22:54.172" v="1627" actId="1076"/>
          <ac:spMkLst>
            <pc:docMk/>
            <pc:sldMk cId="3425267883" sldId="265"/>
            <ac:spMk id="400" creationId="{3C5DBA1B-797F-A312-B511-A19B6BBC21ED}"/>
          </ac:spMkLst>
        </pc:spChg>
        <pc:spChg chg="add mod">
          <ac:chgData name="Emanuele Santoro" userId="faf8bf55-795c-42b5-b0e3-7ed34b423d79" providerId="ADAL" clId="{1D140ABF-5D35-4EAE-9413-26136E51A041}" dt="2023-10-22T19:22:54.172" v="1627" actId="1076"/>
          <ac:spMkLst>
            <pc:docMk/>
            <pc:sldMk cId="3425267883" sldId="265"/>
            <ac:spMk id="401" creationId="{BAF27CB1-AE8B-38B5-33EB-29E97427063A}"/>
          </ac:spMkLst>
        </pc:spChg>
        <pc:spChg chg="add mod">
          <ac:chgData name="Emanuele Santoro" userId="faf8bf55-795c-42b5-b0e3-7ed34b423d79" providerId="ADAL" clId="{1D140ABF-5D35-4EAE-9413-26136E51A041}" dt="2023-10-22T19:22:54.172" v="1627" actId="1076"/>
          <ac:spMkLst>
            <pc:docMk/>
            <pc:sldMk cId="3425267883" sldId="265"/>
            <ac:spMk id="402" creationId="{2B24DACB-B828-D54E-1373-272EEFE65F10}"/>
          </ac:spMkLst>
        </pc:spChg>
        <pc:spChg chg="add mod">
          <ac:chgData name="Emanuele Santoro" userId="faf8bf55-795c-42b5-b0e3-7ed34b423d79" providerId="ADAL" clId="{1D140ABF-5D35-4EAE-9413-26136E51A041}" dt="2023-10-22T19:22:54.172" v="1627" actId="1076"/>
          <ac:spMkLst>
            <pc:docMk/>
            <pc:sldMk cId="3425267883" sldId="265"/>
            <ac:spMk id="403" creationId="{44A1910A-E8A6-0AAA-04F6-E48BFE59EF74}"/>
          </ac:spMkLst>
        </pc:spChg>
        <pc:spChg chg="add mod">
          <ac:chgData name="Emanuele Santoro" userId="faf8bf55-795c-42b5-b0e3-7ed34b423d79" providerId="ADAL" clId="{1D140ABF-5D35-4EAE-9413-26136E51A041}" dt="2023-10-22T19:22:54.172" v="1627" actId="1076"/>
          <ac:spMkLst>
            <pc:docMk/>
            <pc:sldMk cId="3425267883" sldId="265"/>
            <ac:spMk id="404" creationId="{D9FFCC45-70AF-7613-1C20-DC541B28E1A3}"/>
          </ac:spMkLst>
        </pc:spChg>
        <pc:spChg chg="add mod">
          <ac:chgData name="Emanuele Santoro" userId="faf8bf55-795c-42b5-b0e3-7ed34b423d79" providerId="ADAL" clId="{1D140ABF-5D35-4EAE-9413-26136E51A041}" dt="2023-10-22T19:22:54.172" v="1627" actId="1076"/>
          <ac:spMkLst>
            <pc:docMk/>
            <pc:sldMk cId="3425267883" sldId="265"/>
            <ac:spMk id="405" creationId="{3629B87B-AEF8-614B-9CC5-A28F6B57C76D}"/>
          </ac:spMkLst>
        </pc:spChg>
        <pc:spChg chg="add mod">
          <ac:chgData name="Emanuele Santoro" userId="faf8bf55-795c-42b5-b0e3-7ed34b423d79" providerId="ADAL" clId="{1D140ABF-5D35-4EAE-9413-26136E51A041}" dt="2023-10-22T19:22:54.172" v="1627" actId="1076"/>
          <ac:spMkLst>
            <pc:docMk/>
            <pc:sldMk cId="3425267883" sldId="265"/>
            <ac:spMk id="406" creationId="{CA14650E-6788-75BE-03B9-12CE12C7CDC2}"/>
          </ac:spMkLst>
        </pc:spChg>
        <pc:spChg chg="add mod">
          <ac:chgData name="Emanuele Santoro" userId="faf8bf55-795c-42b5-b0e3-7ed34b423d79" providerId="ADAL" clId="{1D140ABF-5D35-4EAE-9413-26136E51A041}" dt="2023-10-22T19:22:54.172" v="1627" actId="1076"/>
          <ac:spMkLst>
            <pc:docMk/>
            <pc:sldMk cId="3425267883" sldId="265"/>
            <ac:spMk id="407" creationId="{9D937E0D-1287-1324-E3B2-5F91D3261A1F}"/>
          </ac:spMkLst>
        </pc:spChg>
        <pc:spChg chg="add mod">
          <ac:chgData name="Emanuele Santoro" userId="faf8bf55-795c-42b5-b0e3-7ed34b423d79" providerId="ADAL" clId="{1D140ABF-5D35-4EAE-9413-26136E51A041}" dt="2023-10-22T19:22:54.172" v="1627" actId="1076"/>
          <ac:spMkLst>
            <pc:docMk/>
            <pc:sldMk cId="3425267883" sldId="265"/>
            <ac:spMk id="408" creationId="{04E165FB-ACA4-39AC-9BA4-B510A292DF38}"/>
          </ac:spMkLst>
        </pc:spChg>
        <pc:spChg chg="add mod">
          <ac:chgData name="Emanuele Santoro" userId="faf8bf55-795c-42b5-b0e3-7ed34b423d79" providerId="ADAL" clId="{1D140ABF-5D35-4EAE-9413-26136E51A041}" dt="2023-10-22T19:22:54.172" v="1627" actId="1076"/>
          <ac:spMkLst>
            <pc:docMk/>
            <pc:sldMk cId="3425267883" sldId="265"/>
            <ac:spMk id="409" creationId="{B8446D98-A6F8-DDF3-4238-4A50B8C0053D}"/>
          </ac:spMkLst>
        </pc:spChg>
        <pc:spChg chg="add mod">
          <ac:chgData name="Emanuele Santoro" userId="faf8bf55-795c-42b5-b0e3-7ed34b423d79" providerId="ADAL" clId="{1D140ABF-5D35-4EAE-9413-26136E51A041}" dt="2023-10-22T19:22:54.172" v="1627" actId="1076"/>
          <ac:spMkLst>
            <pc:docMk/>
            <pc:sldMk cId="3425267883" sldId="265"/>
            <ac:spMk id="410" creationId="{A0001B18-2275-C2DD-5983-D9CDC7DC3105}"/>
          </ac:spMkLst>
        </pc:spChg>
        <pc:spChg chg="add mod">
          <ac:chgData name="Emanuele Santoro" userId="faf8bf55-795c-42b5-b0e3-7ed34b423d79" providerId="ADAL" clId="{1D140ABF-5D35-4EAE-9413-26136E51A041}" dt="2023-10-22T19:22:54.172" v="1627" actId="1076"/>
          <ac:spMkLst>
            <pc:docMk/>
            <pc:sldMk cId="3425267883" sldId="265"/>
            <ac:spMk id="411" creationId="{CE3CAF88-D7E4-B06D-4043-F38C911986F6}"/>
          </ac:spMkLst>
        </pc:spChg>
        <pc:spChg chg="add mod">
          <ac:chgData name="Emanuele Santoro" userId="faf8bf55-795c-42b5-b0e3-7ed34b423d79" providerId="ADAL" clId="{1D140ABF-5D35-4EAE-9413-26136E51A041}" dt="2023-10-22T19:22:54.172" v="1627" actId="1076"/>
          <ac:spMkLst>
            <pc:docMk/>
            <pc:sldMk cId="3425267883" sldId="265"/>
            <ac:spMk id="412" creationId="{2FF44964-DB96-0FD9-C230-6504167A1473}"/>
          </ac:spMkLst>
        </pc:spChg>
        <pc:spChg chg="add mod">
          <ac:chgData name="Emanuele Santoro" userId="faf8bf55-795c-42b5-b0e3-7ed34b423d79" providerId="ADAL" clId="{1D140ABF-5D35-4EAE-9413-26136E51A041}" dt="2023-10-22T19:22:54.172" v="1627" actId="1076"/>
          <ac:spMkLst>
            <pc:docMk/>
            <pc:sldMk cId="3425267883" sldId="265"/>
            <ac:spMk id="413" creationId="{C9C654C2-1FF4-866F-D7AC-B24B434DEADD}"/>
          </ac:spMkLst>
        </pc:spChg>
        <pc:spChg chg="add mod">
          <ac:chgData name="Emanuele Santoro" userId="faf8bf55-795c-42b5-b0e3-7ed34b423d79" providerId="ADAL" clId="{1D140ABF-5D35-4EAE-9413-26136E51A041}" dt="2023-10-22T19:22:54.172" v="1627" actId="1076"/>
          <ac:spMkLst>
            <pc:docMk/>
            <pc:sldMk cId="3425267883" sldId="265"/>
            <ac:spMk id="414" creationId="{7B99CC7B-CFDD-B9F2-D554-772A0C8A8D54}"/>
          </ac:spMkLst>
        </pc:spChg>
        <pc:spChg chg="add mod">
          <ac:chgData name="Emanuele Santoro" userId="faf8bf55-795c-42b5-b0e3-7ed34b423d79" providerId="ADAL" clId="{1D140ABF-5D35-4EAE-9413-26136E51A041}" dt="2023-10-22T19:22:54.172" v="1627" actId="1076"/>
          <ac:spMkLst>
            <pc:docMk/>
            <pc:sldMk cId="3425267883" sldId="265"/>
            <ac:spMk id="415" creationId="{1F533328-0323-3A1C-2451-C934D89BCA14}"/>
          </ac:spMkLst>
        </pc:spChg>
        <pc:spChg chg="add mod">
          <ac:chgData name="Emanuele Santoro" userId="faf8bf55-795c-42b5-b0e3-7ed34b423d79" providerId="ADAL" clId="{1D140ABF-5D35-4EAE-9413-26136E51A041}" dt="2023-10-22T19:22:54.172" v="1627" actId="1076"/>
          <ac:spMkLst>
            <pc:docMk/>
            <pc:sldMk cId="3425267883" sldId="265"/>
            <ac:spMk id="416" creationId="{8F5E52B3-B8B4-800A-E580-E749B64D2FBF}"/>
          </ac:spMkLst>
        </pc:spChg>
        <pc:spChg chg="add mod">
          <ac:chgData name="Emanuele Santoro" userId="faf8bf55-795c-42b5-b0e3-7ed34b423d79" providerId="ADAL" clId="{1D140ABF-5D35-4EAE-9413-26136E51A041}" dt="2023-10-22T19:22:54.172" v="1627" actId="1076"/>
          <ac:spMkLst>
            <pc:docMk/>
            <pc:sldMk cId="3425267883" sldId="265"/>
            <ac:spMk id="417" creationId="{F9DA3817-EBE6-86A7-B9ED-3351487FE6CD}"/>
          </ac:spMkLst>
        </pc:spChg>
        <pc:spChg chg="add mod">
          <ac:chgData name="Emanuele Santoro" userId="faf8bf55-795c-42b5-b0e3-7ed34b423d79" providerId="ADAL" clId="{1D140ABF-5D35-4EAE-9413-26136E51A041}" dt="2023-10-22T19:22:54.172" v="1627" actId="1076"/>
          <ac:spMkLst>
            <pc:docMk/>
            <pc:sldMk cId="3425267883" sldId="265"/>
            <ac:spMk id="418" creationId="{510A7730-A120-1C81-FE52-97D35525025D}"/>
          </ac:spMkLst>
        </pc:spChg>
        <pc:spChg chg="add mod">
          <ac:chgData name="Emanuele Santoro" userId="faf8bf55-795c-42b5-b0e3-7ed34b423d79" providerId="ADAL" clId="{1D140ABF-5D35-4EAE-9413-26136E51A041}" dt="2023-10-22T19:22:54.172" v="1627" actId="1076"/>
          <ac:spMkLst>
            <pc:docMk/>
            <pc:sldMk cId="3425267883" sldId="265"/>
            <ac:spMk id="419" creationId="{94805E9D-3FE8-9EAB-360C-B7C65CB82B34}"/>
          </ac:spMkLst>
        </pc:spChg>
        <pc:spChg chg="add mod">
          <ac:chgData name="Emanuele Santoro" userId="faf8bf55-795c-42b5-b0e3-7ed34b423d79" providerId="ADAL" clId="{1D140ABF-5D35-4EAE-9413-26136E51A041}" dt="2023-10-22T19:22:54.172" v="1627" actId="1076"/>
          <ac:spMkLst>
            <pc:docMk/>
            <pc:sldMk cId="3425267883" sldId="265"/>
            <ac:spMk id="420" creationId="{A57A60D9-9435-8A07-0DE7-14672C8D50FD}"/>
          </ac:spMkLst>
        </pc:spChg>
        <pc:spChg chg="add mod">
          <ac:chgData name="Emanuele Santoro" userId="faf8bf55-795c-42b5-b0e3-7ed34b423d79" providerId="ADAL" clId="{1D140ABF-5D35-4EAE-9413-26136E51A041}" dt="2023-10-22T19:22:54.172" v="1627" actId="1076"/>
          <ac:spMkLst>
            <pc:docMk/>
            <pc:sldMk cId="3425267883" sldId="265"/>
            <ac:spMk id="421" creationId="{E75B5601-2E1C-31CA-5A84-4F4CC966C09F}"/>
          </ac:spMkLst>
        </pc:spChg>
        <pc:spChg chg="add mod">
          <ac:chgData name="Emanuele Santoro" userId="faf8bf55-795c-42b5-b0e3-7ed34b423d79" providerId="ADAL" clId="{1D140ABF-5D35-4EAE-9413-26136E51A041}" dt="2023-10-22T19:22:54.172" v="1627" actId="1076"/>
          <ac:spMkLst>
            <pc:docMk/>
            <pc:sldMk cId="3425267883" sldId="265"/>
            <ac:spMk id="422" creationId="{DF6AED1C-2B70-E3E2-555C-CC5EB753565D}"/>
          </ac:spMkLst>
        </pc:spChg>
        <pc:spChg chg="add mod">
          <ac:chgData name="Emanuele Santoro" userId="faf8bf55-795c-42b5-b0e3-7ed34b423d79" providerId="ADAL" clId="{1D140ABF-5D35-4EAE-9413-26136E51A041}" dt="2023-10-22T19:22:54.172" v="1627" actId="1076"/>
          <ac:spMkLst>
            <pc:docMk/>
            <pc:sldMk cId="3425267883" sldId="265"/>
            <ac:spMk id="423" creationId="{97CCA781-2A7B-07C5-3F7C-5ECD1450EACB}"/>
          </ac:spMkLst>
        </pc:spChg>
        <pc:spChg chg="add mod">
          <ac:chgData name="Emanuele Santoro" userId="faf8bf55-795c-42b5-b0e3-7ed34b423d79" providerId="ADAL" clId="{1D140ABF-5D35-4EAE-9413-26136E51A041}" dt="2023-10-22T19:22:54.172" v="1627" actId="1076"/>
          <ac:spMkLst>
            <pc:docMk/>
            <pc:sldMk cId="3425267883" sldId="265"/>
            <ac:spMk id="424" creationId="{B5F11EB0-BFE2-4025-8168-6612CD8ADFD4}"/>
          </ac:spMkLst>
        </pc:spChg>
        <pc:spChg chg="add mod">
          <ac:chgData name="Emanuele Santoro" userId="faf8bf55-795c-42b5-b0e3-7ed34b423d79" providerId="ADAL" clId="{1D140ABF-5D35-4EAE-9413-26136E51A041}" dt="2023-10-22T19:22:54.172" v="1627" actId="1076"/>
          <ac:spMkLst>
            <pc:docMk/>
            <pc:sldMk cId="3425267883" sldId="265"/>
            <ac:spMk id="425" creationId="{B6DB1FF1-29A2-1BF5-1967-E33D5E4F5747}"/>
          </ac:spMkLst>
        </pc:spChg>
        <pc:spChg chg="add mod">
          <ac:chgData name="Emanuele Santoro" userId="faf8bf55-795c-42b5-b0e3-7ed34b423d79" providerId="ADAL" clId="{1D140ABF-5D35-4EAE-9413-26136E51A041}" dt="2023-10-22T19:22:54.172" v="1627" actId="1076"/>
          <ac:spMkLst>
            <pc:docMk/>
            <pc:sldMk cId="3425267883" sldId="265"/>
            <ac:spMk id="426" creationId="{95E75524-8310-5D77-7B65-847FE6641586}"/>
          </ac:spMkLst>
        </pc:spChg>
        <pc:spChg chg="add mod">
          <ac:chgData name="Emanuele Santoro" userId="faf8bf55-795c-42b5-b0e3-7ed34b423d79" providerId="ADAL" clId="{1D140ABF-5D35-4EAE-9413-26136E51A041}" dt="2023-10-22T19:22:54.172" v="1627" actId="1076"/>
          <ac:spMkLst>
            <pc:docMk/>
            <pc:sldMk cId="3425267883" sldId="265"/>
            <ac:spMk id="427" creationId="{31A389E2-F9D8-EE58-DFBE-C4F0AAE6D21F}"/>
          </ac:spMkLst>
        </pc:spChg>
        <pc:spChg chg="add mod">
          <ac:chgData name="Emanuele Santoro" userId="faf8bf55-795c-42b5-b0e3-7ed34b423d79" providerId="ADAL" clId="{1D140ABF-5D35-4EAE-9413-26136E51A041}" dt="2023-10-22T19:22:54.172" v="1627" actId="1076"/>
          <ac:spMkLst>
            <pc:docMk/>
            <pc:sldMk cId="3425267883" sldId="265"/>
            <ac:spMk id="428" creationId="{27269CC9-8D9F-F414-21E5-5F7495741A23}"/>
          </ac:spMkLst>
        </pc:spChg>
        <pc:spChg chg="add mod">
          <ac:chgData name="Emanuele Santoro" userId="faf8bf55-795c-42b5-b0e3-7ed34b423d79" providerId="ADAL" clId="{1D140ABF-5D35-4EAE-9413-26136E51A041}" dt="2023-10-22T19:22:54.172" v="1627" actId="1076"/>
          <ac:spMkLst>
            <pc:docMk/>
            <pc:sldMk cId="3425267883" sldId="265"/>
            <ac:spMk id="429" creationId="{6618D775-E2B7-9234-E65E-EC6889525ACE}"/>
          </ac:spMkLst>
        </pc:spChg>
        <pc:spChg chg="add mod">
          <ac:chgData name="Emanuele Santoro" userId="faf8bf55-795c-42b5-b0e3-7ed34b423d79" providerId="ADAL" clId="{1D140ABF-5D35-4EAE-9413-26136E51A041}" dt="2023-10-22T19:22:54.172" v="1627" actId="1076"/>
          <ac:spMkLst>
            <pc:docMk/>
            <pc:sldMk cId="3425267883" sldId="265"/>
            <ac:spMk id="430" creationId="{C61D8672-FB2D-35F3-0205-6D499A662607}"/>
          </ac:spMkLst>
        </pc:spChg>
        <pc:spChg chg="add mod">
          <ac:chgData name="Emanuele Santoro" userId="faf8bf55-795c-42b5-b0e3-7ed34b423d79" providerId="ADAL" clId="{1D140ABF-5D35-4EAE-9413-26136E51A041}" dt="2023-10-22T19:22:54.172" v="1627" actId="1076"/>
          <ac:spMkLst>
            <pc:docMk/>
            <pc:sldMk cId="3425267883" sldId="265"/>
            <ac:spMk id="431" creationId="{36A4D353-705A-7472-AC1E-043FBA735679}"/>
          </ac:spMkLst>
        </pc:spChg>
        <pc:spChg chg="add mod">
          <ac:chgData name="Emanuele Santoro" userId="faf8bf55-795c-42b5-b0e3-7ed34b423d79" providerId="ADAL" clId="{1D140ABF-5D35-4EAE-9413-26136E51A041}" dt="2023-10-22T19:22:54.172" v="1627" actId="1076"/>
          <ac:spMkLst>
            <pc:docMk/>
            <pc:sldMk cId="3425267883" sldId="265"/>
            <ac:spMk id="432" creationId="{C4ED6059-2BCB-A2B9-DB9A-161CD7801E46}"/>
          </ac:spMkLst>
        </pc:spChg>
        <pc:spChg chg="add mod">
          <ac:chgData name="Emanuele Santoro" userId="faf8bf55-795c-42b5-b0e3-7ed34b423d79" providerId="ADAL" clId="{1D140ABF-5D35-4EAE-9413-26136E51A041}" dt="2023-10-22T19:22:54.172" v="1627" actId="1076"/>
          <ac:spMkLst>
            <pc:docMk/>
            <pc:sldMk cId="3425267883" sldId="265"/>
            <ac:spMk id="433" creationId="{358B432B-AE97-2660-49D9-7BCF6057A045}"/>
          </ac:spMkLst>
        </pc:spChg>
        <pc:spChg chg="add mod">
          <ac:chgData name="Emanuele Santoro" userId="faf8bf55-795c-42b5-b0e3-7ed34b423d79" providerId="ADAL" clId="{1D140ABF-5D35-4EAE-9413-26136E51A041}" dt="2023-10-22T19:22:54.172" v="1627" actId="1076"/>
          <ac:spMkLst>
            <pc:docMk/>
            <pc:sldMk cId="3425267883" sldId="265"/>
            <ac:spMk id="434" creationId="{33CFA8C4-717F-6DB7-5DAF-75666FB90FA3}"/>
          </ac:spMkLst>
        </pc:spChg>
        <pc:spChg chg="add mod">
          <ac:chgData name="Emanuele Santoro" userId="faf8bf55-795c-42b5-b0e3-7ed34b423d79" providerId="ADAL" clId="{1D140ABF-5D35-4EAE-9413-26136E51A041}" dt="2023-10-22T19:22:54.172" v="1627" actId="1076"/>
          <ac:spMkLst>
            <pc:docMk/>
            <pc:sldMk cId="3425267883" sldId="265"/>
            <ac:spMk id="435" creationId="{F68AEA86-1795-31C4-086A-264BE09626DA}"/>
          </ac:spMkLst>
        </pc:spChg>
        <pc:spChg chg="add mod">
          <ac:chgData name="Emanuele Santoro" userId="faf8bf55-795c-42b5-b0e3-7ed34b423d79" providerId="ADAL" clId="{1D140ABF-5D35-4EAE-9413-26136E51A041}" dt="2023-10-22T19:22:54.172" v="1627" actId="1076"/>
          <ac:spMkLst>
            <pc:docMk/>
            <pc:sldMk cId="3425267883" sldId="265"/>
            <ac:spMk id="436" creationId="{80AC6744-7C40-F449-7895-D9A6EBBF9BCD}"/>
          </ac:spMkLst>
        </pc:spChg>
        <pc:spChg chg="add mod">
          <ac:chgData name="Emanuele Santoro" userId="faf8bf55-795c-42b5-b0e3-7ed34b423d79" providerId="ADAL" clId="{1D140ABF-5D35-4EAE-9413-26136E51A041}" dt="2023-10-22T19:22:54.172" v="1627" actId="1076"/>
          <ac:spMkLst>
            <pc:docMk/>
            <pc:sldMk cId="3425267883" sldId="265"/>
            <ac:spMk id="437" creationId="{0997F1C2-AB23-7154-E9A7-2EC46CF3518D}"/>
          </ac:spMkLst>
        </pc:spChg>
        <pc:spChg chg="add mod">
          <ac:chgData name="Emanuele Santoro" userId="faf8bf55-795c-42b5-b0e3-7ed34b423d79" providerId="ADAL" clId="{1D140ABF-5D35-4EAE-9413-26136E51A041}" dt="2023-10-22T19:22:54.172" v="1627" actId="1076"/>
          <ac:spMkLst>
            <pc:docMk/>
            <pc:sldMk cId="3425267883" sldId="265"/>
            <ac:spMk id="438" creationId="{800D14D1-2F74-C202-9133-4C766A85C9DD}"/>
          </ac:spMkLst>
        </pc:spChg>
        <pc:spChg chg="add mod">
          <ac:chgData name="Emanuele Santoro" userId="faf8bf55-795c-42b5-b0e3-7ed34b423d79" providerId="ADAL" clId="{1D140ABF-5D35-4EAE-9413-26136E51A041}" dt="2023-10-22T19:22:54.172" v="1627" actId="1076"/>
          <ac:spMkLst>
            <pc:docMk/>
            <pc:sldMk cId="3425267883" sldId="265"/>
            <ac:spMk id="439" creationId="{AB49FD06-F057-8E18-0D17-B8C8EB84C2B6}"/>
          </ac:spMkLst>
        </pc:spChg>
        <pc:spChg chg="add mod">
          <ac:chgData name="Emanuele Santoro" userId="faf8bf55-795c-42b5-b0e3-7ed34b423d79" providerId="ADAL" clId="{1D140ABF-5D35-4EAE-9413-26136E51A041}" dt="2023-10-22T19:22:54.172" v="1627" actId="1076"/>
          <ac:spMkLst>
            <pc:docMk/>
            <pc:sldMk cId="3425267883" sldId="265"/>
            <ac:spMk id="440" creationId="{6B31CCDD-D993-2F09-292F-5E8BFCDFD0E3}"/>
          </ac:spMkLst>
        </pc:spChg>
        <pc:spChg chg="add mod">
          <ac:chgData name="Emanuele Santoro" userId="faf8bf55-795c-42b5-b0e3-7ed34b423d79" providerId="ADAL" clId="{1D140ABF-5D35-4EAE-9413-26136E51A041}" dt="2023-10-22T19:22:54.172" v="1627" actId="1076"/>
          <ac:spMkLst>
            <pc:docMk/>
            <pc:sldMk cId="3425267883" sldId="265"/>
            <ac:spMk id="441" creationId="{B7DE0E26-E899-0935-7DF4-F5E4AB35486C}"/>
          </ac:spMkLst>
        </pc:spChg>
        <pc:picChg chg="del">
          <ac:chgData name="Emanuele Santoro" userId="faf8bf55-795c-42b5-b0e3-7ed34b423d79" providerId="ADAL" clId="{1D140ABF-5D35-4EAE-9413-26136E51A041}" dt="2023-10-22T17:47:08.217" v="1592" actId="478"/>
          <ac:picMkLst>
            <pc:docMk/>
            <pc:sldMk cId="3425267883" sldId="265"/>
            <ac:picMk id="116" creationId="{BA6D0D67-F3DE-C4A8-F622-09DB627ED268}"/>
          </ac:picMkLst>
        </pc:picChg>
        <pc:picChg chg="add del mod">
          <ac:chgData name="Emanuele Santoro" userId="faf8bf55-795c-42b5-b0e3-7ed34b423d79" providerId="ADAL" clId="{1D140ABF-5D35-4EAE-9413-26136E51A041}" dt="2023-10-22T17:47:52.030" v="1602"/>
          <ac:picMkLst>
            <pc:docMk/>
            <pc:sldMk cId="3425267883" sldId="265"/>
            <ac:picMk id="233" creationId="{D9929F6D-DD74-43AE-98D0-07F8BF147616}"/>
          </ac:picMkLst>
        </pc:picChg>
        <pc:picChg chg="add del mod">
          <ac:chgData name="Emanuele Santoro" userId="faf8bf55-795c-42b5-b0e3-7ed34b423d79" providerId="ADAL" clId="{1D140ABF-5D35-4EAE-9413-26136E51A041}" dt="2023-10-22T19:20:25.518" v="1611" actId="478"/>
          <ac:picMkLst>
            <pc:docMk/>
            <pc:sldMk cId="3425267883" sldId="265"/>
            <ac:picMk id="246" creationId="{B1CA8973-87D5-3124-0007-0EA29E1C5F3A}"/>
          </ac:picMkLst>
        </pc:picChg>
        <pc:picChg chg="add del mod">
          <ac:chgData name="Emanuele Santoro" userId="faf8bf55-795c-42b5-b0e3-7ed34b423d79" providerId="ADAL" clId="{1D140ABF-5D35-4EAE-9413-26136E51A041}" dt="2023-10-22T19:22:38.934" v="1623" actId="478"/>
          <ac:picMkLst>
            <pc:docMk/>
            <pc:sldMk cId="3425267883" sldId="265"/>
            <ac:picMk id="355" creationId="{046AE8CF-E758-1D8B-1D86-DB521FF20715}"/>
          </ac:picMkLst>
        </pc:picChg>
        <pc:picChg chg="add del">
          <ac:chgData name="Emanuele Santoro" userId="faf8bf55-795c-42b5-b0e3-7ed34b423d79" providerId="ADAL" clId="{1D140ABF-5D35-4EAE-9413-26136E51A041}" dt="2023-10-22T19:22:42.415" v="1625" actId="22"/>
          <ac:picMkLst>
            <pc:docMk/>
            <pc:sldMk cId="3425267883" sldId="265"/>
            <ac:picMk id="368" creationId="{80FDF335-035B-9A86-2063-CC85425BAAB9}"/>
          </ac:picMkLst>
        </pc:picChg>
        <pc:picChg chg="add mod">
          <ac:chgData name="Emanuele Santoro" userId="faf8bf55-795c-42b5-b0e3-7ed34b423d79" providerId="ADAL" clId="{1D140ABF-5D35-4EAE-9413-26136E51A041}" dt="2023-10-22T19:22:54.172" v="1627" actId="1076"/>
          <ac:picMkLst>
            <pc:docMk/>
            <pc:sldMk cId="3425267883" sldId="265"/>
            <ac:picMk id="477" creationId="{18D92EE8-BA37-C5AC-D8B3-4C4B36851FB8}"/>
          </ac:picMkLst>
        </pc:picChg>
        <pc:cxnChg chg="del">
          <ac:chgData name="Emanuele Santoro" userId="faf8bf55-795c-42b5-b0e3-7ed34b423d79" providerId="ADAL" clId="{1D140ABF-5D35-4EAE-9413-26136E51A041}" dt="2023-10-22T17:47:08.217" v="1592" actId="478"/>
          <ac:cxnSpMkLst>
            <pc:docMk/>
            <pc:sldMk cId="3425267883" sldId="265"/>
            <ac:cxnSpMk id="78" creationId="{F6A0EDE3-E4E8-97D3-CD49-F25E5D73E091}"/>
          </ac:cxnSpMkLst>
        </pc:cxnChg>
        <pc:cxnChg chg="del">
          <ac:chgData name="Emanuele Santoro" userId="faf8bf55-795c-42b5-b0e3-7ed34b423d79" providerId="ADAL" clId="{1D140ABF-5D35-4EAE-9413-26136E51A041}" dt="2023-10-22T17:47:08.217" v="1592" actId="478"/>
          <ac:cxnSpMkLst>
            <pc:docMk/>
            <pc:sldMk cId="3425267883" sldId="265"/>
            <ac:cxnSpMk id="79" creationId="{C8CE917A-2368-7930-2530-BFA0F453E7FD}"/>
          </ac:cxnSpMkLst>
        </pc:cxnChg>
        <pc:cxnChg chg="del">
          <ac:chgData name="Emanuele Santoro" userId="faf8bf55-795c-42b5-b0e3-7ed34b423d79" providerId="ADAL" clId="{1D140ABF-5D35-4EAE-9413-26136E51A041}" dt="2023-10-22T17:47:08.217" v="1592" actId="478"/>
          <ac:cxnSpMkLst>
            <pc:docMk/>
            <pc:sldMk cId="3425267883" sldId="265"/>
            <ac:cxnSpMk id="80" creationId="{053A4417-8CAA-8C7C-E6AD-5E391C30B635}"/>
          </ac:cxnSpMkLst>
        </pc:cxnChg>
        <pc:cxnChg chg="del">
          <ac:chgData name="Emanuele Santoro" userId="faf8bf55-795c-42b5-b0e3-7ed34b423d79" providerId="ADAL" clId="{1D140ABF-5D35-4EAE-9413-26136E51A041}" dt="2023-10-22T17:47:08.217" v="1592" actId="478"/>
          <ac:cxnSpMkLst>
            <pc:docMk/>
            <pc:sldMk cId="3425267883" sldId="265"/>
            <ac:cxnSpMk id="81" creationId="{0334FA43-BAB0-205B-025F-E8078BBC17B1}"/>
          </ac:cxnSpMkLst>
        </pc:cxnChg>
        <pc:cxnChg chg="del">
          <ac:chgData name="Emanuele Santoro" userId="faf8bf55-795c-42b5-b0e3-7ed34b423d79" providerId="ADAL" clId="{1D140ABF-5D35-4EAE-9413-26136E51A041}" dt="2023-10-22T17:47:08.217" v="1592" actId="478"/>
          <ac:cxnSpMkLst>
            <pc:docMk/>
            <pc:sldMk cId="3425267883" sldId="265"/>
            <ac:cxnSpMk id="82" creationId="{F525052C-CC00-4D46-838B-19999BC81340}"/>
          </ac:cxnSpMkLst>
        </pc:cxnChg>
        <pc:cxnChg chg="del">
          <ac:chgData name="Emanuele Santoro" userId="faf8bf55-795c-42b5-b0e3-7ed34b423d79" providerId="ADAL" clId="{1D140ABF-5D35-4EAE-9413-26136E51A041}" dt="2023-10-22T17:47:08.217" v="1592" actId="478"/>
          <ac:cxnSpMkLst>
            <pc:docMk/>
            <pc:sldMk cId="3425267883" sldId="265"/>
            <ac:cxnSpMk id="83" creationId="{A8BC334D-BFFC-C0E9-A585-33BB38471452}"/>
          </ac:cxnSpMkLst>
        </pc:cxnChg>
        <pc:cxnChg chg="del">
          <ac:chgData name="Emanuele Santoro" userId="faf8bf55-795c-42b5-b0e3-7ed34b423d79" providerId="ADAL" clId="{1D140ABF-5D35-4EAE-9413-26136E51A041}" dt="2023-10-22T17:47:08.217" v="1592" actId="478"/>
          <ac:cxnSpMkLst>
            <pc:docMk/>
            <pc:sldMk cId="3425267883" sldId="265"/>
            <ac:cxnSpMk id="84" creationId="{5385D16B-A353-F397-0C20-F0AB80B1ED1B}"/>
          </ac:cxnSpMkLst>
        </pc:cxnChg>
        <pc:cxnChg chg="del">
          <ac:chgData name="Emanuele Santoro" userId="faf8bf55-795c-42b5-b0e3-7ed34b423d79" providerId="ADAL" clId="{1D140ABF-5D35-4EAE-9413-26136E51A041}" dt="2023-10-22T17:47:08.217" v="1592" actId="478"/>
          <ac:cxnSpMkLst>
            <pc:docMk/>
            <pc:sldMk cId="3425267883" sldId="265"/>
            <ac:cxnSpMk id="85" creationId="{831CF026-7801-EA26-3100-CE66BDAE1FB3}"/>
          </ac:cxnSpMkLst>
        </pc:cxnChg>
        <pc:cxnChg chg="del">
          <ac:chgData name="Emanuele Santoro" userId="faf8bf55-795c-42b5-b0e3-7ed34b423d79" providerId="ADAL" clId="{1D140ABF-5D35-4EAE-9413-26136E51A041}" dt="2023-10-22T17:47:08.217" v="1592" actId="478"/>
          <ac:cxnSpMkLst>
            <pc:docMk/>
            <pc:sldMk cId="3425267883" sldId="265"/>
            <ac:cxnSpMk id="86" creationId="{33A91B1B-3E6B-86E0-E99F-41916C5BC933}"/>
          </ac:cxnSpMkLst>
        </pc:cxnChg>
        <pc:cxnChg chg="del">
          <ac:chgData name="Emanuele Santoro" userId="faf8bf55-795c-42b5-b0e3-7ed34b423d79" providerId="ADAL" clId="{1D140ABF-5D35-4EAE-9413-26136E51A041}" dt="2023-10-22T17:47:08.217" v="1592" actId="478"/>
          <ac:cxnSpMkLst>
            <pc:docMk/>
            <pc:sldMk cId="3425267883" sldId="265"/>
            <ac:cxnSpMk id="87" creationId="{E7221144-2C65-1B62-8BE8-8645C302611A}"/>
          </ac:cxnSpMkLst>
        </pc:cxnChg>
        <pc:cxnChg chg="del">
          <ac:chgData name="Emanuele Santoro" userId="faf8bf55-795c-42b5-b0e3-7ed34b423d79" providerId="ADAL" clId="{1D140ABF-5D35-4EAE-9413-26136E51A041}" dt="2023-10-22T17:47:08.217" v="1592" actId="478"/>
          <ac:cxnSpMkLst>
            <pc:docMk/>
            <pc:sldMk cId="3425267883" sldId="265"/>
            <ac:cxnSpMk id="88" creationId="{5DF3C762-8E16-F6F5-A5F1-1D58D3B5BFC6}"/>
          </ac:cxnSpMkLst>
        </pc:cxnChg>
        <pc:cxnChg chg="del">
          <ac:chgData name="Emanuele Santoro" userId="faf8bf55-795c-42b5-b0e3-7ed34b423d79" providerId="ADAL" clId="{1D140ABF-5D35-4EAE-9413-26136E51A041}" dt="2023-10-22T17:47:08.217" v="1592" actId="478"/>
          <ac:cxnSpMkLst>
            <pc:docMk/>
            <pc:sldMk cId="3425267883" sldId="265"/>
            <ac:cxnSpMk id="89" creationId="{EE3D8B0B-1D38-A64F-1F3A-C9BCE55BEA6A}"/>
          </ac:cxnSpMkLst>
        </pc:cxnChg>
        <pc:cxnChg chg="del">
          <ac:chgData name="Emanuele Santoro" userId="faf8bf55-795c-42b5-b0e3-7ed34b423d79" providerId="ADAL" clId="{1D140ABF-5D35-4EAE-9413-26136E51A041}" dt="2023-10-22T17:47:08.217" v="1592" actId="478"/>
          <ac:cxnSpMkLst>
            <pc:docMk/>
            <pc:sldMk cId="3425267883" sldId="265"/>
            <ac:cxnSpMk id="90" creationId="{ED4B9A7D-0AFA-58D9-7FBA-DF5E92F71A45}"/>
          </ac:cxnSpMkLst>
        </pc:cxnChg>
        <pc:cxnChg chg="del">
          <ac:chgData name="Emanuele Santoro" userId="faf8bf55-795c-42b5-b0e3-7ed34b423d79" providerId="ADAL" clId="{1D140ABF-5D35-4EAE-9413-26136E51A041}" dt="2023-10-22T17:47:08.217" v="1592" actId="478"/>
          <ac:cxnSpMkLst>
            <pc:docMk/>
            <pc:sldMk cId="3425267883" sldId="265"/>
            <ac:cxnSpMk id="91" creationId="{788985AF-D66D-4CD3-4662-76D7FBBBB08B}"/>
          </ac:cxnSpMkLst>
        </pc:cxnChg>
        <pc:cxnChg chg="del">
          <ac:chgData name="Emanuele Santoro" userId="faf8bf55-795c-42b5-b0e3-7ed34b423d79" providerId="ADAL" clId="{1D140ABF-5D35-4EAE-9413-26136E51A041}" dt="2023-10-22T17:47:08.217" v="1592" actId="478"/>
          <ac:cxnSpMkLst>
            <pc:docMk/>
            <pc:sldMk cId="3425267883" sldId="265"/>
            <ac:cxnSpMk id="92" creationId="{A4482510-0AA0-FB88-CB78-0CA9957F1E41}"/>
          </ac:cxnSpMkLst>
        </pc:cxnChg>
        <pc:cxnChg chg="del">
          <ac:chgData name="Emanuele Santoro" userId="faf8bf55-795c-42b5-b0e3-7ed34b423d79" providerId="ADAL" clId="{1D140ABF-5D35-4EAE-9413-26136E51A041}" dt="2023-10-22T17:47:08.217" v="1592" actId="478"/>
          <ac:cxnSpMkLst>
            <pc:docMk/>
            <pc:sldMk cId="3425267883" sldId="265"/>
            <ac:cxnSpMk id="93" creationId="{5BED5916-DD9A-8C93-40EA-737B0359D01E}"/>
          </ac:cxnSpMkLst>
        </pc:cxnChg>
        <pc:cxnChg chg="del">
          <ac:chgData name="Emanuele Santoro" userId="faf8bf55-795c-42b5-b0e3-7ed34b423d79" providerId="ADAL" clId="{1D140ABF-5D35-4EAE-9413-26136E51A041}" dt="2023-10-22T17:47:08.217" v="1592" actId="478"/>
          <ac:cxnSpMkLst>
            <pc:docMk/>
            <pc:sldMk cId="3425267883" sldId="265"/>
            <ac:cxnSpMk id="94" creationId="{3749E865-E8E2-86A6-C337-2E5FA54DF07C}"/>
          </ac:cxnSpMkLst>
        </pc:cxnChg>
        <pc:cxnChg chg="del">
          <ac:chgData name="Emanuele Santoro" userId="faf8bf55-795c-42b5-b0e3-7ed34b423d79" providerId="ADAL" clId="{1D140ABF-5D35-4EAE-9413-26136E51A041}" dt="2023-10-22T17:47:08.217" v="1592" actId="478"/>
          <ac:cxnSpMkLst>
            <pc:docMk/>
            <pc:sldMk cId="3425267883" sldId="265"/>
            <ac:cxnSpMk id="95" creationId="{C6F9BB5C-C23C-2B9F-BC59-C86B0BB0F6D4}"/>
          </ac:cxnSpMkLst>
        </pc:cxnChg>
        <pc:cxnChg chg="del">
          <ac:chgData name="Emanuele Santoro" userId="faf8bf55-795c-42b5-b0e3-7ed34b423d79" providerId="ADAL" clId="{1D140ABF-5D35-4EAE-9413-26136E51A041}" dt="2023-10-22T17:47:08.217" v="1592" actId="478"/>
          <ac:cxnSpMkLst>
            <pc:docMk/>
            <pc:sldMk cId="3425267883" sldId="265"/>
            <ac:cxnSpMk id="96" creationId="{79024F7B-B014-B78C-8EF2-2D085FFE5056}"/>
          </ac:cxnSpMkLst>
        </pc:cxnChg>
        <pc:cxnChg chg="del">
          <ac:chgData name="Emanuele Santoro" userId="faf8bf55-795c-42b5-b0e3-7ed34b423d79" providerId="ADAL" clId="{1D140ABF-5D35-4EAE-9413-26136E51A041}" dt="2023-10-22T17:47:08.217" v="1592" actId="478"/>
          <ac:cxnSpMkLst>
            <pc:docMk/>
            <pc:sldMk cId="3425267883" sldId="265"/>
            <ac:cxnSpMk id="97" creationId="{24EF73F4-3A2B-00BF-A752-D7DA13DAC556}"/>
          </ac:cxnSpMkLst>
        </pc:cxnChg>
        <pc:cxnChg chg="del">
          <ac:chgData name="Emanuele Santoro" userId="faf8bf55-795c-42b5-b0e3-7ed34b423d79" providerId="ADAL" clId="{1D140ABF-5D35-4EAE-9413-26136E51A041}" dt="2023-10-22T17:47:08.217" v="1592" actId="478"/>
          <ac:cxnSpMkLst>
            <pc:docMk/>
            <pc:sldMk cId="3425267883" sldId="265"/>
            <ac:cxnSpMk id="98" creationId="{F6969CD8-874A-F427-5B1B-A906649AEB3C}"/>
          </ac:cxnSpMkLst>
        </pc:cxnChg>
        <pc:cxnChg chg="del">
          <ac:chgData name="Emanuele Santoro" userId="faf8bf55-795c-42b5-b0e3-7ed34b423d79" providerId="ADAL" clId="{1D140ABF-5D35-4EAE-9413-26136E51A041}" dt="2023-10-22T17:47:08.217" v="1592" actId="478"/>
          <ac:cxnSpMkLst>
            <pc:docMk/>
            <pc:sldMk cId="3425267883" sldId="265"/>
            <ac:cxnSpMk id="99" creationId="{4E8A5E27-9083-C351-CE42-D9C772CDE229}"/>
          </ac:cxnSpMkLst>
        </pc:cxnChg>
        <pc:cxnChg chg="del">
          <ac:chgData name="Emanuele Santoro" userId="faf8bf55-795c-42b5-b0e3-7ed34b423d79" providerId="ADAL" clId="{1D140ABF-5D35-4EAE-9413-26136E51A041}" dt="2023-10-22T17:47:08.217" v="1592" actId="478"/>
          <ac:cxnSpMkLst>
            <pc:docMk/>
            <pc:sldMk cId="3425267883" sldId="265"/>
            <ac:cxnSpMk id="100" creationId="{14C81F8F-E334-456C-F67C-396268409758}"/>
          </ac:cxnSpMkLst>
        </pc:cxnChg>
        <pc:cxnChg chg="del">
          <ac:chgData name="Emanuele Santoro" userId="faf8bf55-795c-42b5-b0e3-7ed34b423d79" providerId="ADAL" clId="{1D140ABF-5D35-4EAE-9413-26136E51A041}" dt="2023-10-22T17:47:08.217" v="1592" actId="478"/>
          <ac:cxnSpMkLst>
            <pc:docMk/>
            <pc:sldMk cId="3425267883" sldId="265"/>
            <ac:cxnSpMk id="101" creationId="{821D351E-2A03-4E6A-479A-3B8963CFA112}"/>
          </ac:cxnSpMkLst>
        </pc:cxnChg>
        <pc:cxnChg chg="del">
          <ac:chgData name="Emanuele Santoro" userId="faf8bf55-795c-42b5-b0e3-7ed34b423d79" providerId="ADAL" clId="{1D140ABF-5D35-4EAE-9413-26136E51A041}" dt="2023-10-22T17:47:08.217" v="1592" actId="478"/>
          <ac:cxnSpMkLst>
            <pc:docMk/>
            <pc:sldMk cId="3425267883" sldId="265"/>
            <ac:cxnSpMk id="102" creationId="{90FEB1AF-F438-FECF-1D09-7EA4677EC7E8}"/>
          </ac:cxnSpMkLst>
        </pc:cxnChg>
        <pc:cxnChg chg="del">
          <ac:chgData name="Emanuele Santoro" userId="faf8bf55-795c-42b5-b0e3-7ed34b423d79" providerId="ADAL" clId="{1D140ABF-5D35-4EAE-9413-26136E51A041}" dt="2023-10-22T17:47:08.217" v="1592" actId="478"/>
          <ac:cxnSpMkLst>
            <pc:docMk/>
            <pc:sldMk cId="3425267883" sldId="265"/>
            <ac:cxnSpMk id="103" creationId="{09A338A3-FBBE-F9F3-C046-E056AC20A42D}"/>
          </ac:cxnSpMkLst>
        </pc:cxnChg>
        <pc:cxnChg chg="del">
          <ac:chgData name="Emanuele Santoro" userId="faf8bf55-795c-42b5-b0e3-7ed34b423d79" providerId="ADAL" clId="{1D140ABF-5D35-4EAE-9413-26136E51A041}" dt="2023-10-22T17:47:08.217" v="1592" actId="478"/>
          <ac:cxnSpMkLst>
            <pc:docMk/>
            <pc:sldMk cId="3425267883" sldId="265"/>
            <ac:cxnSpMk id="104" creationId="{8E36FBA0-04E7-0CE6-634F-E472CF2CAEDA}"/>
          </ac:cxnSpMkLst>
        </pc:cxnChg>
        <pc:cxnChg chg="del">
          <ac:chgData name="Emanuele Santoro" userId="faf8bf55-795c-42b5-b0e3-7ed34b423d79" providerId="ADAL" clId="{1D140ABF-5D35-4EAE-9413-26136E51A041}" dt="2023-10-22T17:47:08.217" v="1592" actId="478"/>
          <ac:cxnSpMkLst>
            <pc:docMk/>
            <pc:sldMk cId="3425267883" sldId="265"/>
            <ac:cxnSpMk id="105" creationId="{6F1C4703-DE2F-9BF7-7901-EC78B0C23385}"/>
          </ac:cxnSpMkLst>
        </pc:cxnChg>
        <pc:cxnChg chg="del">
          <ac:chgData name="Emanuele Santoro" userId="faf8bf55-795c-42b5-b0e3-7ed34b423d79" providerId="ADAL" clId="{1D140ABF-5D35-4EAE-9413-26136E51A041}" dt="2023-10-22T17:47:08.217" v="1592" actId="478"/>
          <ac:cxnSpMkLst>
            <pc:docMk/>
            <pc:sldMk cId="3425267883" sldId="265"/>
            <ac:cxnSpMk id="106" creationId="{4A90BD34-7F29-500B-2C6F-3C5B9B34442F}"/>
          </ac:cxnSpMkLst>
        </pc:cxnChg>
        <pc:cxnChg chg="del">
          <ac:chgData name="Emanuele Santoro" userId="faf8bf55-795c-42b5-b0e3-7ed34b423d79" providerId="ADAL" clId="{1D140ABF-5D35-4EAE-9413-26136E51A041}" dt="2023-10-22T17:47:08.217" v="1592" actId="478"/>
          <ac:cxnSpMkLst>
            <pc:docMk/>
            <pc:sldMk cId="3425267883" sldId="265"/>
            <ac:cxnSpMk id="107" creationId="{7E121E5A-88CB-B460-598A-DEBABFFA0684}"/>
          </ac:cxnSpMkLst>
        </pc:cxnChg>
        <pc:cxnChg chg="del">
          <ac:chgData name="Emanuele Santoro" userId="faf8bf55-795c-42b5-b0e3-7ed34b423d79" providerId="ADAL" clId="{1D140ABF-5D35-4EAE-9413-26136E51A041}" dt="2023-10-22T17:47:08.217" v="1592" actId="478"/>
          <ac:cxnSpMkLst>
            <pc:docMk/>
            <pc:sldMk cId="3425267883" sldId="265"/>
            <ac:cxnSpMk id="108" creationId="{75E83C28-92CB-C5F5-E5E9-9FFB43951496}"/>
          </ac:cxnSpMkLst>
        </pc:cxnChg>
        <pc:cxnChg chg="del">
          <ac:chgData name="Emanuele Santoro" userId="faf8bf55-795c-42b5-b0e3-7ed34b423d79" providerId="ADAL" clId="{1D140ABF-5D35-4EAE-9413-26136E51A041}" dt="2023-10-22T17:47:08.217" v="1592" actId="478"/>
          <ac:cxnSpMkLst>
            <pc:docMk/>
            <pc:sldMk cId="3425267883" sldId="265"/>
            <ac:cxnSpMk id="109" creationId="{7A03DB8C-204F-1E23-1DE5-98FCE122EBBB}"/>
          </ac:cxnSpMkLst>
        </pc:cxnChg>
        <pc:cxnChg chg="del">
          <ac:chgData name="Emanuele Santoro" userId="faf8bf55-795c-42b5-b0e3-7ed34b423d79" providerId="ADAL" clId="{1D140ABF-5D35-4EAE-9413-26136E51A041}" dt="2023-10-22T17:47:08.217" v="1592" actId="478"/>
          <ac:cxnSpMkLst>
            <pc:docMk/>
            <pc:sldMk cId="3425267883" sldId="265"/>
            <ac:cxnSpMk id="110" creationId="{5DBBFF6B-1928-8857-90F6-EBBB0AF902B2}"/>
          </ac:cxnSpMkLst>
        </pc:cxnChg>
        <pc:cxnChg chg="del">
          <ac:chgData name="Emanuele Santoro" userId="faf8bf55-795c-42b5-b0e3-7ed34b423d79" providerId="ADAL" clId="{1D140ABF-5D35-4EAE-9413-26136E51A041}" dt="2023-10-22T17:47:08.217" v="1592" actId="478"/>
          <ac:cxnSpMkLst>
            <pc:docMk/>
            <pc:sldMk cId="3425267883" sldId="265"/>
            <ac:cxnSpMk id="111" creationId="{5D2E6E2A-496C-FD74-3F89-4AE2AFBD34B6}"/>
          </ac:cxnSpMkLst>
        </pc:cxnChg>
        <pc:cxnChg chg="del">
          <ac:chgData name="Emanuele Santoro" userId="faf8bf55-795c-42b5-b0e3-7ed34b423d79" providerId="ADAL" clId="{1D140ABF-5D35-4EAE-9413-26136E51A041}" dt="2023-10-22T17:47:08.217" v="1592" actId="478"/>
          <ac:cxnSpMkLst>
            <pc:docMk/>
            <pc:sldMk cId="3425267883" sldId="265"/>
            <ac:cxnSpMk id="112" creationId="{D00AC4C9-DCB1-38CC-9E08-7024FBFED4A3}"/>
          </ac:cxnSpMkLst>
        </pc:cxnChg>
        <pc:cxnChg chg="del">
          <ac:chgData name="Emanuele Santoro" userId="faf8bf55-795c-42b5-b0e3-7ed34b423d79" providerId="ADAL" clId="{1D140ABF-5D35-4EAE-9413-26136E51A041}" dt="2023-10-22T17:47:08.217" v="1592" actId="478"/>
          <ac:cxnSpMkLst>
            <pc:docMk/>
            <pc:sldMk cId="3425267883" sldId="265"/>
            <ac:cxnSpMk id="113" creationId="{C4DBFA7E-E58A-F703-12DC-C5F24B3D31CD}"/>
          </ac:cxnSpMkLst>
        </pc:cxnChg>
        <pc:cxnChg chg="del">
          <ac:chgData name="Emanuele Santoro" userId="faf8bf55-795c-42b5-b0e3-7ed34b423d79" providerId="ADAL" clId="{1D140ABF-5D35-4EAE-9413-26136E51A041}" dt="2023-10-22T17:47:08.217" v="1592" actId="478"/>
          <ac:cxnSpMkLst>
            <pc:docMk/>
            <pc:sldMk cId="3425267883" sldId="265"/>
            <ac:cxnSpMk id="114" creationId="{CFCCBB64-B8BC-E930-808D-FAF1F753D702}"/>
          </ac:cxnSpMkLst>
        </pc:cxnChg>
        <pc:cxnChg chg="del">
          <ac:chgData name="Emanuele Santoro" userId="faf8bf55-795c-42b5-b0e3-7ed34b423d79" providerId="ADAL" clId="{1D140ABF-5D35-4EAE-9413-26136E51A041}" dt="2023-10-22T17:47:08.217" v="1592" actId="478"/>
          <ac:cxnSpMkLst>
            <pc:docMk/>
            <pc:sldMk cId="3425267883" sldId="265"/>
            <ac:cxnSpMk id="115" creationId="{2B486C06-7388-60A6-47FC-253675424ADE}"/>
          </ac:cxnSpMkLst>
        </pc:cxnChg>
        <pc:cxnChg chg="del">
          <ac:chgData name="Emanuele Santoro" userId="faf8bf55-795c-42b5-b0e3-7ed34b423d79" providerId="ADAL" clId="{1D140ABF-5D35-4EAE-9413-26136E51A041}" dt="2023-10-22T17:47:08.217" v="1592" actId="478"/>
          <ac:cxnSpMkLst>
            <pc:docMk/>
            <pc:sldMk cId="3425267883" sldId="265"/>
            <ac:cxnSpMk id="117" creationId="{251D884A-10E8-B15D-B62F-CEC68B317F89}"/>
          </ac:cxnSpMkLst>
        </pc:cxnChg>
        <pc:cxnChg chg="del">
          <ac:chgData name="Emanuele Santoro" userId="faf8bf55-795c-42b5-b0e3-7ed34b423d79" providerId="ADAL" clId="{1D140ABF-5D35-4EAE-9413-26136E51A041}" dt="2023-10-22T17:47:08.217" v="1592" actId="478"/>
          <ac:cxnSpMkLst>
            <pc:docMk/>
            <pc:sldMk cId="3425267883" sldId="265"/>
            <ac:cxnSpMk id="118" creationId="{FC5C97BC-2003-8390-84E2-9925750A2110}"/>
          </ac:cxnSpMkLst>
        </pc:cxnChg>
        <pc:cxnChg chg="del">
          <ac:chgData name="Emanuele Santoro" userId="faf8bf55-795c-42b5-b0e3-7ed34b423d79" providerId="ADAL" clId="{1D140ABF-5D35-4EAE-9413-26136E51A041}" dt="2023-10-22T17:47:08.217" v="1592" actId="478"/>
          <ac:cxnSpMkLst>
            <pc:docMk/>
            <pc:sldMk cId="3425267883" sldId="265"/>
            <ac:cxnSpMk id="119" creationId="{0A3FAD2A-434C-A051-D7AD-054D5AD939B1}"/>
          </ac:cxnSpMkLst>
        </pc:cxnChg>
        <pc:cxnChg chg="del">
          <ac:chgData name="Emanuele Santoro" userId="faf8bf55-795c-42b5-b0e3-7ed34b423d79" providerId="ADAL" clId="{1D140ABF-5D35-4EAE-9413-26136E51A041}" dt="2023-10-22T17:47:08.217" v="1592" actId="478"/>
          <ac:cxnSpMkLst>
            <pc:docMk/>
            <pc:sldMk cId="3425267883" sldId="265"/>
            <ac:cxnSpMk id="120" creationId="{FE7F1CB7-9B30-EF36-E330-228FCC52B749}"/>
          </ac:cxnSpMkLst>
        </pc:cxnChg>
        <pc:cxnChg chg="del">
          <ac:chgData name="Emanuele Santoro" userId="faf8bf55-795c-42b5-b0e3-7ed34b423d79" providerId="ADAL" clId="{1D140ABF-5D35-4EAE-9413-26136E51A041}" dt="2023-10-22T17:47:08.217" v="1592" actId="478"/>
          <ac:cxnSpMkLst>
            <pc:docMk/>
            <pc:sldMk cId="3425267883" sldId="265"/>
            <ac:cxnSpMk id="121" creationId="{71A2D061-FF75-8D4C-86D0-C0E6D389CDC2}"/>
          </ac:cxnSpMkLst>
        </pc:cxnChg>
        <pc:cxnChg chg="del">
          <ac:chgData name="Emanuele Santoro" userId="faf8bf55-795c-42b5-b0e3-7ed34b423d79" providerId="ADAL" clId="{1D140ABF-5D35-4EAE-9413-26136E51A041}" dt="2023-10-22T17:47:08.217" v="1592" actId="478"/>
          <ac:cxnSpMkLst>
            <pc:docMk/>
            <pc:sldMk cId="3425267883" sldId="265"/>
            <ac:cxnSpMk id="122" creationId="{C0273610-0E64-E004-2D9C-4D1E19C3D75D}"/>
          </ac:cxnSpMkLst>
        </pc:cxnChg>
        <pc:cxnChg chg="del">
          <ac:chgData name="Emanuele Santoro" userId="faf8bf55-795c-42b5-b0e3-7ed34b423d79" providerId="ADAL" clId="{1D140ABF-5D35-4EAE-9413-26136E51A041}" dt="2023-10-22T17:47:08.217" v="1592" actId="478"/>
          <ac:cxnSpMkLst>
            <pc:docMk/>
            <pc:sldMk cId="3425267883" sldId="265"/>
            <ac:cxnSpMk id="123" creationId="{02B64750-B8C7-F81B-5E6C-D579F9C07D42}"/>
          </ac:cxnSpMkLst>
        </pc:cxnChg>
        <pc:cxnChg chg="del">
          <ac:chgData name="Emanuele Santoro" userId="faf8bf55-795c-42b5-b0e3-7ed34b423d79" providerId="ADAL" clId="{1D140ABF-5D35-4EAE-9413-26136E51A041}" dt="2023-10-22T17:47:08.217" v="1592" actId="478"/>
          <ac:cxnSpMkLst>
            <pc:docMk/>
            <pc:sldMk cId="3425267883" sldId="265"/>
            <ac:cxnSpMk id="124" creationId="{DD8F5617-2D3A-9962-D6FB-2C50DD0FAADB}"/>
          </ac:cxnSpMkLst>
        </pc:cxnChg>
        <pc:cxnChg chg="add del mod">
          <ac:chgData name="Emanuele Santoro" userId="faf8bf55-795c-42b5-b0e3-7ed34b423d79" providerId="ADAL" clId="{1D140ABF-5D35-4EAE-9413-26136E51A041}" dt="2023-10-22T17:47:52.030" v="1602"/>
          <ac:cxnSpMkLst>
            <pc:docMk/>
            <pc:sldMk cId="3425267883" sldId="265"/>
            <ac:cxnSpMk id="198" creationId="{833B64A1-8D15-F9E1-58DD-859AB223FADF}"/>
          </ac:cxnSpMkLst>
        </pc:cxnChg>
        <pc:cxnChg chg="add del mod">
          <ac:chgData name="Emanuele Santoro" userId="faf8bf55-795c-42b5-b0e3-7ed34b423d79" providerId="ADAL" clId="{1D140ABF-5D35-4EAE-9413-26136E51A041}" dt="2023-10-22T17:47:52.030" v="1602"/>
          <ac:cxnSpMkLst>
            <pc:docMk/>
            <pc:sldMk cId="3425267883" sldId="265"/>
            <ac:cxnSpMk id="199" creationId="{F23816A4-AFA2-250D-BF6C-F73E474F1E3F}"/>
          </ac:cxnSpMkLst>
        </pc:cxnChg>
        <pc:cxnChg chg="add del mod">
          <ac:chgData name="Emanuele Santoro" userId="faf8bf55-795c-42b5-b0e3-7ed34b423d79" providerId="ADAL" clId="{1D140ABF-5D35-4EAE-9413-26136E51A041}" dt="2023-10-22T17:47:52.030" v="1602"/>
          <ac:cxnSpMkLst>
            <pc:docMk/>
            <pc:sldMk cId="3425267883" sldId="265"/>
            <ac:cxnSpMk id="200" creationId="{86B99821-2CFA-AD0E-2825-BBDF4366CD8A}"/>
          </ac:cxnSpMkLst>
        </pc:cxnChg>
        <pc:cxnChg chg="add del mod">
          <ac:chgData name="Emanuele Santoro" userId="faf8bf55-795c-42b5-b0e3-7ed34b423d79" providerId="ADAL" clId="{1D140ABF-5D35-4EAE-9413-26136E51A041}" dt="2023-10-22T17:47:52.030" v="1602"/>
          <ac:cxnSpMkLst>
            <pc:docMk/>
            <pc:sldMk cId="3425267883" sldId="265"/>
            <ac:cxnSpMk id="201" creationId="{3C7B030A-690C-9EFE-381C-72049B503E09}"/>
          </ac:cxnSpMkLst>
        </pc:cxnChg>
        <pc:cxnChg chg="add del mod">
          <ac:chgData name="Emanuele Santoro" userId="faf8bf55-795c-42b5-b0e3-7ed34b423d79" providerId="ADAL" clId="{1D140ABF-5D35-4EAE-9413-26136E51A041}" dt="2023-10-22T17:47:52.030" v="1602"/>
          <ac:cxnSpMkLst>
            <pc:docMk/>
            <pc:sldMk cId="3425267883" sldId="265"/>
            <ac:cxnSpMk id="202" creationId="{32114B0B-1064-6800-8DE6-E061CB7798E9}"/>
          </ac:cxnSpMkLst>
        </pc:cxnChg>
        <pc:cxnChg chg="add del mod">
          <ac:chgData name="Emanuele Santoro" userId="faf8bf55-795c-42b5-b0e3-7ed34b423d79" providerId="ADAL" clId="{1D140ABF-5D35-4EAE-9413-26136E51A041}" dt="2023-10-22T17:47:52.030" v="1602"/>
          <ac:cxnSpMkLst>
            <pc:docMk/>
            <pc:sldMk cId="3425267883" sldId="265"/>
            <ac:cxnSpMk id="203" creationId="{660BE55C-E97B-0FDC-9CEF-6208413BEA63}"/>
          </ac:cxnSpMkLst>
        </pc:cxnChg>
        <pc:cxnChg chg="add del mod">
          <ac:chgData name="Emanuele Santoro" userId="faf8bf55-795c-42b5-b0e3-7ed34b423d79" providerId="ADAL" clId="{1D140ABF-5D35-4EAE-9413-26136E51A041}" dt="2023-10-22T17:47:52.030" v="1602"/>
          <ac:cxnSpMkLst>
            <pc:docMk/>
            <pc:sldMk cId="3425267883" sldId="265"/>
            <ac:cxnSpMk id="204" creationId="{9FCB3653-D511-3FB5-26D7-40864DB41EB9}"/>
          </ac:cxnSpMkLst>
        </pc:cxnChg>
        <pc:cxnChg chg="add del mod">
          <ac:chgData name="Emanuele Santoro" userId="faf8bf55-795c-42b5-b0e3-7ed34b423d79" providerId="ADAL" clId="{1D140ABF-5D35-4EAE-9413-26136E51A041}" dt="2023-10-22T17:47:52.030" v="1602"/>
          <ac:cxnSpMkLst>
            <pc:docMk/>
            <pc:sldMk cId="3425267883" sldId="265"/>
            <ac:cxnSpMk id="205" creationId="{9E2BA2BB-92A0-4561-2B84-6618F09ECD3A}"/>
          </ac:cxnSpMkLst>
        </pc:cxnChg>
        <pc:cxnChg chg="add del mod">
          <ac:chgData name="Emanuele Santoro" userId="faf8bf55-795c-42b5-b0e3-7ed34b423d79" providerId="ADAL" clId="{1D140ABF-5D35-4EAE-9413-26136E51A041}" dt="2023-10-22T17:47:52.030" v="1602"/>
          <ac:cxnSpMkLst>
            <pc:docMk/>
            <pc:sldMk cId="3425267883" sldId="265"/>
            <ac:cxnSpMk id="206" creationId="{1C9DC2E9-FCC6-0D81-80E9-93CC783A074C}"/>
          </ac:cxnSpMkLst>
        </pc:cxnChg>
        <pc:cxnChg chg="add del mod">
          <ac:chgData name="Emanuele Santoro" userId="faf8bf55-795c-42b5-b0e3-7ed34b423d79" providerId="ADAL" clId="{1D140ABF-5D35-4EAE-9413-26136E51A041}" dt="2023-10-22T17:47:52.030" v="1602"/>
          <ac:cxnSpMkLst>
            <pc:docMk/>
            <pc:sldMk cId="3425267883" sldId="265"/>
            <ac:cxnSpMk id="207" creationId="{D2665202-B668-AF5D-05C3-427E3F568D81}"/>
          </ac:cxnSpMkLst>
        </pc:cxnChg>
        <pc:cxnChg chg="add del mod">
          <ac:chgData name="Emanuele Santoro" userId="faf8bf55-795c-42b5-b0e3-7ed34b423d79" providerId="ADAL" clId="{1D140ABF-5D35-4EAE-9413-26136E51A041}" dt="2023-10-22T17:47:52.030" v="1602"/>
          <ac:cxnSpMkLst>
            <pc:docMk/>
            <pc:sldMk cId="3425267883" sldId="265"/>
            <ac:cxnSpMk id="208" creationId="{37CC2FAA-F381-CA81-E504-DEF21CF9BA6F}"/>
          </ac:cxnSpMkLst>
        </pc:cxnChg>
        <pc:cxnChg chg="add del mod">
          <ac:chgData name="Emanuele Santoro" userId="faf8bf55-795c-42b5-b0e3-7ed34b423d79" providerId="ADAL" clId="{1D140ABF-5D35-4EAE-9413-26136E51A041}" dt="2023-10-22T17:47:52.030" v="1602"/>
          <ac:cxnSpMkLst>
            <pc:docMk/>
            <pc:sldMk cId="3425267883" sldId="265"/>
            <ac:cxnSpMk id="209" creationId="{09D033EA-2C85-A9D2-09E2-FD528ECFA043}"/>
          </ac:cxnSpMkLst>
        </pc:cxnChg>
        <pc:cxnChg chg="add del mod">
          <ac:chgData name="Emanuele Santoro" userId="faf8bf55-795c-42b5-b0e3-7ed34b423d79" providerId="ADAL" clId="{1D140ABF-5D35-4EAE-9413-26136E51A041}" dt="2023-10-22T17:47:52.030" v="1602"/>
          <ac:cxnSpMkLst>
            <pc:docMk/>
            <pc:sldMk cId="3425267883" sldId="265"/>
            <ac:cxnSpMk id="210" creationId="{0F8DD072-C1E3-E697-BA88-9A9BF24F0029}"/>
          </ac:cxnSpMkLst>
        </pc:cxnChg>
        <pc:cxnChg chg="add del mod">
          <ac:chgData name="Emanuele Santoro" userId="faf8bf55-795c-42b5-b0e3-7ed34b423d79" providerId="ADAL" clId="{1D140ABF-5D35-4EAE-9413-26136E51A041}" dt="2023-10-22T17:47:52.030" v="1602"/>
          <ac:cxnSpMkLst>
            <pc:docMk/>
            <pc:sldMk cId="3425267883" sldId="265"/>
            <ac:cxnSpMk id="211" creationId="{25C659A6-AC63-9C7E-FEB4-79D9723DFBCC}"/>
          </ac:cxnSpMkLst>
        </pc:cxnChg>
        <pc:cxnChg chg="add del mod">
          <ac:chgData name="Emanuele Santoro" userId="faf8bf55-795c-42b5-b0e3-7ed34b423d79" providerId="ADAL" clId="{1D140ABF-5D35-4EAE-9413-26136E51A041}" dt="2023-10-22T17:47:52.030" v="1602"/>
          <ac:cxnSpMkLst>
            <pc:docMk/>
            <pc:sldMk cId="3425267883" sldId="265"/>
            <ac:cxnSpMk id="212" creationId="{327852C9-3E8A-C2A6-1364-24F4AF04AD02}"/>
          </ac:cxnSpMkLst>
        </pc:cxnChg>
        <pc:cxnChg chg="add del mod">
          <ac:chgData name="Emanuele Santoro" userId="faf8bf55-795c-42b5-b0e3-7ed34b423d79" providerId="ADAL" clId="{1D140ABF-5D35-4EAE-9413-26136E51A041}" dt="2023-10-22T17:47:52.030" v="1602"/>
          <ac:cxnSpMkLst>
            <pc:docMk/>
            <pc:sldMk cId="3425267883" sldId="265"/>
            <ac:cxnSpMk id="213" creationId="{0BF03451-9F53-9122-8953-A36D675220F0}"/>
          </ac:cxnSpMkLst>
        </pc:cxnChg>
        <pc:cxnChg chg="add del mod">
          <ac:chgData name="Emanuele Santoro" userId="faf8bf55-795c-42b5-b0e3-7ed34b423d79" providerId="ADAL" clId="{1D140ABF-5D35-4EAE-9413-26136E51A041}" dt="2023-10-22T17:47:52.030" v="1602"/>
          <ac:cxnSpMkLst>
            <pc:docMk/>
            <pc:sldMk cId="3425267883" sldId="265"/>
            <ac:cxnSpMk id="214" creationId="{530D6EA9-C855-6477-A4B7-4BC4CBD9211A}"/>
          </ac:cxnSpMkLst>
        </pc:cxnChg>
        <pc:cxnChg chg="add del mod">
          <ac:chgData name="Emanuele Santoro" userId="faf8bf55-795c-42b5-b0e3-7ed34b423d79" providerId="ADAL" clId="{1D140ABF-5D35-4EAE-9413-26136E51A041}" dt="2023-10-22T17:47:52.030" v="1602"/>
          <ac:cxnSpMkLst>
            <pc:docMk/>
            <pc:sldMk cId="3425267883" sldId="265"/>
            <ac:cxnSpMk id="215" creationId="{3FF44904-9812-571C-ADDE-1735413760E3}"/>
          </ac:cxnSpMkLst>
        </pc:cxnChg>
        <pc:cxnChg chg="add del mod">
          <ac:chgData name="Emanuele Santoro" userId="faf8bf55-795c-42b5-b0e3-7ed34b423d79" providerId="ADAL" clId="{1D140ABF-5D35-4EAE-9413-26136E51A041}" dt="2023-10-22T17:47:52.030" v="1602"/>
          <ac:cxnSpMkLst>
            <pc:docMk/>
            <pc:sldMk cId="3425267883" sldId="265"/>
            <ac:cxnSpMk id="216" creationId="{9C461C05-90CE-327F-6D22-C2258460640F}"/>
          </ac:cxnSpMkLst>
        </pc:cxnChg>
        <pc:cxnChg chg="add del mod">
          <ac:chgData name="Emanuele Santoro" userId="faf8bf55-795c-42b5-b0e3-7ed34b423d79" providerId="ADAL" clId="{1D140ABF-5D35-4EAE-9413-26136E51A041}" dt="2023-10-22T17:47:52.030" v="1602"/>
          <ac:cxnSpMkLst>
            <pc:docMk/>
            <pc:sldMk cId="3425267883" sldId="265"/>
            <ac:cxnSpMk id="217" creationId="{3D9F960A-B7E2-CECA-6D44-BA2E90A1D1D2}"/>
          </ac:cxnSpMkLst>
        </pc:cxnChg>
        <pc:cxnChg chg="add del mod">
          <ac:chgData name="Emanuele Santoro" userId="faf8bf55-795c-42b5-b0e3-7ed34b423d79" providerId="ADAL" clId="{1D140ABF-5D35-4EAE-9413-26136E51A041}" dt="2023-10-22T17:47:52.030" v="1602"/>
          <ac:cxnSpMkLst>
            <pc:docMk/>
            <pc:sldMk cId="3425267883" sldId="265"/>
            <ac:cxnSpMk id="218" creationId="{29D29DD8-903C-B772-CFE2-3012D2658AE0}"/>
          </ac:cxnSpMkLst>
        </pc:cxnChg>
        <pc:cxnChg chg="add del mod">
          <ac:chgData name="Emanuele Santoro" userId="faf8bf55-795c-42b5-b0e3-7ed34b423d79" providerId="ADAL" clId="{1D140ABF-5D35-4EAE-9413-26136E51A041}" dt="2023-10-22T17:47:52.030" v="1602"/>
          <ac:cxnSpMkLst>
            <pc:docMk/>
            <pc:sldMk cId="3425267883" sldId="265"/>
            <ac:cxnSpMk id="219" creationId="{70C21ABD-42C8-FD51-D5D4-80313A02B4E0}"/>
          </ac:cxnSpMkLst>
        </pc:cxnChg>
        <pc:cxnChg chg="add del mod">
          <ac:chgData name="Emanuele Santoro" userId="faf8bf55-795c-42b5-b0e3-7ed34b423d79" providerId="ADAL" clId="{1D140ABF-5D35-4EAE-9413-26136E51A041}" dt="2023-10-22T17:47:52.030" v="1602"/>
          <ac:cxnSpMkLst>
            <pc:docMk/>
            <pc:sldMk cId="3425267883" sldId="265"/>
            <ac:cxnSpMk id="220" creationId="{85CF03ED-5DEA-2F67-AE01-BFF4B7B03881}"/>
          </ac:cxnSpMkLst>
        </pc:cxnChg>
        <pc:cxnChg chg="add del mod">
          <ac:chgData name="Emanuele Santoro" userId="faf8bf55-795c-42b5-b0e3-7ed34b423d79" providerId="ADAL" clId="{1D140ABF-5D35-4EAE-9413-26136E51A041}" dt="2023-10-22T17:47:52.030" v="1602"/>
          <ac:cxnSpMkLst>
            <pc:docMk/>
            <pc:sldMk cId="3425267883" sldId="265"/>
            <ac:cxnSpMk id="221" creationId="{EA96EF80-502A-2DC7-B911-5A2174377EF2}"/>
          </ac:cxnSpMkLst>
        </pc:cxnChg>
        <pc:cxnChg chg="add del mod">
          <ac:chgData name="Emanuele Santoro" userId="faf8bf55-795c-42b5-b0e3-7ed34b423d79" providerId="ADAL" clId="{1D140ABF-5D35-4EAE-9413-26136E51A041}" dt="2023-10-22T17:47:52.030" v="1602"/>
          <ac:cxnSpMkLst>
            <pc:docMk/>
            <pc:sldMk cId="3425267883" sldId="265"/>
            <ac:cxnSpMk id="222" creationId="{48EC66EC-5B15-B5FF-E0F2-3541E1FE724C}"/>
          </ac:cxnSpMkLst>
        </pc:cxnChg>
        <pc:cxnChg chg="add del mod">
          <ac:chgData name="Emanuele Santoro" userId="faf8bf55-795c-42b5-b0e3-7ed34b423d79" providerId="ADAL" clId="{1D140ABF-5D35-4EAE-9413-26136E51A041}" dt="2023-10-22T17:47:52.030" v="1602"/>
          <ac:cxnSpMkLst>
            <pc:docMk/>
            <pc:sldMk cId="3425267883" sldId="265"/>
            <ac:cxnSpMk id="223" creationId="{CE24B13A-A7E9-83B5-AF22-8413E0D68907}"/>
          </ac:cxnSpMkLst>
        </pc:cxnChg>
        <pc:cxnChg chg="add del mod">
          <ac:chgData name="Emanuele Santoro" userId="faf8bf55-795c-42b5-b0e3-7ed34b423d79" providerId="ADAL" clId="{1D140ABF-5D35-4EAE-9413-26136E51A041}" dt="2023-10-22T17:47:52.030" v="1602"/>
          <ac:cxnSpMkLst>
            <pc:docMk/>
            <pc:sldMk cId="3425267883" sldId="265"/>
            <ac:cxnSpMk id="224" creationId="{280CA0C9-15B1-E7C1-AD5B-47F7D565F562}"/>
          </ac:cxnSpMkLst>
        </pc:cxnChg>
        <pc:cxnChg chg="add del mod">
          <ac:chgData name="Emanuele Santoro" userId="faf8bf55-795c-42b5-b0e3-7ed34b423d79" providerId="ADAL" clId="{1D140ABF-5D35-4EAE-9413-26136E51A041}" dt="2023-10-22T17:47:52.030" v="1602"/>
          <ac:cxnSpMkLst>
            <pc:docMk/>
            <pc:sldMk cId="3425267883" sldId="265"/>
            <ac:cxnSpMk id="225" creationId="{5EDEC8FE-DBD4-44FC-1D2C-9D536F8981E1}"/>
          </ac:cxnSpMkLst>
        </pc:cxnChg>
        <pc:cxnChg chg="add del mod">
          <ac:chgData name="Emanuele Santoro" userId="faf8bf55-795c-42b5-b0e3-7ed34b423d79" providerId="ADAL" clId="{1D140ABF-5D35-4EAE-9413-26136E51A041}" dt="2023-10-22T17:47:52.030" v="1602"/>
          <ac:cxnSpMkLst>
            <pc:docMk/>
            <pc:sldMk cId="3425267883" sldId="265"/>
            <ac:cxnSpMk id="226" creationId="{04C8CC17-D973-5B14-F684-40B799F5D813}"/>
          </ac:cxnSpMkLst>
        </pc:cxnChg>
        <pc:cxnChg chg="add del mod">
          <ac:chgData name="Emanuele Santoro" userId="faf8bf55-795c-42b5-b0e3-7ed34b423d79" providerId="ADAL" clId="{1D140ABF-5D35-4EAE-9413-26136E51A041}" dt="2023-10-22T17:47:52.030" v="1602"/>
          <ac:cxnSpMkLst>
            <pc:docMk/>
            <pc:sldMk cId="3425267883" sldId="265"/>
            <ac:cxnSpMk id="227" creationId="{C93C04F5-B1CA-FF20-5151-276D63A552D8}"/>
          </ac:cxnSpMkLst>
        </pc:cxnChg>
        <pc:cxnChg chg="add del mod">
          <ac:chgData name="Emanuele Santoro" userId="faf8bf55-795c-42b5-b0e3-7ed34b423d79" providerId="ADAL" clId="{1D140ABF-5D35-4EAE-9413-26136E51A041}" dt="2023-10-22T17:47:52.030" v="1602"/>
          <ac:cxnSpMkLst>
            <pc:docMk/>
            <pc:sldMk cId="3425267883" sldId="265"/>
            <ac:cxnSpMk id="228" creationId="{6D1CB2CF-B05C-B385-0E4E-9E45A62B3FD3}"/>
          </ac:cxnSpMkLst>
        </pc:cxnChg>
        <pc:cxnChg chg="add del mod">
          <ac:chgData name="Emanuele Santoro" userId="faf8bf55-795c-42b5-b0e3-7ed34b423d79" providerId="ADAL" clId="{1D140ABF-5D35-4EAE-9413-26136E51A041}" dt="2023-10-22T17:47:52.030" v="1602"/>
          <ac:cxnSpMkLst>
            <pc:docMk/>
            <pc:sldMk cId="3425267883" sldId="265"/>
            <ac:cxnSpMk id="229" creationId="{E1B9AAF2-937B-074F-002F-ABBD68FFA254}"/>
          </ac:cxnSpMkLst>
        </pc:cxnChg>
        <pc:cxnChg chg="add del mod">
          <ac:chgData name="Emanuele Santoro" userId="faf8bf55-795c-42b5-b0e3-7ed34b423d79" providerId="ADAL" clId="{1D140ABF-5D35-4EAE-9413-26136E51A041}" dt="2023-10-22T17:47:52.030" v="1602"/>
          <ac:cxnSpMkLst>
            <pc:docMk/>
            <pc:sldMk cId="3425267883" sldId="265"/>
            <ac:cxnSpMk id="230" creationId="{5B92BA02-0F41-632C-CC7B-454423C2E31C}"/>
          </ac:cxnSpMkLst>
        </pc:cxnChg>
        <pc:cxnChg chg="add del mod">
          <ac:chgData name="Emanuele Santoro" userId="faf8bf55-795c-42b5-b0e3-7ed34b423d79" providerId="ADAL" clId="{1D140ABF-5D35-4EAE-9413-26136E51A041}" dt="2023-10-22T17:47:52.030" v="1602"/>
          <ac:cxnSpMkLst>
            <pc:docMk/>
            <pc:sldMk cId="3425267883" sldId="265"/>
            <ac:cxnSpMk id="231" creationId="{073E8B54-33A6-6E95-65C5-662ECE3B9FD6}"/>
          </ac:cxnSpMkLst>
        </pc:cxnChg>
        <pc:cxnChg chg="add del mod">
          <ac:chgData name="Emanuele Santoro" userId="faf8bf55-795c-42b5-b0e3-7ed34b423d79" providerId="ADAL" clId="{1D140ABF-5D35-4EAE-9413-26136E51A041}" dt="2023-10-22T17:47:52.030" v="1602"/>
          <ac:cxnSpMkLst>
            <pc:docMk/>
            <pc:sldMk cId="3425267883" sldId="265"/>
            <ac:cxnSpMk id="232" creationId="{660FDB14-F8EB-2A7A-F08B-775E6164A2E6}"/>
          </ac:cxnSpMkLst>
        </pc:cxnChg>
        <pc:cxnChg chg="add del mod">
          <ac:chgData name="Emanuele Santoro" userId="faf8bf55-795c-42b5-b0e3-7ed34b423d79" providerId="ADAL" clId="{1D140ABF-5D35-4EAE-9413-26136E51A041}" dt="2023-10-22T17:47:52.030" v="1602"/>
          <ac:cxnSpMkLst>
            <pc:docMk/>
            <pc:sldMk cId="3425267883" sldId="265"/>
            <ac:cxnSpMk id="234" creationId="{44C6FE01-A3C1-1D0E-E004-D3DD1ECEADFF}"/>
          </ac:cxnSpMkLst>
        </pc:cxnChg>
        <pc:cxnChg chg="add del mod">
          <ac:chgData name="Emanuele Santoro" userId="faf8bf55-795c-42b5-b0e3-7ed34b423d79" providerId="ADAL" clId="{1D140ABF-5D35-4EAE-9413-26136E51A041}" dt="2023-10-22T17:47:52.030" v="1602"/>
          <ac:cxnSpMkLst>
            <pc:docMk/>
            <pc:sldMk cId="3425267883" sldId="265"/>
            <ac:cxnSpMk id="235" creationId="{D6A8FA53-18C0-4E1B-2A1F-91C27D3D1BAA}"/>
          </ac:cxnSpMkLst>
        </pc:cxnChg>
        <pc:cxnChg chg="add del mod">
          <ac:chgData name="Emanuele Santoro" userId="faf8bf55-795c-42b5-b0e3-7ed34b423d79" providerId="ADAL" clId="{1D140ABF-5D35-4EAE-9413-26136E51A041}" dt="2023-10-22T17:47:52.030" v="1602"/>
          <ac:cxnSpMkLst>
            <pc:docMk/>
            <pc:sldMk cId="3425267883" sldId="265"/>
            <ac:cxnSpMk id="236" creationId="{B05C7805-9008-DB75-3CB0-4FF59D1BF11D}"/>
          </ac:cxnSpMkLst>
        </pc:cxnChg>
        <pc:cxnChg chg="add del mod">
          <ac:chgData name="Emanuele Santoro" userId="faf8bf55-795c-42b5-b0e3-7ed34b423d79" providerId="ADAL" clId="{1D140ABF-5D35-4EAE-9413-26136E51A041}" dt="2023-10-22T17:47:52.030" v="1602"/>
          <ac:cxnSpMkLst>
            <pc:docMk/>
            <pc:sldMk cId="3425267883" sldId="265"/>
            <ac:cxnSpMk id="237" creationId="{900E9637-CDEB-3B25-50F4-2AAE15757795}"/>
          </ac:cxnSpMkLst>
        </pc:cxnChg>
        <pc:cxnChg chg="add del mod">
          <ac:chgData name="Emanuele Santoro" userId="faf8bf55-795c-42b5-b0e3-7ed34b423d79" providerId="ADAL" clId="{1D140ABF-5D35-4EAE-9413-26136E51A041}" dt="2023-10-22T17:47:52.030" v="1602"/>
          <ac:cxnSpMkLst>
            <pc:docMk/>
            <pc:sldMk cId="3425267883" sldId="265"/>
            <ac:cxnSpMk id="238" creationId="{2622467A-4834-B7DC-25E3-D010899BD128}"/>
          </ac:cxnSpMkLst>
        </pc:cxnChg>
        <pc:cxnChg chg="add del mod">
          <ac:chgData name="Emanuele Santoro" userId="faf8bf55-795c-42b5-b0e3-7ed34b423d79" providerId="ADAL" clId="{1D140ABF-5D35-4EAE-9413-26136E51A041}" dt="2023-10-22T17:47:52.030" v="1602"/>
          <ac:cxnSpMkLst>
            <pc:docMk/>
            <pc:sldMk cId="3425267883" sldId="265"/>
            <ac:cxnSpMk id="239" creationId="{BF18A69D-52D0-B64C-2A07-01BEE5B1E5DF}"/>
          </ac:cxnSpMkLst>
        </pc:cxnChg>
        <pc:cxnChg chg="add del mod">
          <ac:chgData name="Emanuele Santoro" userId="faf8bf55-795c-42b5-b0e3-7ed34b423d79" providerId="ADAL" clId="{1D140ABF-5D35-4EAE-9413-26136E51A041}" dt="2023-10-22T17:47:52.030" v="1602"/>
          <ac:cxnSpMkLst>
            <pc:docMk/>
            <pc:sldMk cId="3425267883" sldId="265"/>
            <ac:cxnSpMk id="240" creationId="{0CDFCAEB-4A77-797C-8B1E-91A86DC22E1C}"/>
          </ac:cxnSpMkLst>
        </pc:cxnChg>
        <pc:cxnChg chg="add del mod">
          <ac:chgData name="Emanuele Santoro" userId="faf8bf55-795c-42b5-b0e3-7ed34b423d79" providerId="ADAL" clId="{1D140ABF-5D35-4EAE-9413-26136E51A041}" dt="2023-10-22T17:47:52.030" v="1602"/>
          <ac:cxnSpMkLst>
            <pc:docMk/>
            <pc:sldMk cId="3425267883" sldId="265"/>
            <ac:cxnSpMk id="241" creationId="{D5D08152-8CE3-B100-7FF6-039BF69FDBEF}"/>
          </ac:cxnSpMkLst>
        </pc:cxnChg>
        <pc:cxnChg chg="add del mod">
          <ac:chgData name="Emanuele Santoro" userId="faf8bf55-795c-42b5-b0e3-7ed34b423d79" providerId="ADAL" clId="{1D140ABF-5D35-4EAE-9413-26136E51A041}" dt="2023-10-22T17:47:52.030" v="1602"/>
          <ac:cxnSpMkLst>
            <pc:docMk/>
            <pc:sldMk cId="3425267883" sldId="265"/>
            <ac:cxnSpMk id="242" creationId="{4AF7782A-B260-0A63-E092-2911A28F62D9}"/>
          </ac:cxnSpMkLst>
        </pc:cxnChg>
        <pc:cxnChg chg="add del mod">
          <ac:chgData name="Emanuele Santoro" userId="faf8bf55-795c-42b5-b0e3-7ed34b423d79" providerId="ADAL" clId="{1D140ABF-5D35-4EAE-9413-26136E51A041}" dt="2023-10-22T17:47:52.030" v="1602"/>
          <ac:cxnSpMkLst>
            <pc:docMk/>
            <pc:sldMk cId="3425267883" sldId="265"/>
            <ac:cxnSpMk id="243" creationId="{08A8EB89-9B11-C7D7-98E4-0AC05C06E39C}"/>
          </ac:cxnSpMkLst>
        </pc:cxnChg>
        <pc:cxnChg chg="add del mod">
          <ac:chgData name="Emanuele Santoro" userId="faf8bf55-795c-42b5-b0e3-7ed34b423d79" providerId="ADAL" clId="{1D140ABF-5D35-4EAE-9413-26136E51A041}" dt="2023-10-22T17:47:52.030" v="1602"/>
          <ac:cxnSpMkLst>
            <pc:docMk/>
            <pc:sldMk cId="3425267883" sldId="265"/>
            <ac:cxnSpMk id="244" creationId="{8B9B7DEB-E038-F08B-BA54-62802BEF38C7}"/>
          </ac:cxnSpMkLst>
        </pc:cxnChg>
        <pc:cxnChg chg="add del mod">
          <ac:chgData name="Emanuele Santoro" userId="faf8bf55-795c-42b5-b0e3-7ed34b423d79" providerId="ADAL" clId="{1D140ABF-5D35-4EAE-9413-26136E51A041}" dt="2023-10-22T19:22:38.934" v="1623" actId="478"/>
          <ac:cxnSpMkLst>
            <pc:docMk/>
            <pc:sldMk cId="3425267883" sldId="265"/>
            <ac:cxnSpMk id="320" creationId="{371330D3-2EC9-71A1-5353-45CBB9084081}"/>
          </ac:cxnSpMkLst>
        </pc:cxnChg>
        <pc:cxnChg chg="add del mod">
          <ac:chgData name="Emanuele Santoro" userId="faf8bf55-795c-42b5-b0e3-7ed34b423d79" providerId="ADAL" clId="{1D140ABF-5D35-4EAE-9413-26136E51A041}" dt="2023-10-22T19:22:38.934" v="1623" actId="478"/>
          <ac:cxnSpMkLst>
            <pc:docMk/>
            <pc:sldMk cId="3425267883" sldId="265"/>
            <ac:cxnSpMk id="321" creationId="{01E87CA2-8410-5C2A-D386-1CCD0147C407}"/>
          </ac:cxnSpMkLst>
        </pc:cxnChg>
        <pc:cxnChg chg="add del mod">
          <ac:chgData name="Emanuele Santoro" userId="faf8bf55-795c-42b5-b0e3-7ed34b423d79" providerId="ADAL" clId="{1D140ABF-5D35-4EAE-9413-26136E51A041}" dt="2023-10-22T19:22:38.934" v="1623" actId="478"/>
          <ac:cxnSpMkLst>
            <pc:docMk/>
            <pc:sldMk cId="3425267883" sldId="265"/>
            <ac:cxnSpMk id="322" creationId="{9E60356D-0EC3-098A-29BF-291310ECA434}"/>
          </ac:cxnSpMkLst>
        </pc:cxnChg>
        <pc:cxnChg chg="add del mod">
          <ac:chgData name="Emanuele Santoro" userId="faf8bf55-795c-42b5-b0e3-7ed34b423d79" providerId="ADAL" clId="{1D140ABF-5D35-4EAE-9413-26136E51A041}" dt="2023-10-22T19:22:38.934" v="1623" actId="478"/>
          <ac:cxnSpMkLst>
            <pc:docMk/>
            <pc:sldMk cId="3425267883" sldId="265"/>
            <ac:cxnSpMk id="323" creationId="{96C823AE-22A7-2E0E-B113-280CE9BDDBE6}"/>
          </ac:cxnSpMkLst>
        </pc:cxnChg>
        <pc:cxnChg chg="add del mod">
          <ac:chgData name="Emanuele Santoro" userId="faf8bf55-795c-42b5-b0e3-7ed34b423d79" providerId="ADAL" clId="{1D140ABF-5D35-4EAE-9413-26136E51A041}" dt="2023-10-22T19:22:38.934" v="1623" actId="478"/>
          <ac:cxnSpMkLst>
            <pc:docMk/>
            <pc:sldMk cId="3425267883" sldId="265"/>
            <ac:cxnSpMk id="324" creationId="{6E19311B-ECF5-4F1A-A0C0-7A88ADCCBAEB}"/>
          </ac:cxnSpMkLst>
        </pc:cxnChg>
        <pc:cxnChg chg="add del mod">
          <ac:chgData name="Emanuele Santoro" userId="faf8bf55-795c-42b5-b0e3-7ed34b423d79" providerId="ADAL" clId="{1D140ABF-5D35-4EAE-9413-26136E51A041}" dt="2023-10-22T19:22:38.934" v="1623" actId="478"/>
          <ac:cxnSpMkLst>
            <pc:docMk/>
            <pc:sldMk cId="3425267883" sldId="265"/>
            <ac:cxnSpMk id="325" creationId="{8FF9AD98-99A3-DE0F-6211-02F82106A31F}"/>
          </ac:cxnSpMkLst>
        </pc:cxnChg>
        <pc:cxnChg chg="add del mod">
          <ac:chgData name="Emanuele Santoro" userId="faf8bf55-795c-42b5-b0e3-7ed34b423d79" providerId="ADAL" clId="{1D140ABF-5D35-4EAE-9413-26136E51A041}" dt="2023-10-22T19:22:38.934" v="1623" actId="478"/>
          <ac:cxnSpMkLst>
            <pc:docMk/>
            <pc:sldMk cId="3425267883" sldId="265"/>
            <ac:cxnSpMk id="326" creationId="{C2F5116D-CDCC-8E66-57A5-31EC4D5A1976}"/>
          </ac:cxnSpMkLst>
        </pc:cxnChg>
        <pc:cxnChg chg="add del mod">
          <ac:chgData name="Emanuele Santoro" userId="faf8bf55-795c-42b5-b0e3-7ed34b423d79" providerId="ADAL" clId="{1D140ABF-5D35-4EAE-9413-26136E51A041}" dt="2023-10-22T19:22:38.934" v="1623" actId="478"/>
          <ac:cxnSpMkLst>
            <pc:docMk/>
            <pc:sldMk cId="3425267883" sldId="265"/>
            <ac:cxnSpMk id="327" creationId="{89483F8F-7AE9-8539-A445-A6DE2780AA70}"/>
          </ac:cxnSpMkLst>
        </pc:cxnChg>
        <pc:cxnChg chg="add del mod">
          <ac:chgData name="Emanuele Santoro" userId="faf8bf55-795c-42b5-b0e3-7ed34b423d79" providerId="ADAL" clId="{1D140ABF-5D35-4EAE-9413-26136E51A041}" dt="2023-10-22T19:22:38.934" v="1623" actId="478"/>
          <ac:cxnSpMkLst>
            <pc:docMk/>
            <pc:sldMk cId="3425267883" sldId="265"/>
            <ac:cxnSpMk id="328" creationId="{9345EB58-BC38-075A-C0B1-4C30D5CBAB6B}"/>
          </ac:cxnSpMkLst>
        </pc:cxnChg>
        <pc:cxnChg chg="add del mod">
          <ac:chgData name="Emanuele Santoro" userId="faf8bf55-795c-42b5-b0e3-7ed34b423d79" providerId="ADAL" clId="{1D140ABF-5D35-4EAE-9413-26136E51A041}" dt="2023-10-22T19:22:38.934" v="1623" actId="478"/>
          <ac:cxnSpMkLst>
            <pc:docMk/>
            <pc:sldMk cId="3425267883" sldId="265"/>
            <ac:cxnSpMk id="329" creationId="{3C8CB317-B885-F9D1-32F4-BB9CE735B55F}"/>
          </ac:cxnSpMkLst>
        </pc:cxnChg>
        <pc:cxnChg chg="add del mod">
          <ac:chgData name="Emanuele Santoro" userId="faf8bf55-795c-42b5-b0e3-7ed34b423d79" providerId="ADAL" clId="{1D140ABF-5D35-4EAE-9413-26136E51A041}" dt="2023-10-22T19:22:38.934" v="1623" actId="478"/>
          <ac:cxnSpMkLst>
            <pc:docMk/>
            <pc:sldMk cId="3425267883" sldId="265"/>
            <ac:cxnSpMk id="330" creationId="{6C29FD94-B9FF-A8EE-9E8B-3C0D605C2887}"/>
          </ac:cxnSpMkLst>
        </pc:cxnChg>
        <pc:cxnChg chg="add del mod">
          <ac:chgData name="Emanuele Santoro" userId="faf8bf55-795c-42b5-b0e3-7ed34b423d79" providerId="ADAL" clId="{1D140ABF-5D35-4EAE-9413-26136E51A041}" dt="2023-10-22T19:22:38.934" v="1623" actId="478"/>
          <ac:cxnSpMkLst>
            <pc:docMk/>
            <pc:sldMk cId="3425267883" sldId="265"/>
            <ac:cxnSpMk id="331" creationId="{D1BB87C8-42D1-0AB8-6524-C4EADF9368F3}"/>
          </ac:cxnSpMkLst>
        </pc:cxnChg>
        <pc:cxnChg chg="add del mod">
          <ac:chgData name="Emanuele Santoro" userId="faf8bf55-795c-42b5-b0e3-7ed34b423d79" providerId="ADAL" clId="{1D140ABF-5D35-4EAE-9413-26136E51A041}" dt="2023-10-22T19:22:38.934" v="1623" actId="478"/>
          <ac:cxnSpMkLst>
            <pc:docMk/>
            <pc:sldMk cId="3425267883" sldId="265"/>
            <ac:cxnSpMk id="332" creationId="{F8131C08-D3AB-2059-3701-D1D972107B27}"/>
          </ac:cxnSpMkLst>
        </pc:cxnChg>
        <pc:cxnChg chg="add del mod">
          <ac:chgData name="Emanuele Santoro" userId="faf8bf55-795c-42b5-b0e3-7ed34b423d79" providerId="ADAL" clId="{1D140ABF-5D35-4EAE-9413-26136E51A041}" dt="2023-10-22T19:22:38.934" v="1623" actId="478"/>
          <ac:cxnSpMkLst>
            <pc:docMk/>
            <pc:sldMk cId="3425267883" sldId="265"/>
            <ac:cxnSpMk id="333" creationId="{34E65EE7-B64A-CDAC-9834-2BCC98ADDEB0}"/>
          </ac:cxnSpMkLst>
        </pc:cxnChg>
        <pc:cxnChg chg="add del mod">
          <ac:chgData name="Emanuele Santoro" userId="faf8bf55-795c-42b5-b0e3-7ed34b423d79" providerId="ADAL" clId="{1D140ABF-5D35-4EAE-9413-26136E51A041}" dt="2023-10-22T19:22:38.934" v="1623" actId="478"/>
          <ac:cxnSpMkLst>
            <pc:docMk/>
            <pc:sldMk cId="3425267883" sldId="265"/>
            <ac:cxnSpMk id="334" creationId="{6517A32A-4F41-CE80-F0A6-2075C742A5BE}"/>
          </ac:cxnSpMkLst>
        </pc:cxnChg>
        <pc:cxnChg chg="add del mod">
          <ac:chgData name="Emanuele Santoro" userId="faf8bf55-795c-42b5-b0e3-7ed34b423d79" providerId="ADAL" clId="{1D140ABF-5D35-4EAE-9413-26136E51A041}" dt="2023-10-22T19:22:38.934" v="1623" actId="478"/>
          <ac:cxnSpMkLst>
            <pc:docMk/>
            <pc:sldMk cId="3425267883" sldId="265"/>
            <ac:cxnSpMk id="335" creationId="{7D80BE71-A80F-AD2F-A3A0-0F2EE030819B}"/>
          </ac:cxnSpMkLst>
        </pc:cxnChg>
        <pc:cxnChg chg="add del mod">
          <ac:chgData name="Emanuele Santoro" userId="faf8bf55-795c-42b5-b0e3-7ed34b423d79" providerId="ADAL" clId="{1D140ABF-5D35-4EAE-9413-26136E51A041}" dt="2023-10-22T19:22:38.934" v="1623" actId="478"/>
          <ac:cxnSpMkLst>
            <pc:docMk/>
            <pc:sldMk cId="3425267883" sldId="265"/>
            <ac:cxnSpMk id="336" creationId="{A29B3389-E8C3-E52D-3E25-FB0A13635E36}"/>
          </ac:cxnSpMkLst>
        </pc:cxnChg>
        <pc:cxnChg chg="add del mod">
          <ac:chgData name="Emanuele Santoro" userId="faf8bf55-795c-42b5-b0e3-7ed34b423d79" providerId="ADAL" clId="{1D140ABF-5D35-4EAE-9413-26136E51A041}" dt="2023-10-22T19:22:38.934" v="1623" actId="478"/>
          <ac:cxnSpMkLst>
            <pc:docMk/>
            <pc:sldMk cId="3425267883" sldId="265"/>
            <ac:cxnSpMk id="337" creationId="{7811029A-27EC-F3E0-E8AF-D9A867CC1391}"/>
          </ac:cxnSpMkLst>
        </pc:cxnChg>
        <pc:cxnChg chg="add del mod">
          <ac:chgData name="Emanuele Santoro" userId="faf8bf55-795c-42b5-b0e3-7ed34b423d79" providerId="ADAL" clId="{1D140ABF-5D35-4EAE-9413-26136E51A041}" dt="2023-10-22T19:22:38.934" v="1623" actId="478"/>
          <ac:cxnSpMkLst>
            <pc:docMk/>
            <pc:sldMk cId="3425267883" sldId="265"/>
            <ac:cxnSpMk id="338" creationId="{33010315-F97D-C341-8C5A-DC8E08D23C42}"/>
          </ac:cxnSpMkLst>
        </pc:cxnChg>
        <pc:cxnChg chg="add del mod">
          <ac:chgData name="Emanuele Santoro" userId="faf8bf55-795c-42b5-b0e3-7ed34b423d79" providerId="ADAL" clId="{1D140ABF-5D35-4EAE-9413-26136E51A041}" dt="2023-10-22T19:22:38.934" v="1623" actId="478"/>
          <ac:cxnSpMkLst>
            <pc:docMk/>
            <pc:sldMk cId="3425267883" sldId="265"/>
            <ac:cxnSpMk id="339" creationId="{9763830E-E89E-D0A8-9819-9C0FDE2D293F}"/>
          </ac:cxnSpMkLst>
        </pc:cxnChg>
        <pc:cxnChg chg="add del mod">
          <ac:chgData name="Emanuele Santoro" userId="faf8bf55-795c-42b5-b0e3-7ed34b423d79" providerId="ADAL" clId="{1D140ABF-5D35-4EAE-9413-26136E51A041}" dt="2023-10-22T19:22:38.934" v="1623" actId="478"/>
          <ac:cxnSpMkLst>
            <pc:docMk/>
            <pc:sldMk cId="3425267883" sldId="265"/>
            <ac:cxnSpMk id="340" creationId="{CCDFCD80-BB16-8A60-DFE7-3BD46C44F8A1}"/>
          </ac:cxnSpMkLst>
        </pc:cxnChg>
        <pc:cxnChg chg="add del mod">
          <ac:chgData name="Emanuele Santoro" userId="faf8bf55-795c-42b5-b0e3-7ed34b423d79" providerId="ADAL" clId="{1D140ABF-5D35-4EAE-9413-26136E51A041}" dt="2023-10-22T19:22:38.934" v="1623" actId="478"/>
          <ac:cxnSpMkLst>
            <pc:docMk/>
            <pc:sldMk cId="3425267883" sldId="265"/>
            <ac:cxnSpMk id="341" creationId="{0EBC1BFC-477D-6A85-4B89-0E06ABD7B3A4}"/>
          </ac:cxnSpMkLst>
        </pc:cxnChg>
        <pc:cxnChg chg="add del mod">
          <ac:chgData name="Emanuele Santoro" userId="faf8bf55-795c-42b5-b0e3-7ed34b423d79" providerId="ADAL" clId="{1D140ABF-5D35-4EAE-9413-26136E51A041}" dt="2023-10-22T19:22:38.934" v="1623" actId="478"/>
          <ac:cxnSpMkLst>
            <pc:docMk/>
            <pc:sldMk cId="3425267883" sldId="265"/>
            <ac:cxnSpMk id="342" creationId="{281D8A95-7E92-C91B-A467-235C53110B44}"/>
          </ac:cxnSpMkLst>
        </pc:cxnChg>
        <pc:cxnChg chg="add del mod">
          <ac:chgData name="Emanuele Santoro" userId="faf8bf55-795c-42b5-b0e3-7ed34b423d79" providerId="ADAL" clId="{1D140ABF-5D35-4EAE-9413-26136E51A041}" dt="2023-10-22T19:22:38.934" v="1623" actId="478"/>
          <ac:cxnSpMkLst>
            <pc:docMk/>
            <pc:sldMk cId="3425267883" sldId="265"/>
            <ac:cxnSpMk id="343" creationId="{C6527D7D-271A-E52D-5BDB-F99E8D807694}"/>
          </ac:cxnSpMkLst>
        </pc:cxnChg>
        <pc:cxnChg chg="add del mod">
          <ac:chgData name="Emanuele Santoro" userId="faf8bf55-795c-42b5-b0e3-7ed34b423d79" providerId="ADAL" clId="{1D140ABF-5D35-4EAE-9413-26136E51A041}" dt="2023-10-22T19:22:38.934" v="1623" actId="478"/>
          <ac:cxnSpMkLst>
            <pc:docMk/>
            <pc:sldMk cId="3425267883" sldId="265"/>
            <ac:cxnSpMk id="344" creationId="{45827B51-7334-1FC6-A09C-23C7864DFC02}"/>
          </ac:cxnSpMkLst>
        </pc:cxnChg>
        <pc:cxnChg chg="add del mod">
          <ac:chgData name="Emanuele Santoro" userId="faf8bf55-795c-42b5-b0e3-7ed34b423d79" providerId="ADAL" clId="{1D140ABF-5D35-4EAE-9413-26136E51A041}" dt="2023-10-22T19:22:38.934" v="1623" actId="478"/>
          <ac:cxnSpMkLst>
            <pc:docMk/>
            <pc:sldMk cId="3425267883" sldId="265"/>
            <ac:cxnSpMk id="345" creationId="{CDF40BB1-B76F-D6B5-69EA-96A448866B87}"/>
          </ac:cxnSpMkLst>
        </pc:cxnChg>
        <pc:cxnChg chg="add del mod">
          <ac:chgData name="Emanuele Santoro" userId="faf8bf55-795c-42b5-b0e3-7ed34b423d79" providerId="ADAL" clId="{1D140ABF-5D35-4EAE-9413-26136E51A041}" dt="2023-10-22T19:22:38.934" v="1623" actId="478"/>
          <ac:cxnSpMkLst>
            <pc:docMk/>
            <pc:sldMk cId="3425267883" sldId="265"/>
            <ac:cxnSpMk id="346" creationId="{60DB8806-B3E5-770D-FDF4-695D7223535A}"/>
          </ac:cxnSpMkLst>
        </pc:cxnChg>
        <pc:cxnChg chg="add del mod">
          <ac:chgData name="Emanuele Santoro" userId="faf8bf55-795c-42b5-b0e3-7ed34b423d79" providerId="ADAL" clId="{1D140ABF-5D35-4EAE-9413-26136E51A041}" dt="2023-10-22T19:22:38.934" v="1623" actId="478"/>
          <ac:cxnSpMkLst>
            <pc:docMk/>
            <pc:sldMk cId="3425267883" sldId="265"/>
            <ac:cxnSpMk id="347" creationId="{EBCEE91A-8E20-6393-DC80-01619B050E88}"/>
          </ac:cxnSpMkLst>
        </pc:cxnChg>
        <pc:cxnChg chg="add del mod">
          <ac:chgData name="Emanuele Santoro" userId="faf8bf55-795c-42b5-b0e3-7ed34b423d79" providerId="ADAL" clId="{1D140ABF-5D35-4EAE-9413-26136E51A041}" dt="2023-10-22T19:22:38.934" v="1623" actId="478"/>
          <ac:cxnSpMkLst>
            <pc:docMk/>
            <pc:sldMk cId="3425267883" sldId="265"/>
            <ac:cxnSpMk id="348" creationId="{D57A5280-A063-637C-DEA2-910CD0DA268B}"/>
          </ac:cxnSpMkLst>
        </pc:cxnChg>
        <pc:cxnChg chg="add del mod">
          <ac:chgData name="Emanuele Santoro" userId="faf8bf55-795c-42b5-b0e3-7ed34b423d79" providerId="ADAL" clId="{1D140ABF-5D35-4EAE-9413-26136E51A041}" dt="2023-10-22T19:22:38.934" v="1623" actId="478"/>
          <ac:cxnSpMkLst>
            <pc:docMk/>
            <pc:sldMk cId="3425267883" sldId="265"/>
            <ac:cxnSpMk id="349" creationId="{48F26DF2-7B15-DA94-0DEE-EF50B1D3BAB9}"/>
          </ac:cxnSpMkLst>
        </pc:cxnChg>
        <pc:cxnChg chg="add del mod">
          <ac:chgData name="Emanuele Santoro" userId="faf8bf55-795c-42b5-b0e3-7ed34b423d79" providerId="ADAL" clId="{1D140ABF-5D35-4EAE-9413-26136E51A041}" dt="2023-10-22T19:22:38.934" v="1623" actId="478"/>
          <ac:cxnSpMkLst>
            <pc:docMk/>
            <pc:sldMk cId="3425267883" sldId="265"/>
            <ac:cxnSpMk id="350" creationId="{4A043D6C-F760-FC90-1091-5B065EC71B89}"/>
          </ac:cxnSpMkLst>
        </pc:cxnChg>
        <pc:cxnChg chg="add del mod">
          <ac:chgData name="Emanuele Santoro" userId="faf8bf55-795c-42b5-b0e3-7ed34b423d79" providerId="ADAL" clId="{1D140ABF-5D35-4EAE-9413-26136E51A041}" dt="2023-10-22T19:22:38.934" v="1623" actId="478"/>
          <ac:cxnSpMkLst>
            <pc:docMk/>
            <pc:sldMk cId="3425267883" sldId="265"/>
            <ac:cxnSpMk id="351" creationId="{38A4C225-25EC-2786-05C1-921095C34413}"/>
          </ac:cxnSpMkLst>
        </pc:cxnChg>
        <pc:cxnChg chg="add del mod">
          <ac:chgData name="Emanuele Santoro" userId="faf8bf55-795c-42b5-b0e3-7ed34b423d79" providerId="ADAL" clId="{1D140ABF-5D35-4EAE-9413-26136E51A041}" dt="2023-10-22T19:22:38.934" v="1623" actId="478"/>
          <ac:cxnSpMkLst>
            <pc:docMk/>
            <pc:sldMk cId="3425267883" sldId="265"/>
            <ac:cxnSpMk id="352" creationId="{1FE207BC-322B-C2EE-B6D6-72B11CF0106B}"/>
          </ac:cxnSpMkLst>
        </pc:cxnChg>
        <pc:cxnChg chg="add del mod">
          <ac:chgData name="Emanuele Santoro" userId="faf8bf55-795c-42b5-b0e3-7ed34b423d79" providerId="ADAL" clId="{1D140ABF-5D35-4EAE-9413-26136E51A041}" dt="2023-10-22T19:22:38.934" v="1623" actId="478"/>
          <ac:cxnSpMkLst>
            <pc:docMk/>
            <pc:sldMk cId="3425267883" sldId="265"/>
            <ac:cxnSpMk id="353" creationId="{65B38212-7B66-F3D3-E923-65EE25F67470}"/>
          </ac:cxnSpMkLst>
        </pc:cxnChg>
        <pc:cxnChg chg="add del mod">
          <ac:chgData name="Emanuele Santoro" userId="faf8bf55-795c-42b5-b0e3-7ed34b423d79" providerId="ADAL" clId="{1D140ABF-5D35-4EAE-9413-26136E51A041}" dt="2023-10-22T19:22:38.934" v="1623" actId="478"/>
          <ac:cxnSpMkLst>
            <pc:docMk/>
            <pc:sldMk cId="3425267883" sldId="265"/>
            <ac:cxnSpMk id="354" creationId="{693B983F-DE02-B784-3F0B-88639033B2B5}"/>
          </ac:cxnSpMkLst>
        </pc:cxnChg>
        <pc:cxnChg chg="add del mod">
          <ac:chgData name="Emanuele Santoro" userId="faf8bf55-795c-42b5-b0e3-7ed34b423d79" providerId="ADAL" clId="{1D140ABF-5D35-4EAE-9413-26136E51A041}" dt="2023-10-22T19:22:38.934" v="1623" actId="478"/>
          <ac:cxnSpMkLst>
            <pc:docMk/>
            <pc:sldMk cId="3425267883" sldId="265"/>
            <ac:cxnSpMk id="356" creationId="{8E62D265-54B5-7B78-DD58-C581AD7894F2}"/>
          </ac:cxnSpMkLst>
        </pc:cxnChg>
        <pc:cxnChg chg="add del mod">
          <ac:chgData name="Emanuele Santoro" userId="faf8bf55-795c-42b5-b0e3-7ed34b423d79" providerId="ADAL" clId="{1D140ABF-5D35-4EAE-9413-26136E51A041}" dt="2023-10-22T19:22:38.934" v="1623" actId="478"/>
          <ac:cxnSpMkLst>
            <pc:docMk/>
            <pc:sldMk cId="3425267883" sldId="265"/>
            <ac:cxnSpMk id="357" creationId="{33DEB6D2-EA61-0393-4FE4-E18AC3DC37C9}"/>
          </ac:cxnSpMkLst>
        </pc:cxnChg>
        <pc:cxnChg chg="add del mod">
          <ac:chgData name="Emanuele Santoro" userId="faf8bf55-795c-42b5-b0e3-7ed34b423d79" providerId="ADAL" clId="{1D140ABF-5D35-4EAE-9413-26136E51A041}" dt="2023-10-22T19:22:38.934" v="1623" actId="478"/>
          <ac:cxnSpMkLst>
            <pc:docMk/>
            <pc:sldMk cId="3425267883" sldId="265"/>
            <ac:cxnSpMk id="358" creationId="{EB44A106-2363-04B5-D4C6-E2B05EF0A722}"/>
          </ac:cxnSpMkLst>
        </pc:cxnChg>
        <pc:cxnChg chg="add del mod">
          <ac:chgData name="Emanuele Santoro" userId="faf8bf55-795c-42b5-b0e3-7ed34b423d79" providerId="ADAL" clId="{1D140ABF-5D35-4EAE-9413-26136E51A041}" dt="2023-10-22T19:22:38.934" v="1623" actId="478"/>
          <ac:cxnSpMkLst>
            <pc:docMk/>
            <pc:sldMk cId="3425267883" sldId="265"/>
            <ac:cxnSpMk id="359" creationId="{A8FCE03A-7CC3-7174-53AF-52C89683C54B}"/>
          </ac:cxnSpMkLst>
        </pc:cxnChg>
        <pc:cxnChg chg="add del mod">
          <ac:chgData name="Emanuele Santoro" userId="faf8bf55-795c-42b5-b0e3-7ed34b423d79" providerId="ADAL" clId="{1D140ABF-5D35-4EAE-9413-26136E51A041}" dt="2023-10-22T19:22:38.934" v="1623" actId="478"/>
          <ac:cxnSpMkLst>
            <pc:docMk/>
            <pc:sldMk cId="3425267883" sldId="265"/>
            <ac:cxnSpMk id="360" creationId="{9547D46D-BF91-5C54-3AC2-3E4CE28284DB}"/>
          </ac:cxnSpMkLst>
        </pc:cxnChg>
        <pc:cxnChg chg="add del mod">
          <ac:chgData name="Emanuele Santoro" userId="faf8bf55-795c-42b5-b0e3-7ed34b423d79" providerId="ADAL" clId="{1D140ABF-5D35-4EAE-9413-26136E51A041}" dt="2023-10-22T19:22:38.934" v="1623" actId="478"/>
          <ac:cxnSpMkLst>
            <pc:docMk/>
            <pc:sldMk cId="3425267883" sldId="265"/>
            <ac:cxnSpMk id="361" creationId="{7F1985AD-9525-59D9-4FEC-C9AF5D64F248}"/>
          </ac:cxnSpMkLst>
        </pc:cxnChg>
        <pc:cxnChg chg="add del mod">
          <ac:chgData name="Emanuele Santoro" userId="faf8bf55-795c-42b5-b0e3-7ed34b423d79" providerId="ADAL" clId="{1D140ABF-5D35-4EAE-9413-26136E51A041}" dt="2023-10-22T19:22:38.934" v="1623" actId="478"/>
          <ac:cxnSpMkLst>
            <pc:docMk/>
            <pc:sldMk cId="3425267883" sldId="265"/>
            <ac:cxnSpMk id="362" creationId="{9C4E11F9-58F6-CE31-3293-1E621730838B}"/>
          </ac:cxnSpMkLst>
        </pc:cxnChg>
        <pc:cxnChg chg="add del mod">
          <ac:chgData name="Emanuele Santoro" userId="faf8bf55-795c-42b5-b0e3-7ed34b423d79" providerId="ADAL" clId="{1D140ABF-5D35-4EAE-9413-26136E51A041}" dt="2023-10-22T19:22:38.934" v="1623" actId="478"/>
          <ac:cxnSpMkLst>
            <pc:docMk/>
            <pc:sldMk cId="3425267883" sldId="265"/>
            <ac:cxnSpMk id="363" creationId="{3472887E-189E-34B0-39BE-04A93FA6D5AF}"/>
          </ac:cxnSpMkLst>
        </pc:cxnChg>
        <pc:cxnChg chg="add del mod">
          <ac:chgData name="Emanuele Santoro" userId="faf8bf55-795c-42b5-b0e3-7ed34b423d79" providerId="ADAL" clId="{1D140ABF-5D35-4EAE-9413-26136E51A041}" dt="2023-10-22T19:22:38.934" v="1623" actId="478"/>
          <ac:cxnSpMkLst>
            <pc:docMk/>
            <pc:sldMk cId="3425267883" sldId="265"/>
            <ac:cxnSpMk id="364" creationId="{F67B5352-395D-9C6C-8DA7-81A7C4C1233B}"/>
          </ac:cxnSpMkLst>
        </pc:cxnChg>
        <pc:cxnChg chg="add del mod">
          <ac:chgData name="Emanuele Santoro" userId="faf8bf55-795c-42b5-b0e3-7ed34b423d79" providerId="ADAL" clId="{1D140ABF-5D35-4EAE-9413-26136E51A041}" dt="2023-10-22T19:22:38.934" v="1623" actId="478"/>
          <ac:cxnSpMkLst>
            <pc:docMk/>
            <pc:sldMk cId="3425267883" sldId="265"/>
            <ac:cxnSpMk id="365" creationId="{9A55E634-6725-313B-8C3B-419590E68502}"/>
          </ac:cxnSpMkLst>
        </pc:cxnChg>
        <pc:cxnChg chg="add del mod">
          <ac:chgData name="Emanuele Santoro" userId="faf8bf55-795c-42b5-b0e3-7ed34b423d79" providerId="ADAL" clId="{1D140ABF-5D35-4EAE-9413-26136E51A041}" dt="2023-10-22T19:22:38.934" v="1623" actId="478"/>
          <ac:cxnSpMkLst>
            <pc:docMk/>
            <pc:sldMk cId="3425267883" sldId="265"/>
            <ac:cxnSpMk id="366" creationId="{44D2114B-6CF0-664C-4734-DBAB9E7232F3}"/>
          </ac:cxnSpMkLst>
        </pc:cxnChg>
        <pc:cxnChg chg="add mod">
          <ac:chgData name="Emanuele Santoro" userId="faf8bf55-795c-42b5-b0e3-7ed34b423d79" providerId="ADAL" clId="{1D140ABF-5D35-4EAE-9413-26136E51A041}" dt="2023-10-22T19:22:54.172" v="1627" actId="1076"/>
          <ac:cxnSpMkLst>
            <pc:docMk/>
            <pc:sldMk cId="3425267883" sldId="265"/>
            <ac:cxnSpMk id="442" creationId="{B2EBF011-0B36-FCCA-8201-2BFA2BA73D62}"/>
          </ac:cxnSpMkLst>
        </pc:cxnChg>
        <pc:cxnChg chg="add mod">
          <ac:chgData name="Emanuele Santoro" userId="faf8bf55-795c-42b5-b0e3-7ed34b423d79" providerId="ADAL" clId="{1D140ABF-5D35-4EAE-9413-26136E51A041}" dt="2023-10-22T19:22:54.172" v="1627" actId="1076"/>
          <ac:cxnSpMkLst>
            <pc:docMk/>
            <pc:sldMk cId="3425267883" sldId="265"/>
            <ac:cxnSpMk id="443" creationId="{6D4AB0E0-97B4-E1A9-9A6B-A964339718A5}"/>
          </ac:cxnSpMkLst>
        </pc:cxnChg>
        <pc:cxnChg chg="add mod">
          <ac:chgData name="Emanuele Santoro" userId="faf8bf55-795c-42b5-b0e3-7ed34b423d79" providerId="ADAL" clId="{1D140ABF-5D35-4EAE-9413-26136E51A041}" dt="2023-10-22T19:22:54.172" v="1627" actId="1076"/>
          <ac:cxnSpMkLst>
            <pc:docMk/>
            <pc:sldMk cId="3425267883" sldId="265"/>
            <ac:cxnSpMk id="444" creationId="{9C0F58FE-B2B1-CBAB-7A5E-0FE499A24402}"/>
          </ac:cxnSpMkLst>
        </pc:cxnChg>
        <pc:cxnChg chg="add mod">
          <ac:chgData name="Emanuele Santoro" userId="faf8bf55-795c-42b5-b0e3-7ed34b423d79" providerId="ADAL" clId="{1D140ABF-5D35-4EAE-9413-26136E51A041}" dt="2023-10-22T19:22:54.172" v="1627" actId="1076"/>
          <ac:cxnSpMkLst>
            <pc:docMk/>
            <pc:sldMk cId="3425267883" sldId="265"/>
            <ac:cxnSpMk id="445" creationId="{E343E4F4-D26E-322D-4CC5-E4C3DA75FCC0}"/>
          </ac:cxnSpMkLst>
        </pc:cxnChg>
        <pc:cxnChg chg="add mod">
          <ac:chgData name="Emanuele Santoro" userId="faf8bf55-795c-42b5-b0e3-7ed34b423d79" providerId="ADAL" clId="{1D140ABF-5D35-4EAE-9413-26136E51A041}" dt="2023-10-22T19:22:54.172" v="1627" actId="1076"/>
          <ac:cxnSpMkLst>
            <pc:docMk/>
            <pc:sldMk cId="3425267883" sldId="265"/>
            <ac:cxnSpMk id="446" creationId="{6FB7942E-DF4E-8074-D441-8F1D669E7385}"/>
          </ac:cxnSpMkLst>
        </pc:cxnChg>
        <pc:cxnChg chg="add mod">
          <ac:chgData name="Emanuele Santoro" userId="faf8bf55-795c-42b5-b0e3-7ed34b423d79" providerId="ADAL" clId="{1D140ABF-5D35-4EAE-9413-26136E51A041}" dt="2023-10-22T19:22:54.172" v="1627" actId="1076"/>
          <ac:cxnSpMkLst>
            <pc:docMk/>
            <pc:sldMk cId="3425267883" sldId="265"/>
            <ac:cxnSpMk id="447" creationId="{E55A5DFB-1085-B89B-12C3-9DACEB8BC874}"/>
          </ac:cxnSpMkLst>
        </pc:cxnChg>
        <pc:cxnChg chg="add mod">
          <ac:chgData name="Emanuele Santoro" userId="faf8bf55-795c-42b5-b0e3-7ed34b423d79" providerId="ADAL" clId="{1D140ABF-5D35-4EAE-9413-26136E51A041}" dt="2023-10-22T19:22:54.172" v="1627" actId="1076"/>
          <ac:cxnSpMkLst>
            <pc:docMk/>
            <pc:sldMk cId="3425267883" sldId="265"/>
            <ac:cxnSpMk id="448" creationId="{2D2D6655-2AE0-71A3-A89E-46D32547DDE6}"/>
          </ac:cxnSpMkLst>
        </pc:cxnChg>
        <pc:cxnChg chg="add mod">
          <ac:chgData name="Emanuele Santoro" userId="faf8bf55-795c-42b5-b0e3-7ed34b423d79" providerId="ADAL" clId="{1D140ABF-5D35-4EAE-9413-26136E51A041}" dt="2023-10-22T19:22:54.172" v="1627" actId="1076"/>
          <ac:cxnSpMkLst>
            <pc:docMk/>
            <pc:sldMk cId="3425267883" sldId="265"/>
            <ac:cxnSpMk id="449" creationId="{BD981B0F-0BB4-5047-CB78-E19C67C2717D}"/>
          </ac:cxnSpMkLst>
        </pc:cxnChg>
        <pc:cxnChg chg="add mod">
          <ac:chgData name="Emanuele Santoro" userId="faf8bf55-795c-42b5-b0e3-7ed34b423d79" providerId="ADAL" clId="{1D140ABF-5D35-4EAE-9413-26136E51A041}" dt="2023-10-22T19:22:54.172" v="1627" actId="1076"/>
          <ac:cxnSpMkLst>
            <pc:docMk/>
            <pc:sldMk cId="3425267883" sldId="265"/>
            <ac:cxnSpMk id="450" creationId="{1BF6342D-AD25-3FD5-5EA6-7C085D11A09E}"/>
          </ac:cxnSpMkLst>
        </pc:cxnChg>
        <pc:cxnChg chg="add mod">
          <ac:chgData name="Emanuele Santoro" userId="faf8bf55-795c-42b5-b0e3-7ed34b423d79" providerId="ADAL" clId="{1D140ABF-5D35-4EAE-9413-26136E51A041}" dt="2023-10-22T19:22:54.172" v="1627" actId="1076"/>
          <ac:cxnSpMkLst>
            <pc:docMk/>
            <pc:sldMk cId="3425267883" sldId="265"/>
            <ac:cxnSpMk id="451" creationId="{9EC692E3-3697-2159-4243-2B7E25AD53CF}"/>
          </ac:cxnSpMkLst>
        </pc:cxnChg>
        <pc:cxnChg chg="add mod">
          <ac:chgData name="Emanuele Santoro" userId="faf8bf55-795c-42b5-b0e3-7ed34b423d79" providerId="ADAL" clId="{1D140ABF-5D35-4EAE-9413-26136E51A041}" dt="2023-10-22T19:22:54.172" v="1627" actId="1076"/>
          <ac:cxnSpMkLst>
            <pc:docMk/>
            <pc:sldMk cId="3425267883" sldId="265"/>
            <ac:cxnSpMk id="452" creationId="{0EF8B63B-2D0E-6944-2DDF-800636B7F3CB}"/>
          </ac:cxnSpMkLst>
        </pc:cxnChg>
        <pc:cxnChg chg="add mod">
          <ac:chgData name="Emanuele Santoro" userId="faf8bf55-795c-42b5-b0e3-7ed34b423d79" providerId="ADAL" clId="{1D140ABF-5D35-4EAE-9413-26136E51A041}" dt="2023-10-22T19:22:54.172" v="1627" actId="1076"/>
          <ac:cxnSpMkLst>
            <pc:docMk/>
            <pc:sldMk cId="3425267883" sldId="265"/>
            <ac:cxnSpMk id="453" creationId="{7416F52E-5738-0637-7149-8211CD696943}"/>
          </ac:cxnSpMkLst>
        </pc:cxnChg>
        <pc:cxnChg chg="add mod">
          <ac:chgData name="Emanuele Santoro" userId="faf8bf55-795c-42b5-b0e3-7ed34b423d79" providerId="ADAL" clId="{1D140ABF-5D35-4EAE-9413-26136E51A041}" dt="2023-10-22T19:22:54.172" v="1627" actId="1076"/>
          <ac:cxnSpMkLst>
            <pc:docMk/>
            <pc:sldMk cId="3425267883" sldId="265"/>
            <ac:cxnSpMk id="454" creationId="{FF48FF72-8410-FC80-F14B-ECC54142CC9E}"/>
          </ac:cxnSpMkLst>
        </pc:cxnChg>
        <pc:cxnChg chg="add mod">
          <ac:chgData name="Emanuele Santoro" userId="faf8bf55-795c-42b5-b0e3-7ed34b423d79" providerId="ADAL" clId="{1D140ABF-5D35-4EAE-9413-26136E51A041}" dt="2023-10-22T19:22:54.172" v="1627" actId="1076"/>
          <ac:cxnSpMkLst>
            <pc:docMk/>
            <pc:sldMk cId="3425267883" sldId="265"/>
            <ac:cxnSpMk id="455" creationId="{E821364D-DAB1-0D05-35DE-92A3F302F478}"/>
          </ac:cxnSpMkLst>
        </pc:cxnChg>
        <pc:cxnChg chg="add mod">
          <ac:chgData name="Emanuele Santoro" userId="faf8bf55-795c-42b5-b0e3-7ed34b423d79" providerId="ADAL" clId="{1D140ABF-5D35-4EAE-9413-26136E51A041}" dt="2023-10-22T19:22:54.172" v="1627" actId="1076"/>
          <ac:cxnSpMkLst>
            <pc:docMk/>
            <pc:sldMk cId="3425267883" sldId="265"/>
            <ac:cxnSpMk id="456" creationId="{92F9890C-B4BF-A2CF-D456-12D5EB4B230B}"/>
          </ac:cxnSpMkLst>
        </pc:cxnChg>
        <pc:cxnChg chg="add mod">
          <ac:chgData name="Emanuele Santoro" userId="faf8bf55-795c-42b5-b0e3-7ed34b423d79" providerId="ADAL" clId="{1D140ABF-5D35-4EAE-9413-26136E51A041}" dt="2023-10-22T19:22:54.172" v="1627" actId="1076"/>
          <ac:cxnSpMkLst>
            <pc:docMk/>
            <pc:sldMk cId="3425267883" sldId="265"/>
            <ac:cxnSpMk id="457" creationId="{E2DCC5EC-C203-71AE-59DA-5374A0E23A84}"/>
          </ac:cxnSpMkLst>
        </pc:cxnChg>
        <pc:cxnChg chg="add mod">
          <ac:chgData name="Emanuele Santoro" userId="faf8bf55-795c-42b5-b0e3-7ed34b423d79" providerId="ADAL" clId="{1D140ABF-5D35-4EAE-9413-26136E51A041}" dt="2023-10-22T19:22:54.172" v="1627" actId="1076"/>
          <ac:cxnSpMkLst>
            <pc:docMk/>
            <pc:sldMk cId="3425267883" sldId="265"/>
            <ac:cxnSpMk id="458" creationId="{EA325CA3-9EA5-107E-5667-888BD34BD1D4}"/>
          </ac:cxnSpMkLst>
        </pc:cxnChg>
        <pc:cxnChg chg="add mod">
          <ac:chgData name="Emanuele Santoro" userId="faf8bf55-795c-42b5-b0e3-7ed34b423d79" providerId="ADAL" clId="{1D140ABF-5D35-4EAE-9413-26136E51A041}" dt="2023-10-22T19:22:54.172" v="1627" actId="1076"/>
          <ac:cxnSpMkLst>
            <pc:docMk/>
            <pc:sldMk cId="3425267883" sldId="265"/>
            <ac:cxnSpMk id="459" creationId="{CF0EF579-3157-AC28-9916-08FD148274BB}"/>
          </ac:cxnSpMkLst>
        </pc:cxnChg>
        <pc:cxnChg chg="add mod">
          <ac:chgData name="Emanuele Santoro" userId="faf8bf55-795c-42b5-b0e3-7ed34b423d79" providerId="ADAL" clId="{1D140ABF-5D35-4EAE-9413-26136E51A041}" dt="2023-10-22T19:22:54.172" v="1627" actId="1076"/>
          <ac:cxnSpMkLst>
            <pc:docMk/>
            <pc:sldMk cId="3425267883" sldId="265"/>
            <ac:cxnSpMk id="460" creationId="{1A42BBE1-EBD6-EF01-656E-F44A2098A3BE}"/>
          </ac:cxnSpMkLst>
        </pc:cxnChg>
        <pc:cxnChg chg="add mod">
          <ac:chgData name="Emanuele Santoro" userId="faf8bf55-795c-42b5-b0e3-7ed34b423d79" providerId="ADAL" clId="{1D140ABF-5D35-4EAE-9413-26136E51A041}" dt="2023-10-22T19:22:54.172" v="1627" actId="1076"/>
          <ac:cxnSpMkLst>
            <pc:docMk/>
            <pc:sldMk cId="3425267883" sldId="265"/>
            <ac:cxnSpMk id="461" creationId="{A8522AA1-EA09-479B-BF10-96639709A853}"/>
          </ac:cxnSpMkLst>
        </pc:cxnChg>
        <pc:cxnChg chg="add mod">
          <ac:chgData name="Emanuele Santoro" userId="faf8bf55-795c-42b5-b0e3-7ed34b423d79" providerId="ADAL" clId="{1D140ABF-5D35-4EAE-9413-26136E51A041}" dt="2023-10-22T19:22:54.172" v="1627" actId="1076"/>
          <ac:cxnSpMkLst>
            <pc:docMk/>
            <pc:sldMk cId="3425267883" sldId="265"/>
            <ac:cxnSpMk id="462" creationId="{4BDC6D25-DE1C-C01F-6B67-5F80184973A4}"/>
          </ac:cxnSpMkLst>
        </pc:cxnChg>
        <pc:cxnChg chg="add mod">
          <ac:chgData name="Emanuele Santoro" userId="faf8bf55-795c-42b5-b0e3-7ed34b423d79" providerId="ADAL" clId="{1D140ABF-5D35-4EAE-9413-26136E51A041}" dt="2023-10-22T19:22:54.172" v="1627" actId="1076"/>
          <ac:cxnSpMkLst>
            <pc:docMk/>
            <pc:sldMk cId="3425267883" sldId="265"/>
            <ac:cxnSpMk id="463" creationId="{1A8FF23C-B487-6098-CBF5-86A3FB536FBB}"/>
          </ac:cxnSpMkLst>
        </pc:cxnChg>
        <pc:cxnChg chg="add mod">
          <ac:chgData name="Emanuele Santoro" userId="faf8bf55-795c-42b5-b0e3-7ed34b423d79" providerId="ADAL" clId="{1D140ABF-5D35-4EAE-9413-26136E51A041}" dt="2023-10-22T19:22:54.172" v="1627" actId="1076"/>
          <ac:cxnSpMkLst>
            <pc:docMk/>
            <pc:sldMk cId="3425267883" sldId="265"/>
            <ac:cxnSpMk id="464" creationId="{F4FBC25B-20A3-BA4E-D60B-124E4538FAEE}"/>
          </ac:cxnSpMkLst>
        </pc:cxnChg>
        <pc:cxnChg chg="add mod">
          <ac:chgData name="Emanuele Santoro" userId="faf8bf55-795c-42b5-b0e3-7ed34b423d79" providerId="ADAL" clId="{1D140ABF-5D35-4EAE-9413-26136E51A041}" dt="2023-10-22T19:22:54.172" v="1627" actId="1076"/>
          <ac:cxnSpMkLst>
            <pc:docMk/>
            <pc:sldMk cId="3425267883" sldId="265"/>
            <ac:cxnSpMk id="465" creationId="{566172C7-B881-9B2E-A295-602288F9DFA4}"/>
          </ac:cxnSpMkLst>
        </pc:cxnChg>
        <pc:cxnChg chg="add mod">
          <ac:chgData name="Emanuele Santoro" userId="faf8bf55-795c-42b5-b0e3-7ed34b423d79" providerId="ADAL" clId="{1D140ABF-5D35-4EAE-9413-26136E51A041}" dt="2023-10-22T19:22:54.172" v="1627" actId="1076"/>
          <ac:cxnSpMkLst>
            <pc:docMk/>
            <pc:sldMk cId="3425267883" sldId="265"/>
            <ac:cxnSpMk id="466" creationId="{FD593EA5-C514-1FEB-7DCA-08C2BE58FFAB}"/>
          </ac:cxnSpMkLst>
        </pc:cxnChg>
        <pc:cxnChg chg="add mod">
          <ac:chgData name="Emanuele Santoro" userId="faf8bf55-795c-42b5-b0e3-7ed34b423d79" providerId="ADAL" clId="{1D140ABF-5D35-4EAE-9413-26136E51A041}" dt="2023-10-22T19:22:54.172" v="1627" actId="1076"/>
          <ac:cxnSpMkLst>
            <pc:docMk/>
            <pc:sldMk cId="3425267883" sldId="265"/>
            <ac:cxnSpMk id="467" creationId="{6DC60849-621A-9CEC-7753-C8E363DAF32D}"/>
          </ac:cxnSpMkLst>
        </pc:cxnChg>
        <pc:cxnChg chg="add mod">
          <ac:chgData name="Emanuele Santoro" userId="faf8bf55-795c-42b5-b0e3-7ed34b423d79" providerId="ADAL" clId="{1D140ABF-5D35-4EAE-9413-26136E51A041}" dt="2023-10-22T19:22:54.172" v="1627" actId="1076"/>
          <ac:cxnSpMkLst>
            <pc:docMk/>
            <pc:sldMk cId="3425267883" sldId="265"/>
            <ac:cxnSpMk id="468" creationId="{C6802251-C9E8-06DF-70D6-A398EF36A171}"/>
          </ac:cxnSpMkLst>
        </pc:cxnChg>
        <pc:cxnChg chg="add mod">
          <ac:chgData name="Emanuele Santoro" userId="faf8bf55-795c-42b5-b0e3-7ed34b423d79" providerId="ADAL" clId="{1D140ABF-5D35-4EAE-9413-26136E51A041}" dt="2023-10-22T19:22:54.172" v="1627" actId="1076"/>
          <ac:cxnSpMkLst>
            <pc:docMk/>
            <pc:sldMk cId="3425267883" sldId="265"/>
            <ac:cxnSpMk id="469" creationId="{7FCD7F05-BA0B-D05D-4D14-0197752F8860}"/>
          </ac:cxnSpMkLst>
        </pc:cxnChg>
        <pc:cxnChg chg="add mod">
          <ac:chgData name="Emanuele Santoro" userId="faf8bf55-795c-42b5-b0e3-7ed34b423d79" providerId="ADAL" clId="{1D140ABF-5D35-4EAE-9413-26136E51A041}" dt="2023-10-22T19:22:54.172" v="1627" actId="1076"/>
          <ac:cxnSpMkLst>
            <pc:docMk/>
            <pc:sldMk cId="3425267883" sldId="265"/>
            <ac:cxnSpMk id="470" creationId="{3441C687-3EA6-F080-D6DE-2C1AA6156BDF}"/>
          </ac:cxnSpMkLst>
        </pc:cxnChg>
        <pc:cxnChg chg="add mod">
          <ac:chgData name="Emanuele Santoro" userId="faf8bf55-795c-42b5-b0e3-7ed34b423d79" providerId="ADAL" clId="{1D140ABF-5D35-4EAE-9413-26136E51A041}" dt="2023-10-22T19:22:54.172" v="1627" actId="1076"/>
          <ac:cxnSpMkLst>
            <pc:docMk/>
            <pc:sldMk cId="3425267883" sldId="265"/>
            <ac:cxnSpMk id="471" creationId="{A301D118-D429-C512-92F7-C1DC87C5F5CB}"/>
          </ac:cxnSpMkLst>
        </pc:cxnChg>
        <pc:cxnChg chg="add mod">
          <ac:chgData name="Emanuele Santoro" userId="faf8bf55-795c-42b5-b0e3-7ed34b423d79" providerId="ADAL" clId="{1D140ABF-5D35-4EAE-9413-26136E51A041}" dt="2023-10-22T19:22:54.172" v="1627" actId="1076"/>
          <ac:cxnSpMkLst>
            <pc:docMk/>
            <pc:sldMk cId="3425267883" sldId="265"/>
            <ac:cxnSpMk id="472" creationId="{E0B593B5-0EDE-D4F9-14AB-56FB361ED7B6}"/>
          </ac:cxnSpMkLst>
        </pc:cxnChg>
        <pc:cxnChg chg="add mod">
          <ac:chgData name="Emanuele Santoro" userId="faf8bf55-795c-42b5-b0e3-7ed34b423d79" providerId="ADAL" clId="{1D140ABF-5D35-4EAE-9413-26136E51A041}" dt="2023-10-22T19:22:54.172" v="1627" actId="1076"/>
          <ac:cxnSpMkLst>
            <pc:docMk/>
            <pc:sldMk cId="3425267883" sldId="265"/>
            <ac:cxnSpMk id="473" creationId="{2E4326AB-4A89-5D4D-12B3-30CB70DC993F}"/>
          </ac:cxnSpMkLst>
        </pc:cxnChg>
        <pc:cxnChg chg="add mod">
          <ac:chgData name="Emanuele Santoro" userId="faf8bf55-795c-42b5-b0e3-7ed34b423d79" providerId="ADAL" clId="{1D140ABF-5D35-4EAE-9413-26136E51A041}" dt="2023-10-22T19:22:54.172" v="1627" actId="1076"/>
          <ac:cxnSpMkLst>
            <pc:docMk/>
            <pc:sldMk cId="3425267883" sldId="265"/>
            <ac:cxnSpMk id="474" creationId="{2AFC043E-D4F0-DA48-ED98-6B4BECC31F06}"/>
          </ac:cxnSpMkLst>
        </pc:cxnChg>
        <pc:cxnChg chg="add mod">
          <ac:chgData name="Emanuele Santoro" userId="faf8bf55-795c-42b5-b0e3-7ed34b423d79" providerId="ADAL" clId="{1D140ABF-5D35-4EAE-9413-26136E51A041}" dt="2023-10-22T19:22:54.172" v="1627" actId="1076"/>
          <ac:cxnSpMkLst>
            <pc:docMk/>
            <pc:sldMk cId="3425267883" sldId="265"/>
            <ac:cxnSpMk id="475" creationId="{DD05267A-A011-CF4B-456E-B921943F96CC}"/>
          </ac:cxnSpMkLst>
        </pc:cxnChg>
        <pc:cxnChg chg="add mod">
          <ac:chgData name="Emanuele Santoro" userId="faf8bf55-795c-42b5-b0e3-7ed34b423d79" providerId="ADAL" clId="{1D140ABF-5D35-4EAE-9413-26136E51A041}" dt="2023-10-22T19:22:54.172" v="1627" actId="1076"/>
          <ac:cxnSpMkLst>
            <pc:docMk/>
            <pc:sldMk cId="3425267883" sldId="265"/>
            <ac:cxnSpMk id="476" creationId="{F42018C5-64BB-613D-0987-65AD31BABE7C}"/>
          </ac:cxnSpMkLst>
        </pc:cxnChg>
        <pc:cxnChg chg="add mod">
          <ac:chgData name="Emanuele Santoro" userId="faf8bf55-795c-42b5-b0e3-7ed34b423d79" providerId="ADAL" clId="{1D140ABF-5D35-4EAE-9413-26136E51A041}" dt="2023-10-22T19:22:54.172" v="1627" actId="1076"/>
          <ac:cxnSpMkLst>
            <pc:docMk/>
            <pc:sldMk cId="3425267883" sldId="265"/>
            <ac:cxnSpMk id="478" creationId="{BB9F1289-1C49-EABD-657D-1E7DEADC85DE}"/>
          </ac:cxnSpMkLst>
        </pc:cxnChg>
        <pc:cxnChg chg="add mod">
          <ac:chgData name="Emanuele Santoro" userId="faf8bf55-795c-42b5-b0e3-7ed34b423d79" providerId="ADAL" clId="{1D140ABF-5D35-4EAE-9413-26136E51A041}" dt="2023-10-22T19:22:54.172" v="1627" actId="1076"/>
          <ac:cxnSpMkLst>
            <pc:docMk/>
            <pc:sldMk cId="3425267883" sldId="265"/>
            <ac:cxnSpMk id="479" creationId="{F826D682-D030-9349-5AD8-3A8987DFF795}"/>
          </ac:cxnSpMkLst>
        </pc:cxnChg>
        <pc:cxnChg chg="add mod">
          <ac:chgData name="Emanuele Santoro" userId="faf8bf55-795c-42b5-b0e3-7ed34b423d79" providerId="ADAL" clId="{1D140ABF-5D35-4EAE-9413-26136E51A041}" dt="2023-10-22T19:22:54.172" v="1627" actId="1076"/>
          <ac:cxnSpMkLst>
            <pc:docMk/>
            <pc:sldMk cId="3425267883" sldId="265"/>
            <ac:cxnSpMk id="480" creationId="{77EEF2C3-AD0C-8340-A6F1-BADE4D9B2F02}"/>
          </ac:cxnSpMkLst>
        </pc:cxnChg>
        <pc:cxnChg chg="add mod">
          <ac:chgData name="Emanuele Santoro" userId="faf8bf55-795c-42b5-b0e3-7ed34b423d79" providerId="ADAL" clId="{1D140ABF-5D35-4EAE-9413-26136E51A041}" dt="2023-10-22T19:22:54.172" v="1627" actId="1076"/>
          <ac:cxnSpMkLst>
            <pc:docMk/>
            <pc:sldMk cId="3425267883" sldId="265"/>
            <ac:cxnSpMk id="481" creationId="{891E4FCF-4019-F4F0-615B-F158930E3C47}"/>
          </ac:cxnSpMkLst>
        </pc:cxnChg>
        <pc:cxnChg chg="add mod">
          <ac:chgData name="Emanuele Santoro" userId="faf8bf55-795c-42b5-b0e3-7ed34b423d79" providerId="ADAL" clId="{1D140ABF-5D35-4EAE-9413-26136E51A041}" dt="2023-10-22T19:22:54.172" v="1627" actId="1076"/>
          <ac:cxnSpMkLst>
            <pc:docMk/>
            <pc:sldMk cId="3425267883" sldId="265"/>
            <ac:cxnSpMk id="482" creationId="{8A7A3D32-F91A-0C68-64BA-EF3E7A46DD4E}"/>
          </ac:cxnSpMkLst>
        </pc:cxnChg>
        <pc:cxnChg chg="add mod">
          <ac:chgData name="Emanuele Santoro" userId="faf8bf55-795c-42b5-b0e3-7ed34b423d79" providerId="ADAL" clId="{1D140ABF-5D35-4EAE-9413-26136E51A041}" dt="2023-10-22T19:22:54.172" v="1627" actId="1076"/>
          <ac:cxnSpMkLst>
            <pc:docMk/>
            <pc:sldMk cId="3425267883" sldId="265"/>
            <ac:cxnSpMk id="483" creationId="{89D78A2E-F579-89CE-3B28-B82DBEA7BB64}"/>
          </ac:cxnSpMkLst>
        </pc:cxnChg>
        <pc:cxnChg chg="add mod">
          <ac:chgData name="Emanuele Santoro" userId="faf8bf55-795c-42b5-b0e3-7ed34b423d79" providerId="ADAL" clId="{1D140ABF-5D35-4EAE-9413-26136E51A041}" dt="2023-10-22T19:22:54.172" v="1627" actId="1076"/>
          <ac:cxnSpMkLst>
            <pc:docMk/>
            <pc:sldMk cId="3425267883" sldId="265"/>
            <ac:cxnSpMk id="484" creationId="{96D2625D-A155-81C4-DEFD-A5B10C8B7D0E}"/>
          </ac:cxnSpMkLst>
        </pc:cxnChg>
        <pc:cxnChg chg="add mod">
          <ac:chgData name="Emanuele Santoro" userId="faf8bf55-795c-42b5-b0e3-7ed34b423d79" providerId="ADAL" clId="{1D140ABF-5D35-4EAE-9413-26136E51A041}" dt="2023-10-22T19:22:54.172" v="1627" actId="1076"/>
          <ac:cxnSpMkLst>
            <pc:docMk/>
            <pc:sldMk cId="3425267883" sldId="265"/>
            <ac:cxnSpMk id="485" creationId="{D73EAA54-F1A9-94B9-7993-B3F15F38DD46}"/>
          </ac:cxnSpMkLst>
        </pc:cxnChg>
        <pc:cxnChg chg="add mod">
          <ac:chgData name="Emanuele Santoro" userId="faf8bf55-795c-42b5-b0e3-7ed34b423d79" providerId="ADAL" clId="{1D140ABF-5D35-4EAE-9413-26136E51A041}" dt="2023-10-22T19:22:54.172" v="1627" actId="1076"/>
          <ac:cxnSpMkLst>
            <pc:docMk/>
            <pc:sldMk cId="3425267883" sldId="265"/>
            <ac:cxnSpMk id="486" creationId="{FB0139CA-3687-171A-FEEC-B32A2A96EFA6}"/>
          </ac:cxnSpMkLst>
        </pc:cxnChg>
        <pc:cxnChg chg="add mod">
          <ac:chgData name="Emanuele Santoro" userId="faf8bf55-795c-42b5-b0e3-7ed34b423d79" providerId="ADAL" clId="{1D140ABF-5D35-4EAE-9413-26136E51A041}" dt="2023-10-22T19:22:54.172" v="1627" actId="1076"/>
          <ac:cxnSpMkLst>
            <pc:docMk/>
            <pc:sldMk cId="3425267883" sldId="265"/>
            <ac:cxnSpMk id="487" creationId="{BECB7294-5059-74B6-2F46-0647EE1FA8C8}"/>
          </ac:cxnSpMkLst>
        </pc:cxnChg>
        <pc:cxnChg chg="add mod">
          <ac:chgData name="Emanuele Santoro" userId="faf8bf55-795c-42b5-b0e3-7ed34b423d79" providerId="ADAL" clId="{1D140ABF-5D35-4EAE-9413-26136E51A041}" dt="2023-10-22T19:22:54.172" v="1627" actId="1076"/>
          <ac:cxnSpMkLst>
            <pc:docMk/>
            <pc:sldMk cId="3425267883" sldId="265"/>
            <ac:cxnSpMk id="488" creationId="{69FB3241-1FC8-C24F-3371-D7DDC44FB868}"/>
          </ac:cxnSpMkLst>
        </pc:cxnChg>
        <pc:cxnChg chg="add mod">
          <ac:chgData name="Emanuele Santoro" userId="faf8bf55-795c-42b5-b0e3-7ed34b423d79" providerId="ADAL" clId="{1D140ABF-5D35-4EAE-9413-26136E51A041}" dt="2023-10-22T19:22:54.172" v="1627" actId="1076"/>
          <ac:cxnSpMkLst>
            <pc:docMk/>
            <pc:sldMk cId="3425267883" sldId="265"/>
            <ac:cxnSpMk id="489" creationId="{E0508C81-AA9E-327B-12CC-A42C79F636AC}"/>
          </ac:cxnSpMkLst>
        </pc:cxnChg>
      </pc:sldChg>
      <pc:sldChg chg="addSp modSp new add del mod">
        <pc:chgData name="Emanuele Santoro" userId="faf8bf55-795c-42b5-b0e3-7ed34b423d79" providerId="ADAL" clId="{1D140ABF-5D35-4EAE-9413-26136E51A041}" dt="2023-10-21T08:39:55.334" v="1570" actId="20577"/>
        <pc:sldMkLst>
          <pc:docMk/>
          <pc:sldMk cId="351982768" sldId="266"/>
        </pc:sldMkLst>
        <pc:spChg chg="mod">
          <ac:chgData name="Emanuele Santoro" userId="faf8bf55-795c-42b5-b0e3-7ed34b423d79" providerId="ADAL" clId="{1D140ABF-5D35-4EAE-9413-26136E51A041}" dt="2023-10-21T08:09:46.132" v="1110" actId="20577"/>
          <ac:spMkLst>
            <pc:docMk/>
            <pc:sldMk cId="351982768" sldId="266"/>
            <ac:spMk id="2" creationId="{65EBF947-8E3C-D20F-A2E0-E1DA53594EAC}"/>
          </ac:spMkLst>
        </pc:spChg>
        <pc:spChg chg="mod">
          <ac:chgData name="Emanuele Santoro" userId="faf8bf55-795c-42b5-b0e3-7ed34b423d79" providerId="ADAL" clId="{1D140ABF-5D35-4EAE-9413-26136E51A041}" dt="2023-10-21T08:09:34.886" v="1078" actId="20577"/>
          <ac:spMkLst>
            <pc:docMk/>
            <pc:sldMk cId="351982768" sldId="266"/>
            <ac:spMk id="3" creationId="{F273D104-D070-F405-1E9D-1DD9C49994FA}"/>
          </ac:spMkLst>
        </pc:spChg>
        <pc:graphicFrameChg chg="add mod modGraphic">
          <ac:chgData name="Emanuele Santoro" userId="faf8bf55-795c-42b5-b0e3-7ed34b423d79" providerId="ADAL" clId="{1D140ABF-5D35-4EAE-9413-26136E51A041}" dt="2023-10-21T08:39:55.334" v="1570" actId="20577"/>
          <ac:graphicFrameMkLst>
            <pc:docMk/>
            <pc:sldMk cId="351982768" sldId="266"/>
            <ac:graphicFrameMk id="4" creationId="{DD1AABE0-4C6C-3CEC-619C-01EDDA0C2E9B}"/>
          </ac:graphicFrameMkLst>
        </pc:graphicFrameChg>
      </pc:sldChg>
      <pc:sldChg chg="addSp modSp new add del mod modAnim">
        <pc:chgData name="Emanuele Santoro" userId="faf8bf55-795c-42b5-b0e3-7ed34b423d79" providerId="ADAL" clId="{1D140ABF-5D35-4EAE-9413-26136E51A041}" dt="2023-10-21T08:39:48.255" v="1564" actId="47"/>
        <pc:sldMkLst>
          <pc:docMk/>
          <pc:sldMk cId="1152217119" sldId="267"/>
        </pc:sldMkLst>
        <pc:spChg chg="mod">
          <ac:chgData name="Emanuele Santoro" userId="faf8bf55-795c-42b5-b0e3-7ed34b423d79" providerId="ADAL" clId="{1D140ABF-5D35-4EAE-9413-26136E51A041}" dt="2023-10-21T08:09:56.348" v="1134" actId="20577"/>
          <ac:spMkLst>
            <pc:docMk/>
            <pc:sldMk cId="1152217119" sldId="267"/>
            <ac:spMk id="2" creationId="{FF571786-03EC-15DA-F87B-C8376FE6EBF6}"/>
          </ac:spMkLst>
        </pc:spChg>
        <pc:spChg chg="mod">
          <ac:chgData name="Emanuele Santoro" userId="faf8bf55-795c-42b5-b0e3-7ed34b423d79" providerId="ADAL" clId="{1D140ABF-5D35-4EAE-9413-26136E51A041}" dt="2023-10-21T08:14:11.403" v="1543" actId="20577"/>
          <ac:spMkLst>
            <pc:docMk/>
            <pc:sldMk cId="1152217119" sldId="267"/>
            <ac:spMk id="3" creationId="{73DB9D07-ACBB-5973-951B-57A92C285983}"/>
          </ac:spMkLst>
        </pc:spChg>
        <pc:spChg chg="add mod">
          <ac:chgData name="Emanuele Santoro" userId="faf8bf55-795c-42b5-b0e3-7ed34b423d79" providerId="ADAL" clId="{1D140ABF-5D35-4EAE-9413-26136E51A041}" dt="2023-10-21T08:13:59.084" v="1537" actId="20577"/>
          <ac:spMkLst>
            <pc:docMk/>
            <pc:sldMk cId="1152217119" sldId="267"/>
            <ac:spMk id="4" creationId="{C35F81E8-AB5D-BC35-094A-F15F4FC8691F}"/>
          </ac:spMkLst>
        </pc:spChg>
      </pc:sldChg>
      <pc:sldChg chg="addSp delSp modSp new mod modAnim">
        <pc:chgData name="Emanuele Santoro" userId="faf8bf55-795c-42b5-b0e3-7ed34b423d79" providerId="ADAL" clId="{1D140ABF-5D35-4EAE-9413-26136E51A041}" dt="2023-10-22T19:35:44.885" v="2567"/>
        <pc:sldMkLst>
          <pc:docMk/>
          <pc:sldMk cId="3990556991" sldId="268"/>
        </pc:sldMkLst>
        <pc:spChg chg="mod">
          <ac:chgData name="Emanuele Santoro" userId="faf8bf55-795c-42b5-b0e3-7ed34b423d79" providerId="ADAL" clId="{1D140ABF-5D35-4EAE-9413-26136E51A041}" dt="2023-10-22T19:27:13.465" v="1668" actId="20577"/>
          <ac:spMkLst>
            <pc:docMk/>
            <pc:sldMk cId="3990556991" sldId="268"/>
            <ac:spMk id="2" creationId="{085524CB-8C11-64D3-1092-303CC752AB8B}"/>
          </ac:spMkLst>
        </pc:spChg>
        <pc:spChg chg="mod">
          <ac:chgData name="Emanuele Santoro" userId="faf8bf55-795c-42b5-b0e3-7ed34b423d79" providerId="ADAL" clId="{1D140ABF-5D35-4EAE-9413-26136E51A041}" dt="2023-10-22T19:35:21.973" v="2563" actId="20577"/>
          <ac:spMkLst>
            <pc:docMk/>
            <pc:sldMk cId="3990556991" sldId="268"/>
            <ac:spMk id="3" creationId="{4A0539ED-4762-465F-6FED-B0D25B49FAC8}"/>
          </ac:spMkLst>
        </pc:spChg>
        <pc:spChg chg="add del">
          <ac:chgData name="Emanuele Santoro" userId="faf8bf55-795c-42b5-b0e3-7ed34b423d79" providerId="ADAL" clId="{1D140ABF-5D35-4EAE-9413-26136E51A041}" dt="2023-10-22T19:30:50.623" v="2173"/>
          <ac:spMkLst>
            <pc:docMk/>
            <pc:sldMk cId="3990556991" sldId="268"/>
            <ac:spMk id="4" creationId="{91E327EC-0182-5186-0E50-5C5B3ED03B39}"/>
          </ac:spMkLst>
        </pc:spChg>
        <pc:spChg chg="add del">
          <ac:chgData name="Emanuele Santoro" userId="faf8bf55-795c-42b5-b0e3-7ed34b423d79" providerId="ADAL" clId="{1D140ABF-5D35-4EAE-9413-26136E51A041}" dt="2023-10-22T19:30:52.008" v="2175"/>
          <ac:spMkLst>
            <pc:docMk/>
            <pc:sldMk cId="3990556991" sldId="268"/>
            <ac:spMk id="5" creationId="{91F49A5B-8B6F-1E13-AF81-6E9B4C4AB412}"/>
          </ac:spMkLst>
        </pc:spChg>
        <pc:spChg chg="add del">
          <ac:chgData name="Emanuele Santoro" userId="faf8bf55-795c-42b5-b0e3-7ed34b423d79" providerId="ADAL" clId="{1D140ABF-5D35-4EAE-9413-26136E51A041}" dt="2023-10-22T19:30:54.135" v="2177"/>
          <ac:spMkLst>
            <pc:docMk/>
            <pc:sldMk cId="3990556991" sldId="268"/>
            <ac:spMk id="6" creationId="{6F470FF4-A692-2720-B80F-972D413B6F3B}"/>
          </ac:spMkLst>
        </pc:spChg>
        <pc:spChg chg="add del mod">
          <ac:chgData name="Emanuele Santoro" userId="faf8bf55-795c-42b5-b0e3-7ed34b423d79" providerId="ADAL" clId="{1D140ABF-5D35-4EAE-9413-26136E51A041}" dt="2023-10-22T19:32:45.935" v="2239" actId="478"/>
          <ac:spMkLst>
            <pc:docMk/>
            <pc:sldMk cId="3990556991" sldId="268"/>
            <ac:spMk id="7" creationId="{8BC5A04E-243F-58A4-A8E8-0BDACA512A21}"/>
          </ac:spMkLst>
        </pc:spChg>
      </pc:sldChg>
      <pc:sldChg chg="addSp modSp new mod">
        <pc:chgData name="Emanuele Santoro" userId="faf8bf55-795c-42b5-b0e3-7ed34b423d79" providerId="ADAL" clId="{1D140ABF-5D35-4EAE-9413-26136E51A041}" dt="2023-10-22T20:06:22.680" v="3829" actId="20577"/>
        <pc:sldMkLst>
          <pc:docMk/>
          <pc:sldMk cId="3940357377" sldId="269"/>
        </pc:sldMkLst>
        <pc:spChg chg="mod">
          <ac:chgData name="Emanuele Santoro" userId="faf8bf55-795c-42b5-b0e3-7ed34b423d79" providerId="ADAL" clId="{1D140ABF-5D35-4EAE-9413-26136E51A041}" dt="2023-10-22T19:36:22.644" v="2597" actId="20577"/>
          <ac:spMkLst>
            <pc:docMk/>
            <pc:sldMk cId="3940357377" sldId="269"/>
            <ac:spMk id="2" creationId="{8535119F-86D7-65F6-A461-5685E7D5BA8C}"/>
          </ac:spMkLst>
        </pc:spChg>
        <pc:spChg chg="mod">
          <ac:chgData name="Emanuele Santoro" userId="faf8bf55-795c-42b5-b0e3-7ed34b423d79" providerId="ADAL" clId="{1D140ABF-5D35-4EAE-9413-26136E51A041}" dt="2023-10-22T19:46:16.106" v="3519" actId="1076"/>
          <ac:spMkLst>
            <pc:docMk/>
            <pc:sldMk cId="3940357377" sldId="269"/>
            <ac:spMk id="3" creationId="{A8576B24-F5AD-C47C-91F1-CD0B20B4ABF0}"/>
          </ac:spMkLst>
        </pc:spChg>
        <pc:graphicFrameChg chg="add mod modGraphic">
          <ac:chgData name="Emanuele Santoro" userId="faf8bf55-795c-42b5-b0e3-7ed34b423d79" providerId="ADAL" clId="{1D140ABF-5D35-4EAE-9413-26136E51A041}" dt="2023-10-22T20:06:22.680" v="3829" actId="20577"/>
          <ac:graphicFrameMkLst>
            <pc:docMk/>
            <pc:sldMk cId="3940357377" sldId="269"/>
            <ac:graphicFrameMk id="4" creationId="{8D62EA23-D705-CF23-0064-B6F027647403}"/>
          </ac:graphicFrameMkLst>
        </pc:graphicFrameChg>
      </pc:sldChg>
      <pc:sldChg chg="add ord">
        <pc:chgData name="Emanuele Santoro" userId="faf8bf55-795c-42b5-b0e3-7ed34b423d79" providerId="ADAL" clId="{1D140ABF-5D35-4EAE-9413-26136E51A041}" dt="2023-10-22T20:09:14.696" v="3832"/>
        <pc:sldMkLst>
          <pc:docMk/>
          <pc:sldMk cId="2636626040"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3CE7D68-C1CC-4244-89D9-89B49D75E777}" type="datetimeFigureOut">
              <a:rPr lang="en-GB" smtClean="0"/>
              <a:t>22/10/2023</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EBC5BCE-E839-429A-87A4-DA5154CAAF48}" type="slidenum">
              <a:rPr lang="en-GB" smtClean="0"/>
              <a:t>‹N›</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623657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3CE7D68-C1CC-4244-89D9-89B49D75E777}" type="datetimeFigureOut">
              <a:rPr lang="en-GB" smtClean="0"/>
              <a:t>22/10/2023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3220914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3CE7D68-C1CC-4244-89D9-89B49D75E777}" type="datetimeFigureOut">
              <a:rPr lang="en-GB" smtClean="0"/>
              <a:t>22/10/2023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64587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3CE7D68-C1CC-4244-89D9-89B49D75E777}" type="datetimeFigureOut">
              <a:rPr lang="en-GB" smtClean="0"/>
              <a:t>22/10/2023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155930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3CE7D68-C1CC-4244-89D9-89B49D75E777}" type="datetimeFigureOut">
              <a:rPr lang="en-GB" smtClean="0"/>
              <a:t>22/10/2023</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EBC5BCE-E839-429A-87A4-DA5154CAAF48}" type="slidenum">
              <a:rPr lang="en-GB" smtClean="0"/>
              <a:t>‹N›</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552351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3CE7D68-C1CC-4244-89D9-89B49D75E777}" type="datetimeFigureOut">
              <a:rPr lang="en-GB" smtClean="0"/>
              <a:t>22/10/2023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372742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3CE7D68-C1CC-4244-89D9-89B49D75E777}" type="datetimeFigureOut">
              <a:rPr lang="en-GB" smtClean="0"/>
              <a:t>22/10/2023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1507943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3CE7D68-C1CC-4244-89D9-89B49D75E777}" type="datetimeFigureOut">
              <a:rPr lang="en-GB" smtClean="0"/>
              <a:t>22/10/2023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1822376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E7D68-C1CC-4244-89D9-89B49D75E777}" type="datetimeFigureOut">
              <a:rPr lang="en-GB" smtClean="0"/>
              <a:t>22/10/2023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316826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3CE7D68-C1CC-4244-89D9-89B49D75E777}" type="datetimeFigureOut">
              <a:rPr lang="en-GB" smtClean="0"/>
              <a:t>22/10/2023</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EBC5BCE-E839-429A-87A4-DA5154CAAF48}" type="slidenum">
              <a:rPr lang="en-GB" smtClean="0"/>
              <a:t>‹N›</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3144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3CE7D68-C1CC-4244-89D9-89B49D75E777}" type="datetimeFigureOut">
              <a:rPr lang="en-GB" smtClean="0"/>
              <a:t>22/10/2023</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EBC5BCE-E839-429A-87A4-DA5154CAAF48}" type="slidenum">
              <a:rPr lang="en-GB" smtClean="0"/>
              <a:t>‹N›</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511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3CE7D68-C1CC-4244-89D9-89B49D75E777}" type="datetimeFigureOut">
              <a:rPr lang="en-GB" smtClean="0"/>
              <a:t>22/10/2023</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EBC5BCE-E839-429A-87A4-DA5154CAAF48}" type="slidenum">
              <a:rPr lang="en-GB" smtClean="0"/>
              <a:t>‹N›</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330695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B3A66C-8D8B-486C-56E1-8C7A17AD8CED}"/>
              </a:ext>
            </a:extLst>
          </p:cNvPr>
          <p:cNvSpPr>
            <a:spLocks noGrp="1"/>
          </p:cNvSpPr>
          <p:nvPr>
            <p:ph type="ctrTitle"/>
          </p:nvPr>
        </p:nvSpPr>
        <p:spPr/>
        <p:txBody>
          <a:bodyPr/>
          <a:lstStyle/>
          <a:p>
            <a:r>
              <a:rPr lang="en-GB" dirty="0"/>
              <a:t>Alignment Problem</a:t>
            </a:r>
          </a:p>
        </p:txBody>
      </p:sp>
    </p:spTree>
    <p:extLst>
      <p:ext uri="{BB962C8B-B14F-4D97-AF65-F5344CB8AC3E}">
        <p14:creationId xmlns:p14="http://schemas.microsoft.com/office/powerpoint/2010/main" val="2644992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711CAB-38E2-0E2E-FE44-3DC6336F9522}"/>
              </a:ext>
            </a:extLst>
          </p:cNvPr>
          <p:cNvSpPr>
            <a:spLocks noGrp="1"/>
          </p:cNvSpPr>
          <p:nvPr>
            <p:ph type="title"/>
          </p:nvPr>
        </p:nvSpPr>
        <p:spPr>
          <a:xfrm>
            <a:off x="1371600" y="685800"/>
            <a:ext cx="9601200" cy="1086225"/>
          </a:xfrm>
        </p:spPr>
        <p:txBody>
          <a:bodyPr/>
          <a:lstStyle/>
          <a:p>
            <a:r>
              <a:rPr lang="en-GB" dirty="0"/>
              <a:t>Example - </a:t>
            </a:r>
            <a:r>
              <a:rPr lang="en-GB" dirty="0" err="1"/>
              <a:t>BackTracking</a:t>
            </a:r>
            <a:endParaRPr lang="en-GB" dirty="0"/>
          </a:p>
        </p:txBody>
      </p:sp>
      <p:sp>
        <p:nvSpPr>
          <p:cNvPr id="3" name="Segnaposto contenuto 2">
            <a:extLst>
              <a:ext uri="{FF2B5EF4-FFF2-40B4-BE49-F238E27FC236}">
                <a16:creationId xmlns:a16="http://schemas.microsoft.com/office/drawing/2014/main" id="{91B2C5C2-924A-F24A-8FEA-E5E6BE39F6EF}"/>
              </a:ext>
            </a:extLst>
          </p:cNvPr>
          <p:cNvSpPr>
            <a:spLocks noGrp="1"/>
          </p:cNvSpPr>
          <p:nvPr>
            <p:ph idx="1"/>
          </p:nvPr>
        </p:nvSpPr>
        <p:spPr>
          <a:xfrm>
            <a:off x="1439164" y="1772147"/>
            <a:ext cx="9601200" cy="3581400"/>
          </a:xfrm>
        </p:spPr>
        <p:txBody>
          <a:bodyPr/>
          <a:lstStyle/>
          <a:p>
            <a:r>
              <a:rPr lang="en-GB" dirty="0"/>
              <a:t>Once we obtain the cost we backtrack until we reach the first cell. Any path we take it’s fine since it will have cost 12. </a:t>
            </a:r>
            <a:br>
              <a:rPr lang="en-GB" dirty="0"/>
            </a:br>
            <a:r>
              <a:rPr lang="en-GB" dirty="0"/>
              <a:t>Going diagonal it’s equivalent to a match/mismatch. Going left/up means that we have a gap</a:t>
            </a:r>
          </a:p>
        </p:txBody>
      </p:sp>
      <p:sp>
        <p:nvSpPr>
          <p:cNvPr id="125" name="CasellaDiTesto 124">
            <a:extLst>
              <a:ext uri="{FF2B5EF4-FFF2-40B4-BE49-F238E27FC236}">
                <a16:creationId xmlns:a16="http://schemas.microsoft.com/office/drawing/2014/main" id="{A3C7A2AD-4B98-F06F-9839-DA8B7F7DCED0}"/>
              </a:ext>
            </a:extLst>
          </p:cNvPr>
          <p:cNvSpPr txBox="1"/>
          <p:nvPr/>
        </p:nvSpPr>
        <p:spPr>
          <a:xfrm>
            <a:off x="1439163" y="6234548"/>
            <a:ext cx="1662809" cy="646331"/>
          </a:xfrm>
          <a:prstGeom prst="rect">
            <a:avLst/>
          </a:prstGeom>
          <a:noFill/>
        </p:spPr>
        <p:txBody>
          <a:bodyPr wrap="square" rtlCol="0">
            <a:spAutoFit/>
          </a:bodyPr>
          <a:lstStyle/>
          <a:p>
            <a:r>
              <a:rPr lang="en-GB" dirty="0"/>
              <a:t>AGGGCT_</a:t>
            </a:r>
            <a:br>
              <a:rPr lang="en-GB" dirty="0"/>
            </a:br>
            <a:r>
              <a:rPr lang="en-GB" dirty="0"/>
              <a:t>A_GGC_A</a:t>
            </a:r>
          </a:p>
        </p:txBody>
      </p:sp>
      <p:sp>
        <p:nvSpPr>
          <p:cNvPr id="369" name="AutoShape 48">
            <a:extLst>
              <a:ext uri="{FF2B5EF4-FFF2-40B4-BE49-F238E27FC236}">
                <a16:creationId xmlns:a16="http://schemas.microsoft.com/office/drawing/2014/main" id="{391F3E72-4BC0-5425-2101-9442558A7608}"/>
              </a:ext>
            </a:extLst>
          </p:cNvPr>
          <p:cNvSpPr>
            <a:spLocks noChangeAspect="1" noChangeArrowheads="1" noTextEdit="1"/>
          </p:cNvSpPr>
          <p:nvPr/>
        </p:nvSpPr>
        <p:spPr bwMode="auto">
          <a:xfrm>
            <a:off x="1371600" y="3064310"/>
            <a:ext cx="10164763"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0" name="Line 50">
            <a:extLst>
              <a:ext uri="{FF2B5EF4-FFF2-40B4-BE49-F238E27FC236}">
                <a16:creationId xmlns:a16="http://schemas.microsoft.com/office/drawing/2014/main" id="{B0F347C7-386A-E4C4-EC8F-AB06AA7A475E}"/>
              </a:ext>
            </a:extLst>
          </p:cNvPr>
          <p:cNvSpPr>
            <a:spLocks noChangeShapeType="1"/>
          </p:cNvSpPr>
          <p:nvPr/>
        </p:nvSpPr>
        <p:spPr bwMode="auto">
          <a:xfrm>
            <a:off x="2647950"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1" name="Line 51">
            <a:extLst>
              <a:ext uri="{FF2B5EF4-FFF2-40B4-BE49-F238E27FC236}">
                <a16:creationId xmlns:a16="http://schemas.microsoft.com/office/drawing/2014/main" id="{62AF2876-FF4D-C22A-4B69-36E7D4C6ED05}"/>
              </a:ext>
            </a:extLst>
          </p:cNvPr>
          <p:cNvSpPr>
            <a:spLocks noChangeShapeType="1"/>
          </p:cNvSpPr>
          <p:nvPr/>
        </p:nvSpPr>
        <p:spPr bwMode="auto">
          <a:xfrm>
            <a:off x="3916363"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2" name="Line 52">
            <a:extLst>
              <a:ext uri="{FF2B5EF4-FFF2-40B4-BE49-F238E27FC236}">
                <a16:creationId xmlns:a16="http://schemas.microsoft.com/office/drawing/2014/main" id="{60CCE9F9-0418-25D7-C2BE-C3368BE8CFA2}"/>
              </a:ext>
            </a:extLst>
          </p:cNvPr>
          <p:cNvSpPr>
            <a:spLocks noChangeShapeType="1"/>
          </p:cNvSpPr>
          <p:nvPr/>
        </p:nvSpPr>
        <p:spPr bwMode="auto">
          <a:xfrm>
            <a:off x="5183188"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3" name="Line 53">
            <a:extLst>
              <a:ext uri="{FF2B5EF4-FFF2-40B4-BE49-F238E27FC236}">
                <a16:creationId xmlns:a16="http://schemas.microsoft.com/office/drawing/2014/main" id="{36A76B0C-8CCA-3C64-AA42-A8FE3D67BD7F}"/>
              </a:ext>
            </a:extLst>
          </p:cNvPr>
          <p:cNvSpPr>
            <a:spLocks noChangeShapeType="1"/>
          </p:cNvSpPr>
          <p:nvPr/>
        </p:nvSpPr>
        <p:spPr bwMode="auto">
          <a:xfrm>
            <a:off x="6451600"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4" name="Line 54">
            <a:extLst>
              <a:ext uri="{FF2B5EF4-FFF2-40B4-BE49-F238E27FC236}">
                <a16:creationId xmlns:a16="http://schemas.microsoft.com/office/drawing/2014/main" id="{40058894-8CDF-59B8-4156-FD32EF55629E}"/>
              </a:ext>
            </a:extLst>
          </p:cNvPr>
          <p:cNvSpPr>
            <a:spLocks noChangeShapeType="1"/>
          </p:cNvSpPr>
          <p:nvPr/>
        </p:nvSpPr>
        <p:spPr bwMode="auto">
          <a:xfrm>
            <a:off x="7720013"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5" name="Line 55">
            <a:extLst>
              <a:ext uri="{FF2B5EF4-FFF2-40B4-BE49-F238E27FC236}">
                <a16:creationId xmlns:a16="http://schemas.microsoft.com/office/drawing/2014/main" id="{6BCFC55A-5112-1DBA-6D9F-2A597BCADC28}"/>
              </a:ext>
            </a:extLst>
          </p:cNvPr>
          <p:cNvSpPr>
            <a:spLocks noChangeShapeType="1"/>
          </p:cNvSpPr>
          <p:nvPr/>
        </p:nvSpPr>
        <p:spPr bwMode="auto">
          <a:xfrm>
            <a:off x="8988425"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6" name="Line 56">
            <a:extLst>
              <a:ext uri="{FF2B5EF4-FFF2-40B4-BE49-F238E27FC236}">
                <a16:creationId xmlns:a16="http://schemas.microsoft.com/office/drawing/2014/main" id="{E3602434-D938-FEB0-9434-1175EC1E1CB9}"/>
              </a:ext>
            </a:extLst>
          </p:cNvPr>
          <p:cNvSpPr>
            <a:spLocks noChangeShapeType="1"/>
          </p:cNvSpPr>
          <p:nvPr/>
        </p:nvSpPr>
        <p:spPr bwMode="auto">
          <a:xfrm>
            <a:off x="10255250"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7" name="Line 57">
            <a:extLst>
              <a:ext uri="{FF2B5EF4-FFF2-40B4-BE49-F238E27FC236}">
                <a16:creationId xmlns:a16="http://schemas.microsoft.com/office/drawing/2014/main" id="{7E3B4690-407B-7D9D-2760-2EEF294A5457}"/>
              </a:ext>
            </a:extLst>
          </p:cNvPr>
          <p:cNvSpPr>
            <a:spLocks noChangeShapeType="1"/>
          </p:cNvSpPr>
          <p:nvPr/>
        </p:nvSpPr>
        <p:spPr bwMode="auto">
          <a:xfrm>
            <a:off x="1373188" y="3540560"/>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8" name="Line 58">
            <a:extLst>
              <a:ext uri="{FF2B5EF4-FFF2-40B4-BE49-F238E27FC236}">
                <a16:creationId xmlns:a16="http://schemas.microsoft.com/office/drawing/2014/main" id="{91311B12-DA48-E21F-56C6-3E448A5D8730}"/>
              </a:ext>
            </a:extLst>
          </p:cNvPr>
          <p:cNvSpPr>
            <a:spLocks noChangeShapeType="1"/>
          </p:cNvSpPr>
          <p:nvPr/>
        </p:nvSpPr>
        <p:spPr bwMode="auto">
          <a:xfrm>
            <a:off x="1373188" y="3988235"/>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9" name="Line 59">
            <a:extLst>
              <a:ext uri="{FF2B5EF4-FFF2-40B4-BE49-F238E27FC236}">
                <a16:creationId xmlns:a16="http://schemas.microsoft.com/office/drawing/2014/main" id="{63DC065E-7AE8-2DAF-8902-1D3F180C3D02}"/>
              </a:ext>
            </a:extLst>
          </p:cNvPr>
          <p:cNvSpPr>
            <a:spLocks noChangeShapeType="1"/>
          </p:cNvSpPr>
          <p:nvPr/>
        </p:nvSpPr>
        <p:spPr bwMode="auto">
          <a:xfrm>
            <a:off x="1373188" y="4435910"/>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0" name="Line 60">
            <a:extLst>
              <a:ext uri="{FF2B5EF4-FFF2-40B4-BE49-F238E27FC236}">
                <a16:creationId xmlns:a16="http://schemas.microsoft.com/office/drawing/2014/main" id="{9DA8F4CE-CE17-AFF2-9C4E-731388BBE36F}"/>
              </a:ext>
            </a:extLst>
          </p:cNvPr>
          <p:cNvSpPr>
            <a:spLocks noChangeShapeType="1"/>
          </p:cNvSpPr>
          <p:nvPr/>
        </p:nvSpPr>
        <p:spPr bwMode="auto">
          <a:xfrm>
            <a:off x="1373188" y="4883585"/>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1" name="Line 61">
            <a:extLst>
              <a:ext uri="{FF2B5EF4-FFF2-40B4-BE49-F238E27FC236}">
                <a16:creationId xmlns:a16="http://schemas.microsoft.com/office/drawing/2014/main" id="{66F2C429-2891-752A-143E-38ED19ECA964}"/>
              </a:ext>
            </a:extLst>
          </p:cNvPr>
          <p:cNvSpPr>
            <a:spLocks noChangeShapeType="1"/>
          </p:cNvSpPr>
          <p:nvPr/>
        </p:nvSpPr>
        <p:spPr bwMode="auto">
          <a:xfrm>
            <a:off x="1373188" y="5331260"/>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2" name="Line 62">
            <a:extLst>
              <a:ext uri="{FF2B5EF4-FFF2-40B4-BE49-F238E27FC236}">
                <a16:creationId xmlns:a16="http://schemas.microsoft.com/office/drawing/2014/main" id="{276B5FAD-6967-0403-20DE-BDF57CC7DA83}"/>
              </a:ext>
            </a:extLst>
          </p:cNvPr>
          <p:cNvSpPr>
            <a:spLocks noChangeShapeType="1"/>
          </p:cNvSpPr>
          <p:nvPr/>
        </p:nvSpPr>
        <p:spPr bwMode="auto">
          <a:xfrm>
            <a:off x="1373188" y="5780523"/>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3" name="Line 63">
            <a:extLst>
              <a:ext uri="{FF2B5EF4-FFF2-40B4-BE49-F238E27FC236}">
                <a16:creationId xmlns:a16="http://schemas.microsoft.com/office/drawing/2014/main" id="{803522C9-0FCA-92D7-A253-EFC25BCC3232}"/>
              </a:ext>
            </a:extLst>
          </p:cNvPr>
          <p:cNvSpPr>
            <a:spLocks noChangeShapeType="1"/>
          </p:cNvSpPr>
          <p:nvPr/>
        </p:nvSpPr>
        <p:spPr bwMode="auto">
          <a:xfrm>
            <a:off x="1379538"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4" name="Line 64">
            <a:extLst>
              <a:ext uri="{FF2B5EF4-FFF2-40B4-BE49-F238E27FC236}">
                <a16:creationId xmlns:a16="http://schemas.microsoft.com/office/drawing/2014/main" id="{4C41027F-2EB1-47B1-E41A-879098E92036}"/>
              </a:ext>
            </a:extLst>
          </p:cNvPr>
          <p:cNvSpPr>
            <a:spLocks noChangeShapeType="1"/>
          </p:cNvSpPr>
          <p:nvPr/>
        </p:nvSpPr>
        <p:spPr bwMode="auto">
          <a:xfrm>
            <a:off x="11523663"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5" name="Line 65">
            <a:extLst>
              <a:ext uri="{FF2B5EF4-FFF2-40B4-BE49-F238E27FC236}">
                <a16:creationId xmlns:a16="http://schemas.microsoft.com/office/drawing/2014/main" id="{66C575AB-7369-C828-1CB5-32F2BD94C96B}"/>
              </a:ext>
            </a:extLst>
          </p:cNvPr>
          <p:cNvSpPr>
            <a:spLocks noChangeShapeType="1"/>
          </p:cNvSpPr>
          <p:nvPr/>
        </p:nvSpPr>
        <p:spPr bwMode="auto">
          <a:xfrm>
            <a:off x="1373188" y="3086535"/>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6" name="Line 66">
            <a:extLst>
              <a:ext uri="{FF2B5EF4-FFF2-40B4-BE49-F238E27FC236}">
                <a16:creationId xmlns:a16="http://schemas.microsoft.com/office/drawing/2014/main" id="{092A7341-63FE-477D-F013-61CF5E4F8E34}"/>
              </a:ext>
            </a:extLst>
          </p:cNvPr>
          <p:cNvSpPr>
            <a:spLocks noChangeShapeType="1"/>
          </p:cNvSpPr>
          <p:nvPr/>
        </p:nvSpPr>
        <p:spPr bwMode="auto">
          <a:xfrm>
            <a:off x="1373188" y="6228198"/>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7" name="Rectangle 67">
            <a:extLst>
              <a:ext uri="{FF2B5EF4-FFF2-40B4-BE49-F238E27FC236}">
                <a16:creationId xmlns:a16="http://schemas.microsoft.com/office/drawing/2014/main" id="{7F48B4D9-0639-5B3F-83AC-C8A86DDFBDCB}"/>
              </a:ext>
            </a:extLst>
          </p:cNvPr>
          <p:cNvSpPr>
            <a:spLocks noChangeArrowheads="1"/>
          </p:cNvSpPr>
          <p:nvPr/>
        </p:nvSpPr>
        <p:spPr bwMode="auto">
          <a:xfrm>
            <a:off x="10347325" y="3142098"/>
            <a:ext cx="2079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88" name="Rectangle 68">
            <a:extLst>
              <a:ext uri="{FF2B5EF4-FFF2-40B4-BE49-F238E27FC236}">
                <a16:creationId xmlns:a16="http://schemas.microsoft.com/office/drawing/2014/main" id="{08FEA94C-3B89-DA39-A341-BE0DC81474B8}"/>
              </a:ext>
            </a:extLst>
          </p:cNvPr>
          <p:cNvSpPr>
            <a:spLocks noChangeArrowheads="1"/>
          </p:cNvSpPr>
          <p:nvPr/>
        </p:nvSpPr>
        <p:spPr bwMode="auto">
          <a:xfrm>
            <a:off x="9080500" y="3142098"/>
            <a:ext cx="227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C</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89" name="Rectangle 69">
            <a:extLst>
              <a:ext uri="{FF2B5EF4-FFF2-40B4-BE49-F238E27FC236}">
                <a16:creationId xmlns:a16="http://schemas.microsoft.com/office/drawing/2014/main" id="{347B4C6E-A29C-9AAD-F351-24E53C6F0FF1}"/>
              </a:ext>
            </a:extLst>
          </p:cNvPr>
          <p:cNvSpPr>
            <a:spLocks noChangeArrowheads="1"/>
          </p:cNvSpPr>
          <p:nvPr/>
        </p:nvSpPr>
        <p:spPr bwMode="auto">
          <a:xfrm>
            <a:off x="7812088" y="3142098"/>
            <a:ext cx="2428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0" name="Rectangle 70">
            <a:extLst>
              <a:ext uri="{FF2B5EF4-FFF2-40B4-BE49-F238E27FC236}">
                <a16:creationId xmlns:a16="http://schemas.microsoft.com/office/drawing/2014/main" id="{E7B2C4D6-FA1F-733D-D6C9-73DC5FB9E128}"/>
              </a:ext>
            </a:extLst>
          </p:cNvPr>
          <p:cNvSpPr>
            <a:spLocks noChangeArrowheads="1"/>
          </p:cNvSpPr>
          <p:nvPr/>
        </p:nvSpPr>
        <p:spPr bwMode="auto">
          <a:xfrm>
            <a:off x="6543675" y="3142098"/>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1" name="Rectangle 71">
            <a:extLst>
              <a:ext uri="{FF2B5EF4-FFF2-40B4-BE49-F238E27FC236}">
                <a16:creationId xmlns:a16="http://schemas.microsoft.com/office/drawing/2014/main" id="{2B25E8C3-C956-EB17-2D43-36546B06CC7F}"/>
              </a:ext>
            </a:extLst>
          </p:cNvPr>
          <p:cNvSpPr>
            <a:spLocks noChangeArrowheads="1"/>
          </p:cNvSpPr>
          <p:nvPr/>
        </p:nvSpPr>
        <p:spPr bwMode="auto">
          <a:xfrm>
            <a:off x="5275263" y="3142098"/>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2" name="Rectangle 72">
            <a:extLst>
              <a:ext uri="{FF2B5EF4-FFF2-40B4-BE49-F238E27FC236}">
                <a16:creationId xmlns:a16="http://schemas.microsoft.com/office/drawing/2014/main" id="{51FFC47A-7865-A5C2-C776-DA73B6E37FB3}"/>
              </a:ext>
            </a:extLst>
          </p:cNvPr>
          <p:cNvSpPr>
            <a:spLocks noChangeArrowheads="1"/>
          </p:cNvSpPr>
          <p:nvPr/>
        </p:nvSpPr>
        <p:spPr bwMode="auto">
          <a:xfrm>
            <a:off x="4008438" y="3142098"/>
            <a:ext cx="2174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3" name="Rectangle 73">
            <a:extLst>
              <a:ext uri="{FF2B5EF4-FFF2-40B4-BE49-F238E27FC236}">
                <a16:creationId xmlns:a16="http://schemas.microsoft.com/office/drawing/2014/main" id="{4C9D376A-21FC-E03F-A05D-B5CAA817E189}"/>
              </a:ext>
            </a:extLst>
          </p:cNvPr>
          <p:cNvSpPr>
            <a:spLocks noChangeArrowheads="1"/>
          </p:cNvSpPr>
          <p:nvPr/>
        </p:nvSpPr>
        <p:spPr bwMode="auto">
          <a:xfrm>
            <a:off x="2740025" y="3142098"/>
            <a:ext cx="102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l-GR" dirty="0"/>
              <a:t>ε</a:t>
            </a:r>
            <a:endParaRPr lang="en-GB" dirty="0"/>
          </a:p>
        </p:txBody>
      </p:sp>
      <p:sp>
        <p:nvSpPr>
          <p:cNvPr id="394" name="Rectangle 74">
            <a:extLst>
              <a:ext uri="{FF2B5EF4-FFF2-40B4-BE49-F238E27FC236}">
                <a16:creationId xmlns:a16="http://schemas.microsoft.com/office/drawing/2014/main" id="{59A3DC62-92A0-2F9E-52E9-048918058E9B}"/>
              </a:ext>
            </a:extLst>
          </p:cNvPr>
          <p:cNvSpPr>
            <a:spLocks noChangeArrowheads="1"/>
          </p:cNvSpPr>
          <p:nvPr/>
        </p:nvSpPr>
        <p:spPr bwMode="auto">
          <a:xfrm>
            <a:off x="10347325" y="3589773"/>
            <a:ext cx="3635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5" name="Rectangle 75">
            <a:extLst>
              <a:ext uri="{FF2B5EF4-FFF2-40B4-BE49-F238E27FC236}">
                <a16:creationId xmlns:a16="http://schemas.microsoft.com/office/drawing/2014/main" id="{34BCB699-EF96-828A-1F4E-7E8006377438}"/>
              </a:ext>
            </a:extLst>
          </p:cNvPr>
          <p:cNvSpPr>
            <a:spLocks noChangeArrowheads="1"/>
          </p:cNvSpPr>
          <p:nvPr/>
        </p:nvSpPr>
        <p:spPr bwMode="auto">
          <a:xfrm>
            <a:off x="9080500" y="3589773"/>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6" name="Rectangle 76">
            <a:extLst>
              <a:ext uri="{FF2B5EF4-FFF2-40B4-BE49-F238E27FC236}">
                <a16:creationId xmlns:a16="http://schemas.microsoft.com/office/drawing/2014/main" id="{0A4B0DB0-F4C5-8457-762D-C52DD192824B}"/>
              </a:ext>
            </a:extLst>
          </p:cNvPr>
          <p:cNvSpPr>
            <a:spLocks noChangeArrowheads="1"/>
          </p:cNvSpPr>
          <p:nvPr/>
        </p:nvSpPr>
        <p:spPr bwMode="auto">
          <a:xfrm>
            <a:off x="7812088" y="35897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7" name="Rectangle 77">
            <a:extLst>
              <a:ext uri="{FF2B5EF4-FFF2-40B4-BE49-F238E27FC236}">
                <a16:creationId xmlns:a16="http://schemas.microsoft.com/office/drawing/2014/main" id="{B5D1CF74-ADB5-06BF-9494-A17A96D724B4}"/>
              </a:ext>
            </a:extLst>
          </p:cNvPr>
          <p:cNvSpPr>
            <a:spLocks noChangeArrowheads="1"/>
          </p:cNvSpPr>
          <p:nvPr/>
        </p:nvSpPr>
        <p:spPr bwMode="auto">
          <a:xfrm>
            <a:off x="6543675" y="35897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8" name="Rectangle 78">
            <a:extLst>
              <a:ext uri="{FF2B5EF4-FFF2-40B4-BE49-F238E27FC236}">
                <a16:creationId xmlns:a16="http://schemas.microsoft.com/office/drawing/2014/main" id="{5A5A01EC-1D0A-EF9B-BA98-39BD29212079}"/>
              </a:ext>
            </a:extLst>
          </p:cNvPr>
          <p:cNvSpPr>
            <a:spLocks noChangeArrowheads="1"/>
          </p:cNvSpPr>
          <p:nvPr/>
        </p:nvSpPr>
        <p:spPr bwMode="auto">
          <a:xfrm>
            <a:off x="5275263" y="35897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9" name="Rectangle 79">
            <a:extLst>
              <a:ext uri="{FF2B5EF4-FFF2-40B4-BE49-F238E27FC236}">
                <a16:creationId xmlns:a16="http://schemas.microsoft.com/office/drawing/2014/main" id="{59E31C99-F34D-35AE-7717-5E31AC2ABE89}"/>
              </a:ext>
            </a:extLst>
          </p:cNvPr>
          <p:cNvSpPr>
            <a:spLocks noChangeArrowheads="1"/>
          </p:cNvSpPr>
          <p:nvPr/>
        </p:nvSpPr>
        <p:spPr bwMode="auto">
          <a:xfrm>
            <a:off x="4008437" y="3589773"/>
            <a:ext cx="10826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00" name="Rectangle 80">
            <a:extLst>
              <a:ext uri="{FF2B5EF4-FFF2-40B4-BE49-F238E27FC236}">
                <a16:creationId xmlns:a16="http://schemas.microsoft.com/office/drawing/2014/main" id="{3C5DBA1B-797F-A312-B511-A19B6BBC21ED}"/>
              </a:ext>
            </a:extLst>
          </p:cNvPr>
          <p:cNvSpPr>
            <a:spLocks noChangeArrowheads="1"/>
          </p:cNvSpPr>
          <p:nvPr/>
        </p:nvSpPr>
        <p:spPr bwMode="auto">
          <a:xfrm>
            <a:off x="2740024" y="3589773"/>
            <a:ext cx="11636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01" name="Rectangle 81">
            <a:extLst>
              <a:ext uri="{FF2B5EF4-FFF2-40B4-BE49-F238E27FC236}">
                <a16:creationId xmlns:a16="http://schemas.microsoft.com/office/drawing/2014/main" id="{BAF27CB1-AE8B-38B5-33EB-29E97427063A}"/>
              </a:ext>
            </a:extLst>
          </p:cNvPr>
          <p:cNvSpPr>
            <a:spLocks noChangeArrowheads="1"/>
          </p:cNvSpPr>
          <p:nvPr/>
        </p:nvSpPr>
        <p:spPr bwMode="auto">
          <a:xfrm>
            <a:off x="1471613" y="3589773"/>
            <a:ext cx="102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l-GR" dirty="0"/>
              <a:t>ε</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02" name="Rectangle 82">
            <a:extLst>
              <a:ext uri="{FF2B5EF4-FFF2-40B4-BE49-F238E27FC236}">
                <a16:creationId xmlns:a16="http://schemas.microsoft.com/office/drawing/2014/main" id="{2B24DACB-B828-D54E-1373-272EEFE65F10}"/>
              </a:ext>
            </a:extLst>
          </p:cNvPr>
          <p:cNvSpPr>
            <a:spLocks noChangeArrowheads="1"/>
          </p:cNvSpPr>
          <p:nvPr/>
        </p:nvSpPr>
        <p:spPr bwMode="auto">
          <a:xfrm>
            <a:off x="10347325" y="4040623"/>
            <a:ext cx="3635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03" name="Rectangle 83">
            <a:extLst>
              <a:ext uri="{FF2B5EF4-FFF2-40B4-BE49-F238E27FC236}">
                <a16:creationId xmlns:a16="http://schemas.microsoft.com/office/drawing/2014/main" id="{44A1910A-E8A6-0AAA-04F6-E48BFE59EF74}"/>
              </a:ext>
            </a:extLst>
          </p:cNvPr>
          <p:cNvSpPr>
            <a:spLocks noChangeArrowheads="1"/>
          </p:cNvSpPr>
          <p:nvPr/>
        </p:nvSpPr>
        <p:spPr bwMode="auto">
          <a:xfrm>
            <a:off x="9080500" y="4040623"/>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04" name="Rectangle 84">
            <a:extLst>
              <a:ext uri="{FF2B5EF4-FFF2-40B4-BE49-F238E27FC236}">
                <a16:creationId xmlns:a16="http://schemas.microsoft.com/office/drawing/2014/main" id="{D9FFCC45-70AF-7613-1C20-DC541B28E1A3}"/>
              </a:ext>
            </a:extLst>
          </p:cNvPr>
          <p:cNvSpPr>
            <a:spLocks noChangeArrowheads="1"/>
          </p:cNvSpPr>
          <p:nvPr/>
        </p:nvSpPr>
        <p:spPr bwMode="auto">
          <a:xfrm>
            <a:off x="7812088" y="4040623"/>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05" name="Rectangle 85">
            <a:extLst>
              <a:ext uri="{FF2B5EF4-FFF2-40B4-BE49-F238E27FC236}">
                <a16:creationId xmlns:a16="http://schemas.microsoft.com/office/drawing/2014/main" id="{3629B87B-AEF8-614B-9CC5-A28F6B57C76D}"/>
              </a:ext>
            </a:extLst>
          </p:cNvPr>
          <p:cNvSpPr>
            <a:spLocks noChangeArrowheads="1"/>
          </p:cNvSpPr>
          <p:nvPr/>
        </p:nvSpPr>
        <p:spPr bwMode="auto">
          <a:xfrm>
            <a:off x="6543675" y="4040623"/>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06" name="Rectangle 86">
            <a:extLst>
              <a:ext uri="{FF2B5EF4-FFF2-40B4-BE49-F238E27FC236}">
                <a16:creationId xmlns:a16="http://schemas.microsoft.com/office/drawing/2014/main" id="{CA14650E-6788-75BE-03B9-12CE12C7CDC2}"/>
              </a:ext>
            </a:extLst>
          </p:cNvPr>
          <p:cNvSpPr>
            <a:spLocks noChangeArrowheads="1"/>
          </p:cNvSpPr>
          <p:nvPr/>
        </p:nvSpPr>
        <p:spPr bwMode="auto">
          <a:xfrm>
            <a:off x="5275263" y="4040623"/>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07" name="Rectangle 88">
            <a:extLst>
              <a:ext uri="{FF2B5EF4-FFF2-40B4-BE49-F238E27FC236}">
                <a16:creationId xmlns:a16="http://schemas.microsoft.com/office/drawing/2014/main" id="{9D937E0D-1287-1324-E3B2-5F91D3261A1F}"/>
              </a:ext>
            </a:extLst>
          </p:cNvPr>
          <p:cNvSpPr>
            <a:spLocks noChangeArrowheads="1"/>
          </p:cNvSpPr>
          <p:nvPr/>
        </p:nvSpPr>
        <p:spPr bwMode="auto">
          <a:xfrm>
            <a:off x="2740024" y="4040623"/>
            <a:ext cx="11160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08" name="Rectangle 89">
            <a:extLst>
              <a:ext uri="{FF2B5EF4-FFF2-40B4-BE49-F238E27FC236}">
                <a16:creationId xmlns:a16="http://schemas.microsoft.com/office/drawing/2014/main" id="{04E165FB-ACA4-39AC-9BA4-B510A292DF38}"/>
              </a:ext>
            </a:extLst>
          </p:cNvPr>
          <p:cNvSpPr>
            <a:spLocks noChangeArrowheads="1"/>
          </p:cNvSpPr>
          <p:nvPr/>
        </p:nvSpPr>
        <p:spPr bwMode="auto">
          <a:xfrm>
            <a:off x="1471613" y="4040623"/>
            <a:ext cx="2174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09" name="Rectangle 90">
            <a:extLst>
              <a:ext uri="{FF2B5EF4-FFF2-40B4-BE49-F238E27FC236}">
                <a16:creationId xmlns:a16="http://schemas.microsoft.com/office/drawing/2014/main" id="{B8446D98-A6F8-DDF3-4238-4A50B8C0053D}"/>
              </a:ext>
            </a:extLst>
          </p:cNvPr>
          <p:cNvSpPr>
            <a:spLocks noChangeArrowheads="1"/>
          </p:cNvSpPr>
          <p:nvPr/>
        </p:nvSpPr>
        <p:spPr bwMode="auto">
          <a:xfrm>
            <a:off x="10347325" y="4488298"/>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0" name="Rectangle 91">
            <a:extLst>
              <a:ext uri="{FF2B5EF4-FFF2-40B4-BE49-F238E27FC236}">
                <a16:creationId xmlns:a16="http://schemas.microsoft.com/office/drawing/2014/main" id="{A0001B18-2275-C2DD-5983-D9CDC7DC3105}"/>
              </a:ext>
            </a:extLst>
          </p:cNvPr>
          <p:cNvSpPr>
            <a:spLocks noChangeArrowheads="1"/>
          </p:cNvSpPr>
          <p:nvPr/>
        </p:nvSpPr>
        <p:spPr bwMode="auto">
          <a:xfrm>
            <a:off x="9080500" y="4488298"/>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1" name="Rectangle 92">
            <a:extLst>
              <a:ext uri="{FF2B5EF4-FFF2-40B4-BE49-F238E27FC236}">
                <a16:creationId xmlns:a16="http://schemas.microsoft.com/office/drawing/2014/main" id="{CE3CAF88-D7E4-B06D-4043-F38C911986F6}"/>
              </a:ext>
            </a:extLst>
          </p:cNvPr>
          <p:cNvSpPr>
            <a:spLocks noChangeArrowheads="1"/>
          </p:cNvSpPr>
          <p:nvPr/>
        </p:nvSpPr>
        <p:spPr bwMode="auto">
          <a:xfrm>
            <a:off x="7812088" y="4488298"/>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2" name="Rectangle 93">
            <a:extLst>
              <a:ext uri="{FF2B5EF4-FFF2-40B4-BE49-F238E27FC236}">
                <a16:creationId xmlns:a16="http://schemas.microsoft.com/office/drawing/2014/main" id="{2FF44964-DB96-0FD9-C230-6504167A1473}"/>
              </a:ext>
            </a:extLst>
          </p:cNvPr>
          <p:cNvSpPr>
            <a:spLocks noChangeArrowheads="1"/>
          </p:cNvSpPr>
          <p:nvPr/>
        </p:nvSpPr>
        <p:spPr bwMode="auto">
          <a:xfrm>
            <a:off x="6543675" y="4488298"/>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3" name="Rectangle 94">
            <a:extLst>
              <a:ext uri="{FF2B5EF4-FFF2-40B4-BE49-F238E27FC236}">
                <a16:creationId xmlns:a16="http://schemas.microsoft.com/office/drawing/2014/main" id="{C9C654C2-1FF4-866F-D7AC-B24B434DEADD}"/>
              </a:ext>
            </a:extLst>
          </p:cNvPr>
          <p:cNvSpPr>
            <a:spLocks noChangeArrowheads="1"/>
          </p:cNvSpPr>
          <p:nvPr/>
        </p:nvSpPr>
        <p:spPr bwMode="auto">
          <a:xfrm>
            <a:off x="5275263" y="4488298"/>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14" name="Rectangle 95">
            <a:extLst>
              <a:ext uri="{FF2B5EF4-FFF2-40B4-BE49-F238E27FC236}">
                <a16:creationId xmlns:a16="http://schemas.microsoft.com/office/drawing/2014/main" id="{7B99CC7B-CFDD-B9F2-D554-772A0C8A8D54}"/>
              </a:ext>
            </a:extLst>
          </p:cNvPr>
          <p:cNvSpPr>
            <a:spLocks noChangeArrowheads="1"/>
          </p:cNvSpPr>
          <p:nvPr/>
        </p:nvSpPr>
        <p:spPr bwMode="auto">
          <a:xfrm>
            <a:off x="4008438" y="4488298"/>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15" name="Rectangle 96">
            <a:extLst>
              <a:ext uri="{FF2B5EF4-FFF2-40B4-BE49-F238E27FC236}">
                <a16:creationId xmlns:a16="http://schemas.microsoft.com/office/drawing/2014/main" id="{1F533328-0323-3A1C-2451-C934D89BCA14}"/>
              </a:ext>
            </a:extLst>
          </p:cNvPr>
          <p:cNvSpPr>
            <a:spLocks noChangeArrowheads="1"/>
          </p:cNvSpPr>
          <p:nvPr/>
        </p:nvSpPr>
        <p:spPr bwMode="auto">
          <a:xfrm>
            <a:off x="2740025" y="4488298"/>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6" name="Rectangle 97">
            <a:extLst>
              <a:ext uri="{FF2B5EF4-FFF2-40B4-BE49-F238E27FC236}">
                <a16:creationId xmlns:a16="http://schemas.microsoft.com/office/drawing/2014/main" id="{8F5E52B3-B8B4-800A-E580-E749B64D2FBF}"/>
              </a:ext>
            </a:extLst>
          </p:cNvPr>
          <p:cNvSpPr>
            <a:spLocks noChangeArrowheads="1"/>
          </p:cNvSpPr>
          <p:nvPr/>
        </p:nvSpPr>
        <p:spPr bwMode="auto">
          <a:xfrm>
            <a:off x="1471613" y="4488298"/>
            <a:ext cx="244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7" name="Rectangle 98">
            <a:extLst>
              <a:ext uri="{FF2B5EF4-FFF2-40B4-BE49-F238E27FC236}">
                <a16:creationId xmlns:a16="http://schemas.microsoft.com/office/drawing/2014/main" id="{F9DA3817-EBE6-86A7-B9ED-3351487FE6CD}"/>
              </a:ext>
            </a:extLst>
          </p:cNvPr>
          <p:cNvSpPr>
            <a:spLocks noChangeArrowheads="1"/>
          </p:cNvSpPr>
          <p:nvPr/>
        </p:nvSpPr>
        <p:spPr bwMode="auto">
          <a:xfrm>
            <a:off x="10347325" y="49359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8" name="Rectangle 99">
            <a:extLst>
              <a:ext uri="{FF2B5EF4-FFF2-40B4-BE49-F238E27FC236}">
                <a16:creationId xmlns:a16="http://schemas.microsoft.com/office/drawing/2014/main" id="{510A7730-A120-1C81-FE52-97D35525025D}"/>
              </a:ext>
            </a:extLst>
          </p:cNvPr>
          <p:cNvSpPr>
            <a:spLocks noChangeArrowheads="1"/>
          </p:cNvSpPr>
          <p:nvPr/>
        </p:nvSpPr>
        <p:spPr bwMode="auto">
          <a:xfrm>
            <a:off x="9080500" y="49359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9" name="Rectangle 100">
            <a:extLst>
              <a:ext uri="{FF2B5EF4-FFF2-40B4-BE49-F238E27FC236}">
                <a16:creationId xmlns:a16="http://schemas.microsoft.com/office/drawing/2014/main" id="{94805E9D-3FE8-9EAB-360C-B7C65CB82B34}"/>
              </a:ext>
            </a:extLst>
          </p:cNvPr>
          <p:cNvSpPr>
            <a:spLocks noChangeArrowheads="1"/>
          </p:cNvSpPr>
          <p:nvPr/>
        </p:nvSpPr>
        <p:spPr bwMode="auto">
          <a:xfrm>
            <a:off x="7812088" y="49359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20" name="Rectangle 101">
            <a:extLst>
              <a:ext uri="{FF2B5EF4-FFF2-40B4-BE49-F238E27FC236}">
                <a16:creationId xmlns:a16="http://schemas.microsoft.com/office/drawing/2014/main" id="{A57A60D9-9435-8A07-0DE7-14672C8D50FD}"/>
              </a:ext>
            </a:extLst>
          </p:cNvPr>
          <p:cNvSpPr>
            <a:spLocks noChangeArrowheads="1"/>
          </p:cNvSpPr>
          <p:nvPr/>
        </p:nvSpPr>
        <p:spPr bwMode="auto">
          <a:xfrm>
            <a:off x="6543675" y="49359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21" name="Rectangle 102">
            <a:extLst>
              <a:ext uri="{FF2B5EF4-FFF2-40B4-BE49-F238E27FC236}">
                <a16:creationId xmlns:a16="http://schemas.microsoft.com/office/drawing/2014/main" id="{E75B5601-2E1C-31CA-5A84-4F4CC966C09F}"/>
              </a:ext>
            </a:extLst>
          </p:cNvPr>
          <p:cNvSpPr>
            <a:spLocks noChangeArrowheads="1"/>
          </p:cNvSpPr>
          <p:nvPr/>
        </p:nvSpPr>
        <p:spPr bwMode="auto">
          <a:xfrm>
            <a:off x="5275263" y="49359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22" name="Rectangle 103">
            <a:extLst>
              <a:ext uri="{FF2B5EF4-FFF2-40B4-BE49-F238E27FC236}">
                <a16:creationId xmlns:a16="http://schemas.microsoft.com/office/drawing/2014/main" id="{DF6AED1C-2B70-E3E2-555C-CC5EB753565D}"/>
              </a:ext>
            </a:extLst>
          </p:cNvPr>
          <p:cNvSpPr>
            <a:spLocks noChangeArrowheads="1"/>
          </p:cNvSpPr>
          <p:nvPr/>
        </p:nvSpPr>
        <p:spPr bwMode="auto">
          <a:xfrm>
            <a:off x="4008438" y="49359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23" name="Rectangle 104">
            <a:extLst>
              <a:ext uri="{FF2B5EF4-FFF2-40B4-BE49-F238E27FC236}">
                <a16:creationId xmlns:a16="http://schemas.microsoft.com/office/drawing/2014/main" id="{97CCA781-2A7B-07C5-3F7C-5ECD1450EACB}"/>
              </a:ext>
            </a:extLst>
          </p:cNvPr>
          <p:cNvSpPr>
            <a:spLocks noChangeArrowheads="1"/>
          </p:cNvSpPr>
          <p:nvPr/>
        </p:nvSpPr>
        <p:spPr bwMode="auto">
          <a:xfrm>
            <a:off x="2740025" y="49359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24" name="Rectangle 105">
            <a:extLst>
              <a:ext uri="{FF2B5EF4-FFF2-40B4-BE49-F238E27FC236}">
                <a16:creationId xmlns:a16="http://schemas.microsoft.com/office/drawing/2014/main" id="{B5F11EB0-BFE2-4025-8168-6612CD8ADFD4}"/>
              </a:ext>
            </a:extLst>
          </p:cNvPr>
          <p:cNvSpPr>
            <a:spLocks noChangeArrowheads="1"/>
          </p:cNvSpPr>
          <p:nvPr/>
        </p:nvSpPr>
        <p:spPr bwMode="auto">
          <a:xfrm>
            <a:off x="1471613" y="4935973"/>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25" name="Rectangle 106">
            <a:extLst>
              <a:ext uri="{FF2B5EF4-FFF2-40B4-BE49-F238E27FC236}">
                <a16:creationId xmlns:a16="http://schemas.microsoft.com/office/drawing/2014/main" id="{B6DB1FF1-29A2-1BF5-1967-E33D5E4F5747}"/>
              </a:ext>
            </a:extLst>
          </p:cNvPr>
          <p:cNvSpPr>
            <a:spLocks noChangeArrowheads="1"/>
          </p:cNvSpPr>
          <p:nvPr/>
        </p:nvSpPr>
        <p:spPr bwMode="auto">
          <a:xfrm>
            <a:off x="10347325" y="5383648"/>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26" name="Rectangle 107">
            <a:extLst>
              <a:ext uri="{FF2B5EF4-FFF2-40B4-BE49-F238E27FC236}">
                <a16:creationId xmlns:a16="http://schemas.microsoft.com/office/drawing/2014/main" id="{95E75524-8310-5D77-7B65-847FE6641586}"/>
              </a:ext>
            </a:extLst>
          </p:cNvPr>
          <p:cNvSpPr>
            <a:spLocks noChangeArrowheads="1"/>
          </p:cNvSpPr>
          <p:nvPr/>
        </p:nvSpPr>
        <p:spPr bwMode="auto">
          <a:xfrm>
            <a:off x="9080500" y="5383648"/>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27" name="Rectangle 108">
            <a:extLst>
              <a:ext uri="{FF2B5EF4-FFF2-40B4-BE49-F238E27FC236}">
                <a16:creationId xmlns:a16="http://schemas.microsoft.com/office/drawing/2014/main" id="{31A389E2-F9D8-EE58-DFBE-C4F0AAE6D21F}"/>
              </a:ext>
            </a:extLst>
          </p:cNvPr>
          <p:cNvSpPr>
            <a:spLocks noChangeArrowheads="1"/>
          </p:cNvSpPr>
          <p:nvPr/>
        </p:nvSpPr>
        <p:spPr bwMode="auto">
          <a:xfrm>
            <a:off x="7812088" y="5383648"/>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28" name="Rectangle 109">
            <a:extLst>
              <a:ext uri="{FF2B5EF4-FFF2-40B4-BE49-F238E27FC236}">
                <a16:creationId xmlns:a16="http://schemas.microsoft.com/office/drawing/2014/main" id="{27269CC9-8D9F-F414-21E5-5F7495741A23}"/>
              </a:ext>
            </a:extLst>
          </p:cNvPr>
          <p:cNvSpPr>
            <a:spLocks noChangeArrowheads="1"/>
          </p:cNvSpPr>
          <p:nvPr/>
        </p:nvSpPr>
        <p:spPr bwMode="auto">
          <a:xfrm>
            <a:off x="6543675" y="5383648"/>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29" name="Rectangle 110">
            <a:extLst>
              <a:ext uri="{FF2B5EF4-FFF2-40B4-BE49-F238E27FC236}">
                <a16:creationId xmlns:a16="http://schemas.microsoft.com/office/drawing/2014/main" id="{6618D775-E2B7-9234-E65E-EC6889525ACE}"/>
              </a:ext>
            </a:extLst>
          </p:cNvPr>
          <p:cNvSpPr>
            <a:spLocks noChangeArrowheads="1"/>
          </p:cNvSpPr>
          <p:nvPr/>
        </p:nvSpPr>
        <p:spPr bwMode="auto">
          <a:xfrm>
            <a:off x="5275263" y="5383648"/>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30" name="Rectangle 111">
            <a:extLst>
              <a:ext uri="{FF2B5EF4-FFF2-40B4-BE49-F238E27FC236}">
                <a16:creationId xmlns:a16="http://schemas.microsoft.com/office/drawing/2014/main" id="{C61D8672-FB2D-35F3-0205-6D499A662607}"/>
              </a:ext>
            </a:extLst>
          </p:cNvPr>
          <p:cNvSpPr>
            <a:spLocks noChangeArrowheads="1"/>
          </p:cNvSpPr>
          <p:nvPr/>
        </p:nvSpPr>
        <p:spPr bwMode="auto">
          <a:xfrm>
            <a:off x="4008438" y="5383648"/>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31" name="Rectangle 112">
            <a:extLst>
              <a:ext uri="{FF2B5EF4-FFF2-40B4-BE49-F238E27FC236}">
                <a16:creationId xmlns:a16="http://schemas.microsoft.com/office/drawing/2014/main" id="{36A4D353-705A-7472-AC1E-043FBA735679}"/>
              </a:ext>
            </a:extLst>
          </p:cNvPr>
          <p:cNvSpPr>
            <a:spLocks noChangeArrowheads="1"/>
          </p:cNvSpPr>
          <p:nvPr/>
        </p:nvSpPr>
        <p:spPr bwMode="auto">
          <a:xfrm>
            <a:off x="2740025" y="5383648"/>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32" name="Rectangle 113">
            <a:extLst>
              <a:ext uri="{FF2B5EF4-FFF2-40B4-BE49-F238E27FC236}">
                <a16:creationId xmlns:a16="http://schemas.microsoft.com/office/drawing/2014/main" id="{C4ED6059-2BCB-A2B9-DB9A-161CD7801E46}"/>
              </a:ext>
            </a:extLst>
          </p:cNvPr>
          <p:cNvSpPr>
            <a:spLocks noChangeArrowheads="1"/>
          </p:cNvSpPr>
          <p:nvPr/>
        </p:nvSpPr>
        <p:spPr bwMode="auto">
          <a:xfrm>
            <a:off x="1471613" y="5383648"/>
            <a:ext cx="227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C</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33" name="Rectangle 114">
            <a:extLst>
              <a:ext uri="{FF2B5EF4-FFF2-40B4-BE49-F238E27FC236}">
                <a16:creationId xmlns:a16="http://schemas.microsoft.com/office/drawing/2014/main" id="{358B432B-AE97-2660-49D9-7BCF6057A045}"/>
              </a:ext>
            </a:extLst>
          </p:cNvPr>
          <p:cNvSpPr>
            <a:spLocks noChangeArrowheads="1"/>
          </p:cNvSpPr>
          <p:nvPr/>
        </p:nvSpPr>
        <p:spPr bwMode="auto">
          <a:xfrm>
            <a:off x="10347325" y="5831323"/>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34" name="Rectangle 115">
            <a:extLst>
              <a:ext uri="{FF2B5EF4-FFF2-40B4-BE49-F238E27FC236}">
                <a16:creationId xmlns:a16="http://schemas.microsoft.com/office/drawing/2014/main" id="{33CFA8C4-717F-6DB7-5DAF-75666FB90FA3}"/>
              </a:ext>
            </a:extLst>
          </p:cNvPr>
          <p:cNvSpPr>
            <a:spLocks noChangeArrowheads="1"/>
          </p:cNvSpPr>
          <p:nvPr/>
        </p:nvSpPr>
        <p:spPr bwMode="auto">
          <a:xfrm>
            <a:off x="9080500" y="5831323"/>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35" name="Rectangle 116">
            <a:extLst>
              <a:ext uri="{FF2B5EF4-FFF2-40B4-BE49-F238E27FC236}">
                <a16:creationId xmlns:a16="http://schemas.microsoft.com/office/drawing/2014/main" id="{F68AEA86-1795-31C4-086A-264BE09626DA}"/>
              </a:ext>
            </a:extLst>
          </p:cNvPr>
          <p:cNvSpPr>
            <a:spLocks noChangeArrowheads="1"/>
          </p:cNvSpPr>
          <p:nvPr/>
        </p:nvSpPr>
        <p:spPr bwMode="auto">
          <a:xfrm>
            <a:off x="7812088" y="5831323"/>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36" name="Rectangle 117">
            <a:extLst>
              <a:ext uri="{FF2B5EF4-FFF2-40B4-BE49-F238E27FC236}">
                <a16:creationId xmlns:a16="http://schemas.microsoft.com/office/drawing/2014/main" id="{80AC6744-7C40-F449-7895-D9A6EBBF9BCD}"/>
              </a:ext>
            </a:extLst>
          </p:cNvPr>
          <p:cNvSpPr>
            <a:spLocks noChangeArrowheads="1"/>
          </p:cNvSpPr>
          <p:nvPr/>
        </p:nvSpPr>
        <p:spPr bwMode="auto">
          <a:xfrm>
            <a:off x="6543675" y="5831323"/>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chemeClr val="tx1"/>
                </a:solidFill>
                <a:effectLst/>
                <a:latin typeface="Arial" panose="020B0604020202020204" pitchFamily="34" charset="0"/>
              </a:rPr>
              <a:t>4</a:t>
            </a:r>
          </a:p>
        </p:txBody>
      </p:sp>
      <p:sp>
        <p:nvSpPr>
          <p:cNvPr id="437" name="Rectangle 118">
            <a:extLst>
              <a:ext uri="{FF2B5EF4-FFF2-40B4-BE49-F238E27FC236}">
                <a16:creationId xmlns:a16="http://schemas.microsoft.com/office/drawing/2014/main" id="{0997F1C2-AB23-7154-E9A7-2EC46CF3518D}"/>
              </a:ext>
            </a:extLst>
          </p:cNvPr>
          <p:cNvSpPr>
            <a:spLocks noChangeArrowheads="1"/>
          </p:cNvSpPr>
          <p:nvPr/>
        </p:nvSpPr>
        <p:spPr bwMode="auto">
          <a:xfrm>
            <a:off x="5275263" y="583132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38" name="Rectangle 119">
            <a:extLst>
              <a:ext uri="{FF2B5EF4-FFF2-40B4-BE49-F238E27FC236}">
                <a16:creationId xmlns:a16="http://schemas.microsoft.com/office/drawing/2014/main" id="{800D14D1-2F74-C202-9133-4C766A85C9DD}"/>
              </a:ext>
            </a:extLst>
          </p:cNvPr>
          <p:cNvSpPr>
            <a:spLocks noChangeArrowheads="1"/>
          </p:cNvSpPr>
          <p:nvPr/>
        </p:nvSpPr>
        <p:spPr bwMode="auto">
          <a:xfrm>
            <a:off x="4008438" y="583132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8</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39" name="Rectangle 120">
            <a:extLst>
              <a:ext uri="{FF2B5EF4-FFF2-40B4-BE49-F238E27FC236}">
                <a16:creationId xmlns:a16="http://schemas.microsoft.com/office/drawing/2014/main" id="{AB49FD06-F057-8E18-0D17-B8C8EB84C2B6}"/>
              </a:ext>
            </a:extLst>
          </p:cNvPr>
          <p:cNvSpPr>
            <a:spLocks noChangeArrowheads="1"/>
          </p:cNvSpPr>
          <p:nvPr/>
        </p:nvSpPr>
        <p:spPr bwMode="auto">
          <a:xfrm>
            <a:off x="2740025" y="5831323"/>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40" name="Rectangle 121">
            <a:extLst>
              <a:ext uri="{FF2B5EF4-FFF2-40B4-BE49-F238E27FC236}">
                <a16:creationId xmlns:a16="http://schemas.microsoft.com/office/drawing/2014/main" id="{6B31CCDD-D993-2F09-292F-5E8BFCDFD0E3}"/>
              </a:ext>
            </a:extLst>
          </p:cNvPr>
          <p:cNvSpPr>
            <a:spLocks noChangeArrowheads="1"/>
          </p:cNvSpPr>
          <p:nvPr/>
        </p:nvSpPr>
        <p:spPr bwMode="auto">
          <a:xfrm>
            <a:off x="1471613" y="5831323"/>
            <a:ext cx="2174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41" name="Rectangle 94">
            <a:extLst>
              <a:ext uri="{FF2B5EF4-FFF2-40B4-BE49-F238E27FC236}">
                <a16:creationId xmlns:a16="http://schemas.microsoft.com/office/drawing/2014/main" id="{B7DE0E26-E899-0935-7DF4-F5E4AB35486C}"/>
              </a:ext>
            </a:extLst>
          </p:cNvPr>
          <p:cNvSpPr>
            <a:spLocks noChangeArrowheads="1"/>
          </p:cNvSpPr>
          <p:nvPr/>
        </p:nvSpPr>
        <p:spPr bwMode="auto">
          <a:xfrm>
            <a:off x="4020175" y="4029510"/>
            <a:ext cx="9985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cxnSp>
        <p:nvCxnSpPr>
          <p:cNvPr id="442" name="Connettore 2 441">
            <a:extLst>
              <a:ext uri="{FF2B5EF4-FFF2-40B4-BE49-F238E27FC236}">
                <a16:creationId xmlns:a16="http://schemas.microsoft.com/office/drawing/2014/main" id="{B2EBF011-0B36-FCCA-8201-2BFA2BA73D62}"/>
              </a:ext>
            </a:extLst>
          </p:cNvPr>
          <p:cNvCxnSpPr>
            <a:cxnSpLocks/>
          </p:cNvCxnSpPr>
          <p:nvPr/>
        </p:nvCxnSpPr>
        <p:spPr>
          <a:xfrm flipH="1">
            <a:off x="6156421" y="480904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3" name="Connettore 2 442">
            <a:extLst>
              <a:ext uri="{FF2B5EF4-FFF2-40B4-BE49-F238E27FC236}">
                <a16:creationId xmlns:a16="http://schemas.microsoft.com/office/drawing/2014/main" id="{6D4AB0E0-97B4-E1A9-9A6B-A964339718A5}"/>
              </a:ext>
            </a:extLst>
          </p:cNvPr>
          <p:cNvCxnSpPr>
            <a:cxnSpLocks/>
          </p:cNvCxnSpPr>
          <p:nvPr/>
        </p:nvCxnSpPr>
        <p:spPr>
          <a:xfrm flipH="1">
            <a:off x="4803776" y="4317622"/>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4" name="Connettore 2 443">
            <a:extLst>
              <a:ext uri="{FF2B5EF4-FFF2-40B4-BE49-F238E27FC236}">
                <a16:creationId xmlns:a16="http://schemas.microsoft.com/office/drawing/2014/main" id="{9C0F58FE-B2B1-CBAB-7A5E-0FE499A24402}"/>
              </a:ext>
            </a:extLst>
          </p:cNvPr>
          <p:cNvCxnSpPr>
            <a:cxnSpLocks/>
          </p:cNvCxnSpPr>
          <p:nvPr/>
        </p:nvCxnSpPr>
        <p:spPr>
          <a:xfrm flipH="1">
            <a:off x="6072188" y="4317622"/>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5" name="Connettore 2 444">
            <a:extLst>
              <a:ext uri="{FF2B5EF4-FFF2-40B4-BE49-F238E27FC236}">
                <a16:creationId xmlns:a16="http://schemas.microsoft.com/office/drawing/2014/main" id="{E343E4F4-D26E-322D-4CC5-E4C3DA75FCC0}"/>
              </a:ext>
            </a:extLst>
          </p:cNvPr>
          <p:cNvCxnSpPr>
            <a:cxnSpLocks/>
          </p:cNvCxnSpPr>
          <p:nvPr/>
        </p:nvCxnSpPr>
        <p:spPr>
          <a:xfrm flipH="1">
            <a:off x="7484269" y="4317622"/>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6" name="Connettore 2 445">
            <a:extLst>
              <a:ext uri="{FF2B5EF4-FFF2-40B4-BE49-F238E27FC236}">
                <a16:creationId xmlns:a16="http://schemas.microsoft.com/office/drawing/2014/main" id="{6FB7942E-DF4E-8074-D441-8F1D669E7385}"/>
              </a:ext>
            </a:extLst>
          </p:cNvPr>
          <p:cNvCxnSpPr>
            <a:cxnSpLocks/>
          </p:cNvCxnSpPr>
          <p:nvPr/>
        </p:nvCxnSpPr>
        <p:spPr>
          <a:xfrm flipH="1">
            <a:off x="8732308" y="4317622"/>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7" name="Connettore 2 446">
            <a:extLst>
              <a:ext uri="{FF2B5EF4-FFF2-40B4-BE49-F238E27FC236}">
                <a16:creationId xmlns:a16="http://schemas.microsoft.com/office/drawing/2014/main" id="{E55A5DFB-1085-B89B-12C3-9DACEB8BC874}"/>
              </a:ext>
            </a:extLst>
          </p:cNvPr>
          <p:cNvCxnSpPr>
            <a:cxnSpLocks/>
          </p:cNvCxnSpPr>
          <p:nvPr/>
        </p:nvCxnSpPr>
        <p:spPr>
          <a:xfrm flipH="1">
            <a:off x="10019506" y="4317622"/>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8" name="Connettore 2 447">
            <a:extLst>
              <a:ext uri="{FF2B5EF4-FFF2-40B4-BE49-F238E27FC236}">
                <a16:creationId xmlns:a16="http://schemas.microsoft.com/office/drawing/2014/main" id="{2D2D6655-2AE0-71A3-A89E-46D32547DDE6}"/>
              </a:ext>
            </a:extLst>
          </p:cNvPr>
          <p:cNvCxnSpPr>
            <a:cxnSpLocks/>
          </p:cNvCxnSpPr>
          <p:nvPr/>
        </p:nvCxnSpPr>
        <p:spPr>
          <a:xfrm flipH="1">
            <a:off x="4803776" y="384862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9" name="Connettore 2 448">
            <a:extLst>
              <a:ext uri="{FF2B5EF4-FFF2-40B4-BE49-F238E27FC236}">
                <a16:creationId xmlns:a16="http://schemas.microsoft.com/office/drawing/2014/main" id="{BD981B0F-0BB4-5047-CB78-E19C67C2717D}"/>
              </a:ext>
            </a:extLst>
          </p:cNvPr>
          <p:cNvCxnSpPr>
            <a:cxnSpLocks/>
          </p:cNvCxnSpPr>
          <p:nvPr/>
        </p:nvCxnSpPr>
        <p:spPr>
          <a:xfrm flipH="1">
            <a:off x="6076950" y="384862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0" name="Connettore 2 449">
            <a:extLst>
              <a:ext uri="{FF2B5EF4-FFF2-40B4-BE49-F238E27FC236}">
                <a16:creationId xmlns:a16="http://schemas.microsoft.com/office/drawing/2014/main" id="{1BF6342D-AD25-3FD5-5EA6-7C085D11A09E}"/>
              </a:ext>
            </a:extLst>
          </p:cNvPr>
          <p:cNvCxnSpPr>
            <a:cxnSpLocks/>
          </p:cNvCxnSpPr>
          <p:nvPr/>
        </p:nvCxnSpPr>
        <p:spPr>
          <a:xfrm flipH="1">
            <a:off x="7484269" y="384862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1" name="Connettore 2 450">
            <a:extLst>
              <a:ext uri="{FF2B5EF4-FFF2-40B4-BE49-F238E27FC236}">
                <a16:creationId xmlns:a16="http://schemas.microsoft.com/office/drawing/2014/main" id="{9EC692E3-3697-2159-4243-2B7E25AD53CF}"/>
              </a:ext>
            </a:extLst>
          </p:cNvPr>
          <p:cNvCxnSpPr>
            <a:cxnSpLocks/>
          </p:cNvCxnSpPr>
          <p:nvPr/>
        </p:nvCxnSpPr>
        <p:spPr>
          <a:xfrm flipH="1">
            <a:off x="8752681" y="384862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2" name="Connettore 2 451">
            <a:extLst>
              <a:ext uri="{FF2B5EF4-FFF2-40B4-BE49-F238E27FC236}">
                <a16:creationId xmlns:a16="http://schemas.microsoft.com/office/drawing/2014/main" id="{0EF8B63B-2D0E-6944-2DDF-800636B7F3CB}"/>
              </a:ext>
            </a:extLst>
          </p:cNvPr>
          <p:cNvCxnSpPr>
            <a:cxnSpLocks/>
          </p:cNvCxnSpPr>
          <p:nvPr/>
        </p:nvCxnSpPr>
        <p:spPr>
          <a:xfrm flipH="1">
            <a:off x="10019506" y="384862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3" name="Connettore 2 452">
            <a:extLst>
              <a:ext uri="{FF2B5EF4-FFF2-40B4-BE49-F238E27FC236}">
                <a16:creationId xmlns:a16="http://schemas.microsoft.com/office/drawing/2014/main" id="{7416F52E-5738-0637-7149-8211CD696943}"/>
              </a:ext>
            </a:extLst>
          </p:cNvPr>
          <p:cNvCxnSpPr>
            <a:cxnSpLocks/>
          </p:cNvCxnSpPr>
          <p:nvPr/>
        </p:nvCxnSpPr>
        <p:spPr>
          <a:xfrm flipH="1">
            <a:off x="3536950" y="372827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4" name="Connettore 2 453">
            <a:extLst>
              <a:ext uri="{FF2B5EF4-FFF2-40B4-BE49-F238E27FC236}">
                <a16:creationId xmlns:a16="http://schemas.microsoft.com/office/drawing/2014/main" id="{FF48FF72-8410-FC80-F14B-ECC54142CC9E}"/>
              </a:ext>
            </a:extLst>
          </p:cNvPr>
          <p:cNvCxnSpPr>
            <a:cxnSpLocks/>
          </p:cNvCxnSpPr>
          <p:nvPr/>
        </p:nvCxnSpPr>
        <p:spPr>
          <a:xfrm flipH="1">
            <a:off x="7484269" y="4773962"/>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5" name="Connettore 2 454">
            <a:extLst>
              <a:ext uri="{FF2B5EF4-FFF2-40B4-BE49-F238E27FC236}">
                <a16:creationId xmlns:a16="http://schemas.microsoft.com/office/drawing/2014/main" id="{E821364D-DAB1-0D05-35DE-92A3F302F478}"/>
              </a:ext>
            </a:extLst>
          </p:cNvPr>
          <p:cNvCxnSpPr>
            <a:cxnSpLocks/>
          </p:cNvCxnSpPr>
          <p:nvPr/>
        </p:nvCxnSpPr>
        <p:spPr>
          <a:xfrm flipH="1">
            <a:off x="8752681" y="475581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6" name="Connettore 2 455">
            <a:extLst>
              <a:ext uri="{FF2B5EF4-FFF2-40B4-BE49-F238E27FC236}">
                <a16:creationId xmlns:a16="http://schemas.microsoft.com/office/drawing/2014/main" id="{92F9890C-B4BF-A2CF-D456-12D5EB4B230B}"/>
              </a:ext>
            </a:extLst>
          </p:cNvPr>
          <p:cNvCxnSpPr>
            <a:cxnSpLocks/>
          </p:cNvCxnSpPr>
          <p:nvPr/>
        </p:nvCxnSpPr>
        <p:spPr>
          <a:xfrm flipH="1">
            <a:off x="9999133" y="4773962"/>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7" name="Connettore 2 456">
            <a:extLst>
              <a:ext uri="{FF2B5EF4-FFF2-40B4-BE49-F238E27FC236}">
                <a16:creationId xmlns:a16="http://schemas.microsoft.com/office/drawing/2014/main" id="{E2DCC5EC-C203-71AE-59DA-5374A0E23A84}"/>
              </a:ext>
            </a:extLst>
          </p:cNvPr>
          <p:cNvCxnSpPr>
            <a:cxnSpLocks/>
          </p:cNvCxnSpPr>
          <p:nvPr/>
        </p:nvCxnSpPr>
        <p:spPr>
          <a:xfrm flipH="1">
            <a:off x="7484269" y="5256490"/>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8" name="Connettore 2 457">
            <a:extLst>
              <a:ext uri="{FF2B5EF4-FFF2-40B4-BE49-F238E27FC236}">
                <a16:creationId xmlns:a16="http://schemas.microsoft.com/office/drawing/2014/main" id="{EA325CA3-9EA5-107E-5667-888BD34BD1D4}"/>
              </a:ext>
            </a:extLst>
          </p:cNvPr>
          <p:cNvCxnSpPr>
            <a:cxnSpLocks/>
          </p:cNvCxnSpPr>
          <p:nvPr/>
        </p:nvCxnSpPr>
        <p:spPr>
          <a:xfrm flipH="1">
            <a:off x="8732308" y="525527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9" name="Connettore 2 458">
            <a:extLst>
              <a:ext uri="{FF2B5EF4-FFF2-40B4-BE49-F238E27FC236}">
                <a16:creationId xmlns:a16="http://schemas.microsoft.com/office/drawing/2014/main" id="{CF0EF579-3157-AC28-9916-08FD148274BB}"/>
              </a:ext>
            </a:extLst>
          </p:cNvPr>
          <p:cNvCxnSpPr>
            <a:cxnSpLocks/>
          </p:cNvCxnSpPr>
          <p:nvPr/>
        </p:nvCxnSpPr>
        <p:spPr>
          <a:xfrm flipH="1">
            <a:off x="10019506" y="525527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0" name="Connettore 2 459">
            <a:extLst>
              <a:ext uri="{FF2B5EF4-FFF2-40B4-BE49-F238E27FC236}">
                <a16:creationId xmlns:a16="http://schemas.microsoft.com/office/drawing/2014/main" id="{1A42BBE1-EBD6-EF01-656E-F44A2098A3BE}"/>
              </a:ext>
            </a:extLst>
          </p:cNvPr>
          <p:cNvCxnSpPr>
            <a:cxnSpLocks/>
          </p:cNvCxnSpPr>
          <p:nvPr/>
        </p:nvCxnSpPr>
        <p:spPr>
          <a:xfrm flipH="1">
            <a:off x="9999133" y="5678288"/>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1" name="Connettore 2 460">
            <a:extLst>
              <a:ext uri="{FF2B5EF4-FFF2-40B4-BE49-F238E27FC236}">
                <a16:creationId xmlns:a16="http://schemas.microsoft.com/office/drawing/2014/main" id="{A8522AA1-EA09-479B-BF10-96639709A853}"/>
              </a:ext>
            </a:extLst>
          </p:cNvPr>
          <p:cNvCxnSpPr>
            <a:cxnSpLocks/>
          </p:cNvCxnSpPr>
          <p:nvPr/>
        </p:nvCxnSpPr>
        <p:spPr>
          <a:xfrm flipH="1">
            <a:off x="7459663" y="5678288"/>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2" name="Connettore 2 461">
            <a:extLst>
              <a:ext uri="{FF2B5EF4-FFF2-40B4-BE49-F238E27FC236}">
                <a16:creationId xmlns:a16="http://schemas.microsoft.com/office/drawing/2014/main" id="{4BDC6D25-DE1C-C01F-6B67-5F80184973A4}"/>
              </a:ext>
            </a:extLst>
          </p:cNvPr>
          <p:cNvCxnSpPr>
            <a:cxnSpLocks/>
          </p:cNvCxnSpPr>
          <p:nvPr/>
        </p:nvCxnSpPr>
        <p:spPr>
          <a:xfrm flipH="1">
            <a:off x="9999133" y="6116050"/>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3" name="Connettore 2 462">
            <a:extLst>
              <a:ext uri="{FF2B5EF4-FFF2-40B4-BE49-F238E27FC236}">
                <a16:creationId xmlns:a16="http://schemas.microsoft.com/office/drawing/2014/main" id="{1A8FF23C-B487-6098-CBF5-86A3FB536FBB}"/>
              </a:ext>
            </a:extLst>
          </p:cNvPr>
          <p:cNvCxnSpPr/>
          <p:nvPr/>
        </p:nvCxnSpPr>
        <p:spPr>
          <a:xfrm flipV="1">
            <a:off x="2740024" y="3848623"/>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4" name="Connettore 2 463">
            <a:extLst>
              <a:ext uri="{FF2B5EF4-FFF2-40B4-BE49-F238E27FC236}">
                <a16:creationId xmlns:a16="http://schemas.microsoft.com/office/drawing/2014/main" id="{F4FBC25B-20A3-BA4E-D60B-124E4538FAEE}"/>
              </a:ext>
            </a:extLst>
          </p:cNvPr>
          <p:cNvCxnSpPr/>
          <p:nvPr/>
        </p:nvCxnSpPr>
        <p:spPr>
          <a:xfrm flipV="1">
            <a:off x="2740024" y="433069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5" name="Connettore 2 464">
            <a:extLst>
              <a:ext uri="{FF2B5EF4-FFF2-40B4-BE49-F238E27FC236}">
                <a16:creationId xmlns:a16="http://schemas.microsoft.com/office/drawing/2014/main" id="{566172C7-B881-9B2E-A295-602288F9DFA4}"/>
              </a:ext>
            </a:extLst>
          </p:cNvPr>
          <p:cNvCxnSpPr/>
          <p:nvPr/>
        </p:nvCxnSpPr>
        <p:spPr>
          <a:xfrm flipV="1">
            <a:off x="2729228" y="4778370"/>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6" name="Connettore 2 465">
            <a:extLst>
              <a:ext uri="{FF2B5EF4-FFF2-40B4-BE49-F238E27FC236}">
                <a16:creationId xmlns:a16="http://schemas.microsoft.com/office/drawing/2014/main" id="{FD593EA5-C514-1FEB-7DCA-08C2BE58FFAB}"/>
              </a:ext>
            </a:extLst>
          </p:cNvPr>
          <p:cNvCxnSpPr/>
          <p:nvPr/>
        </p:nvCxnSpPr>
        <p:spPr>
          <a:xfrm flipV="1">
            <a:off x="2726052" y="5205602"/>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7" name="Connettore 2 466">
            <a:extLst>
              <a:ext uri="{FF2B5EF4-FFF2-40B4-BE49-F238E27FC236}">
                <a16:creationId xmlns:a16="http://schemas.microsoft.com/office/drawing/2014/main" id="{6DC60849-621A-9CEC-7753-C8E363DAF32D}"/>
              </a:ext>
            </a:extLst>
          </p:cNvPr>
          <p:cNvCxnSpPr/>
          <p:nvPr/>
        </p:nvCxnSpPr>
        <p:spPr>
          <a:xfrm flipV="1">
            <a:off x="2740024" y="5630417"/>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8" name="Connettore 2 467">
            <a:extLst>
              <a:ext uri="{FF2B5EF4-FFF2-40B4-BE49-F238E27FC236}">
                <a16:creationId xmlns:a16="http://schemas.microsoft.com/office/drawing/2014/main" id="{C6802251-C9E8-06DF-70D6-A398EF36A171}"/>
              </a:ext>
            </a:extLst>
          </p:cNvPr>
          <p:cNvCxnSpPr/>
          <p:nvPr/>
        </p:nvCxnSpPr>
        <p:spPr>
          <a:xfrm flipV="1">
            <a:off x="3997641" y="4278307"/>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9" name="Connettore 2 468">
            <a:extLst>
              <a:ext uri="{FF2B5EF4-FFF2-40B4-BE49-F238E27FC236}">
                <a16:creationId xmlns:a16="http://schemas.microsoft.com/office/drawing/2014/main" id="{7FCD7F05-BA0B-D05D-4D14-0197752F8860}"/>
              </a:ext>
            </a:extLst>
          </p:cNvPr>
          <p:cNvCxnSpPr/>
          <p:nvPr/>
        </p:nvCxnSpPr>
        <p:spPr>
          <a:xfrm flipV="1">
            <a:off x="3971605" y="4725982"/>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0" name="Connettore 2 469">
            <a:extLst>
              <a:ext uri="{FF2B5EF4-FFF2-40B4-BE49-F238E27FC236}">
                <a16:creationId xmlns:a16="http://schemas.microsoft.com/office/drawing/2014/main" id="{3441C687-3EA6-F080-D6DE-2C1AA6156BDF}"/>
              </a:ext>
            </a:extLst>
          </p:cNvPr>
          <p:cNvCxnSpPr/>
          <p:nvPr/>
        </p:nvCxnSpPr>
        <p:spPr>
          <a:xfrm flipV="1">
            <a:off x="3971605" y="5173657"/>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1" name="Connettore 2 470">
            <a:extLst>
              <a:ext uri="{FF2B5EF4-FFF2-40B4-BE49-F238E27FC236}">
                <a16:creationId xmlns:a16="http://schemas.microsoft.com/office/drawing/2014/main" id="{A301D118-D429-C512-92F7-C1DC87C5F5CB}"/>
              </a:ext>
            </a:extLst>
          </p:cNvPr>
          <p:cNvCxnSpPr/>
          <p:nvPr/>
        </p:nvCxnSpPr>
        <p:spPr>
          <a:xfrm flipV="1">
            <a:off x="3971605" y="5622920"/>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2" name="Connettore 2 471">
            <a:extLst>
              <a:ext uri="{FF2B5EF4-FFF2-40B4-BE49-F238E27FC236}">
                <a16:creationId xmlns:a16="http://schemas.microsoft.com/office/drawing/2014/main" id="{E0B593B5-0EDE-D4F9-14AB-56FB361ED7B6}"/>
              </a:ext>
            </a:extLst>
          </p:cNvPr>
          <p:cNvCxnSpPr/>
          <p:nvPr/>
        </p:nvCxnSpPr>
        <p:spPr>
          <a:xfrm flipV="1">
            <a:off x="5275263" y="5176074"/>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3" name="Connettore 2 472">
            <a:extLst>
              <a:ext uri="{FF2B5EF4-FFF2-40B4-BE49-F238E27FC236}">
                <a16:creationId xmlns:a16="http://schemas.microsoft.com/office/drawing/2014/main" id="{2E4326AB-4A89-5D4D-12B3-30CB70DC993F}"/>
              </a:ext>
            </a:extLst>
          </p:cNvPr>
          <p:cNvCxnSpPr/>
          <p:nvPr/>
        </p:nvCxnSpPr>
        <p:spPr>
          <a:xfrm flipV="1">
            <a:off x="5275263" y="558164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4" name="Connettore 2 473">
            <a:extLst>
              <a:ext uri="{FF2B5EF4-FFF2-40B4-BE49-F238E27FC236}">
                <a16:creationId xmlns:a16="http://schemas.microsoft.com/office/drawing/2014/main" id="{2AFC043E-D4F0-DA48-ED98-6B4BECC31F06}"/>
              </a:ext>
            </a:extLst>
          </p:cNvPr>
          <p:cNvCxnSpPr/>
          <p:nvPr/>
        </p:nvCxnSpPr>
        <p:spPr>
          <a:xfrm flipV="1">
            <a:off x="6543675" y="558164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5" name="Connettore 2 474">
            <a:extLst>
              <a:ext uri="{FF2B5EF4-FFF2-40B4-BE49-F238E27FC236}">
                <a16:creationId xmlns:a16="http://schemas.microsoft.com/office/drawing/2014/main" id="{DD05267A-A011-CF4B-456E-B921943F96CC}"/>
              </a:ext>
            </a:extLst>
          </p:cNvPr>
          <p:cNvCxnSpPr/>
          <p:nvPr/>
        </p:nvCxnSpPr>
        <p:spPr>
          <a:xfrm flipV="1">
            <a:off x="7812088" y="558164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6" name="Connettore 2 475">
            <a:extLst>
              <a:ext uri="{FF2B5EF4-FFF2-40B4-BE49-F238E27FC236}">
                <a16:creationId xmlns:a16="http://schemas.microsoft.com/office/drawing/2014/main" id="{F42018C5-64BB-613D-0987-65AD31BABE7C}"/>
              </a:ext>
            </a:extLst>
          </p:cNvPr>
          <p:cNvCxnSpPr>
            <a:cxnSpLocks/>
          </p:cNvCxnSpPr>
          <p:nvPr/>
        </p:nvCxnSpPr>
        <p:spPr>
          <a:xfrm flipH="1" flipV="1">
            <a:off x="3794434" y="3817271"/>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477" name="Immagine 476">
            <a:extLst>
              <a:ext uri="{FF2B5EF4-FFF2-40B4-BE49-F238E27FC236}">
                <a16:creationId xmlns:a16="http://schemas.microsoft.com/office/drawing/2014/main" id="{18D92EE8-BA37-C5AC-D8B3-4C4B36851FB8}"/>
              </a:ext>
            </a:extLst>
          </p:cNvPr>
          <p:cNvPicPr>
            <a:picLocks noChangeAspect="1"/>
          </p:cNvPicPr>
          <p:nvPr/>
        </p:nvPicPr>
        <p:blipFill>
          <a:blip r:embed="rId2"/>
          <a:stretch>
            <a:fillRect/>
          </a:stretch>
        </p:blipFill>
        <p:spPr>
          <a:xfrm>
            <a:off x="5014123" y="4245033"/>
            <a:ext cx="286537" cy="323116"/>
          </a:xfrm>
          <a:prstGeom prst="rect">
            <a:avLst/>
          </a:prstGeom>
        </p:spPr>
      </p:pic>
      <p:cxnSp>
        <p:nvCxnSpPr>
          <p:cNvPr id="478" name="Connettore 2 477">
            <a:extLst>
              <a:ext uri="{FF2B5EF4-FFF2-40B4-BE49-F238E27FC236}">
                <a16:creationId xmlns:a16="http://schemas.microsoft.com/office/drawing/2014/main" id="{BB9F1289-1C49-EABD-657D-1E7DEADC85DE}"/>
              </a:ext>
            </a:extLst>
          </p:cNvPr>
          <p:cNvCxnSpPr>
            <a:cxnSpLocks/>
          </p:cNvCxnSpPr>
          <p:nvPr/>
        </p:nvCxnSpPr>
        <p:spPr>
          <a:xfrm flipH="1" flipV="1">
            <a:off x="5084917" y="4763385"/>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9" name="Connettore 2 478">
            <a:extLst>
              <a:ext uri="{FF2B5EF4-FFF2-40B4-BE49-F238E27FC236}">
                <a16:creationId xmlns:a16="http://schemas.microsoft.com/office/drawing/2014/main" id="{F826D682-D030-9349-5AD8-3A8987DFF795}"/>
              </a:ext>
            </a:extLst>
          </p:cNvPr>
          <p:cNvCxnSpPr>
            <a:cxnSpLocks/>
          </p:cNvCxnSpPr>
          <p:nvPr/>
        </p:nvCxnSpPr>
        <p:spPr>
          <a:xfrm flipH="1" flipV="1">
            <a:off x="6353328" y="4304347"/>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0" name="Connettore 2 479">
            <a:extLst>
              <a:ext uri="{FF2B5EF4-FFF2-40B4-BE49-F238E27FC236}">
                <a16:creationId xmlns:a16="http://schemas.microsoft.com/office/drawing/2014/main" id="{77EEF2C3-AD0C-8340-A6F1-BADE4D9B2F02}"/>
              </a:ext>
            </a:extLst>
          </p:cNvPr>
          <p:cNvCxnSpPr>
            <a:cxnSpLocks/>
          </p:cNvCxnSpPr>
          <p:nvPr/>
        </p:nvCxnSpPr>
        <p:spPr>
          <a:xfrm flipH="1" flipV="1">
            <a:off x="7603317" y="4350252"/>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1" name="Connettore 2 480">
            <a:extLst>
              <a:ext uri="{FF2B5EF4-FFF2-40B4-BE49-F238E27FC236}">
                <a16:creationId xmlns:a16="http://schemas.microsoft.com/office/drawing/2014/main" id="{891E4FCF-4019-F4F0-615B-F158930E3C47}"/>
              </a:ext>
            </a:extLst>
          </p:cNvPr>
          <p:cNvCxnSpPr>
            <a:cxnSpLocks/>
          </p:cNvCxnSpPr>
          <p:nvPr/>
        </p:nvCxnSpPr>
        <p:spPr>
          <a:xfrm flipH="1" flipV="1">
            <a:off x="6352849" y="4778502"/>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2" name="Connettore 2 481">
            <a:extLst>
              <a:ext uri="{FF2B5EF4-FFF2-40B4-BE49-F238E27FC236}">
                <a16:creationId xmlns:a16="http://schemas.microsoft.com/office/drawing/2014/main" id="{8A7A3D32-F91A-0C68-64BA-EF3E7A46DD4E}"/>
              </a:ext>
            </a:extLst>
          </p:cNvPr>
          <p:cNvCxnSpPr>
            <a:cxnSpLocks/>
          </p:cNvCxnSpPr>
          <p:nvPr/>
        </p:nvCxnSpPr>
        <p:spPr>
          <a:xfrm flipH="1" flipV="1">
            <a:off x="7610625" y="4784807"/>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3" name="Connettore 2 482">
            <a:extLst>
              <a:ext uri="{FF2B5EF4-FFF2-40B4-BE49-F238E27FC236}">
                <a16:creationId xmlns:a16="http://schemas.microsoft.com/office/drawing/2014/main" id="{89D78A2E-F579-89CE-3B28-B82DBEA7BB64}"/>
              </a:ext>
            </a:extLst>
          </p:cNvPr>
          <p:cNvCxnSpPr>
            <a:cxnSpLocks/>
          </p:cNvCxnSpPr>
          <p:nvPr/>
        </p:nvCxnSpPr>
        <p:spPr>
          <a:xfrm flipH="1" flipV="1">
            <a:off x="3801099" y="5639106"/>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4" name="Connettore 2 483">
            <a:extLst>
              <a:ext uri="{FF2B5EF4-FFF2-40B4-BE49-F238E27FC236}">
                <a16:creationId xmlns:a16="http://schemas.microsoft.com/office/drawing/2014/main" id="{96D2625D-A155-81C4-DEFD-A5B10C8B7D0E}"/>
              </a:ext>
            </a:extLst>
          </p:cNvPr>
          <p:cNvCxnSpPr>
            <a:cxnSpLocks/>
          </p:cNvCxnSpPr>
          <p:nvPr/>
        </p:nvCxnSpPr>
        <p:spPr>
          <a:xfrm flipH="1" flipV="1">
            <a:off x="8863088" y="5199022"/>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5" name="Connettore 2 484">
            <a:extLst>
              <a:ext uri="{FF2B5EF4-FFF2-40B4-BE49-F238E27FC236}">
                <a16:creationId xmlns:a16="http://schemas.microsoft.com/office/drawing/2014/main" id="{D73EAA54-F1A9-94B9-7993-B3F15F38DD46}"/>
              </a:ext>
            </a:extLst>
          </p:cNvPr>
          <p:cNvCxnSpPr/>
          <p:nvPr/>
        </p:nvCxnSpPr>
        <p:spPr>
          <a:xfrm flipV="1">
            <a:off x="6543675" y="5159279"/>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6" name="Connettore 2 485">
            <a:extLst>
              <a:ext uri="{FF2B5EF4-FFF2-40B4-BE49-F238E27FC236}">
                <a16:creationId xmlns:a16="http://schemas.microsoft.com/office/drawing/2014/main" id="{FB0139CA-3687-171A-FEEC-B32A2A96EFA6}"/>
              </a:ext>
            </a:extLst>
          </p:cNvPr>
          <p:cNvCxnSpPr/>
          <p:nvPr/>
        </p:nvCxnSpPr>
        <p:spPr>
          <a:xfrm flipV="1">
            <a:off x="7791848" y="5173657"/>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7" name="Connettore 2 486">
            <a:extLst>
              <a:ext uri="{FF2B5EF4-FFF2-40B4-BE49-F238E27FC236}">
                <a16:creationId xmlns:a16="http://schemas.microsoft.com/office/drawing/2014/main" id="{BECB7294-5059-74B6-2F46-0647EE1FA8C8}"/>
              </a:ext>
            </a:extLst>
          </p:cNvPr>
          <p:cNvCxnSpPr/>
          <p:nvPr/>
        </p:nvCxnSpPr>
        <p:spPr>
          <a:xfrm flipV="1">
            <a:off x="9059630" y="5617292"/>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8" name="Connettore 2 487">
            <a:extLst>
              <a:ext uri="{FF2B5EF4-FFF2-40B4-BE49-F238E27FC236}">
                <a16:creationId xmlns:a16="http://schemas.microsoft.com/office/drawing/2014/main" id="{69FB3241-1FC8-C24F-3371-D7DDC44FB868}"/>
              </a:ext>
            </a:extLst>
          </p:cNvPr>
          <p:cNvCxnSpPr/>
          <p:nvPr/>
        </p:nvCxnSpPr>
        <p:spPr>
          <a:xfrm flipV="1">
            <a:off x="10347325" y="5580994"/>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9" name="Connettore 2 488">
            <a:extLst>
              <a:ext uri="{FF2B5EF4-FFF2-40B4-BE49-F238E27FC236}">
                <a16:creationId xmlns:a16="http://schemas.microsoft.com/office/drawing/2014/main" id="{E0508C81-AA9E-327B-12CC-A42C79F636AC}"/>
              </a:ext>
            </a:extLst>
          </p:cNvPr>
          <p:cNvCxnSpPr>
            <a:cxnSpLocks/>
          </p:cNvCxnSpPr>
          <p:nvPr/>
        </p:nvCxnSpPr>
        <p:spPr>
          <a:xfrm flipH="1">
            <a:off x="7459663" y="6097000"/>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2526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nodeType="clickEffect">
                                  <p:stCondLst>
                                    <p:cond delay="0"/>
                                  </p:stCondLst>
                                  <p:childTnLst>
                                    <p:animClr clrSpc="hsl" dir="cw">
                                      <p:cBhvr override="childStyle">
                                        <p:cTn id="6" dur="500" fill="hold"/>
                                        <p:tgtEl>
                                          <p:spTgt spid="462"/>
                                        </p:tgtEl>
                                        <p:attrNameLst>
                                          <p:attrName>style.color</p:attrName>
                                        </p:attrNameLst>
                                      </p:cBhvr>
                                      <p:by>
                                        <p:hsl h="7200000" s="0" l="0"/>
                                      </p:by>
                                    </p:animClr>
                                    <p:animClr clrSpc="hsl" dir="cw">
                                      <p:cBhvr>
                                        <p:cTn id="7" dur="500" fill="hold"/>
                                        <p:tgtEl>
                                          <p:spTgt spid="462"/>
                                        </p:tgtEl>
                                        <p:attrNameLst>
                                          <p:attrName>fillcolor</p:attrName>
                                        </p:attrNameLst>
                                      </p:cBhvr>
                                      <p:by>
                                        <p:hsl h="7200000" s="0" l="0"/>
                                      </p:by>
                                    </p:animClr>
                                    <p:animClr clrSpc="hsl" dir="cw">
                                      <p:cBhvr>
                                        <p:cTn id="8" dur="500" fill="hold"/>
                                        <p:tgtEl>
                                          <p:spTgt spid="462"/>
                                        </p:tgtEl>
                                        <p:attrNameLst>
                                          <p:attrName>stroke.color</p:attrName>
                                        </p:attrNameLst>
                                      </p:cBhvr>
                                      <p:by>
                                        <p:hsl h="7200000" s="0" l="0"/>
                                      </p:by>
                                    </p:animClr>
                                    <p:set>
                                      <p:cBhvr>
                                        <p:cTn id="9" dur="500" fill="hold"/>
                                        <p:tgtEl>
                                          <p:spTgt spid="46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1" presetClass="emph" presetSubtype="0" fill="hold" nodeType="clickEffect">
                                  <p:stCondLst>
                                    <p:cond delay="0"/>
                                  </p:stCondLst>
                                  <p:childTnLst>
                                    <p:animClr clrSpc="hsl" dir="cw">
                                      <p:cBhvr override="childStyle">
                                        <p:cTn id="13" dur="500" fill="hold"/>
                                        <p:tgtEl>
                                          <p:spTgt spid="487"/>
                                        </p:tgtEl>
                                        <p:attrNameLst>
                                          <p:attrName>style.color</p:attrName>
                                        </p:attrNameLst>
                                      </p:cBhvr>
                                      <p:by>
                                        <p:hsl h="7200000" s="0" l="0"/>
                                      </p:by>
                                    </p:animClr>
                                    <p:animClr clrSpc="hsl" dir="cw">
                                      <p:cBhvr>
                                        <p:cTn id="14" dur="500" fill="hold"/>
                                        <p:tgtEl>
                                          <p:spTgt spid="487"/>
                                        </p:tgtEl>
                                        <p:attrNameLst>
                                          <p:attrName>fillcolor</p:attrName>
                                        </p:attrNameLst>
                                      </p:cBhvr>
                                      <p:by>
                                        <p:hsl h="7200000" s="0" l="0"/>
                                      </p:by>
                                    </p:animClr>
                                    <p:animClr clrSpc="hsl" dir="cw">
                                      <p:cBhvr>
                                        <p:cTn id="15" dur="500" fill="hold"/>
                                        <p:tgtEl>
                                          <p:spTgt spid="487"/>
                                        </p:tgtEl>
                                        <p:attrNameLst>
                                          <p:attrName>stroke.color</p:attrName>
                                        </p:attrNameLst>
                                      </p:cBhvr>
                                      <p:by>
                                        <p:hsl h="7200000" s="0" l="0"/>
                                      </p:by>
                                    </p:animClr>
                                    <p:set>
                                      <p:cBhvr>
                                        <p:cTn id="16" dur="500" fill="hold"/>
                                        <p:tgtEl>
                                          <p:spTgt spid="487"/>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1" presetClass="emph" presetSubtype="0" fill="hold" nodeType="clickEffect">
                                  <p:stCondLst>
                                    <p:cond delay="0"/>
                                  </p:stCondLst>
                                  <p:childTnLst>
                                    <p:animClr clrSpc="hsl" dir="cw">
                                      <p:cBhvr override="childStyle">
                                        <p:cTn id="20" dur="500" fill="hold"/>
                                        <p:tgtEl>
                                          <p:spTgt spid="484"/>
                                        </p:tgtEl>
                                        <p:attrNameLst>
                                          <p:attrName>style.color</p:attrName>
                                        </p:attrNameLst>
                                      </p:cBhvr>
                                      <p:by>
                                        <p:hsl h="7200000" s="0" l="0"/>
                                      </p:by>
                                    </p:animClr>
                                    <p:animClr clrSpc="hsl" dir="cw">
                                      <p:cBhvr>
                                        <p:cTn id="21" dur="500" fill="hold"/>
                                        <p:tgtEl>
                                          <p:spTgt spid="484"/>
                                        </p:tgtEl>
                                        <p:attrNameLst>
                                          <p:attrName>fillcolor</p:attrName>
                                        </p:attrNameLst>
                                      </p:cBhvr>
                                      <p:by>
                                        <p:hsl h="7200000" s="0" l="0"/>
                                      </p:by>
                                    </p:animClr>
                                    <p:animClr clrSpc="hsl" dir="cw">
                                      <p:cBhvr>
                                        <p:cTn id="22" dur="500" fill="hold"/>
                                        <p:tgtEl>
                                          <p:spTgt spid="484"/>
                                        </p:tgtEl>
                                        <p:attrNameLst>
                                          <p:attrName>stroke.color</p:attrName>
                                        </p:attrNameLst>
                                      </p:cBhvr>
                                      <p:by>
                                        <p:hsl h="7200000" s="0" l="0"/>
                                      </p:by>
                                    </p:animClr>
                                    <p:set>
                                      <p:cBhvr>
                                        <p:cTn id="23" dur="500" fill="hold"/>
                                        <p:tgtEl>
                                          <p:spTgt spid="484"/>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1" presetClass="emph" presetSubtype="0" fill="hold" nodeType="clickEffect">
                                  <p:stCondLst>
                                    <p:cond delay="0"/>
                                  </p:stCondLst>
                                  <p:childTnLst>
                                    <p:animClr clrSpc="hsl" dir="cw">
                                      <p:cBhvr override="childStyle">
                                        <p:cTn id="27" dur="500" fill="hold"/>
                                        <p:tgtEl>
                                          <p:spTgt spid="482"/>
                                        </p:tgtEl>
                                        <p:attrNameLst>
                                          <p:attrName>style.color</p:attrName>
                                        </p:attrNameLst>
                                      </p:cBhvr>
                                      <p:by>
                                        <p:hsl h="7200000" s="0" l="0"/>
                                      </p:by>
                                    </p:animClr>
                                    <p:animClr clrSpc="hsl" dir="cw">
                                      <p:cBhvr>
                                        <p:cTn id="28" dur="500" fill="hold"/>
                                        <p:tgtEl>
                                          <p:spTgt spid="482"/>
                                        </p:tgtEl>
                                        <p:attrNameLst>
                                          <p:attrName>fillcolor</p:attrName>
                                        </p:attrNameLst>
                                      </p:cBhvr>
                                      <p:by>
                                        <p:hsl h="7200000" s="0" l="0"/>
                                      </p:by>
                                    </p:animClr>
                                    <p:animClr clrSpc="hsl" dir="cw">
                                      <p:cBhvr>
                                        <p:cTn id="29" dur="500" fill="hold"/>
                                        <p:tgtEl>
                                          <p:spTgt spid="482"/>
                                        </p:tgtEl>
                                        <p:attrNameLst>
                                          <p:attrName>stroke.color</p:attrName>
                                        </p:attrNameLst>
                                      </p:cBhvr>
                                      <p:by>
                                        <p:hsl h="7200000" s="0" l="0"/>
                                      </p:by>
                                    </p:animClr>
                                    <p:set>
                                      <p:cBhvr>
                                        <p:cTn id="30" dur="500" fill="hold"/>
                                        <p:tgtEl>
                                          <p:spTgt spid="482"/>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1" presetClass="emph" presetSubtype="0" fill="hold" nodeType="clickEffect">
                                  <p:stCondLst>
                                    <p:cond delay="0"/>
                                  </p:stCondLst>
                                  <p:childTnLst>
                                    <p:animClr clrSpc="hsl" dir="cw">
                                      <p:cBhvr override="childStyle">
                                        <p:cTn id="34" dur="500" fill="hold"/>
                                        <p:tgtEl>
                                          <p:spTgt spid="479"/>
                                        </p:tgtEl>
                                        <p:attrNameLst>
                                          <p:attrName>style.color</p:attrName>
                                        </p:attrNameLst>
                                      </p:cBhvr>
                                      <p:by>
                                        <p:hsl h="7200000" s="0" l="0"/>
                                      </p:by>
                                    </p:animClr>
                                    <p:animClr clrSpc="hsl" dir="cw">
                                      <p:cBhvr>
                                        <p:cTn id="35" dur="500" fill="hold"/>
                                        <p:tgtEl>
                                          <p:spTgt spid="479"/>
                                        </p:tgtEl>
                                        <p:attrNameLst>
                                          <p:attrName>fillcolor</p:attrName>
                                        </p:attrNameLst>
                                      </p:cBhvr>
                                      <p:by>
                                        <p:hsl h="7200000" s="0" l="0"/>
                                      </p:by>
                                    </p:animClr>
                                    <p:animClr clrSpc="hsl" dir="cw">
                                      <p:cBhvr>
                                        <p:cTn id="36" dur="500" fill="hold"/>
                                        <p:tgtEl>
                                          <p:spTgt spid="479"/>
                                        </p:tgtEl>
                                        <p:attrNameLst>
                                          <p:attrName>stroke.color</p:attrName>
                                        </p:attrNameLst>
                                      </p:cBhvr>
                                      <p:by>
                                        <p:hsl h="7200000" s="0" l="0"/>
                                      </p:by>
                                    </p:animClr>
                                    <p:set>
                                      <p:cBhvr>
                                        <p:cTn id="37" dur="500" fill="hold"/>
                                        <p:tgtEl>
                                          <p:spTgt spid="479"/>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1" presetClass="emph" presetSubtype="0" fill="hold" nodeType="clickEffect">
                                  <p:stCondLst>
                                    <p:cond delay="0"/>
                                  </p:stCondLst>
                                  <p:childTnLst>
                                    <p:animClr clrSpc="hsl" dir="cw">
                                      <p:cBhvr override="childStyle">
                                        <p:cTn id="41" dur="500" fill="hold"/>
                                        <p:tgtEl>
                                          <p:spTgt spid="443"/>
                                        </p:tgtEl>
                                        <p:attrNameLst>
                                          <p:attrName>style.color</p:attrName>
                                        </p:attrNameLst>
                                      </p:cBhvr>
                                      <p:by>
                                        <p:hsl h="7200000" s="0" l="0"/>
                                      </p:by>
                                    </p:animClr>
                                    <p:animClr clrSpc="hsl" dir="cw">
                                      <p:cBhvr>
                                        <p:cTn id="42" dur="500" fill="hold"/>
                                        <p:tgtEl>
                                          <p:spTgt spid="443"/>
                                        </p:tgtEl>
                                        <p:attrNameLst>
                                          <p:attrName>fillcolor</p:attrName>
                                        </p:attrNameLst>
                                      </p:cBhvr>
                                      <p:by>
                                        <p:hsl h="7200000" s="0" l="0"/>
                                      </p:by>
                                    </p:animClr>
                                    <p:animClr clrSpc="hsl" dir="cw">
                                      <p:cBhvr>
                                        <p:cTn id="43" dur="500" fill="hold"/>
                                        <p:tgtEl>
                                          <p:spTgt spid="443"/>
                                        </p:tgtEl>
                                        <p:attrNameLst>
                                          <p:attrName>stroke.color</p:attrName>
                                        </p:attrNameLst>
                                      </p:cBhvr>
                                      <p:by>
                                        <p:hsl h="7200000" s="0" l="0"/>
                                      </p:by>
                                    </p:animClr>
                                    <p:set>
                                      <p:cBhvr>
                                        <p:cTn id="44" dur="500" fill="hold"/>
                                        <p:tgtEl>
                                          <p:spTgt spid="443"/>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1" presetClass="emph" presetSubtype="0" fill="hold" nodeType="clickEffect">
                                  <p:stCondLst>
                                    <p:cond delay="0"/>
                                  </p:stCondLst>
                                  <p:childTnLst>
                                    <p:animClr clrSpc="hsl" dir="cw">
                                      <p:cBhvr override="childStyle">
                                        <p:cTn id="48" dur="500" fill="hold"/>
                                        <p:tgtEl>
                                          <p:spTgt spid="476"/>
                                        </p:tgtEl>
                                        <p:attrNameLst>
                                          <p:attrName>style.color</p:attrName>
                                        </p:attrNameLst>
                                      </p:cBhvr>
                                      <p:by>
                                        <p:hsl h="7200000" s="0" l="0"/>
                                      </p:by>
                                    </p:animClr>
                                    <p:animClr clrSpc="hsl" dir="cw">
                                      <p:cBhvr>
                                        <p:cTn id="49" dur="500" fill="hold"/>
                                        <p:tgtEl>
                                          <p:spTgt spid="476"/>
                                        </p:tgtEl>
                                        <p:attrNameLst>
                                          <p:attrName>fillcolor</p:attrName>
                                        </p:attrNameLst>
                                      </p:cBhvr>
                                      <p:by>
                                        <p:hsl h="7200000" s="0" l="0"/>
                                      </p:by>
                                    </p:animClr>
                                    <p:animClr clrSpc="hsl" dir="cw">
                                      <p:cBhvr>
                                        <p:cTn id="50" dur="500" fill="hold"/>
                                        <p:tgtEl>
                                          <p:spTgt spid="476"/>
                                        </p:tgtEl>
                                        <p:attrNameLst>
                                          <p:attrName>stroke.color</p:attrName>
                                        </p:attrNameLst>
                                      </p:cBhvr>
                                      <p:by>
                                        <p:hsl h="7200000" s="0" l="0"/>
                                      </p:by>
                                    </p:animClr>
                                    <p:set>
                                      <p:cBhvr>
                                        <p:cTn id="51" dur="500" fill="hold"/>
                                        <p:tgtEl>
                                          <p:spTgt spid="476"/>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25"/>
                                        </p:tgtEl>
                                        <p:attrNameLst>
                                          <p:attrName>style.visibility</p:attrName>
                                        </p:attrNameLst>
                                      </p:cBhvr>
                                      <p:to>
                                        <p:strVal val="visible"/>
                                      </p:to>
                                    </p:set>
                                    <p:animEffect transition="in" filter="fade">
                                      <p:cBhvr>
                                        <p:cTn id="56"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35119F-86D7-65F6-A461-5685E7D5BA8C}"/>
              </a:ext>
            </a:extLst>
          </p:cNvPr>
          <p:cNvSpPr>
            <a:spLocks noGrp="1"/>
          </p:cNvSpPr>
          <p:nvPr>
            <p:ph type="title"/>
          </p:nvPr>
        </p:nvSpPr>
        <p:spPr/>
        <p:txBody>
          <a:bodyPr/>
          <a:lstStyle/>
          <a:p>
            <a:r>
              <a:rPr lang="en-GB" dirty="0"/>
              <a:t>Minimum Length Criteria</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A8576B24-F5AD-C47C-91F1-CD0B20B4ABF0}"/>
                  </a:ext>
                </a:extLst>
              </p:cNvPr>
              <p:cNvSpPr>
                <a:spLocks noGrp="1"/>
              </p:cNvSpPr>
              <p:nvPr>
                <p:ph idx="1"/>
              </p:nvPr>
            </p:nvSpPr>
            <p:spPr>
              <a:xfrm>
                <a:off x="1371600" y="1543050"/>
                <a:ext cx="9601200" cy="2857500"/>
              </a:xfrm>
            </p:spPr>
            <p:txBody>
              <a:bodyPr>
                <a:normAutofit/>
              </a:bodyPr>
              <a:lstStyle/>
              <a:p>
                <a:r>
                  <a:rPr lang="en-GB" dirty="0"/>
                  <a:t>Now we are going to add the constraint that the resulting string should be equal to the longer input string.</a:t>
                </a:r>
              </a:p>
              <a:p>
                <a:r>
                  <a:rPr lang="en-GB" dirty="0"/>
                  <a:t>We can trivially conclude that:</a:t>
                </a:r>
                <a:br>
                  <a:rPr lang="en-GB" dirty="0"/>
                </a:br>
                <a:r>
                  <a:rPr lang="en-GB" dirty="0"/>
                  <a:t>No gap should be added on the longest one but only transformations.</a:t>
                </a:r>
                <a:br>
                  <a:rPr lang="en-GB" dirty="0"/>
                </a:br>
                <a:r>
                  <a:rPr lang="en-GB" dirty="0"/>
                  <a:t>If two strings have same length, then no gap are allowed.</a:t>
                </a:r>
              </a:p>
              <a:p>
                <a:pPr marL="0" indent="0">
                  <a:buNone/>
                </a:pPr>
                <a:r>
                  <a:rPr lang="en-GB" dirty="0"/>
                  <a:t>Therefore, we can modify our equations just by checking if </a:t>
                </a:r>
                <a14:m>
                  <m:oMath xmlns:m="http://schemas.openxmlformats.org/officeDocument/2006/math">
                    <m:r>
                      <a:rPr lang="it-IT" b="0" i="1" smtClean="0">
                        <a:latin typeface="Cambria Math" panose="02040503050406030204" pitchFamily="18" charset="0"/>
                      </a:rPr>
                      <m:t>𝑖</m:t>
                    </m:r>
                    <m:r>
                      <a:rPr lang="it-IT" b="0" i="1" smtClean="0">
                        <a:latin typeface="Cambria Math" panose="02040503050406030204" pitchFamily="18" charset="0"/>
                      </a:rPr>
                      <m:t> </m:t>
                    </m:r>
                  </m:oMath>
                </a14:m>
                <a:r>
                  <a:rPr lang="en-GB" dirty="0"/>
                  <a:t>is bigger or smaller than </a:t>
                </a:r>
                <a14:m>
                  <m:oMath xmlns:m="http://schemas.openxmlformats.org/officeDocument/2006/math">
                    <m:r>
                      <a:rPr lang="it-IT" b="0" i="1" smtClean="0">
                        <a:latin typeface="Cambria Math" panose="02040503050406030204" pitchFamily="18" charset="0"/>
                      </a:rPr>
                      <m:t>𝑗</m:t>
                    </m:r>
                  </m:oMath>
                </a14:m>
                <a:r>
                  <a:rPr lang="en-GB" dirty="0"/>
                  <a:t> in order to find the longest string. </a:t>
                </a:r>
              </a:p>
              <a:p>
                <a:pPr marL="0" indent="0">
                  <a:buNone/>
                </a:pPr>
                <a:endParaRPr lang="en-GB" dirty="0"/>
              </a:p>
            </p:txBody>
          </p:sp>
        </mc:Choice>
        <mc:Fallback>
          <p:sp>
            <p:nvSpPr>
              <p:cNvPr id="3" name="Segnaposto contenuto 2">
                <a:extLst>
                  <a:ext uri="{FF2B5EF4-FFF2-40B4-BE49-F238E27FC236}">
                    <a16:creationId xmlns:a16="http://schemas.microsoft.com/office/drawing/2014/main" id="{A8576B24-F5AD-C47C-91F1-CD0B20B4ABF0}"/>
                  </a:ext>
                </a:extLst>
              </p:cNvPr>
              <p:cNvSpPr>
                <a:spLocks noGrp="1" noRot="1" noChangeAspect="1" noMove="1" noResize="1" noEditPoints="1" noAdjustHandles="1" noChangeArrowheads="1" noChangeShapeType="1" noTextEdit="1"/>
              </p:cNvSpPr>
              <p:nvPr>
                <p:ph idx="1"/>
              </p:nvPr>
            </p:nvSpPr>
            <p:spPr>
              <a:xfrm>
                <a:off x="1371600" y="1543050"/>
                <a:ext cx="9601200" cy="2857500"/>
              </a:xfrm>
              <a:blipFill>
                <a:blip r:embed="rId2"/>
                <a:stretch>
                  <a:fillRect l="-635" t="-1706" r="-120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graphicFrame>
            <p:nvGraphicFramePr>
              <p:cNvPr id="4" name="Tabella 3">
                <a:extLst>
                  <a:ext uri="{FF2B5EF4-FFF2-40B4-BE49-F238E27FC236}">
                    <a16:creationId xmlns:a16="http://schemas.microsoft.com/office/drawing/2014/main" id="{8D62EA23-D705-CF23-0064-B6F027647403}"/>
                  </a:ext>
                </a:extLst>
              </p:cNvPr>
              <p:cNvGraphicFramePr>
                <a:graphicFrameLocks noGrp="1"/>
              </p:cNvGraphicFramePr>
              <p:nvPr>
                <p:extLst>
                  <p:ext uri="{D42A27DB-BD31-4B8C-83A1-F6EECF244321}">
                    <p14:modId xmlns:p14="http://schemas.microsoft.com/office/powerpoint/2010/main" val="640280574"/>
                  </p:ext>
                </p:extLst>
              </p:nvPr>
            </p:nvGraphicFramePr>
            <p:xfrm>
              <a:off x="723901" y="4048474"/>
              <a:ext cx="11468100" cy="2008886"/>
            </p:xfrm>
            <a:graphic>
              <a:graphicData uri="http://schemas.openxmlformats.org/drawingml/2006/table">
                <a:tbl>
                  <a:tblPr firstRow="1" bandRow="1">
                    <a:tableStyleId>{8A107856-5554-42FB-B03E-39F5DBC370BA}</a:tableStyleId>
                  </a:tblPr>
                  <a:tblGrid>
                    <a:gridCol w="3822700">
                      <a:extLst>
                        <a:ext uri="{9D8B030D-6E8A-4147-A177-3AD203B41FA5}">
                          <a16:colId xmlns:a16="http://schemas.microsoft.com/office/drawing/2014/main" val="3053623688"/>
                        </a:ext>
                      </a:extLst>
                    </a:gridCol>
                    <a:gridCol w="3822700">
                      <a:extLst>
                        <a:ext uri="{9D8B030D-6E8A-4147-A177-3AD203B41FA5}">
                          <a16:colId xmlns:a16="http://schemas.microsoft.com/office/drawing/2014/main" val="1133931429"/>
                        </a:ext>
                      </a:extLst>
                    </a:gridCol>
                    <a:gridCol w="3822700">
                      <a:extLst>
                        <a:ext uri="{9D8B030D-6E8A-4147-A177-3AD203B41FA5}">
                          <a16:colId xmlns:a16="http://schemas.microsoft.com/office/drawing/2014/main" val="910735765"/>
                        </a:ext>
                      </a:extLst>
                    </a:gridCol>
                  </a:tblGrid>
                  <a:tr h="742950">
                    <a:tc>
                      <a:txBody>
                        <a:bodyPr/>
                        <a:lstStyle/>
                        <a:p>
                          <a:r>
                            <a:rPr lang="en-GB" b="0" dirty="0"/>
                            <a:t>Case </a:t>
                          </a:r>
                          <a14:m>
                            <m:oMath xmlns:m="http://schemas.openxmlformats.org/officeDocument/2006/math">
                              <m:r>
                                <a:rPr lang="it-IT" b="0" i="1" smtClean="0">
                                  <a:latin typeface="Cambria Math" panose="02040503050406030204" pitchFamily="18" charset="0"/>
                                </a:rPr>
                                <m:t>𝑖</m:t>
                              </m:r>
                              <m:r>
                                <a:rPr lang="it-IT" b="0" i="1" smtClean="0">
                                  <a:latin typeface="Cambria Math" panose="02040503050406030204" pitchFamily="18" charset="0"/>
                                </a:rPr>
                                <m:t>&lt;</m:t>
                              </m:r>
                              <m:r>
                                <a:rPr lang="it-IT" b="0" i="1" smtClean="0">
                                  <a:latin typeface="Cambria Math" panose="02040503050406030204" pitchFamily="18" charset="0"/>
                                </a:rPr>
                                <m:t>𝑗</m:t>
                              </m:r>
                              <m:r>
                                <a:rPr lang="it-IT" b="0" i="1" smtClean="0">
                                  <a:latin typeface="Cambria Math" panose="02040503050406030204" pitchFamily="18" charset="0"/>
                                </a:rPr>
                                <m:t>⇒</m:t>
                              </m:r>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e>
                              </m:d>
                              <m:r>
                                <a:rPr lang="it-IT" b="0" i="1" smtClean="0">
                                  <a:latin typeface="Cambria Math" panose="02040503050406030204" pitchFamily="18" charset="0"/>
                                </a:rPr>
                                <m:t>&lt;</m:t>
                              </m:r>
                              <m:r>
                                <a:rPr lang="it-IT" b="0" i="1" smtClean="0">
                                  <a:latin typeface="Cambria Math" panose="02040503050406030204" pitchFamily="18" charset="0"/>
                                </a:rPr>
                                <m:t>𝑌</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𝑗</m:t>
                                  </m:r>
                                </m:e>
                              </m:d>
                            </m:oMath>
                          </a14:m>
                          <a:br>
                            <a:rPr lang="it-IT" b="0" dirty="0"/>
                          </a:br>
                          <a:r>
                            <a:rPr lang="it-IT" b="0" dirty="0" err="1"/>
                            <a:t>Therefore</a:t>
                          </a:r>
                          <a:r>
                            <a:rPr lang="it-IT" b="0" baseline="0" dirty="0"/>
                            <a:t>, we </a:t>
                          </a:r>
                          <a:r>
                            <a:rPr lang="it-IT" b="0" baseline="0" dirty="0" err="1"/>
                            <a:t>can’t</a:t>
                          </a:r>
                          <a:r>
                            <a:rPr lang="it-IT" b="0" baseline="0" dirty="0"/>
                            <a:t> put gap in Y</a:t>
                          </a:r>
                          <a:endParaRPr lang="en-GB" b="0" dirty="0"/>
                        </a:p>
                      </a:txBody>
                      <a:tcPr/>
                    </a:tc>
                    <a:tc>
                      <a:txBody>
                        <a:bodyPr/>
                        <a:lstStyle/>
                        <a:p>
                          <a:r>
                            <a:rPr lang="en-GB" b="0" dirty="0"/>
                            <a:t>Case </a:t>
                          </a:r>
                          <a14:m>
                            <m:oMath xmlns:m="http://schemas.openxmlformats.org/officeDocument/2006/math">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rPr>
                                <m:t>⇒</m:t>
                              </m:r>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e>
                              </m:d>
                              <m:r>
                                <a:rPr lang="it-IT" b="0" i="1" smtClean="0">
                                  <a:latin typeface="Cambria Math" panose="02040503050406030204" pitchFamily="18" charset="0"/>
                                </a:rPr>
                                <m:t>=</m:t>
                              </m:r>
                              <m:r>
                                <a:rPr lang="it-IT" b="0" i="1" smtClean="0">
                                  <a:latin typeface="Cambria Math" panose="02040503050406030204" pitchFamily="18" charset="0"/>
                                </a:rPr>
                                <m:t>𝑌</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rPr>
                                <m:t>]</m:t>
                              </m:r>
                            </m:oMath>
                          </a14:m>
                          <a:endParaRPr lang="en-GB" b="0" dirty="0"/>
                        </a:p>
                        <a:p>
                          <a:r>
                            <a:rPr lang="en-GB" b="0" dirty="0"/>
                            <a:t>Therefore, we can’t put gap in any of the input string.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Case </a:t>
                          </a:r>
                          <a14:m>
                            <m:oMath xmlns:m="http://schemas.openxmlformats.org/officeDocument/2006/math">
                              <m:r>
                                <m:rPr>
                                  <m:sty m:val="p"/>
                                </m:rPr>
                                <a:rPr lang="it-IT" b="0" i="0" smtClean="0">
                                  <a:latin typeface="Cambria Math" panose="02040503050406030204" pitchFamily="18" charset="0"/>
                                </a:rPr>
                                <m:t>i</m:t>
                              </m:r>
                              <m:r>
                                <a:rPr lang="it-IT" b="0" i="0" smtClean="0">
                                  <a:latin typeface="Cambria Math" panose="02040503050406030204" pitchFamily="18" charset="0"/>
                                </a:rPr>
                                <m:t>&gt;</m:t>
                              </m:r>
                              <m:r>
                                <m:rPr>
                                  <m:sty m:val="p"/>
                                </m:rPr>
                                <a:rPr lang="it-IT" b="0" i="0" smtClean="0">
                                  <a:latin typeface="Cambria Math" panose="02040503050406030204" pitchFamily="18" charset="0"/>
                                </a:rPr>
                                <m:t>j</m:t>
                              </m:r>
                              <m:r>
                                <a:rPr lang="it-IT" b="0" i="1" smtClean="0">
                                  <a:latin typeface="Cambria Math" panose="02040503050406030204" pitchFamily="18" charset="0"/>
                                </a:rPr>
                                <m:t>⇒</m:t>
                              </m:r>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e>
                              </m:d>
                              <m:r>
                                <a:rPr lang="it-IT" b="0" i="1" smtClean="0">
                                  <a:latin typeface="Cambria Math" panose="02040503050406030204" pitchFamily="18" charset="0"/>
                                </a:rPr>
                                <m:t>&gt;</m:t>
                              </m:r>
                              <m:r>
                                <a:rPr lang="it-IT" b="0" i="1" smtClean="0">
                                  <a:latin typeface="Cambria Math" panose="02040503050406030204" pitchFamily="18" charset="0"/>
                                </a:rPr>
                                <m:t>𝑌</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𝑗</m:t>
                                  </m:r>
                                </m:e>
                              </m:d>
                            </m:oMath>
                          </a14:m>
                          <a:br>
                            <a:rPr lang="it-IT" b="0" dirty="0"/>
                          </a:br>
                          <a:r>
                            <a:rPr lang="it-IT" b="0" dirty="0" err="1"/>
                            <a:t>Therefore</a:t>
                          </a:r>
                          <a:r>
                            <a:rPr lang="it-IT" b="0" baseline="0" dirty="0"/>
                            <a:t>, we </a:t>
                          </a:r>
                          <a:r>
                            <a:rPr lang="it-IT" b="0" baseline="0" dirty="0" err="1"/>
                            <a:t>can’t</a:t>
                          </a:r>
                          <a:r>
                            <a:rPr lang="it-IT" b="0" baseline="0" dirty="0"/>
                            <a:t> put gap in X</a:t>
                          </a:r>
                          <a:endParaRPr lang="en-GB" b="0" dirty="0"/>
                        </a:p>
                        <a:p>
                          <a:endParaRPr lang="en-GB" dirty="0"/>
                        </a:p>
                      </a:txBody>
                      <a:tcPr/>
                    </a:tc>
                    <a:extLst>
                      <a:ext uri="{0D108BD9-81ED-4DB2-BD59-A6C34878D82A}">
                        <a16:rowId xmlns:a16="http://schemas.microsoft.com/office/drawing/2014/main" val="94762828"/>
                      </a:ext>
                    </a:extLst>
                  </a:tr>
                  <a:tr h="742950">
                    <a:tc>
                      <a:txBody>
                        <a:bodyPr/>
                        <a:lstStyle/>
                        <a:p>
                          <a14:m>
                            <m:oMathPara xmlns:m="http://schemas.openxmlformats.org/officeDocument/2006/math">
                              <m:oMathParaPr>
                                <m:jc m:val="centerGroup"/>
                              </m:oMathParaPr>
                              <m:oMath xmlns:m="http://schemas.openxmlformats.org/officeDocument/2006/math">
                                <m:r>
                                  <a:rPr lang="it-IT" sz="1200" b="0" i="1" smtClean="0">
                                    <a:latin typeface="Cambria Math" panose="02040503050406030204" pitchFamily="18" charset="0"/>
                                  </a:rPr>
                                  <m:t>𝐶𝑜𝑠𝑡</m:t>
                                </m:r>
                                <m:d>
                                  <m:dPr>
                                    <m:ctrlPr>
                                      <a:rPr lang="it-IT" sz="1200" b="0" i="1" smtClean="0">
                                        <a:latin typeface="Cambria Math" panose="02040503050406030204" pitchFamily="18" charset="0"/>
                                      </a:rPr>
                                    </m:ctrlPr>
                                  </m:dPr>
                                  <m:e>
                                    <m:r>
                                      <a:rPr lang="it-IT" sz="1200" b="0" i="1" smtClean="0">
                                        <a:latin typeface="Cambria Math" panose="02040503050406030204" pitchFamily="18" charset="0"/>
                                      </a:rPr>
                                      <m:t>𝑋</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𝑖</m:t>
                                        </m:r>
                                      </m:e>
                                    </m:d>
                                    <m:r>
                                      <a:rPr lang="it-IT" sz="1200" b="0" i="1" smtClean="0">
                                        <a:latin typeface="Cambria Math" panose="02040503050406030204" pitchFamily="18" charset="0"/>
                                      </a:rPr>
                                      <m:t>,</m:t>
                                    </m:r>
                                    <m:r>
                                      <a:rPr lang="it-IT" sz="1200" b="0" i="1" smtClean="0">
                                        <a:latin typeface="Cambria Math" panose="02040503050406030204" pitchFamily="18" charset="0"/>
                                      </a:rPr>
                                      <m:t>𝑌</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𝑗</m:t>
                                        </m:r>
                                      </m:e>
                                    </m:d>
                                  </m:e>
                                </m:d>
                                <m:r>
                                  <a:rPr lang="it-IT" sz="1200" b="0" i="1" smtClean="0">
                                    <a:latin typeface="Cambria Math" panose="02040503050406030204" pitchFamily="18" charset="0"/>
                                  </a:rPr>
                                  <m:t>=</m:t>
                                </m:r>
                                <m:r>
                                  <a:rPr lang="it-IT" sz="1200" b="0" i="1" smtClean="0">
                                    <a:latin typeface="Cambria Math" panose="02040503050406030204" pitchFamily="18" charset="0"/>
                                  </a:rPr>
                                  <m:t>𝑚𝑖𝑛</m:t>
                                </m:r>
                                <m:d>
                                  <m:dPr>
                                    <m:begChr m:val="{"/>
                                    <m:endChr m:val=""/>
                                    <m:ctrlPr>
                                      <a:rPr lang="it-IT" sz="1200" b="0" i="1" smtClean="0">
                                        <a:latin typeface="Cambria Math" panose="02040503050406030204" pitchFamily="18" charset="0"/>
                                      </a:rPr>
                                    </m:ctrlPr>
                                  </m:dPr>
                                  <m:e>
                                    <m:eqArr>
                                      <m:eqArrPr>
                                        <m:ctrlPr>
                                          <a:rPr lang="it-IT" sz="1200" b="0" i="1" smtClean="0">
                                            <a:latin typeface="Cambria Math" panose="02040503050406030204" pitchFamily="18" charset="0"/>
                                          </a:rPr>
                                        </m:ctrlPr>
                                      </m:eqArrPr>
                                      <m:e>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𝑐</m:t>
                                            </m:r>
                                          </m:e>
                                          <m:sub>
                                            <m:r>
                                              <a:rPr lang="it-IT" sz="1200" b="0" i="1" smtClean="0">
                                                <a:latin typeface="Cambria Math" panose="02040503050406030204" pitchFamily="18" charset="0"/>
                                              </a:rPr>
                                              <m:t>𝑔</m:t>
                                            </m:r>
                                          </m:sub>
                                        </m:sSub>
                                        <m:r>
                                          <a:rPr lang="it-IT" sz="1200" b="0" i="1" smtClean="0">
                                            <a:latin typeface="Cambria Math" panose="02040503050406030204" pitchFamily="18" charset="0"/>
                                          </a:rPr>
                                          <m:t>+</m:t>
                                        </m:r>
                                        <m:r>
                                          <a:rPr lang="it-IT" sz="1200" b="0" i="1" smtClean="0">
                                            <a:latin typeface="Cambria Math" panose="02040503050406030204" pitchFamily="18" charset="0"/>
                                          </a:rPr>
                                          <m:t>𝐶𝑜𝑠𝑡</m:t>
                                        </m:r>
                                        <m:d>
                                          <m:dPr>
                                            <m:ctrlPr>
                                              <a:rPr lang="it-IT" sz="1200" b="0" i="1" smtClean="0">
                                                <a:latin typeface="Cambria Math" panose="02040503050406030204" pitchFamily="18" charset="0"/>
                                              </a:rPr>
                                            </m:ctrlPr>
                                          </m:dPr>
                                          <m:e>
                                            <m:r>
                                              <a:rPr lang="it-IT" sz="1200" b="0" i="1" smtClean="0">
                                                <a:latin typeface="Cambria Math" panose="02040503050406030204" pitchFamily="18" charset="0"/>
                                              </a:rPr>
                                              <m:t>𝑋</m:t>
                                            </m:r>
                                            <m:r>
                                              <a:rPr lang="it-IT" sz="1200" b="0" i="1" smtClean="0">
                                                <a:latin typeface="Cambria Math" panose="02040503050406030204" pitchFamily="18" charset="0"/>
                                              </a:rPr>
                                              <m:t>[</m:t>
                                            </m:r>
                                            <m:r>
                                              <a:rPr lang="it-IT" sz="1200" b="0" i="1" smtClean="0">
                                                <a:latin typeface="Cambria Math" panose="02040503050406030204" pitchFamily="18" charset="0"/>
                                              </a:rPr>
                                              <m:t>𝑖</m:t>
                                            </m:r>
                                            <m:r>
                                              <a:rPr lang="it-IT" sz="1200" b="0" i="1" smtClean="0">
                                                <a:latin typeface="Cambria Math" panose="02040503050406030204" pitchFamily="18" charset="0"/>
                                              </a:rPr>
                                              <m:t>],</m:t>
                                            </m:r>
                                            <m:r>
                                              <a:rPr lang="it-IT" sz="1200" b="0" i="1" smtClean="0">
                                                <a:latin typeface="Cambria Math" panose="02040503050406030204" pitchFamily="18" charset="0"/>
                                              </a:rPr>
                                              <m:t>𝑌</m:t>
                                            </m:r>
                                            <m:r>
                                              <a:rPr lang="it-IT" sz="1200" b="0" i="1" smtClean="0">
                                                <a:latin typeface="Cambria Math" panose="02040503050406030204" pitchFamily="18" charset="0"/>
                                              </a:rPr>
                                              <m:t>[</m:t>
                                            </m:r>
                                            <m:r>
                                              <a:rPr lang="it-IT" sz="1200" b="0" i="1" smtClean="0">
                                                <a:latin typeface="Cambria Math" panose="02040503050406030204" pitchFamily="18" charset="0"/>
                                              </a:rPr>
                                              <m:t>𝑗</m:t>
                                            </m:r>
                                            <m:r>
                                              <a:rPr lang="it-IT" sz="1200" b="0" i="1" smtClean="0">
                                                <a:latin typeface="Cambria Math" panose="02040503050406030204" pitchFamily="18" charset="0"/>
                                              </a:rPr>
                                              <m:t>−1</m:t>
                                            </m:r>
                                            <m:r>
                                              <a:rPr lang="it-IT" sz="1200" b="0" i="1" smtClean="0">
                                                <a:latin typeface="Cambria Math" panose="02040503050406030204" pitchFamily="18" charset="0"/>
                                              </a:rPr>
                                              <m:t>]</m:t>
                                            </m:r>
                                          </m:e>
                                        </m:d>
                                        <m:r>
                                          <m:rPr>
                                            <m:nor/>
                                          </m:rPr>
                                          <a:rPr lang="it-IT" sz="1200"/>
                                          <m:t>⟺ </m:t>
                                        </m:r>
                                        <m:r>
                                          <a:rPr lang="it-IT" sz="1200" b="0" i="1" smtClean="0">
                                            <a:latin typeface="Cambria Math" panose="02040503050406030204" pitchFamily="18" charset="0"/>
                                          </a:rPr>
                                          <m:t>𝐺𝑎𝑝</m:t>
                                        </m:r>
                                        <m:r>
                                          <a:rPr lang="it-IT" sz="1200" b="0" i="1" smtClean="0">
                                            <a:latin typeface="Cambria Math" panose="02040503050406030204" pitchFamily="18" charset="0"/>
                                          </a:rPr>
                                          <m:t> </m:t>
                                        </m:r>
                                        <m:r>
                                          <a:rPr lang="it-IT" sz="1200" b="0" i="1" smtClean="0">
                                            <a:latin typeface="Cambria Math" panose="02040503050406030204" pitchFamily="18" charset="0"/>
                                          </a:rPr>
                                          <m:t>𝐼𝑛𝑠𝑒𝑟𝑡𝑒𝑑</m:t>
                                        </m:r>
                                        <m:r>
                                          <a:rPr lang="it-IT" sz="1200" b="0" i="1" smtClean="0">
                                            <a:latin typeface="Cambria Math" panose="02040503050406030204" pitchFamily="18" charset="0"/>
                                          </a:rPr>
                                          <m:t> </m:t>
                                        </m:r>
                                        <m:r>
                                          <a:rPr lang="it-IT" sz="1200" b="0" i="1" smtClean="0">
                                            <a:latin typeface="Cambria Math" panose="02040503050406030204" pitchFamily="18" charset="0"/>
                                          </a:rPr>
                                          <m:t>𝑖𝑛</m:t>
                                        </m:r>
                                        <m:r>
                                          <a:rPr lang="it-IT" sz="1200" b="0" i="1" smtClean="0">
                                            <a:latin typeface="Cambria Math" panose="02040503050406030204" pitchFamily="18" charset="0"/>
                                          </a:rPr>
                                          <m:t> </m:t>
                                        </m:r>
                                        <m:r>
                                          <a:rPr lang="it-IT" sz="1200" b="0" i="1" smtClean="0">
                                            <a:latin typeface="Cambria Math" panose="02040503050406030204" pitchFamily="18" charset="0"/>
                                          </a:rPr>
                                          <m:t>𝑋</m:t>
                                        </m:r>
                                      </m:e>
                                      <m:e>
                                        <m:d>
                                          <m:dPr>
                                            <m:begChr m:val="{"/>
                                            <m:endChr m:val=""/>
                                            <m:ctrlPr>
                                              <a:rPr lang="en-GB" sz="1200" i="1" smtClean="0">
                                                <a:latin typeface="Cambria Math" panose="02040503050406030204" pitchFamily="18" charset="0"/>
                                              </a:rPr>
                                            </m:ctrlPr>
                                          </m:dPr>
                                          <m:e>
                                            <m:eqArr>
                                              <m:eqArrPr>
                                                <m:ctrlPr>
                                                  <a:rPr lang="en-GB" sz="1200" i="1" smtClean="0">
                                                    <a:latin typeface="Cambria Math" panose="02040503050406030204" pitchFamily="18" charset="0"/>
                                                  </a:rPr>
                                                </m:ctrlPr>
                                              </m:eqArrPr>
                                              <m:e>
                                                <m:r>
                                                  <a:rPr lang="it-IT" sz="1200" b="0" i="1" smtClean="0">
                                                    <a:latin typeface="Cambria Math" panose="02040503050406030204" pitchFamily="18" charset="0"/>
                                                  </a:rPr>
                                                  <m:t>𝐶𝑜𝑠𝑡</m:t>
                                                </m:r>
                                                <m:d>
                                                  <m:dPr>
                                                    <m:ctrlPr>
                                                      <a:rPr lang="it-IT" sz="1200" b="0" i="1" smtClean="0">
                                                        <a:latin typeface="Cambria Math" panose="02040503050406030204" pitchFamily="18" charset="0"/>
                                                      </a:rPr>
                                                    </m:ctrlPr>
                                                  </m:dPr>
                                                  <m:e>
                                                    <m:r>
                                                      <a:rPr lang="it-IT" sz="1200" b="0" i="1" smtClean="0">
                                                        <a:latin typeface="Cambria Math" panose="02040503050406030204" pitchFamily="18" charset="0"/>
                                                      </a:rPr>
                                                      <m:t>𝑋</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𝑖</m:t>
                                                        </m:r>
                                                        <m:r>
                                                          <a:rPr lang="it-IT" sz="1200" b="0" i="1" smtClean="0">
                                                            <a:latin typeface="Cambria Math" panose="02040503050406030204" pitchFamily="18" charset="0"/>
                                                          </a:rPr>
                                                          <m:t>−1</m:t>
                                                        </m:r>
                                                      </m:e>
                                                    </m:d>
                                                    <m:r>
                                                      <a:rPr lang="it-IT" sz="1200" b="0" i="1" smtClean="0">
                                                        <a:latin typeface="Cambria Math" panose="02040503050406030204" pitchFamily="18" charset="0"/>
                                                      </a:rPr>
                                                      <m:t>,</m:t>
                                                    </m:r>
                                                    <m:r>
                                                      <a:rPr lang="it-IT" sz="1200" b="0" i="1" smtClean="0">
                                                        <a:latin typeface="Cambria Math" panose="02040503050406030204" pitchFamily="18" charset="0"/>
                                                      </a:rPr>
                                                      <m:t>𝑌</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𝑗</m:t>
                                                        </m:r>
                                                        <m:r>
                                                          <a:rPr lang="it-IT" sz="1200" b="0" i="1" smtClean="0">
                                                            <a:latin typeface="Cambria Math" panose="02040503050406030204" pitchFamily="18" charset="0"/>
                                                          </a:rPr>
                                                          <m:t>−1</m:t>
                                                        </m:r>
                                                      </m:e>
                                                    </m:d>
                                                  </m:e>
                                                </m:d>
                                                <m:r>
                                                  <m:rPr>
                                                    <m:nor/>
                                                  </m:rPr>
                                                  <a:rPr lang="it-IT" sz="1200"/>
                                                  <m:t>⟺ </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𝑋</m:t>
                                                    </m:r>
                                                  </m:e>
                                                  <m:sub>
                                                    <m:r>
                                                      <a:rPr lang="it-IT" sz="1200" b="0" i="1" smtClean="0">
                                                        <a:latin typeface="Cambria Math" panose="02040503050406030204" pitchFamily="18" charset="0"/>
                                                      </a:rPr>
                                                      <m:t>𝑖</m:t>
                                                    </m:r>
                                                  </m:sub>
                                                </m:sSub>
                                                <m:r>
                                                  <a:rPr lang="it-IT" sz="1200" b="0" i="1" smtClean="0">
                                                    <a:latin typeface="Cambria Math" panose="02040503050406030204" pitchFamily="18" charset="0"/>
                                                  </a:rPr>
                                                  <m:t>=</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𝑌</m:t>
                                                    </m:r>
                                                  </m:e>
                                                  <m:sub>
                                                    <m:r>
                                                      <a:rPr lang="it-IT" sz="1200" b="0" i="1" smtClean="0">
                                                        <a:latin typeface="Cambria Math" panose="02040503050406030204" pitchFamily="18" charset="0"/>
                                                      </a:rPr>
                                                      <m:t>𝑗</m:t>
                                                    </m:r>
                                                  </m:sub>
                                                </m:sSub>
                                              </m:e>
                                              <m:e>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𝑐</m:t>
                                                    </m:r>
                                                  </m:e>
                                                  <m:sub>
                                                    <m:r>
                                                      <a:rPr lang="it-IT" sz="1200" b="0" i="1" smtClean="0">
                                                        <a:latin typeface="Cambria Math" panose="02040503050406030204" pitchFamily="18" charset="0"/>
                                                      </a:rPr>
                                                      <m:t>𝑡</m:t>
                                                    </m:r>
                                                  </m:sub>
                                                </m:sSub>
                                                <m:r>
                                                  <a:rPr lang="it-IT" sz="1200" b="0" i="1" smtClean="0">
                                                    <a:latin typeface="Cambria Math" panose="02040503050406030204" pitchFamily="18" charset="0"/>
                                                  </a:rPr>
                                                  <m:t>+</m:t>
                                                </m:r>
                                                <m:r>
                                                  <a:rPr lang="it-IT" sz="1200" b="0" i="1" smtClean="0">
                                                    <a:latin typeface="Cambria Math" panose="02040503050406030204" pitchFamily="18" charset="0"/>
                                                  </a:rPr>
                                                  <m:t>𝐶𝑜𝑠𝑡</m:t>
                                                </m:r>
                                                <m:d>
                                                  <m:dPr>
                                                    <m:ctrlPr>
                                                      <a:rPr lang="it-IT" sz="1200" b="0" i="1" smtClean="0">
                                                        <a:latin typeface="Cambria Math" panose="02040503050406030204" pitchFamily="18" charset="0"/>
                                                      </a:rPr>
                                                    </m:ctrlPr>
                                                  </m:dPr>
                                                  <m:e>
                                                    <m:r>
                                                      <a:rPr lang="it-IT" sz="1200" b="0" i="1" smtClean="0">
                                                        <a:latin typeface="Cambria Math" panose="02040503050406030204" pitchFamily="18" charset="0"/>
                                                      </a:rPr>
                                                      <m:t>𝑋</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𝑖</m:t>
                                                        </m:r>
                                                        <m:r>
                                                          <a:rPr lang="it-IT" sz="1200" b="0" i="1" smtClean="0">
                                                            <a:latin typeface="Cambria Math" panose="02040503050406030204" pitchFamily="18" charset="0"/>
                                                          </a:rPr>
                                                          <m:t>−1</m:t>
                                                        </m:r>
                                                      </m:e>
                                                    </m:d>
                                                    <m:r>
                                                      <a:rPr lang="it-IT" sz="1200" b="0" i="1" smtClean="0">
                                                        <a:latin typeface="Cambria Math" panose="02040503050406030204" pitchFamily="18" charset="0"/>
                                                      </a:rPr>
                                                      <m:t>,</m:t>
                                                    </m:r>
                                                    <m:r>
                                                      <a:rPr lang="it-IT" sz="1200" b="0" i="1" smtClean="0">
                                                        <a:latin typeface="Cambria Math" panose="02040503050406030204" pitchFamily="18" charset="0"/>
                                                      </a:rPr>
                                                      <m:t>𝑌</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𝑗</m:t>
                                                        </m:r>
                                                        <m:r>
                                                          <a:rPr lang="it-IT" sz="1200" b="0" i="1" smtClean="0">
                                                            <a:latin typeface="Cambria Math" panose="02040503050406030204" pitchFamily="18" charset="0"/>
                                                          </a:rPr>
                                                          <m:t>−1</m:t>
                                                        </m:r>
                                                      </m:e>
                                                    </m:d>
                                                  </m:e>
                                                </m:d>
                                                <m:r>
                                                  <m:rPr>
                                                    <m:nor/>
                                                  </m:rPr>
                                                  <a:rPr lang="it-IT" sz="1200"/>
                                                  <m:t>⟺ </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𝑋</m:t>
                                                    </m:r>
                                                  </m:e>
                                                  <m:sub>
                                                    <m:r>
                                                      <a:rPr lang="it-IT" sz="1200" b="0" i="1" smtClean="0">
                                                        <a:latin typeface="Cambria Math" panose="02040503050406030204" pitchFamily="18" charset="0"/>
                                                      </a:rPr>
                                                      <m:t>𝑖</m:t>
                                                    </m:r>
                                                  </m:sub>
                                                </m:sSub>
                                                <m:r>
                                                  <a:rPr lang="it-IT" sz="1200" b="0" i="1" smtClean="0">
                                                    <a:latin typeface="Cambria Math" panose="02040503050406030204" pitchFamily="18" charset="0"/>
                                                  </a:rPr>
                                                  <m:t>≠</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𝑌</m:t>
                                                    </m:r>
                                                  </m:e>
                                                  <m:sub>
                                                    <m:r>
                                                      <a:rPr lang="it-IT" sz="1200" b="0" i="1" smtClean="0">
                                                        <a:latin typeface="Cambria Math" panose="02040503050406030204" pitchFamily="18" charset="0"/>
                                                      </a:rPr>
                                                      <m:t>𝑗</m:t>
                                                    </m:r>
                                                  </m:sub>
                                                </m:sSub>
                                                <m:r>
                                                  <a:rPr lang="it-IT" sz="1200" b="0" i="1" smtClean="0">
                                                    <a:latin typeface="Cambria Math" panose="02040503050406030204" pitchFamily="18" charset="0"/>
                                                  </a:rPr>
                                                  <m:t> </m:t>
                                                </m:r>
                                              </m:e>
                                            </m:eqArr>
                                          </m:e>
                                        </m:d>
                                      </m:e>
                                    </m:eqArr>
                                  </m:e>
                                </m:d>
                              </m:oMath>
                            </m:oMathPara>
                          </a14:m>
                          <a:endParaRPr lang="en-GB" sz="1200" dirty="0"/>
                        </a:p>
                      </a:txBody>
                      <a:tcPr/>
                    </a:tc>
                    <a:tc>
                      <a:txBody>
                        <a:bodyPr/>
                        <a:lstStyle/>
                        <a:p>
                          <a14:m>
                            <m:oMathPara xmlns:m="http://schemas.openxmlformats.org/officeDocument/2006/math">
                              <m:oMathParaPr>
                                <m:jc m:val="centerGroup"/>
                              </m:oMathParaPr>
                              <m:oMath xmlns:m="http://schemas.openxmlformats.org/officeDocument/2006/math">
                                <m:r>
                                  <a:rPr lang="it-IT" sz="1400" b="0" i="1" smtClean="0">
                                    <a:latin typeface="Cambria Math" panose="02040503050406030204" pitchFamily="18" charset="0"/>
                                  </a:rPr>
                                  <m:t>𝐶𝑜𝑠𝑡</m:t>
                                </m:r>
                                <m:r>
                                  <a:rPr lang="it-IT" sz="1400" b="0" i="1" smtClean="0">
                                    <a:latin typeface="Cambria Math" panose="02040503050406030204" pitchFamily="18" charset="0"/>
                                  </a:rPr>
                                  <m:t>(</m:t>
                                </m:r>
                                <m:r>
                                  <a:rPr lang="it-IT" sz="1400" b="0" i="1" smtClean="0">
                                    <a:latin typeface="Cambria Math" panose="02040503050406030204" pitchFamily="18" charset="0"/>
                                  </a:rPr>
                                  <m:t>𝑋</m:t>
                                </m:r>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𝑖</m:t>
                                    </m:r>
                                  </m:e>
                                </m:d>
                                <m:r>
                                  <a:rPr lang="it-IT" sz="1400" b="0" i="1" smtClean="0">
                                    <a:latin typeface="Cambria Math" panose="02040503050406030204" pitchFamily="18" charset="0"/>
                                  </a:rPr>
                                  <m:t>,</m:t>
                                </m:r>
                                <m:r>
                                  <a:rPr lang="it-IT" sz="1400" b="0" i="1" smtClean="0">
                                    <a:latin typeface="Cambria Math" panose="02040503050406030204" pitchFamily="18" charset="0"/>
                                  </a:rPr>
                                  <m:t>𝑌</m:t>
                                </m:r>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𝑗</m:t>
                                    </m:r>
                                  </m:e>
                                </m:d>
                                <m:r>
                                  <a:rPr lang="it-IT" sz="1400" b="0" i="1" smtClean="0">
                                    <a:latin typeface="Cambria Math" panose="02040503050406030204" pitchFamily="18" charset="0"/>
                                  </a:rPr>
                                  <m:t>)=</m:t>
                                </m:r>
                                <m:r>
                                  <a:rPr lang="it-IT" sz="1400" b="0" i="1" smtClean="0">
                                    <a:latin typeface="Cambria Math" panose="02040503050406030204" pitchFamily="18" charset="0"/>
                                  </a:rPr>
                                  <m:t>𝑚𝑖𝑛</m:t>
                                </m:r>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it-IT" sz="1400" b="0" i="1" smtClean="0">
                                            <a:latin typeface="Cambria Math" panose="02040503050406030204" pitchFamily="18" charset="0"/>
                                          </a:rPr>
                                          <m:t>𝐶𝑜𝑠𝑡</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𝑋</m:t>
                                            </m:r>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𝑖</m:t>
                                                </m:r>
                                                <m:r>
                                                  <a:rPr lang="it-IT" sz="1400" b="0" i="1" smtClean="0">
                                                    <a:latin typeface="Cambria Math" panose="02040503050406030204" pitchFamily="18" charset="0"/>
                                                  </a:rPr>
                                                  <m:t>−1</m:t>
                                                </m:r>
                                              </m:e>
                                            </m:d>
                                            <m:r>
                                              <a:rPr lang="it-IT" sz="1400" b="0" i="1" smtClean="0">
                                                <a:latin typeface="Cambria Math" panose="02040503050406030204" pitchFamily="18" charset="0"/>
                                              </a:rPr>
                                              <m:t>,</m:t>
                                            </m:r>
                                            <m:r>
                                              <a:rPr lang="it-IT" sz="1400" b="0" i="1" smtClean="0">
                                                <a:latin typeface="Cambria Math" panose="02040503050406030204" pitchFamily="18" charset="0"/>
                                              </a:rPr>
                                              <m:t>𝑌</m:t>
                                            </m:r>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𝑗</m:t>
                                                </m:r>
                                                <m:r>
                                                  <a:rPr lang="it-IT" sz="1400" b="0" i="1" smtClean="0">
                                                    <a:latin typeface="Cambria Math" panose="02040503050406030204" pitchFamily="18" charset="0"/>
                                                  </a:rPr>
                                                  <m:t>−1</m:t>
                                                </m:r>
                                              </m:e>
                                            </m:d>
                                          </m:e>
                                        </m:d>
                                        <m:r>
                                          <m:rPr>
                                            <m:nor/>
                                          </m:rPr>
                                          <a:rPr lang="it-IT" sz="1400"/>
                                          <m:t>⟺ </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𝑋</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𝑌</m:t>
                                            </m:r>
                                          </m:e>
                                          <m:sub>
                                            <m:r>
                                              <a:rPr lang="it-IT" sz="1400" b="0" i="1" smtClean="0">
                                                <a:latin typeface="Cambria Math" panose="02040503050406030204" pitchFamily="18" charset="0"/>
                                              </a:rPr>
                                              <m:t>𝑗</m:t>
                                            </m:r>
                                          </m:sub>
                                        </m:sSub>
                                      </m:e>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𝑐</m:t>
                                            </m:r>
                                          </m:e>
                                          <m:sub>
                                            <m:r>
                                              <a:rPr lang="it-IT" sz="1400" b="0" i="1" smtClean="0">
                                                <a:latin typeface="Cambria Math" panose="02040503050406030204" pitchFamily="18" charset="0"/>
                                              </a:rPr>
                                              <m:t>𝑡</m:t>
                                            </m:r>
                                          </m:sub>
                                        </m:sSub>
                                        <m:r>
                                          <a:rPr lang="it-IT" sz="1400" b="0" i="1" smtClean="0">
                                            <a:latin typeface="Cambria Math" panose="02040503050406030204" pitchFamily="18" charset="0"/>
                                          </a:rPr>
                                          <m:t>+</m:t>
                                        </m:r>
                                        <m:r>
                                          <a:rPr lang="it-IT" sz="1400" b="0" i="1" smtClean="0">
                                            <a:latin typeface="Cambria Math" panose="02040503050406030204" pitchFamily="18" charset="0"/>
                                          </a:rPr>
                                          <m:t>𝐶𝑜𝑠𝑡</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𝑋</m:t>
                                            </m:r>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𝑖</m:t>
                                                </m:r>
                                                <m:r>
                                                  <a:rPr lang="it-IT" sz="1400" b="0" i="1" smtClean="0">
                                                    <a:latin typeface="Cambria Math" panose="02040503050406030204" pitchFamily="18" charset="0"/>
                                                  </a:rPr>
                                                  <m:t>−1</m:t>
                                                </m:r>
                                              </m:e>
                                            </m:d>
                                            <m:r>
                                              <a:rPr lang="it-IT" sz="1400" b="0" i="1" smtClean="0">
                                                <a:latin typeface="Cambria Math" panose="02040503050406030204" pitchFamily="18" charset="0"/>
                                              </a:rPr>
                                              <m:t>,</m:t>
                                            </m:r>
                                            <m:r>
                                              <a:rPr lang="it-IT" sz="1400" b="0" i="1" smtClean="0">
                                                <a:latin typeface="Cambria Math" panose="02040503050406030204" pitchFamily="18" charset="0"/>
                                              </a:rPr>
                                              <m:t>𝑌</m:t>
                                            </m:r>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𝑗</m:t>
                                                </m:r>
                                                <m:r>
                                                  <a:rPr lang="it-IT" sz="1400" b="0" i="1" smtClean="0">
                                                    <a:latin typeface="Cambria Math" panose="02040503050406030204" pitchFamily="18" charset="0"/>
                                                  </a:rPr>
                                                  <m:t>−1</m:t>
                                                </m:r>
                                              </m:e>
                                            </m:d>
                                          </m:e>
                                        </m:d>
                                        <m:r>
                                          <m:rPr>
                                            <m:nor/>
                                          </m:rPr>
                                          <a:rPr lang="it-IT" sz="1400"/>
                                          <m:t>⟺ </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𝑋</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𝑌</m:t>
                                            </m:r>
                                          </m:e>
                                          <m:sub>
                                            <m:r>
                                              <a:rPr lang="it-IT" sz="1400" b="0" i="1" smtClean="0">
                                                <a:latin typeface="Cambria Math" panose="02040503050406030204" pitchFamily="18" charset="0"/>
                                              </a:rPr>
                                              <m:t>𝑗</m:t>
                                            </m:r>
                                          </m:sub>
                                        </m:sSub>
                                        <m:r>
                                          <a:rPr lang="it-IT" sz="1400" b="0" i="1" smtClean="0">
                                            <a:latin typeface="Cambria Math" panose="02040503050406030204" pitchFamily="18" charset="0"/>
                                          </a:rPr>
                                          <m:t> </m:t>
                                        </m:r>
                                      </m:e>
                                    </m:eqArr>
                                  </m:e>
                                </m:d>
                              </m:oMath>
                            </m:oMathPara>
                          </a14:m>
                          <a:endParaRPr lang="en-GB" sz="1400" dirty="0"/>
                        </a:p>
                      </a:txBody>
                      <a:tcPr/>
                    </a:tc>
                    <a:tc>
                      <a:txBody>
                        <a:bodyPr/>
                        <a:lstStyle/>
                        <a:p>
                          <a14:m>
                            <m:oMathPara xmlns:m="http://schemas.openxmlformats.org/officeDocument/2006/math">
                              <m:oMathParaPr>
                                <m:jc m:val="centerGroup"/>
                              </m:oMathParaPr>
                              <m:oMath xmlns:m="http://schemas.openxmlformats.org/officeDocument/2006/math">
                                <m:r>
                                  <a:rPr lang="it-IT" sz="1200" b="0" i="1" smtClean="0">
                                    <a:latin typeface="Cambria Math" panose="02040503050406030204" pitchFamily="18" charset="0"/>
                                  </a:rPr>
                                  <m:t>𝐶𝑜𝑠𝑡</m:t>
                                </m:r>
                                <m:d>
                                  <m:dPr>
                                    <m:ctrlPr>
                                      <a:rPr lang="it-IT" sz="1200" b="0" i="1" smtClean="0">
                                        <a:latin typeface="Cambria Math" panose="02040503050406030204" pitchFamily="18" charset="0"/>
                                      </a:rPr>
                                    </m:ctrlPr>
                                  </m:dPr>
                                  <m:e>
                                    <m:r>
                                      <a:rPr lang="it-IT" sz="1200" b="0" i="1" smtClean="0">
                                        <a:latin typeface="Cambria Math" panose="02040503050406030204" pitchFamily="18" charset="0"/>
                                      </a:rPr>
                                      <m:t>𝑋</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𝑖</m:t>
                                        </m:r>
                                      </m:e>
                                    </m:d>
                                    <m:r>
                                      <a:rPr lang="it-IT" sz="1200" b="0" i="1" smtClean="0">
                                        <a:latin typeface="Cambria Math" panose="02040503050406030204" pitchFamily="18" charset="0"/>
                                      </a:rPr>
                                      <m:t>,</m:t>
                                    </m:r>
                                    <m:r>
                                      <a:rPr lang="it-IT" sz="1200" b="0" i="1" smtClean="0">
                                        <a:latin typeface="Cambria Math" panose="02040503050406030204" pitchFamily="18" charset="0"/>
                                      </a:rPr>
                                      <m:t>𝑌</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𝑗</m:t>
                                        </m:r>
                                      </m:e>
                                    </m:d>
                                  </m:e>
                                </m:d>
                                <m:r>
                                  <a:rPr lang="it-IT" sz="1200" b="0" i="1" smtClean="0">
                                    <a:latin typeface="Cambria Math" panose="02040503050406030204" pitchFamily="18" charset="0"/>
                                  </a:rPr>
                                  <m:t>=</m:t>
                                </m:r>
                                <m:r>
                                  <a:rPr lang="it-IT" sz="1200" b="0" i="1" smtClean="0">
                                    <a:latin typeface="Cambria Math" panose="02040503050406030204" pitchFamily="18" charset="0"/>
                                  </a:rPr>
                                  <m:t>𝑚𝑖𝑛</m:t>
                                </m:r>
                                <m:d>
                                  <m:dPr>
                                    <m:begChr m:val="{"/>
                                    <m:endChr m:val=""/>
                                    <m:ctrlPr>
                                      <a:rPr lang="it-IT" sz="1200" b="0" i="1" smtClean="0">
                                        <a:latin typeface="Cambria Math" panose="02040503050406030204" pitchFamily="18" charset="0"/>
                                      </a:rPr>
                                    </m:ctrlPr>
                                  </m:dPr>
                                  <m:e>
                                    <m:eqArr>
                                      <m:eqArrPr>
                                        <m:ctrlPr>
                                          <a:rPr lang="it-IT" sz="1200" b="0" i="1" smtClean="0">
                                            <a:latin typeface="Cambria Math" panose="02040503050406030204" pitchFamily="18" charset="0"/>
                                          </a:rPr>
                                        </m:ctrlPr>
                                      </m:eqArrPr>
                                      <m:e>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𝑐</m:t>
                                            </m:r>
                                          </m:e>
                                          <m:sub>
                                            <m:r>
                                              <a:rPr lang="it-IT" sz="1200" b="0" i="1" smtClean="0">
                                                <a:latin typeface="Cambria Math" panose="02040503050406030204" pitchFamily="18" charset="0"/>
                                              </a:rPr>
                                              <m:t>𝑔</m:t>
                                            </m:r>
                                          </m:sub>
                                        </m:sSub>
                                        <m:r>
                                          <a:rPr lang="it-IT" sz="1200" b="0" i="1" smtClean="0">
                                            <a:latin typeface="Cambria Math" panose="02040503050406030204" pitchFamily="18" charset="0"/>
                                          </a:rPr>
                                          <m:t>+</m:t>
                                        </m:r>
                                        <m:r>
                                          <a:rPr lang="it-IT" sz="1200" b="0" i="1" smtClean="0">
                                            <a:latin typeface="Cambria Math" panose="02040503050406030204" pitchFamily="18" charset="0"/>
                                          </a:rPr>
                                          <m:t>𝐶𝑜𝑠𝑡</m:t>
                                        </m:r>
                                        <m:d>
                                          <m:dPr>
                                            <m:ctrlPr>
                                              <a:rPr lang="it-IT" sz="1200" b="0" i="1" smtClean="0">
                                                <a:latin typeface="Cambria Math" panose="02040503050406030204" pitchFamily="18" charset="0"/>
                                              </a:rPr>
                                            </m:ctrlPr>
                                          </m:dPr>
                                          <m:e>
                                            <m:r>
                                              <a:rPr lang="it-IT" sz="1200" b="0" i="1" smtClean="0">
                                                <a:latin typeface="Cambria Math" panose="02040503050406030204" pitchFamily="18" charset="0"/>
                                              </a:rPr>
                                              <m:t>𝑋</m:t>
                                            </m:r>
                                            <m:r>
                                              <a:rPr lang="it-IT" sz="1200" b="0" i="1" smtClean="0">
                                                <a:latin typeface="Cambria Math" panose="02040503050406030204" pitchFamily="18" charset="0"/>
                                              </a:rPr>
                                              <m:t>[</m:t>
                                            </m:r>
                                            <m:r>
                                              <a:rPr lang="it-IT" sz="1200" b="0" i="1" smtClean="0">
                                                <a:latin typeface="Cambria Math" panose="02040503050406030204" pitchFamily="18" charset="0"/>
                                              </a:rPr>
                                              <m:t>𝑖</m:t>
                                            </m:r>
                                            <m:r>
                                              <a:rPr lang="it-IT" sz="1200" b="0" i="1" smtClean="0">
                                                <a:latin typeface="Cambria Math" panose="02040503050406030204" pitchFamily="18" charset="0"/>
                                              </a:rPr>
                                              <m:t>−1],</m:t>
                                            </m:r>
                                            <m:r>
                                              <a:rPr lang="it-IT" sz="1200" b="0" i="1" smtClean="0">
                                                <a:latin typeface="Cambria Math" panose="02040503050406030204" pitchFamily="18" charset="0"/>
                                              </a:rPr>
                                              <m:t>𝑌</m:t>
                                            </m:r>
                                            <m:r>
                                              <a:rPr lang="it-IT" sz="1200" b="0" i="1" smtClean="0">
                                                <a:latin typeface="Cambria Math" panose="02040503050406030204" pitchFamily="18" charset="0"/>
                                              </a:rPr>
                                              <m:t>[</m:t>
                                            </m:r>
                                            <m:r>
                                              <a:rPr lang="it-IT" sz="1200" b="0" i="1" smtClean="0">
                                                <a:latin typeface="Cambria Math" panose="02040503050406030204" pitchFamily="18" charset="0"/>
                                              </a:rPr>
                                              <m:t>𝑗</m:t>
                                            </m:r>
                                            <m:r>
                                              <a:rPr lang="it-IT" sz="1200" b="0" i="1" smtClean="0">
                                                <a:latin typeface="Cambria Math" panose="02040503050406030204" pitchFamily="18" charset="0"/>
                                              </a:rPr>
                                              <m:t>]</m:t>
                                            </m:r>
                                          </m:e>
                                        </m:d>
                                        <m:r>
                                          <m:rPr>
                                            <m:nor/>
                                          </m:rPr>
                                          <a:rPr lang="it-IT" sz="1200"/>
                                          <m:t>⟺ </m:t>
                                        </m:r>
                                        <m:r>
                                          <a:rPr lang="it-IT" sz="1200" b="0" i="1" smtClean="0">
                                            <a:latin typeface="Cambria Math" panose="02040503050406030204" pitchFamily="18" charset="0"/>
                                          </a:rPr>
                                          <m:t>𝐺𝑎𝑝</m:t>
                                        </m:r>
                                        <m:r>
                                          <a:rPr lang="it-IT" sz="1200" b="0" i="1" smtClean="0">
                                            <a:latin typeface="Cambria Math" panose="02040503050406030204" pitchFamily="18" charset="0"/>
                                          </a:rPr>
                                          <m:t> </m:t>
                                        </m:r>
                                        <m:r>
                                          <a:rPr lang="it-IT" sz="1200" b="0" i="1" smtClean="0">
                                            <a:latin typeface="Cambria Math" panose="02040503050406030204" pitchFamily="18" charset="0"/>
                                          </a:rPr>
                                          <m:t>𝐼𝑛𝑠𝑒𝑟𝑡𝑒𝑑</m:t>
                                        </m:r>
                                        <m:r>
                                          <a:rPr lang="it-IT" sz="1200" b="0" i="1" smtClean="0">
                                            <a:latin typeface="Cambria Math" panose="02040503050406030204" pitchFamily="18" charset="0"/>
                                          </a:rPr>
                                          <m:t> </m:t>
                                        </m:r>
                                        <m:r>
                                          <a:rPr lang="it-IT" sz="1200" b="0" i="1" smtClean="0">
                                            <a:latin typeface="Cambria Math" panose="02040503050406030204" pitchFamily="18" charset="0"/>
                                          </a:rPr>
                                          <m:t>𝑖𝑛</m:t>
                                        </m:r>
                                        <m:r>
                                          <a:rPr lang="it-IT" sz="1200" b="0" i="1" smtClean="0">
                                            <a:latin typeface="Cambria Math" panose="02040503050406030204" pitchFamily="18" charset="0"/>
                                          </a:rPr>
                                          <m:t> </m:t>
                                        </m:r>
                                        <m:r>
                                          <a:rPr lang="it-IT" sz="1200" b="0" i="1" smtClean="0">
                                            <a:latin typeface="Cambria Math" panose="02040503050406030204" pitchFamily="18" charset="0"/>
                                          </a:rPr>
                                          <m:t>𝑌</m:t>
                                        </m:r>
                                      </m:e>
                                      <m:e>
                                        <m:d>
                                          <m:dPr>
                                            <m:begChr m:val="{"/>
                                            <m:endChr m:val=""/>
                                            <m:ctrlPr>
                                              <a:rPr lang="en-GB" sz="1200" i="1" smtClean="0">
                                                <a:latin typeface="Cambria Math" panose="02040503050406030204" pitchFamily="18" charset="0"/>
                                              </a:rPr>
                                            </m:ctrlPr>
                                          </m:dPr>
                                          <m:e>
                                            <m:eqArr>
                                              <m:eqArrPr>
                                                <m:ctrlPr>
                                                  <a:rPr lang="en-GB" sz="1200" i="1" smtClean="0">
                                                    <a:latin typeface="Cambria Math" panose="02040503050406030204" pitchFamily="18" charset="0"/>
                                                  </a:rPr>
                                                </m:ctrlPr>
                                              </m:eqArrPr>
                                              <m:e>
                                                <m:r>
                                                  <a:rPr lang="it-IT" sz="1200" b="0" i="1" smtClean="0">
                                                    <a:latin typeface="Cambria Math" panose="02040503050406030204" pitchFamily="18" charset="0"/>
                                                  </a:rPr>
                                                  <m:t>𝐶𝑜𝑠𝑡</m:t>
                                                </m:r>
                                                <m:d>
                                                  <m:dPr>
                                                    <m:ctrlPr>
                                                      <a:rPr lang="it-IT" sz="1200" b="0" i="1" smtClean="0">
                                                        <a:latin typeface="Cambria Math" panose="02040503050406030204" pitchFamily="18" charset="0"/>
                                                      </a:rPr>
                                                    </m:ctrlPr>
                                                  </m:dPr>
                                                  <m:e>
                                                    <m:r>
                                                      <a:rPr lang="it-IT" sz="1200" b="0" i="1" smtClean="0">
                                                        <a:latin typeface="Cambria Math" panose="02040503050406030204" pitchFamily="18" charset="0"/>
                                                      </a:rPr>
                                                      <m:t>𝑋</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𝑖</m:t>
                                                        </m:r>
                                                        <m:r>
                                                          <a:rPr lang="it-IT" sz="1200" b="0" i="1" smtClean="0">
                                                            <a:latin typeface="Cambria Math" panose="02040503050406030204" pitchFamily="18" charset="0"/>
                                                          </a:rPr>
                                                          <m:t>−1</m:t>
                                                        </m:r>
                                                      </m:e>
                                                    </m:d>
                                                    <m:r>
                                                      <a:rPr lang="it-IT" sz="1200" b="0" i="1" smtClean="0">
                                                        <a:latin typeface="Cambria Math" panose="02040503050406030204" pitchFamily="18" charset="0"/>
                                                      </a:rPr>
                                                      <m:t>,</m:t>
                                                    </m:r>
                                                    <m:r>
                                                      <a:rPr lang="it-IT" sz="1200" b="0" i="1" smtClean="0">
                                                        <a:latin typeface="Cambria Math" panose="02040503050406030204" pitchFamily="18" charset="0"/>
                                                      </a:rPr>
                                                      <m:t>𝑌</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𝑗</m:t>
                                                        </m:r>
                                                        <m:r>
                                                          <a:rPr lang="it-IT" sz="1200" b="0" i="1" smtClean="0">
                                                            <a:latin typeface="Cambria Math" panose="02040503050406030204" pitchFamily="18" charset="0"/>
                                                          </a:rPr>
                                                          <m:t>−1</m:t>
                                                        </m:r>
                                                      </m:e>
                                                    </m:d>
                                                  </m:e>
                                                </m:d>
                                                <m:r>
                                                  <m:rPr>
                                                    <m:nor/>
                                                  </m:rPr>
                                                  <a:rPr lang="it-IT" sz="1200"/>
                                                  <m:t>⟺ </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𝑋</m:t>
                                                    </m:r>
                                                  </m:e>
                                                  <m:sub>
                                                    <m:r>
                                                      <a:rPr lang="it-IT" sz="1200" b="0" i="1" smtClean="0">
                                                        <a:latin typeface="Cambria Math" panose="02040503050406030204" pitchFamily="18" charset="0"/>
                                                      </a:rPr>
                                                      <m:t>𝑖</m:t>
                                                    </m:r>
                                                  </m:sub>
                                                </m:sSub>
                                                <m:r>
                                                  <a:rPr lang="it-IT" sz="1200" b="0" i="1" smtClean="0">
                                                    <a:latin typeface="Cambria Math" panose="02040503050406030204" pitchFamily="18" charset="0"/>
                                                  </a:rPr>
                                                  <m:t>=</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𝑌</m:t>
                                                    </m:r>
                                                  </m:e>
                                                  <m:sub>
                                                    <m:r>
                                                      <a:rPr lang="it-IT" sz="1200" b="0" i="1" smtClean="0">
                                                        <a:latin typeface="Cambria Math" panose="02040503050406030204" pitchFamily="18" charset="0"/>
                                                      </a:rPr>
                                                      <m:t>𝑗</m:t>
                                                    </m:r>
                                                  </m:sub>
                                                </m:sSub>
                                              </m:e>
                                              <m:e>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𝑐</m:t>
                                                    </m:r>
                                                  </m:e>
                                                  <m:sub>
                                                    <m:r>
                                                      <a:rPr lang="it-IT" sz="1200" b="0" i="1" smtClean="0">
                                                        <a:latin typeface="Cambria Math" panose="02040503050406030204" pitchFamily="18" charset="0"/>
                                                      </a:rPr>
                                                      <m:t>𝑡</m:t>
                                                    </m:r>
                                                  </m:sub>
                                                </m:sSub>
                                                <m:r>
                                                  <a:rPr lang="it-IT" sz="1200" b="0" i="1" smtClean="0">
                                                    <a:latin typeface="Cambria Math" panose="02040503050406030204" pitchFamily="18" charset="0"/>
                                                  </a:rPr>
                                                  <m:t>+</m:t>
                                                </m:r>
                                                <m:r>
                                                  <a:rPr lang="it-IT" sz="1200" b="0" i="1" smtClean="0">
                                                    <a:latin typeface="Cambria Math" panose="02040503050406030204" pitchFamily="18" charset="0"/>
                                                  </a:rPr>
                                                  <m:t>𝐶𝑜𝑠𝑡</m:t>
                                                </m:r>
                                                <m:d>
                                                  <m:dPr>
                                                    <m:ctrlPr>
                                                      <a:rPr lang="it-IT" sz="1200" b="0" i="1" smtClean="0">
                                                        <a:latin typeface="Cambria Math" panose="02040503050406030204" pitchFamily="18" charset="0"/>
                                                      </a:rPr>
                                                    </m:ctrlPr>
                                                  </m:dPr>
                                                  <m:e>
                                                    <m:r>
                                                      <a:rPr lang="it-IT" sz="1200" b="0" i="1" smtClean="0">
                                                        <a:latin typeface="Cambria Math" panose="02040503050406030204" pitchFamily="18" charset="0"/>
                                                      </a:rPr>
                                                      <m:t>𝑋</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𝑖</m:t>
                                                        </m:r>
                                                        <m:r>
                                                          <a:rPr lang="it-IT" sz="1200" b="0" i="1" smtClean="0">
                                                            <a:latin typeface="Cambria Math" panose="02040503050406030204" pitchFamily="18" charset="0"/>
                                                          </a:rPr>
                                                          <m:t>−1</m:t>
                                                        </m:r>
                                                      </m:e>
                                                    </m:d>
                                                    <m:r>
                                                      <a:rPr lang="it-IT" sz="1200" b="0" i="1" smtClean="0">
                                                        <a:latin typeface="Cambria Math" panose="02040503050406030204" pitchFamily="18" charset="0"/>
                                                      </a:rPr>
                                                      <m:t>,</m:t>
                                                    </m:r>
                                                    <m:r>
                                                      <a:rPr lang="it-IT" sz="1200" b="0" i="1" smtClean="0">
                                                        <a:latin typeface="Cambria Math" panose="02040503050406030204" pitchFamily="18" charset="0"/>
                                                      </a:rPr>
                                                      <m:t>𝑌</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𝑗</m:t>
                                                        </m:r>
                                                        <m:r>
                                                          <a:rPr lang="it-IT" sz="1200" b="0" i="1" smtClean="0">
                                                            <a:latin typeface="Cambria Math" panose="02040503050406030204" pitchFamily="18" charset="0"/>
                                                          </a:rPr>
                                                          <m:t>−1</m:t>
                                                        </m:r>
                                                      </m:e>
                                                    </m:d>
                                                  </m:e>
                                                </m:d>
                                                <m:r>
                                                  <m:rPr>
                                                    <m:nor/>
                                                  </m:rPr>
                                                  <a:rPr lang="it-IT" sz="1200"/>
                                                  <m:t>⟺ </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𝑋</m:t>
                                                    </m:r>
                                                  </m:e>
                                                  <m:sub>
                                                    <m:r>
                                                      <a:rPr lang="it-IT" sz="1200" b="0" i="1" smtClean="0">
                                                        <a:latin typeface="Cambria Math" panose="02040503050406030204" pitchFamily="18" charset="0"/>
                                                      </a:rPr>
                                                      <m:t>𝑖</m:t>
                                                    </m:r>
                                                  </m:sub>
                                                </m:sSub>
                                                <m:r>
                                                  <a:rPr lang="it-IT" sz="1200" b="0" i="1" smtClean="0">
                                                    <a:latin typeface="Cambria Math" panose="02040503050406030204" pitchFamily="18" charset="0"/>
                                                  </a:rPr>
                                                  <m:t>≠</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𝑌</m:t>
                                                    </m:r>
                                                  </m:e>
                                                  <m:sub>
                                                    <m:r>
                                                      <a:rPr lang="it-IT" sz="1200" b="0" i="1" smtClean="0">
                                                        <a:latin typeface="Cambria Math" panose="02040503050406030204" pitchFamily="18" charset="0"/>
                                                      </a:rPr>
                                                      <m:t>𝑗</m:t>
                                                    </m:r>
                                                  </m:sub>
                                                </m:sSub>
                                                <m:r>
                                                  <a:rPr lang="it-IT" sz="1200" b="0" i="1" smtClean="0">
                                                    <a:latin typeface="Cambria Math" panose="02040503050406030204" pitchFamily="18" charset="0"/>
                                                  </a:rPr>
                                                  <m:t> </m:t>
                                                </m:r>
                                              </m:e>
                                            </m:eqArr>
                                          </m:e>
                                        </m:d>
                                      </m:e>
                                    </m:eqArr>
                                  </m:e>
                                </m:d>
                              </m:oMath>
                            </m:oMathPara>
                          </a14:m>
                          <a:endParaRPr lang="en-GB" sz="1200" dirty="0"/>
                        </a:p>
                      </a:txBody>
                      <a:tcPr/>
                    </a:tc>
                    <a:extLst>
                      <a:ext uri="{0D108BD9-81ED-4DB2-BD59-A6C34878D82A}">
                        <a16:rowId xmlns:a16="http://schemas.microsoft.com/office/drawing/2014/main" val="3821644746"/>
                      </a:ext>
                    </a:extLst>
                  </a:tr>
                </a:tbl>
              </a:graphicData>
            </a:graphic>
          </p:graphicFrame>
        </mc:Choice>
        <mc:Fallback>
          <p:graphicFrame>
            <p:nvGraphicFramePr>
              <p:cNvPr id="4" name="Tabella 3">
                <a:extLst>
                  <a:ext uri="{FF2B5EF4-FFF2-40B4-BE49-F238E27FC236}">
                    <a16:creationId xmlns:a16="http://schemas.microsoft.com/office/drawing/2014/main" id="{8D62EA23-D705-CF23-0064-B6F027647403}"/>
                  </a:ext>
                </a:extLst>
              </p:cNvPr>
              <p:cNvGraphicFramePr>
                <a:graphicFrameLocks noGrp="1"/>
              </p:cNvGraphicFramePr>
              <p:nvPr>
                <p:extLst>
                  <p:ext uri="{D42A27DB-BD31-4B8C-83A1-F6EECF244321}">
                    <p14:modId xmlns:p14="http://schemas.microsoft.com/office/powerpoint/2010/main" val="640280574"/>
                  </p:ext>
                </p:extLst>
              </p:nvPr>
            </p:nvGraphicFramePr>
            <p:xfrm>
              <a:off x="723901" y="4048474"/>
              <a:ext cx="11468100" cy="2008886"/>
            </p:xfrm>
            <a:graphic>
              <a:graphicData uri="http://schemas.openxmlformats.org/drawingml/2006/table">
                <a:tbl>
                  <a:tblPr firstRow="1" bandRow="1">
                    <a:tableStyleId>{8A107856-5554-42FB-B03E-39F5DBC370BA}</a:tableStyleId>
                  </a:tblPr>
                  <a:tblGrid>
                    <a:gridCol w="3822700">
                      <a:extLst>
                        <a:ext uri="{9D8B030D-6E8A-4147-A177-3AD203B41FA5}">
                          <a16:colId xmlns:a16="http://schemas.microsoft.com/office/drawing/2014/main" val="3053623688"/>
                        </a:ext>
                      </a:extLst>
                    </a:gridCol>
                    <a:gridCol w="3822700">
                      <a:extLst>
                        <a:ext uri="{9D8B030D-6E8A-4147-A177-3AD203B41FA5}">
                          <a16:colId xmlns:a16="http://schemas.microsoft.com/office/drawing/2014/main" val="1133931429"/>
                        </a:ext>
                      </a:extLst>
                    </a:gridCol>
                    <a:gridCol w="3822700">
                      <a:extLst>
                        <a:ext uri="{9D8B030D-6E8A-4147-A177-3AD203B41FA5}">
                          <a16:colId xmlns:a16="http://schemas.microsoft.com/office/drawing/2014/main" val="910735765"/>
                        </a:ext>
                      </a:extLst>
                    </a:gridCol>
                  </a:tblGrid>
                  <a:tr h="914400">
                    <a:tc>
                      <a:txBody>
                        <a:bodyPr/>
                        <a:lstStyle/>
                        <a:p>
                          <a:endParaRPr lang="it-IT"/>
                        </a:p>
                      </a:txBody>
                      <a:tcPr>
                        <a:blipFill>
                          <a:blip r:embed="rId3"/>
                          <a:stretch>
                            <a:fillRect l="-159" t="-3333" r="-200159" b="-121333"/>
                          </a:stretch>
                        </a:blipFill>
                      </a:tcPr>
                    </a:tc>
                    <a:tc>
                      <a:txBody>
                        <a:bodyPr/>
                        <a:lstStyle/>
                        <a:p>
                          <a:endParaRPr lang="it-IT"/>
                        </a:p>
                      </a:txBody>
                      <a:tcPr>
                        <a:blipFill>
                          <a:blip r:embed="rId3"/>
                          <a:stretch>
                            <a:fillRect l="-100319" t="-3333" r="-100478" b="-121333"/>
                          </a:stretch>
                        </a:blipFill>
                      </a:tcPr>
                    </a:tc>
                    <a:tc>
                      <a:txBody>
                        <a:bodyPr/>
                        <a:lstStyle/>
                        <a:p>
                          <a:endParaRPr lang="it-IT"/>
                        </a:p>
                      </a:txBody>
                      <a:tcPr>
                        <a:blipFill>
                          <a:blip r:embed="rId3"/>
                          <a:stretch>
                            <a:fillRect l="-200000" t="-3333" r="-318" b="-121333"/>
                          </a:stretch>
                        </a:blipFill>
                      </a:tcPr>
                    </a:tc>
                    <a:extLst>
                      <a:ext uri="{0D108BD9-81ED-4DB2-BD59-A6C34878D82A}">
                        <a16:rowId xmlns:a16="http://schemas.microsoft.com/office/drawing/2014/main" val="94762828"/>
                      </a:ext>
                    </a:extLst>
                  </a:tr>
                  <a:tr h="1094486">
                    <a:tc>
                      <a:txBody>
                        <a:bodyPr/>
                        <a:lstStyle/>
                        <a:p>
                          <a:endParaRPr lang="it-IT"/>
                        </a:p>
                      </a:txBody>
                      <a:tcPr>
                        <a:blipFill>
                          <a:blip r:embed="rId3"/>
                          <a:stretch>
                            <a:fillRect l="-159" t="-86111" r="-200159" b="-1111"/>
                          </a:stretch>
                        </a:blipFill>
                      </a:tcPr>
                    </a:tc>
                    <a:tc>
                      <a:txBody>
                        <a:bodyPr/>
                        <a:lstStyle/>
                        <a:p>
                          <a:endParaRPr lang="it-IT"/>
                        </a:p>
                      </a:txBody>
                      <a:tcPr>
                        <a:blipFill>
                          <a:blip r:embed="rId3"/>
                          <a:stretch>
                            <a:fillRect l="-100319" t="-86111" r="-100478" b="-1111"/>
                          </a:stretch>
                        </a:blipFill>
                      </a:tcPr>
                    </a:tc>
                    <a:tc>
                      <a:txBody>
                        <a:bodyPr/>
                        <a:lstStyle/>
                        <a:p>
                          <a:endParaRPr lang="it-IT"/>
                        </a:p>
                      </a:txBody>
                      <a:tcPr>
                        <a:blipFill>
                          <a:blip r:embed="rId3"/>
                          <a:stretch>
                            <a:fillRect l="-200000" t="-86111" r="-318" b="-1111"/>
                          </a:stretch>
                        </a:blipFill>
                      </a:tcPr>
                    </a:tc>
                    <a:extLst>
                      <a:ext uri="{0D108BD9-81ED-4DB2-BD59-A6C34878D82A}">
                        <a16:rowId xmlns:a16="http://schemas.microsoft.com/office/drawing/2014/main" val="3821644746"/>
                      </a:ext>
                    </a:extLst>
                  </a:tr>
                </a:tbl>
              </a:graphicData>
            </a:graphic>
          </p:graphicFrame>
        </mc:Fallback>
      </mc:AlternateContent>
    </p:spTree>
    <p:extLst>
      <p:ext uri="{BB962C8B-B14F-4D97-AF65-F5344CB8AC3E}">
        <p14:creationId xmlns:p14="http://schemas.microsoft.com/office/powerpoint/2010/main" val="394035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18D43-160E-6973-BE7C-B537080AE300}"/>
              </a:ext>
            </a:extLst>
          </p:cNvPr>
          <p:cNvSpPr>
            <a:spLocks noGrp="1"/>
          </p:cNvSpPr>
          <p:nvPr>
            <p:ph type="title"/>
          </p:nvPr>
        </p:nvSpPr>
        <p:spPr/>
        <p:txBody>
          <a:bodyPr/>
          <a:lstStyle/>
          <a:p>
            <a:r>
              <a:rPr lang="en-GB" dirty="0"/>
              <a:t>Example</a:t>
            </a:r>
          </a:p>
        </p:txBody>
      </p:sp>
      <p:sp>
        <p:nvSpPr>
          <p:cNvPr id="7" name="Segnaposto contenuto 6">
            <a:extLst>
              <a:ext uri="{FF2B5EF4-FFF2-40B4-BE49-F238E27FC236}">
                <a16:creationId xmlns:a16="http://schemas.microsoft.com/office/drawing/2014/main" id="{267238BF-FF89-E926-1E33-4BD52189D7D9}"/>
              </a:ext>
            </a:extLst>
          </p:cNvPr>
          <p:cNvSpPr>
            <a:spLocks noGrp="1"/>
          </p:cNvSpPr>
          <p:nvPr>
            <p:ph idx="1"/>
          </p:nvPr>
        </p:nvSpPr>
        <p:spPr>
          <a:xfrm>
            <a:off x="1219200" y="1428750"/>
            <a:ext cx="9601200" cy="1899408"/>
          </a:xfrm>
        </p:spPr>
        <p:txBody>
          <a:bodyPr/>
          <a:lstStyle/>
          <a:p>
            <a:pPr marL="0" indent="0">
              <a:buNone/>
            </a:pPr>
            <a:r>
              <a:rPr lang="en-GB" dirty="0"/>
              <a:t>Let’s take the strings X=AGGCA and Y=AGGGCT. Let’s build the table.</a:t>
            </a:r>
            <a:br>
              <a:rPr lang="en-GB" dirty="0"/>
            </a:br>
            <a:r>
              <a:rPr lang="en-GB" dirty="0"/>
              <a:t>For the initialization we need to put the cost of the GAP where we have only the </a:t>
            </a:r>
            <a:r>
              <a:rPr lang="el-GR" dirty="0"/>
              <a:t>ε</a:t>
            </a:r>
            <a:r>
              <a:rPr lang="it-IT" dirty="0"/>
              <a:t>.</a:t>
            </a:r>
          </a:p>
          <a:p>
            <a:pPr marL="0" indent="0">
              <a:buNone/>
            </a:pPr>
            <a:r>
              <a:rPr lang="it-IT" dirty="0" err="1"/>
              <a:t>Then</a:t>
            </a:r>
            <a:r>
              <a:rPr lang="it-IT" dirty="0"/>
              <a:t> we compute the cost of the first </a:t>
            </a:r>
            <a:r>
              <a:rPr lang="it-IT" dirty="0" err="1"/>
              <a:t>cell</a:t>
            </a:r>
            <a:r>
              <a:rPr lang="it-IT" dirty="0"/>
              <a:t> </a:t>
            </a:r>
            <a:r>
              <a:rPr lang="it-IT" dirty="0" err="1"/>
              <a:t>based</a:t>
            </a:r>
            <a:r>
              <a:rPr lang="it-IT" dirty="0"/>
              <a:t> on the </a:t>
            </a:r>
            <a:r>
              <a:rPr lang="it-IT" dirty="0" err="1"/>
              <a:t>three</a:t>
            </a:r>
            <a:r>
              <a:rPr lang="it-IT" dirty="0"/>
              <a:t> </a:t>
            </a:r>
            <a:r>
              <a:rPr lang="it-IT" dirty="0" err="1"/>
              <a:t>cells</a:t>
            </a:r>
            <a:r>
              <a:rPr lang="it-IT" dirty="0"/>
              <a:t> </a:t>
            </a:r>
            <a:r>
              <a:rPr lang="it-IT" dirty="0" err="1"/>
              <a:t>around</a:t>
            </a:r>
            <a:r>
              <a:rPr lang="it-IT" dirty="0"/>
              <a:t> it. We </a:t>
            </a:r>
            <a:r>
              <a:rPr lang="it-IT" dirty="0" err="1"/>
              <a:t>leave</a:t>
            </a:r>
            <a:r>
              <a:rPr lang="it-IT" dirty="0"/>
              <a:t> a pointer on the </a:t>
            </a:r>
            <a:r>
              <a:rPr lang="it-IT" dirty="0" err="1"/>
              <a:t>cell</a:t>
            </a:r>
            <a:r>
              <a:rPr lang="it-IT" dirty="0"/>
              <a:t> from </a:t>
            </a:r>
            <a:r>
              <a:rPr lang="it-IT" dirty="0" err="1"/>
              <a:t>which</a:t>
            </a:r>
            <a:r>
              <a:rPr lang="it-IT" dirty="0"/>
              <a:t> we </a:t>
            </a:r>
            <a:r>
              <a:rPr lang="it-IT" dirty="0" err="1"/>
              <a:t>took</a:t>
            </a:r>
            <a:r>
              <a:rPr lang="it-IT" dirty="0"/>
              <a:t> the min</a:t>
            </a:r>
          </a:p>
          <a:p>
            <a:pPr marL="0" indent="0">
              <a:buNone/>
            </a:pPr>
            <a:r>
              <a:rPr lang="it-IT" dirty="0"/>
              <a:t>After this we can compute all the </a:t>
            </a:r>
            <a:r>
              <a:rPr lang="it-IT" dirty="0" err="1"/>
              <a:t>row</a:t>
            </a:r>
            <a:r>
              <a:rPr lang="it-IT" dirty="0"/>
              <a:t> and the successive </a:t>
            </a:r>
            <a:r>
              <a:rPr lang="it-IT" dirty="0" err="1"/>
              <a:t>row</a:t>
            </a:r>
            <a:r>
              <a:rPr lang="it-IT" dirty="0"/>
              <a:t>. </a:t>
            </a:r>
            <a:endParaRPr lang="en-GB" dirty="0"/>
          </a:p>
          <a:p>
            <a:pPr marL="0" indent="0">
              <a:buNone/>
            </a:pPr>
            <a:endParaRPr lang="en-GB" dirty="0"/>
          </a:p>
        </p:txBody>
      </p:sp>
      <p:sp>
        <p:nvSpPr>
          <p:cNvPr id="55" name="AutoShape 48">
            <a:extLst>
              <a:ext uri="{FF2B5EF4-FFF2-40B4-BE49-F238E27FC236}">
                <a16:creationId xmlns:a16="http://schemas.microsoft.com/office/drawing/2014/main" id="{CCC12202-386A-6318-A939-99F9E5CDE616}"/>
              </a:ext>
            </a:extLst>
          </p:cNvPr>
          <p:cNvSpPr>
            <a:spLocks noChangeAspect="1" noChangeArrowheads="1" noTextEdit="1"/>
          </p:cNvSpPr>
          <p:nvPr/>
        </p:nvSpPr>
        <p:spPr bwMode="auto">
          <a:xfrm>
            <a:off x="1219200" y="3449621"/>
            <a:ext cx="10164763"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Line 50">
            <a:extLst>
              <a:ext uri="{FF2B5EF4-FFF2-40B4-BE49-F238E27FC236}">
                <a16:creationId xmlns:a16="http://schemas.microsoft.com/office/drawing/2014/main" id="{6ECFD255-D98F-6B86-C1DC-90AF1AC02644}"/>
              </a:ext>
            </a:extLst>
          </p:cNvPr>
          <p:cNvSpPr>
            <a:spLocks noChangeShapeType="1"/>
          </p:cNvSpPr>
          <p:nvPr/>
        </p:nvSpPr>
        <p:spPr bwMode="auto">
          <a:xfrm>
            <a:off x="2495550"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7" name="Line 51">
            <a:extLst>
              <a:ext uri="{FF2B5EF4-FFF2-40B4-BE49-F238E27FC236}">
                <a16:creationId xmlns:a16="http://schemas.microsoft.com/office/drawing/2014/main" id="{D1208D4C-40AC-FAA9-0BD4-A7EFA00C124E}"/>
              </a:ext>
            </a:extLst>
          </p:cNvPr>
          <p:cNvSpPr>
            <a:spLocks noChangeShapeType="1"/>
          </p:cNvSpPr>
          <p:nvPr/>
        </p:nvSpPr>
        <p:spPr bwMode="auto">
          <a:xfrm>
            <a:off x="3763963"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 name="Line 52">
            <a:extLst>
              <a:ext uri="{FF2B5EF4-FFF2-40B4-BE49-F238E27FC236}">
                <a16:creationId xmlns:a16="http://schemas.microsoft.com/office/drawing/2014/main" id="{FE7AFDBB-6990-AA57-AA04-AB98081572D2}"/>
              </a:ext>
            </a:extLst>
          </p:cNvPr>
          <p:cNvSpPr>
            <a:spLocks noChangeShapeType="1"/>
          </p:cNvSpPr>
          <p:nvPr/>
        </p:nvSpPr>
        <p:spPr bwMode="auto">
          <a:xfrm>
            <a:off x="5030788"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 name="Line 53">
            <a:extLst>
              <a:ext uri="{FF2B5EF4-FFF2-40B4-BE49-F238E27FC236}">
                <a16:creationId xmlns:a16="http://schemas.microsoft.com/office/drawing/2014/main" id="{24E1CAA2-9D05-A988-F40E-5FA50EB338CF}"/>
              </a:ext>
            </a:extLst>
          </p:cNvPr>
          <p:cNvSpPr>
            <a:spLocks noChangeShapeType="1"/>
          </p:cNvSpPr>
          <p:nvPr/>
        </p:nvSpPr>
        <p:spPr bwMode="auto">
          <a:xfrm>
            <a:off x="6299200"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 name="Line 54">
            <a:extLst>
              <a:ext uri="{FF2B5EF4-FFF2-40B4-BE49-F238E27FC236}">
                <a16:creationId xmlns:a16="http://schemas.microsoft.com/office/drawing/2014/main" id="{7A76ABD2-F770-B331-5DCA-13240201D85D}"/>
              </a:ext>
            </a:extLst>
          </p:cNvPr>
          <p:cNvSpPr>
            <a:spLocks noChangeShapeType="1"/>
          </p:cNvSpPr>
          <p:nvPr/>
        </p:nvSpPr>
        <p:spPr bwMode="auto">
          <a:xfrm>
            <a:off x="7567613"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 name="Line 55">
            <a:extLst>
              <a:ext uri="{FF2B5EF4-FFF2-40B4-BE49-F238E27FC236}">
                <a16:creationId xmlns:a16="http://schemas.microsoft.com/office/drawing/2014/main" id="{F4A6E38E-B9D5-105B-89AA-3A27C32577FF}"/>
              </a:ext>
            </a:extLst>
          </p:cNvPr>
          <p:cNvSpPr>
            <a:spLocks noChangeShapeType="1"/>
          </p:cNvSpPr>
          <p:nvPr/>
        </p:nvSpPr>
        <p:spPr bwMode="auto">
          <a:xfrm>
            <a:off x="8836025"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 name="Line 56">
            <a:extLst>
              <a:ext uri="{FF2B5EF4-FFF2-40B4-BE49-F238E27FC236}">
                <a16:creationId xmlns:a16="http://schemas.microsoft.com/office/drawing/2014/main" id="{55A52F76-6BE3-2F17-CC91-1A0A23EB18FB}"/>
              </a:ext>
            </a:extLst>
          </p:cNvPr>
          <p:cNvSpPr>
            <a:spLocks noChangeShapeType="1"/>
          </p:cNvSpPr>
          <p:nvPr/>
        </p:nvSpPr>
        <p:spPr bwMode="auto">
          <a:xfrm>
            <a:off x="10102850"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 name="Line 57">
            <a:extLst>
              <a:ext uri="{FF2B5EF4-FFF2-40B4-BE49-F238E27FC236}">
                <a16:creationId xmlns:a16="http://schemas.microsoft.com/office/drawing/2014/main" id="{F0FA8E5A-9D92-1CD0-C8EA-740D344540F8}"/>
              </a:ext>
            </a:extLst>
          </p:cNvPr>
          <p:cNvSpPr>
            <a:spLocks noChangeShapeType="1"/>
          </p:cNvSpPr>
          <p:nvPr/>
        </p:nvSpPr>
        <p:spPr bwMode="auto">
          <a:xfrm>
            <a:off x="1220788" y="3925871"/>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 name="Line 58">
            <a:extLst>
              <a:ext uri="{FF2B5EF4-FFF2-40B4-BE49-F238E27FC236}">
                <a16:creationId xmlns:a16="http://schemas.microsoft.com/office/drawing/2014/main" id="{5AEA0F80-F328-5C10-208B-EA26556C6F4B}"/>
              </a:ext>
            </a:extLst>
          </p:cNvPr>
          <p:cNvSpPr>
            <a:spLocks noChangeShapeType="1"/>
          </p:cNvSpPr>
          <p:nvPr/>
        </p:nvSpPr>
        <p:spPr bwMode="auto">
          <a:xfrm>
            <a:off x="1220788" y="4373546"/>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 name="Line 59">
            <a:extLst>
              <a:ext uri="{FF2B5EF4-FFF2-40B4-BE49-F238E27FC236}">
                <a16:creationId xmlns:a16="http://schemas.microsoft.com/office/drawing/2014/main" id="{85E027C3-BA56-408D-B413-1BE33C18AC1E}"/>
              </a:ext>
            </a:extLst>
          </p:cNvPr>
          <p:cNvSpPr>
            <a:spLocks noChangeShapeType="1"/>
          </p:cNvSpPr>
          <p:nvPr/>
        </p:nvSpPr>
        <p:spPr bwMode="auto">
          <a:xfrm>
            <a:off x="1220788" y="4821221"/>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 name="Line 60">
            <a:extLst>
              <a:ext uri="{FF2B5EF4-FFF2-40B4-BE49-F238E27FC236}">
                <a16:creationId xmlns:a16="http://schemas.microsoft.com/office/drawing/2014/main" id="{9157BF07-3DF6-90EA-C14B-9FE2FA88D6A4}"/>
              </a:ext>
            </a:extLst>
          </p:cNvPr>
          <p:cNvSpPr>
            <a:spLocks noChangeShapeType="1"/>
          </p:cNvSpPr>
          <p:nvPr/>
        </p:nvSpPr>
        <p:spPr bwMode="auto">
          <a:xfrm>
            <a:off x="1220788" y="5268896"/>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Line 61">
            <a:extLst>
              <a:ext uri="{FF2B5EF4-FFF2-40B4-BE49-F238E27FC236}">
                <a16:creationId xmlns:a16="http://schemas.microsoft.com/office/drawing/2014/main" id="{DC1FE679-994E-C891-9E35-57F2C0FD8069}"/>
              </a:ext>
            </a:extLst>
          </p:cNvPr>
          <p:cNvSpPr>
            <a:spLocks noChangeShapeType="1"/>
          </p:cNvSpPr>
          <p:nvPr/>
        </p:nvSpPr>
        <p:spPr bwMode="auto">
          <a:xfrm>
            <a:off x="1220788" y="5716571"/>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 name="Line 62">
            <a:extLst>
              <a:ext uri="{FF2B5EF4-FFF2-40B4-BE49-F238E27FC236}">
                <a16:creationId xmlns:a16="http://schemas.microsoft.com/office/drawing/2014/main" id="{CC756156-1F21-590E-A8BA-C3443C0B3FA5}"/>
              </a:ext>
            </a:extLst>
          </p:cNvPr>
          <p:cNvSpPr>
            <a:spLocks noChangeShapeType="1"/>
          </p:cNvSpPr>
          <p:nvPr/>
        </p:nvSpPr>
        <p:spPr bwMode="auto">
          <a:xfrm>
            <a:off x="1220788" y="6165834"/>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9" name="Line 63">
            <a:extLst>
              <a:ext uri="{FF2B5EF4-FFF2-40B4-BE49-F238E27FC236}">
                <a16:creationId xmlns:a16="http://schemas.microsoft.com/office/drawing/2014/main" id="{3944FF2D-CBDC-1841-EA72-52B5E695FB49}"/>
              </a:ext>
            </a:extLst>
          </p:cNvPr>
          <p:cNvSpPr>
            <a:spLocks noChangeShapeType="1"/>
          </p:cNvSpPr>
          <p:nvPr/>
        </p:nvSpPr>
        <p:spPr bwMode="auto">
          <a:xfrm>
            <a:off x="1227138"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 name="Line 64">
            <a:extLst>
              <a:ext uri="{FF2B5EF4-FFF2-40B4-BE49-F238E27FC236}">
                <a16:creationId xmlns:a16="http://schemas.microsoft.com/office/drawing/2014/main" id="{C222D4A0-9F06-16EA-B58B-755917B7ADE5}"/>
              </a:ext>
            </a:extLst>
          </p:cNvPr>
          <p:cNvSpPr>
            <a:spLocks noChangeShapeType="1"/>
          </p:cNvSpPr>
          <p:nvPr/>
        </p:nvSpPr>
        <p:spPr bwMode="auto">
          <a:xfrm>
            <a:off x="11371263"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1" name="Line 65">
            <a:extLst>
              <a:ext uri="{FF2B5EF4-FFF2-40B4-BE49-F238E27FC236}">
                <a16:creationId xmlns:a16="http://schemas.microsoft.com/office/drawing/2014/main" id="{645533EC-4321-3190-D9AC-4650080D45C2}"/>
              </a:ext>
            </a:extLst>
          </p:cNvPr>
          <p:cNvSpPr>
            <a:spLocks noChangeShapeType="1"/>
          </p:cNvSpPr>
          <p:nvPr/>
        </p:nvSpPr>
        <p:spPr bwMode="auto">
          <a:xfrm>
            <a:off x="1220788" y="3471846"/>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2" name="Line 66">
            <a:extLst>
              <a:ext uri="{FF2B5EF4-FFF2-40B4-BE49-F238E27FC236}">
                <a16:creationId xmlns:a16="http://schemas.microsoft.com/office/drawing/2014/main" id="{9E94AE2B-3EFF-C1E4-1B6E-4B0436FDD6C4}"/>
              </a:ext>
            </a:extLst>
          </p:cNvPr>
          <p:cNvSpPr>
            <a:spLocks noChangeShapeType="1"/>
          </p:cNvSpPr>
          <p:nvPr/>
        </p:nvSpPr>
        <p:spPr bwMode="auto">
          <a:xfrm>
            <a:off x="1220788" y="6613509"/>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3" name="Rectangle 67">
            <a:extLst>
              <a:ext uri="{FF2B5EF4-FFF2-40B4-BE49-F238E27FC236}">
                <a16:creationId xmlns:a16="http://schemas.microsoft.com/office/drawing/2014/main" id="{C9776302-3091-D8DB-A5F6-78ECE0DBA9B3}"/>
              </a:ext>
            </a:extLst>
          </p:cNvPr>
          <p:cNvSpPr>
            <a:spLocks noChangeArrowheads="1"/>
          </p:cNvSpPr>
          <p:nvPr/>
        </p:nvSpPr>
        <p:spPr bwMode="auto">
          <a:xfrm>
            <a:off x="10194925" y="3527409"/>
            <a:ext cx="2079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4" name="Rectangle 68">
            <a:extLst>
              <a:ext uri="{FF2B5EF4-FFF2-40B4-BE49-F238E27FC236}">
                <a16:creationId xmlns:a16="http://schemas.microsoft.com/office/drawing/2014/main" id="{F63E6530-6474-3DF8-93D7-6EA284124D45}"/>
              </a:ext>
            </a:extLst>
          </p:cNvPr>
          <p:cNvSpPr>
            <a:spLocks noChangeArrowheads="1"/>
          </p:cNvSpPr>
          <p:nvPr/>
        </p:nvSpPr>
        <p:spPr bwMode="auto">
          <a:xfrm>
            <a:off x="8928100" y="3527409"/>
            <a:ext cx="227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C</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5" name="Rectangle 69">
            <a:extLst>
              <a:ext uri="{FF2B5EF4-FFF2-40B4-BE49-F238E27FC236}">
                <a16:creationId xmlns:a16="http://schemas.microsoft.com/office/drawing/2014/main" id="{2350C7DF-9395-9C3D-CB38-221F176DBB46}"/>
              </a:ext>
            </a:extLst>
          </p:cNvPr>
          <p:cNvSpPr>
            <a:spLocks noChangeArrowheads="1"/>
          </p:cNvSpPr>
          <p:nvPr/>
        </p:nvSpPr>
        <p:spPr bwMode="auto">
          <a:xfrm>
            <a:off x="7659688" y="3527409"/>
            <a:ext cx="2428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6" name="Rectangle 70">
            <a:extLst>
              <a:ext uri="{FF2B5EF4-FFF2-40B4-BE49-F238E27FC236}">
                <a16:creationId xmlns:a16="http://schemas.microsoft.com/office/drawing/2014/main" id="{C9926C82-758F-8C72-BDFD-1D4066A66A2A}"/>
              </a:ext>
            </a:extLst>
          </p:cNvPr>
          <p:cNvSpPr>
            <a:spLocks noChangeArrowheads="1"/>
          </p:cNvSpPr>
          <p:nvPr/>
        </p:nvSpPr>
        <p:spPr bwMode="auto">
          <a:xfrm>
            <a:off x="6391275" y="3527409"/>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7" name="Rectangle 71">
            <a:extLst>
              <a:ext uri="{FF2B5EF4-FFF2-40B4-BE49-F238E27FC236}">
                <a16:creationId xmlns:a16="http://schemas.microsoft.com/office/drawing/2014/main" id="{48BD493F-DCC8-AA73-DF0C-5B664864128D}"/>
              </a:ext>
            </a:extLst>
          </p:cNvPr>
          <p:cNvSpPr>
            <a:spLocks noChangeArrowheads="1"/>
          </p:cNvSpPr>
          <p:nvPr/>
        </p:nvSpPr>
        <p:spPr bwMode="auto">
          <a:xfrm>
            <a:off x="5122863" y="3527409"/>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8" name="Rectangle 72">
            <a:extLst>
              <a:ext uri="{FF2B5EF4-FFF2-40B4-BE49-F238E27FC236}">
                <a16:creationId xmlns:a16="http://schemas.microsoft.com/office/drawing/2014/main" id="{BC0D24DA-250B-BEF7-02CF-1EB6677F3457}"/>
              </a:ext>
            </a:extLst>
          </p:cNvPr>
          <p:cNvSpPr>
            <a:spLocks noChangeArrowheads="1"/>
          </p:cNvSpPr>
          <p:nvPr/>
        </p:nvSpPr>
        <p:spPr bwMode="auto">
          <a:xfrm>
            <a:off x="3856038" y="3527409"/>
            <a:ext cx="2174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9" name="Rectangle 73">
            <a:extLst>
              <a:ext uri="{FF2B5EF4-FFF2-40B4-BE49-F238E27FC236}">
                <a16:creationId xmlns:a16="http://schemas.microsoft.com/office/drawing/2014/main" id="{CCDFF6A0-1EA0-4E8B-204A-9E0D4D7270BB}"/>
              </a:ext>
            </a:extLst>
          </p:cNvPr>
          <p:cNvSpPr>
            <a:spLocks noChangeArrowheads="1"/>
          </p:cNvSpPr>
          <p:nvPr/>
        </p:nvSpPr>
        <p:spPr bwMode="auto">
          <a:xfrm>
            <a:off x="2587625" y="3527409"/>
            <a:ext cx="102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l-GR" dirty="0"/>
              <a:t>ε</a:t>
            </a:r>
            <a:endParaRPr lang="en-GB" dirty="0"/>
          </a:p>
        </p:txBody>
      </p:sp>
      <p:sp>
        <p:nvSpPr>
          <p:cNvPr id="80" name="Rectangle 74">
            <a:extLst>
              <a:ext uri="{FF2B5EF4-FFF2-40B4-BE49-F238E27FC236}">
                <a16:creationId xmlns:a16="http://schemas.microsoft.com/office/drawing/2014/main" id="{65896A39-55EA-C1FB-70C3-DF02917BEAE6}"/>
              </a:ext>
            </a:extLst>
          </p:cNvPr>
          <p:cNvSpPr>
            <a:spLocks noChangeArrowheads="1"/>
          </p:cNvSpPr>
          <p:nvPr/>
        </p:nvSpPr>
        <p:spPr bwMode="auto">
          <a:xfrm>
            <a:off x="10194925" y="3975084"/>
            <a:ext cx="3635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1" name="Rectangle 75">
            <a:extLst>
              <a:ext uri="{FF2B5EF4-FFF2-40B4-BE49-F238E27FC236}">
                <a16:creationId xmlns:a16="http://schemas.microsoft.com/office/drawing/2014/main" id="{2A2DCA65-FE6B-1360-E33F-749DFD35934B}"/>
              </a:ext>
            </a:extLst>
          </p:cNvPr>
          <p:cNvSpPr>
            <a:spLocks noChangeArrowheads="1"/>
          </p:cNvSpPr>
          <p:nvPr/>
        </p:nvSpPr>
        <p:spPr bwMode="auto">
          <a:xfrm>
            <a:off x="8928100" y="3975084"/>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2" name="Rectangle 76">
            <a:extLst>
              <a:ext uri="{FF2B5EF4-FFF2-40B4-BE49-F238E27FC236}">
                <a16:creationId xmlns:a16="http://schemas.microsoft.com/office/drawing/2014/main" id="{90399010-4BF7-63DB-4E21-7EAA26C5931A}"/>
              </a:ext>
            </a:extLst>
          </p:cNvPr>
          <p:cNvSpPr>
            <a:spLocks noChangeArrowheads="1"/>
          </p:cNvSpPr>
          <p:nvPr/>
        </p:nvSpPr>
        <p:spPr bwMode="auto">
          <a:xfrm>
            <a:off x="7659688" y="39750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3" name="Rectangle 77">
            <a:extLst>
              <a:ext uri="{FF2B5EF4-FFF2-40B4-BE49-F238E27FC236}">
                <a16:creationId xmlns:a16="http://schemas.microsoft.com/office/drawing/2014/main" id="{91BDDEC0-1FC2-B113-EB53-87533F72A240}"/>
              </a:ext>
            </a:extLst>
          </p:cNvPr>
          <p:cNvSpPr>
            <a:spLocks noChangeArrowheads="1"/>
          </p:cNvSpPr>
          <p:nvPr/>
        </p:nvSpPr>
        <p:spPr bwMode="auto">
          <a:xfrm>
            <a:off x="6391275" y="39750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4" name="Rectangle 78">
            <a:extLst>
              <a:ext uri="{FF2B5EF4-FFF2-40B4-BE49-F238E27FC236}">
                <a16:creationId xmlns:a16="http://schemas.microsoft.com/office/drawing/2014/main" id="{26763CAE-9F61-7D20-A1D5-54BB9AB808FA}"/>
              </a:ext>
            </a:extLst>
          </p:cNvPr>
          <p:cNvSpPr>
            <a:spLocks noChangeArrowheads="1"/>
          </p:cNvSpPr>
          <p:nvPr/>
        </p:nvSpPr>
        <p:spPr bwMode="auto">
          <a:xfrm>
            <a:off x="5122863" y="39750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5" name="Rectangle 79">
            <a:extLst>
              <a:ext uri="{FF2B5EF4-FFF2-40B4-BE49-F238E27FC236}">
                <a16:creationId xmlns:a16="http://schemas.microsoft.com/office/drawing/2014/main" id="{CC792887-1138-4F25-A411-39B21B9C3069}"/>
              </a:ext>
            </a:extLst>
          </p:cNvPr>
          <p:cNvSpPr>
            <a:spLocks noChangeArrowheads="1"/>
          </p:cNvSpPr>
          <p:nvPr/>
        </p:nvSpPr>
        <p:spPr bwMode="auto">
          <a:xfrm>
            <a:off x="3856037" y="3975084"/>
            <a:ext cx="10826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86" name="Rectangle 80">
            <a:extLst>
              <a:ext uri="{FF2B5EF4-FFF2-40B4-BE49-F238E27FC236}">
                <a16:creationId xmlns:a16="http://schemas.microsoft.com/office/drawing/2014/main" id="{74B72700-5FA6-2098-4DB8-FFAB0E2B56A6}"/>
              </a:ext>
            </a:extLst>
          </p:cNvPr>
          <p:cNvSpPr>
            <a:spLocks noChangeArrowheads="1"/>
          </p:cNvSpPr>
          <p:nvPr/>
        </p:nvSpPr>
        <p:spPr bwMode="auto">
          <a:xfrm>
            <a:off x="2587624" y="3975084"/>
            <a:ext cx="11636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87" name="Rectangle 81">
            <a:extLst>
              <a:ext uri="{FF2B5EF4-FFF2-40B4-BE49-F238E27FC236}">
                <a16:creationId xmlns:a16="http://schemas.microsoft.com/office/drawing/2014/main" id="{A8E72D7E-CBC7-AA61-3D96-D67C0540C672}"/>
              </a:ext>
            </a:extLst>
          </p:cNvPr>
          <p:cNvSpPr>
            <a:spLocks noChangeArrowheads="1"/>
          </p:cNvSpPr>
          <p:nvPr/>
        </p:nvSpPr>
        <p:spPr bwMode="auto">
          <a:xfrm>
            <a:off x="1319213" y="3975084"/>
            <a:ext cx="102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l-GR" dirty="0"/>
              <a:t>ε</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88" name="Rectangle 82">
            <a:extLst>
              <a:ext uri="{FF2B5EF4-FFF2-40B4-BE49-F238E27FC236}">
                <a16:creationId xmlns:a16="http://schemas.microsoft.com/office/drawing/2014/main" id="{0418666C-ED2E-FB24-9C7B-2DBE715F20EB}"/>
              </a:ext>
            </a:extLst>
          </p:cNvPr>
          <p:cNvSpPr>
            <a:spLocks noChangeArrowheads="1"/>
          </p:cNvSpPr>
          <p:nvPr/>
        </p:nvSpPr>
        <p:spPr bwMode="auto">
          <a:xfrm>
            <a:off x="10194925" y="4425934"/>
            <a:ext cx="3635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9" name="Rectangle 83">
            <a:extLst>
              <a:ext uri="{FF2B5EF4-FFF2-40B4-BE49-F238E27FC236}">
                <a16:creationId xmlns:a16="http://schemas.microsoft.com/office/drawing/2014/main" id="{84C648ED-F3D6-72A2-C365-BF5665A94E8D}"/>
              </a:ext>
            </a:extLst>
          </p:cNvPr>
          <p:cNvSpPr>
            <a:spLocks noChangeArrowheads="1"/>
          </p:cNvSpPr>
          <p:nvPr/>
        </p:nvSpPr>
        <p:spPr bwMode="auto">
          <a:xfrm>
            <a:off x="8928100"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0" name="Rectangle 84">
            <a:extLst>
              <a:ext uri="{FF2B5EF4-FFF2-40B4-BE49-F238E27FC236}">
                <a16:creationId xmlns:a16="http://schemas.microsoft.com/office/drawing/2014/main" id="{93640FFD-0611-43C2-6333-DEB62B59CA3E}"/>
              </a:ext>
            </a:extLst>
          </p:cNvPr>
          <p:cNvSpPr>
            <a:spLocks noChangeArrowheads="1"/>
          </p:cNvSpPr>
          <p:nvPr/>
        </p:nvSpPr>
        <p:spPr bwMode="auto">
          <a:xfrm>
            <a:off x="7659688"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1" name="Rectangle 85">
            <a:extLst>
              <a:ext uri="{FF2B5EF4-FFF2-40B4-BE49-F238E27FC236}">
                <a16:creationId xmlns:a16="http://schemas.microsoft.com/office/drawing/2014/main" id="{FD9DAC63-08C7-6F5A-1CFD-E8380E7A5B30}"/>
              </a:ext>
            </a:extLst>
          </p:cNvPr>
          <p:cNvSpPr>
            <a:spLocks noChangeArrowheads="1"/>
          </p:cNvSpPr>
          <p:nvPr/>
        </p:nvSpPr>
        <p:spPr bwMode="auto">
          <a:xfrm>
            <a:off x="6391275"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92" name="Rectangle 86">
            <a:extLst>
              <a:ext uri="{FF2B5EF4-FFF2-40B4-BE49-F238E27FC236}">
                <a16:creationId xmlns:a16="http://schemas.microsoft.com/office/drawing/2014/main" id="{EA38BC8A-ADAF-EA5A-D52A-0EF0A3B30765}"/>
              </a:ext>
            </a:extLst>
          </p:cNvPr>
          <p:cNvSpPr>
            <a:spLocks noChangeArrowheads="1"/>
          </p:cNvSpPr>
          <p:nvPr/>
        </p:nvSpPr>
        <p:spPr bwMode="auto">
          <a:xfrm>
            <a:off x="5122863"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94" name="Rectangle 88">
            <a:extLst>
              <a:ext uri="{FF2B5EF4-FFF2-40B4-BE49-F238E27FC236}">
                <a16:creationId xmlns:a16="http://schemas.microsoft.com/office/drawing/2014/main" id="{3C762CD6-6229-70E5-7575-C9B770F1A353}"/>
              </a:ext>
            </a:extLst>
          </p:cNvPr>
          <p:cNvSpPr>
            <a:spLocks noChangeArrowheads="1"/>
          </p:cNvSpPr>
          <p:nvPr/>
        </p:nvSpPr>
        <p:spPr bwMode="auto">
          <a:xfrm>
            <a:off x="2587624" y="4425934"/>
            <a:ext cx="11160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95" name="Rectangle 89">
            <a:extLst>
              <a:ext uri="{FF2B5EF4-FFF2-40B4-BE49-F238E27FC236}">
                <a16:creationId xmlns:a16="http://schemas.microsoft.com/office/drawing/2014/main" id="{9775E22F-F2B2-DED2-D669-6843406D734C}"/>
              </a:ext>
            </a:extLst>
          </p:cNvPr>
          <p:cNvSpPr>
            <a:spLocks noChangeArrowheads="1"/>
          </p:cNvSpPr>
          <p:nvPr/>
        </p:nvSpPr>
        <p:spPr bwMode="auto">
          <a:xfrm>
            <a:off x="1319213" y="4425934"/>
            <a:ext cx="2174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6" name="Rectangle 90">
            <a:extLst>
              <a:ext uri="{FF2B5EF4-FFF2-40B4-BE49-F238E27FC236}">
                <a16:creationId xmlns:a16="http://schemas.microsoft.com/office/drawing/2014/main" id="{49902D17-4AE6-E708-08F8-37EE436CFDB4}"/>
              </a:ext>
            </a:extLst>
          </p:cNvPr>
          <p:cNvSpPr>
            <a:spLocks noChangeArrowheads="1"/>
          </p:cNvSpPr>
          <p:nvPr/>
        </p:nvSpPr>
        <p:spPr bwMode="auto">
          <a:xfrm>
            <a:off x="10194925"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7" name="Rectangle 91">
            <a:extLst>
              <a:ext uri="{FF2B5EF4-FFF2-40B4-BE49-F238E27FC236}">
                <a16:creationId xmlns:a16="http://schemas.microsoft.com/office/drawing/2014/main" id="{7D2A4C8B-19B0-817E-400F-D76F2C415235}"/>
              </a:ext>
            </a:extLst>
          </p:cNvPr>
          <p:cNvSpPr>
            <a:spLocks noChangeArrowheads="1"/>
          </p:cNvSpPr>
          <p:nvPr/>
        </p:nvSpPr>
        <p:spPr bwMode="auto">
          <a:xfrm>
            <a:off x="8928100"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8" name="Rectangle 92">
            <a:extLst>
              <a:ext uri="{FF2B5EF4-FFF2-40B4-BE49-F238E27FC236}">
                <a16:creationId xmlns:a16="http://schemas.microsoft.com/office/drawing/2014/main" id="{427D38B2-34B5-4C59-AB23-E6420026967B}"/>
              </a:ext>
            </a:extLst>
          </p:cNvPr>
          <p:cNvSpPr>
            <a:spLocks noChangeArrowheads="1"/>
          </p:cNvSpPr>
          <p:nvPr/>
        </p:nvSpPr>
        <p:spPr bwMode="auto">
          <a:xfrm>
            <a:off x="7659688"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9" name="Rectangle 93">
            <a:extLst>
              <a:ext uri="{FF2B5EF4-FFF2-40B4-BE49-F238E27FC236}">
                <a16:creationId xmlns:a16="http://schemas.microsoft.com/office/drawing/2014/main" id="{BAD882F3-236E-0EE9-FDAF-BD1A1AD4334E}"/>
              </a:ext>
            </a:extLst>
          </p:cNvPr>
          <p:cNvSpPr>
            <a:spLocks noChangeArrowheads="1"/>
          </p:cNvSpPr>
          <p:nvPr/>
        </p:nvSpPr>
        <p:spPr bwMode="auto">
          <a:xfrm>
            <a:off x="6391275"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 name="Rectangle 94">
            <a:extLst>
              <a:ext uri="{FF2B5EF4-FFF2-40B4-BE49-F238E27FC236}">
                <a16:creationId xmlns:a16="http://schemas.microsoft.com/office/drawing/2014/main" id="{12CF6373-F964-A1D5-2CE9-2426152C1481}"/>
              </a:ext>
            </a:extLst>
          </p:cNvPr>
          <p:cNvSpPr>
            <a:spLocks noChangeArrowheads="1"/>
          </p:cNvSpPr>
          <p:nvPr/>
        </p:nvSpPr>
        <p:spPr bwMode="auto">
          <a:xfrm>
            <a:off x="5122863"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01" name="Rectangle 95">
            <a:extLst>
              <a:ext uri="{FF2B5EF4-FFF2-40B4-BE49-F238E27FC236}">
                <a16:creationId xmlns:a16="http://schemas.microsoft.com/office/drawing/2014/main" id="{D203D6DC-1249-8D1B-7252-0A27854177BA}"/>
              </a:ext>
            </a:extLst>
          </p:cNvPr>
          <p:cNvSpPr>
            <a:spLocks noChangeArrowheads="1"/>
          </p:cNvSpPr>
          <p:nvPr/>
        </p:nvSpPr>
        <p:spPr bwMode="auto">
          <a:xfrm>
            <a:off x="3856038"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02" name="Rectangle 96">
            <a:extLst>
              <a:ext uri="{FF2B5EF4-FFF2-40B4-BE49-F238E27FC236}">
                <a16:creationId xmlns:a16="http://schemas.microsoft.com/office/drawing/2014/main" id="{6D73A8C1-4AA2-C8F9-11B7-E1C562662B00}"/>
              </a:ext>
            </a:extLst>
          </p:cNvPr>
          <p:cNvSpPr>
            <a:spLocks noChangeArrowheads="1"/>
          </p:cNvSpPr>
          <p:nvPr/>
        </p:nvSpPr>
        <p:spPr bwMode="auto">
          <a:xfrm>
            <a:off x="2587625"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3" name="Rectangle 97">
            <a:extLst>
              <a:ext uri="{FF2B5EF4-FFF2-40B4-BE49-F238E27FC236}">
                <a16:creationId xmlns:a16="http://schemas.microsoft.com/office/drawing/2014/main" id="{A39D59BD-A8BD-DFEC-1CBB-56B6A8456CA4}"/>
              </a:ext>
            </a:extLst>
          </p:cNvPr>
          <p:cNvSpPr>
            <a:spLocks noChangeArrowheads="1"/>
          </p:cNvSpPr>
          <p:nvPr/>
        </p:nvSpPr>
        <p:spPr bwMode="auto">
          <a:xfrm>
            <a:off x="1319213" y="4873609"/>
            <a:ext cx="244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4" name="Rectangle 98">
            <a:extLst>
              <a:ext uri="{FF2B5EF4-FFF2-40B4-BE49-F238E27FC236}">
                <a16:creationId xmlns:a16="http://schemas.microsoft.com/office/drawing/2014/main" id="{D8EEBDC5-6FDB-F11B-C673-774973FB0759}"/>
              </a:ext>
            </a:extLst>
          </p:cNvPr>
          <p:cNvSpPr>
            <a:spLocks noChangeArrowheads="1"/>
          </p:cNvSpPr>
          <p:nvPr/>
        </p:nvSpPr>
        <p:spPr bwMode="auto">
          <a:xfrm>
            <a:off x="10194925"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5" name="Rectangle 99">
            <a:extLst>
              <a:ext uri="{FF2B5EF4-FFF2-40B4-BE49-F238E27FC236}">
                <a16:creationId xmlns:a16="http://schemas.microsoft.com/office/drawing/2014/main" id="{35695FB5-7969-E27B-C345-4FD3504387DE}"/>
              </a:ext>
            </a:extLst>
          </p:cNvPr>
          <p:cNvSpPr>
            <a:spLocks noChangeArrowheads="1"/>
          </p:cNvSpPr>
          <p:nvPr/>
        </p:nvSpPr>
        <p:spPr bwMode="auto">
          <a:xfrm>
            <a:off x="8928100"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6" name="Rectangle 100">
            <a:extLst>
              <a:ext uri="{FF2B5EF4-FFF2-40B4-BE49-F238E27FC236}">
                <a16:creationId xmlns:a16="http://schemas.microsoft.com/office/drawing/2014/main" id="{16F8F737-0AF3-7F8A-9231-A530E3F52682}"/>
              </a:ext>
            </a:extLst>
          </p:cNvPr>
          <p:cNvSpPr>
            <a:spLocks noChangeArrowheads="1"/>
          </p:cNvSpPr>
          <p:nvPr/>
        </p:nvSpPr>
        <p:spPr bwMode="auto">
          <a:xfrm>
            <a:off x="7659688"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7" name="Rectangle 101">
            <a:extLst>
              <a:ext uri="{FF2B5EF4-FFF2-40B4-BE49-F238E27FC236}">
                <a16:creationId xmlns:a16="http://schemas.microsoft.com/office/drawing/2014/main" id="{99883598-FDBF-AA32-E6EB-4172062469CF}"/>
              </a:ext>
            </a:extLst>
          </p:cNvPr>
          <p:cNvSpPr>
            <a:spLocks noChangeArrowheads="1"/>
          </p:cNvSpPr>
          <p:nvPr/>
        </p:nvSpPr>
        <p:spPr bwMode="auto">
          <a:xfrm>
            <a:off x="6391275"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8" name="Rectangle 102">
            <a:extLst>
              <a:ext uri="{FF2B5EF4-FFF2-40B4-BE49-F238E27FC236}">
                <a16:creationId xmlns:a16="http://schemas.microsoft.com/office/drawing/2014/main" id="{8E8D5B1C-B483-9A96-918D-95E52692B991}"/>
              </a:ext>
            </a:extLst>
          </p:cNvPr>
          <p:cNvSpPr>
            <a:spLocks noChangeArrowheads="1"/>
          </p:cNvSpPr>
          <p:nvPr/>
        </p:nvSpPr>
        <p:spPr bwMode="auto">
          <a:xfrm>
            <a:off x="5122863"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9" name="Rectangle 103">
            <a:extLst>
              <a:ext uri="{FF2B5EF4-FFF2-40B4-BE49-F238E27FC236}">
                <a16:creationId xmlns:a16="http://schemas.microsoft.com/office/drawing/2014/main" id="{46BCF99F-8B86-58EC-6DBA-E05860EACF22}"/>
              </a:ext>
            </a:extLst>
          </p:cNvPr>
          <p:cNvSpPr>
            <a:spLocks noChangeArrowheads="1"/>
          </p:cNvSpPr>
          <p:nvPr/>
        </p:nvSpPr>
        <p:spPr bwMode="auto">
          <a:xfrm>
            <a:off x="3856038"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0" name="Rectangle 104">
            <a:extLst>
              <a:ext uri="{FF2B5EF4-FFF2-40B4-BE49-F238E27FC236}">
                <a16:creationId xmlns:a16="http://schemas.microsoft.com/office/drawing/2014/main" id="{A476C54C-3952-D47A-2F4A-294E43D889DC}"/>
              </a:ext>
            </a:extLst>
          </p:cNvPr>
          <p:cNvSpPr>
            <a:spLocks noChangeArrowheads="1"/>
          </p:cNvSpPr>
          <p:nvPr/>
        </p:nvSpPr>
        <p:spPr bwMode="auto">
          <a:xfrm>
            <a:off x="2587625"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1" name="Rectangle 105">
            <a:extLst>
              <a:ext uri="{FF2B5EF4-FFF2-40B4-BE49-F238E27FC236}">
                <a16:creationId xmlns:a16="http://schemas.microsoft.com/office/drawing/2014/main" id="{A965F585-3C9E-91F8-C59C-2E38112F9401}"/>
              </a:ext>
            </a:extLst>
          </p:cNvPr>
          <p:cNvSpPr>
            <a:spLocks noChangeArrowheads="1"/>
          </p:cNvSpPr>
          <p:nvPr/>
        </p:nvSpPr>
        <p:spPr bwMode="auto">
          <a:xfrm>
            <a:off x="1319213" y="5321284"/>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2" name="Rectangle 106">
            <a:extLst>
              <a:ext uri="{FF2B5EF4-FFF2-40B4-BE49-F238E27FC236}">
                <a16:creationId xmlns:a16="http://schemas.microsoft.com/office/drawing/2014/main" id="{2354AE0B-7320-3006-D1B4-C712D536A24F}"/>
              </a:ext>
            </a:extLst>
          </p:cNvPr>
          <p:cNvSpPr>
            <a:spLocks noChangeArrowheads="1"/>
          </p:cNvSpPr>
          <p:nvPr/>
        </p:nvSpPr>
        <p:spPr bwMode="auto">
          <a:xfrm>
            <a:off x="10194925"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 name="Rectangle 107">
            <a:extLst>
              <a:ext uri="{FF2B5EF4-FFF2-40B4-BE49-F238E27FC236}">
                <a16:creationId xmlns:a16="http://schemas.microsoft.com/office/drawing/2014/main" id="{6F4A1A4C-AADF-9D03-347D-A67FB1513C23}"/>
              </a:ext>
            </a:extLst>
          </p:cNvPr>
          <p:cNvSpPr>
            <a:spLocks noChangeArrowheads="1"/>
          </p:cNvSpPr>
          <p:nvPr/>
        </p:nvSpPr>
        <p:spPr bwMode="auto">
          <a:xfrm>
            <a:off x="8928100"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4" name="Rectangle 108">
            <a:extLst>
              <a:ext uri="{FF2B5EF4-FFF2-40B4-BE49-F238E27FC236}">
                <a16:creationId xmlns:a16="http://schemas.microsoft.com/office/drawing/2014/main" id="{473108A6-3658-A62A-2CAE-89AF96ED1E4A}"/>
              </a:ext>
            </a:extLst>
          </p:cNvPr>
          <p:cNvSpPr>
            <a:spLocks noChangeArrowheads="1"/>
          </p:cNvSpPr>
          <p:nvPr/>
        </p:nvSpPr>
        <p:spPr bwMode="auto">
          <a:xfrm>
            <a:off x="7659688" y="5768959"/>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5" name="Rectangle 109">
            <a:extLst>
              <a:ext uri="{FF2B5EF4-FFF2-40B4-BE49-F238E27FC236}">
                <a16:creationId xmlns:a16="http://schemas.microsoft.com/office/drawing/2014/main" id="{652FF5BC-C06B-7AC6-81A8-75A73183C939}"/>
              </a:ext>
            </a:extLst>
          </p:cNvPr>
          <p:cNvSpPr>
            <a:spLocks noChangeArrowheads="1"/>
          </p:cNvSpPr>
          <p:nvPr/>
        </p:nvSpPr>
        <p:spPr bwMode="auto">
          <a:xfrm>
            <a:off x="6391275" y="5768959"/>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6" name="Rectangle 110">
            <a:extLst>
              <a:ext uri="{FF2B5EF4-FFF2-40B4-BE49-F238E27FC236}">
                <a16:creationId xmlns:a16="http://schemas.microsoft.com/office/drawing/2014/main" id="{2473DDD3-60AF-D8BE-C4AD-4199FCB40236}"/>
              </a:ext>
            </a:extLst>
          </p:cNvPr>
          <p:cNvSpPr>
            <a:spLocks noChangeArrowheads="1"/>
          </p:cNvSpPr>
          <p:nvPr/>
        </p:nvSpPr>
        <p:spPr bwMode="auto">
          <a:xfrm>
            <a:off x="5122863"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7" name="Rectangle 111">
            <a:extLst>
              <a:ext uri="{FF2B5EF4-FFF2-40B4-BE49-F238E27FC236}">
                <a16:creationId xmlns:a16="http://schemas.microsoft.com/office/drawing/2014/main" id="{7255C0E2-A3E9-D2EF-C25E-918C9F390A8B}"/>
              </a:ext>
            </a:extLst>
          </p:cNvPr>
          <p:cNvSpPr>
            <a:spLocks noChangeArrowheads="1"/>
          </p:cNvSpPr>
          <p:nvPr/>
        </p:nvSpPr>
        <p:spPr bwMode="auto">
          <a:xfrm>
            <a:off x="3856038"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8" name="Rectangle 112">
            <a:extLst>
              <a:ext uri="{FF2B5EF4-FFF2-40B4-BE49-F238E27FC236}">
                <a16:creationId xmlns:a16="http://schemas.microsoft.com/office/drawing/2014/main" id="{BF78F150-2D55-BD08-4E7C-4A87E67ACFB7}"/>
              </a:ext>
            </a:extLst>
          </p:cNvPr>
          <p:cNvSpPr>
            <a:spLocks noChangeArrowheads="1"/>
          </p:cNvSpPr>
          <p:nvPr/>
        </p:nvSpPr>
        <p:spPr bwMode="auto">
          <a:xfrm>
            <a:off x="2587625"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9" name="Rectangle 113">
            <a:extLst>
              <a:ext uri="{FF2B5EF4-FFF2-40B4-BE49-F238E27FC236}">
                <a16:creationId xmlns:a16="http://schemas.microsoft.com/office/drawing/2014/main" id="{D9E605F5-26D1-E3A6-015A-7ED6B8F532CD}"/>
              </a:ext>
            </a:extLst>
          </p:cNvPr>
          <p:cNvSpPr>
            <a:spLocks noChangeArrowheads="1"/>
          </p:cNvSpPr>
          <p:nvPr/>
        </p:nvSpPr>
        <p:spPr bwMode="auto">
          <a:xfrm>
            <a:off x="1319213" y="5768959"/>
            <a:ext cx="227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C</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0" name="Rectangle 114">
            <a:extLst>
              <a:ext uri="{FF2B5EF4-FFF2-40B4-BE49-F238E27FC236}">
                <a16:creationId xmlns:a16="http://schemas.microsoft.com/office/drawing/2014/main" id="{7883C9FE-AFF4-964B-DBB6-5ABDC2CC673F}"/>
              </a:ext>
            </a:extLst>
          </p:cNvPr>
          <p:cNvSpPr>
            <a:spLocks noChangeArrowheads="1"/>
          </p:cNvSpPr>
          <p:nvPr/>
        </p:nvSpPr>
        <p:spPr bwMode="auto">
          <a:xfrm>
            <a:off x="10194925" y="6216634"/>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1" name="Rectangle 115">
            <a:extLst>
              <a:ext uri="{FF2B5EF4-FFF2-40B4-BE49-F238E27FC236}">
                <a16:creationId xmlns:a16="http://schemas.microsoft.com/office/drawing/2014/main" id="{CC156CDA-DF4A-A3DA-B9DF-A28AE3044CC8}"/>
              </a:ext>
            </a:extLst>
          </p:cNvPr>
          <p:cNvSpPr>
            <a:spLocks noChangeArrowheads="1"/>
          </p:cNvSpPr>
          <p:nvPr/>
        </p:nvSpPr>
        <p:spPr bwMode="auto">
          <a:xfrm>
            <a:off x="8928100" y="6216634"/>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2" name="Rectangle 116">
            <a:extLst>
              <a:ext uri="{FF2B5EF4-FFF2-40B4-BE49-F238E27FC236}">
                <a16:creationId xmlns:a16="http://schemas.microsoft.com/office/drawing/2014/main" id="{186B6FB2-8B9D-B9EB-E38F-A5365D1A654D}"/>
              </a:ext>
            </a:extLst>
          </p:cNvPr>
          <p:cNvSpPr>
            <a:spLocks noChangeArrowheads="1"/>
          </p:cNvSpPr>
          <p:nvPr/>
        </p:nvSpPr>
        <p:spPr bwMode="auto">
          <a:xfrm>
            <a:off x="7659688" y="6216634"/>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3" name="Rectangle 117">
            <a:extLst>
              <a:ext uri="{FF2B5EF4-FFF2-40B4-BE49-F238E27FC236}">
                <a16:creationId xmlns:a16="http://schemas.microsoft.com/office/drawing/2014/main" id="{B59A20D3-B17B-AC53-4DE2-D74A2DB1D6C7}"/>
              </a:ext>
            </a:extLst>
          </p:cNvPr>
          <p:cNvSpPr>
            <a:spLocks noChangeArrowheads="1"/>
          </p:cNvSpPr>
          <p:nvPr/>
        </p:nvSpPr>
        <p:spPr bwMode="auto">
          <a:xfrm>
            <a:off x="6391275" y="6216634"/>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chemeClr val="tx1"/>
                </a:solidFill>
                <a:effectLst/>
                <a:latin typeface="Arial" panose="020B0604020202020204" pitchFamily="34" charset="0"/>
              </a:rPr>
              <a:t>4</a:t>
            </a:r>
          </a:p>
        </p:txBody>
      </p:sp>
      <p:sp>
        <p:nvSpPr>
          <p:cNvPr id="124" name="Rectangle 118">
            <a:extLst>
              <a:ext uri="{FF2B5EF4-FFF2-40B4-BE49-F238E27FC236}">
                <a16:creationId xmlns:a16="http://schemas.microsoft.com/office/drawing/2014/main" id="{9DB15724-6BD3-2DC7-A5C1-C20763228021}"/>
              </a:ext>
            </a:extLst>
          </p:cNvPr>
          <p:cNvSpPr>
            <a:spLocks noChangeArrowheads="1"/>
          </p:cNvSpPr>
          <p:nvPr/>
        </p:nvSpPr>
        <p:spPr bwMode="auto">
          <a:xfrm>
            <a:off x="5122863" y="621663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5" name="Rectangle 119">
            <a:extLst>
              <a:ext uri="{FF2B5EF4-FFF2-40B4-BE49-F238E27FC236}">
                <a16:creationId xmlns:a16="http://schemas.microsoft.com/office/drawing/2014/main" id="{B3FF65F1-1739-2049-EAA4-D5AAFE31CA49}"/>
              </a:ext>
            </a:extLst>
          </p:cNvPr>
          <p:cNvSpPr>
            <a:spLocks noChangeArrowheads="1"/>
          </p:cNvSpPr>
          <p:nvPr/>
        </p:nvSpPr>
        <p:spPr bwMode="auto">
          <a:xfrm>
            <a:off x="3856038" y="621663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8</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6" name="Rectangle 120">
            <a:extLst>
              <a:ext uri="{FF2B5EF4-FFF2-40B4-BE49-F238E27FC236}">
                <a16:creationId xmlns:a16="http://schemas.microsoft.com/office/drawing/2014/main" id="{BDACB0EF-1F8B-CCEA-37C4-3815FA6E4141}"/>
              </a:ext>
            </a:extLst>
          </p:cNvPr>
          <p:cNvSpPr>
            <a:spLocks noChangeArrowheads="1"/>
          </p:cNvSpPr>
          <p:nvPr/>
        </p:nvSpPr>
        <p:spPr bwMode="auto">
          <a:xfrm>
            <a:off x="2587625" y="6216634"/>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7" name="Rectangle 121">
            <a:extLst>
              <a:ext uri="{FF2B5EF4-FFF2-40B4-BE49-F238E27FC236}">
                <a16:creationId xmlns:a16="http://schemas.microsoft.com/office/drawing/2014/main" id="{9ECE0EA4-C558-3329-1989-1D67C60DD5AF}"/>
              </a:ext>
            </a:extLst>
          </p:cNvPr>
          <p:cNvSpPr>
            <a:spLocks noChangeArrowheads="1"/>
          </p:cNvSpPr>
          <p:nvPr/>
        </p:nvSpPr>
        <p:spPr bwMode="auto">
          <a:xfrm>
            <a:off x="1319213" y="6216634"/>
            <a:ext cx="2174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9" name="Rectangle 94">
            <a:extLst>
              <a:ext uri="{FF2B5EF4-FFF2-40B4-BE49-F238E27FC236}">
                <a16:creationId xmlns:a16="http://schemas.microsoft.com/office/drawing/2014/main" id="{B1029023-4B65-B040-6AA3-526E0A7F9478}"/>
              </a:ext>
            </a:extLst>
          </p:cNvPr>
          <p:cNvSpPr>
            <a:spLocks noChangeArrowheads="1"/>
          </p:cNvSpPr>
          <p:nvPr/>
        </p:nvSpPr>
        <p:spPr bwMode="auto">
          <a:xfrm>
            <a:off x="3867775" y="4414821"/>
            <a:ext cx="9985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cxnSp>
        <p:nvCxnSpPr>
          <p:cNvPr id="131" name="Connettore 2 130">
            <a:extLst>
              <a:ext uri="{FF2B5EF4-FFF2-40B4-BE49-F238E27FC236}">
                <a16:creationId xmlns:a16="http://schemas.microsoft.com/office/drawing/2014/main" id="{9A302CBB-6883-01CF-51E5-12B0B871438C}"/>
              </a:ext>
            </a:extLst>
          </p:cNvPr>
          <p:cNvCxnSpPr>
            <a:cxnSpLocks/>
          </p:cNvCxnSpPr>
          <p:nvPr/>
        </p:nvCxnSpPr>
        <p:spPr>
          <a:xfrm flipH="1">
            <a:off x="6004021" y="5194356"/>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5" name="Connettore 2 134">
            <a:extLst>
              <a:ext uri="{FF2B5EF4-FFF2-40B4-BE49-F238E27FC236}">
                <a16:creationId xmlns:a16="http://schemas.microsoft.com/office/drawing/2014/main" id="{FB10C1A5-9633-83BC-BA72-A9C60FA99B27}"/>
              </a:ext>
            </a:extLst>
          </p:cNvPr>
          <p:cNvCxnSpPr>
            <a:cxnSpLocks/>
          </p:cNvCxnSpPr>
          <p:nvPr/>
        </p:nvCxnSpPr>
        <p:spPr>
          <a:xfrm flipH="1">
            <a:off x="4651376"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6" name="Connettore 2 135">
            <a:extLst>
              <a:ext uri="{FF2B5EF4-FFF2-40B4-BE49-F238E27FC236}">
                <a16:creationId xmlns:a16="http://schemas.microsoft.com/office/drawing/2014/main" id="{CFFA5380-1F73-C730-ED28-036BB737D20A}"/>
              </a:ext>
            </a:extLst>
          </p:cNvPr>
          <p:cNvCxnSpPr>
            <a:cxnSpLocks/>
          </p:cNvCxnSpPr>
          <p:nvPr/>
        </p:nvCxnSpPr>
        <p:spPr>
          <a:xfrm flipH="1">
            <a:off x="5919788"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7" name="Connettore 2 136">
            <a:extLst>
              <a:ext uri="{FF2B5EF4-FFF2-40B4-BE49-F238E27FC236}">
                <a16:creationId xmlns:a16="http://schemas.microsoft.com/office/drawing/2014/main" id="{5828392E-82DE-9BDA-4C9A-586DCCFA3ABD}"/>
              </a:ext>
            </a:extLst>
          </p:cNvPr>
          <p:cNvCxnSpPr>
            <a:cxnSpLocks/>
          </p:cNvCxnSpPr>
          <p:nvPr/>
        </p:nvCxnSpPr>
        <p:spPr>
          <a:xfrm flipH="1">
            <a:off x="7331869"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8" name="Connettore 2 137">
            <a:extLst>
              <a:ext uri="{FF2B5EF4-FFF2-40B4-BE49-F238E27FC236}">
                <a16:creationId xmlns:a16="http://schemas.microsoft.com/office/drawing/2014/main" id="{EF2F2199-708E-1D3B-17A8-9E46E332AB96}"/>
              </a:ext>
            </a:extLst>
          </p:cNvPr>
          <p:cNvCxnSpPr>
            <a:cxnSpLocks/>
          </p:cNvCxnSpPr>
          <p:nvPr/>
        </p:nvCxnSpPr>
        <p:spPr>
          <a:xfrm flipH="1">
            <a:off x="8579908"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9" name="Connettore 2 138">
            <a:extLst>
              <a:ext uri="{FF2B5EF4-FFF2-40B4-BE49-F238E27FC236}">
                <a16:creationId xmlns:a16="http://schemas.microsoft.com/office/drawing/2014/main" id="{290FCE1F-8348-25C0-6F45-33B933ECD859}"/>
              </a:ext>
            </a:extLst>
          </p:cNvPr>
          <p:cNvCxnSpPr>
            <a:cxnSpLocks/>
          </p:cNvCxnSpPr>
          <p:nvPr/>
        </p:nvCxnSpPr>
        <p:spPr>
          <a:xfrm flipH="1">
            <a:off x="9867106"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0" name="Connettore 2 139">
            <a:extLst>
              <a:ext uri="{FF2B5EF4-FFF2-40B4-BE49-F238E27FC236}">
                <a16:creationId xmlns:a16="http://schemas.microsoft.com/office/drawing/2014/main" id="{A825525D-DFDA-3B7D-F488-3AB2D1393C00}"/>
              </a:ext>
            </a:extLst>
          </p:cNvPr>
          <p:cNvCxnSpPr>
            <a:cxnSpLocks/>
          </p:cNvCxnSpPr>
          <p:nvPr/>
        </p:nvCxnSpPr>
        <p:spPr>
          <a:xfrm flipH="1">
            <a:off x="4651376"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1" name="Connettore 2 140">
            <a:extLst>
              <a:ext uri="{FF2B5EF4-FFF2-40B4-BE49-F238E27FC236}">
                <a16:creationId xmlns:a16="http://schemas.microsoft.com/office/drawing/2014/main" id="{BDDD6953-8B39-7698-9132-1B6F14F6AB90}"/>
              </a:ext>
            </a:extLst>
          </p:cNvPr>
          <p:cNvCxnSpPr>
            <a:cxnSpLocks/>
          </p:cNvCxnSpPr>
          <p:nvPr/>
        </p:nvCxnSpPr>
        <p:spPr>
          <a:xfrm flipH="1">
            <a:off x="5924550"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2" name="Connettore 2 141">
            <a:extLst>
              <a:ext uri="{FF2B5EF4-FFF2-40B4-BE49-F238E27FC236}">
                <a16:creationId xmlns:a16="http://schemas.microsoft.com/office/drawing/2014/main" id="{62188148-5F19-BB12-4D82-FEF96C71D10D}"/>
              </a:ext>
            </a:extLst>
          </p:cNvPr>
          <p:cNvCxnSpPr>
            <a:cxnSpLocks/>
          </p:cNvCxnSpPr>
          <p:nvPr/>
        </p:nvCxnSpPr>
        <p:spPr>
          <a:xfrm flipH="1">
            <a:off x="7331869"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3" name="Connettore 2 142">
            <a:extLst>
              <a:ext uri="{FF2B5EF4-FFF2-40B4-BE49-F238E27FC236}">
                <a16:creationId xmlns:a16="http://schemas.microsoft.com/office/drawing/2014/main" id="{76D2F601-2958-C706-53CD-CDD479EFD3DB}"/>
              </a:ext>
            </a:extLst>
          </p:cNvPr>
          <p:cNvCxnSpPr>
            <a:cxnSpLocks/>
          </p:cNvCxnSpPr>
          <p:nvPr/>
        </p:nvCxnSpPr>
        <p:spPr>
          <a:xfrm flipH="1">
            <a:off x="8600281"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4" name="Connettore 2 143">
            <a:extLst>
              <a:ext uri="{FF2B5EF4-FFF2-40B4-BE49-F238E27FC236}">
                <a16:creationId xmlns:a16="http://schemas.microsoft.com/office/drawing/2014/main" id="{893B834D-473B-A621-82CF-F1BA959B4E31}"/>
              </a:ext>
            </a:extLst>
          </p:cNvPr>
          <p:cNvCxnSpPr>
            <a:cxnSpLocks/>
          </p:cNvCxnSpPr>
          <p:nvPr/>
        </p:nvCxnSpPr>
        <p:spPr>
          <a:xfrm flipH="1">
            <a:off x="9867106"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5" name="Connettore 2 144">
            <a:extLst>
              <a:ext uri="{FF2B5EF4-FFF2-40B4-BE49-F238E27FC236}">
                <a16:creationId xmlns:a16="http://schemas.microsoft.com/office/drawing/2014/main" id="{1DC563A7-3D24-3785-138A-A7D7BCB0C51D}"/>
              </a:ext>
            </a:extLst>
          </p:cNvPr>
          <p:cNvCxnSpPr>
            <a:cxnSpLocks/>
          </p:cNvCxnSpPr>
          <p:nvPr/>
        </p:nvCxnSpPr>
        <p:spPr>
          <a:xfrm flipH="1">
            <a:off x="3384550" y="411358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6" name="Connettore 2 145">
            <a:extLst>
              <a:ext uri="{FF2B5EF4-FFF2-40B4-BE49-F238E27FC236}">
                <a16:creationId xmlns:a16="http://schemas.microsoft.com/office/drawing/2014/main" id="{8B32067C-925C-26AE-EA15-9E6A746E2EAD}"/>
              </a:ext>
            </a:extLst>
          </p:cNvPr>
          <p:cNvCxnSpPr>
            <a:cxnSpLocks/>
          </p:cNvCxnSpPr>
          <p:nvPr/>
        </p:nvCxnSpPr>
        <p:spPr>
          <a:xfrm flipH="1">
            <a:off x="7331869" y="515927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7" name="Connettore 2 146">
            <a:extLst>
              <a:ext uri="{FF2B5EF4-FFF2-40B4-BE49-F238E27FC236}">
                <a16:creationId xmlns:a16="http://schemas.microsoft.com/office/drawing/2014/main" id="{AB06310A-ED3D-3EC1-3662-F027D0D02E9F}"/>
              </a:ext>
            </a:extLst>
          </p:cNvPr>
          <p:cNvCxnSpPr>
            <a:cxnSpLocks/>
          </p:cNvCxnSpPr>
          <p:nvPr/>
        </p:nvCxnSpPr>
        <p:spPr>
          <a:xfrm flipH="1">
            <a:off x="8600281" y="514112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8" name="Connettore 2 147">
            <a:extLst>
              <a:ext uri="{FF2B5EF4-FFF2-40B4-BE49-F238E27FC236}">
                <a16:creationId xmlns:a16="http://schemas.microsoft.com/office/drawing/2014/main" id="{9B72B681-B4D3-FE76-9290-41778EBBE1A6}"/>
              </a:ext>
            </a:extLst>
          </p:cNvPr>
          <p:cNvCxnSpPr>
            <a:cxnSpLocks/>
          </p:cNvCxnSpPr>
          <p:nvPr/>
        </p:nvCxnSpPr>
        <p:spPr>
          <a:xfrm flipH="1">
            <a:off x="9846733" y="515927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9" name="Connettore 2 148">
            <a:extLst>
              <a:ext uri="{FF2B5EF4-FFF2-40B4-BE49-F238E27FC236}">
                <a16:creationId xmlns:a16="http://schemas.microsoft.com/office/drawing/2014/main" id="{B9ACA1D6-1EF7-8B32-2B83-DFFC99BAF065}"/>
              </a:ext>
            </a:extLst>
          </p:cNvPr>
          <p:cNvCxnSpPr>
            <a:cxnSpLocks/>
          </p:cNvCxnSpPr>
          <p:nvPr/>
        </p:nvCxnSpPr>
        <p:spPr>
          <a:xfrm flipH="1">
            <a:off x="7331869" y="5641801"/>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0" name="Connettore 2 149">
            <a:extLst>
              <a:ext uri="{FF2B5EF4-FFF2-40B4-BE49-F238E27FC236}">
                <a16:creationId xmlns:a16="http://schemas.microsoft.com/office/drawing/2014/main" id="{34F8DC3B-3E77-4C88-473F-0AC789DE1284}"/>
              </a:ext>
            </a:extLst>
          </p:cNvPr>
          <p:cNvCxnSpPr>
            <a:cxnSpLocks/>
          </p:cNvCxnSpPr>
          <p:nvPr/>
        </p:nvCxnSpPr>
        <p:spPr>
          <a:xfrm flipH="1">
            <a:off x="8579908" y="564058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1" name="Connettore 2 150">
            <a:extLst>
              <a:ext uri="{FF2B5EF4-FFF2-40B4-BE49-F238E27FC236}">
                <a16:creationId xmlns:a16="http://schemas.microsoft.com/office/drawing/2014/main" id="{2FC02A26-6AB3-9236-B40B-EB45A9B11740}"/>
              </a:ext>
            </a:extLst>
          </p:cNvPr>
          <p:cNvCxnSpPr>
            <a:cxnSpLocks/>
          </p:cNvCxnSpPr>
          <p:nvPr/>
        </p:nvCxnSpPr>
        <p:spPr>
          <a:xfrm flipH="1">
            <a:off x="9867106" y="564058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2" name="Connettore 2 151">
            <a:extLst>
              <a:ext uri="{FF2B5EF4-FFF2-40B4-BE49-F238E27FC236}">
                <a16:creationId xmlns:a16="http://schemas.microsoft.com/office/drawing/2014/main" id="{00571639-DA81-228F-3AA7-7936467313EB}"/>
              </a:ext>
            </a:extLst>
          </p:cNvPr>
          <p:cNvCxnSpPr>
            <a:cxnSpLocks/>
          </p:cNvCxnSpPr>
          <p:nvPr/>
        </p:nvCxnSpPr>
        <p:spPr>
          <a:xfrm flipH="1">
            <a:off x="9846733" y="6063599"/>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4" name="Connettore 2 153">
            <a:extLst>
              <a:ext uri="{FF2B5EF4-FFF2-40B4-BE49-F238E27FC236}">
                <a16:creationId xmlns:a16="http://schemas.microsoft.com/office/drawing/2014/main" id="{1EDB2F64-A707-F9C3-1CAB-0E2CABB56C40}"/>
              </a:ext>
            </a:extLst>
          </p:cNvPr>
          <p:cNvCxnSpPr>
            <a:cxnSpLocks/>
          </p:cNvCxnSpPr>
          <p:nvPr/>
        </p:nvCxnSpPr>
        <p:spPr>
          <a:xfrm flipH="1">
            <a:off x="7307263" y="6063599"/>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6" name="Connettore 2 155">
            <a:extLst>
              <a:ext uri="{FF2B5EF4-FFF2-40B4-BE49-F238E27FC236}">
                <a16:creationId xmlns:a16="http://schemas.microsoft.com/office/drawing/2014/main" id="{8C8B0C98-0D1A-26F1-0406-A61D76A6D436}"/>
              </a:ext>
            </a:extLst>
          </p:cNvPr>
          <p:cNvCxnSpPr>
            <a:cxnSpLocks/>
          </p:cNvCxnSpPr>
          <p:nvPr/>
        </p:nvCxnSpPr>
        <p:spPr>
          <a:xfrm flipH="1">
            <a:off x="9846733" y="6501361"/>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9" name="Connettore 2 158">
            <a:extLst>
              <a:ext uri="{FF2B5EF4-FFF2-40B4-BE49-F238E27FC236}">
                <a16:creationId xmlns:a16="http://schemas.microsoft.com/office/drawing/2014/main" id="{166519E2-AD9C-E52C-64AE-F61452A3A1D8}"/>
              </a:ext>
            </a:extLst>
          </p:cNvPr>
          <p:cNvCxnSpPr/>
          <p:nvPr/>
        </p:nvCxnSpPr>
        <p:spPr>
          <a:xfrm flipV="1">
            <a:off x="2587624" y="4233934"/>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0" name="Connettore 2 159">
            <a:extLst>
              <a:ext uri="{FF2B5EF4-FFF2-40B4-BE49-F238E27FC236}">
                <a16:creationId xmlns:a16="http://schemas.microsoft.com/office/drawing/2014/main" id="{F90EEBF2-4C24-06E2-1165-A6837A9D82C0}"/>
              </a:ext>
            </a:extLst>
          </p:cNvPr>
          <p:cNvCxnSpPr/>
          <p:nvPr/>
        </p:nvCxnSpPr>
        <p:spPr>
          <a:xfrm flipV="1">
            <a:off x="2587624" y="471600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1" name="Connettore 2 160">
            <a:extLst>
              <a:ext uri="{FF2B5EF4-FFF2-40B4-BE49-F238E27FC236}">
                <a16:creationId xmlns:a16="http://schemas.microsoft.com/office/drawing/2014/main" id="{4DD1E06C-0B1C-CF3F-8234-A8314EB36A05}"/>
              </a:ext>
            </a:extLst>
          </p:cNvPr>
          <p:cNvCxnSpPr/>
          <p:nvPr/>
        </p:nvCxnSpPr>
        <p:spPr>
          <a:xfrm flipV="1">
            <a:off x="2576828" y="5163681"/>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2" name="Connettore 2 161">
            <a:extLst>
              <a:ext uri="{FF2B5EF4-FFF2-40B4-BE49-F238E27FC236}">
                <a16:creationId xmlns:a16="http://schemas.microsoft.com/office/drawing/2014/main" id="{75C58678-BC85-C07B-2C0C-13FAB9BB8A0D}"/>
              </a:ext>
            </a:extLst>
          </p:cNvPr>
          <p:cNvCxnSpPr/>
          <p:nvPr/>
        </p:nvCxnSpPr>
        <p:spPr>
          <a:xfrm flipV="1">
            <a:off x="2573652" y="5590913"/>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3" name="Connettore 2 162">
            <a:extLst>
              <a:ext uri="{FF2B5EF4-FFF2-40B4-BE49-F238E27FC236}">
                <a16:creationId xmlns:a16="http://schemas.microsoft.com/office/drawing/2014/main" id="{81116B68-208F-3EAF-1C4A-87C8DF0EEFCF}"/>
              </a:ext>
            </a:extLst>
          </p:cNvPr>
          <p:cNvCxnSpPr/>
          <p:nvPr/>
        </p:nvCxnSpPr>
        <p:spPr>
          <a:xfrm flipV="1">
            <a:off x="2587624" y="6015728"/>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4" name="Connettore 2 163">
            <a:extLst>
              <a:ext uri="{FF2B5EF4-FFF2-40B4-BE49-F238E27FC236}">
                <a16:creationId xmlns:a16="http://schemas.microsoft.com/office/drawing/2014/main" id="{4A97969E-F709-66AE-CD79-725CB79A916D}"/>
              </a:ext>
            </a:extLst>
          </p:cNvPr>
          <p:cNvCxnSpPr/>
          <p:nvPr/>
        </p:nvCxnSpPr>
        <p:spPr>
          <a:xfrm flipV="1">
            <a:off x="3845241" y="4663618"/>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5" name="Connettore 2 164">
            <a:extLst>
              <a:ext uri="{FF2B5EF4-FFF2-40B4-BE49-F238E27FC236}">
                <a16:creationId xmlns:a16="http://schemas.microsoft.com/office/drawing/2014/main" id="{B90A6467-BDF4-AB43-1502-FBA66366F980}"/>
              </a:ext>
            </a:extLst>
          </p:cNvPr>
          <p:cNvCxnSpPr/>
          <p:nvPr/>
        </p:nvCxnSpPr>
        <p:spPr>
          <a:xfrm flipV="1">
            <a:off x="3819205" y="5111293"/>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6" name="Connettore 2 165">
            <a:extLst>
              <a:ext uri="{FF2B5EF4-FFF2-40B4-BE49-F238E27FC236}">
                <a16:creationId xmlns:a16="http://schemas.microsoft.com/office/drawing/2014/main" id="{9CBB179B-A825-FC08-A993-720864D0BEA2}"/>
              </a:ext>
            </a:extLst>
          </p:cNvPr>
          <p:cNvCxnSpPr/>
          <p:nvPr/>
        </p:nvCxnSpPr>
        <p:spPr>
          <a:xfrm flipV="1">
            <a:off x="3819205" y="5558968"/>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8" name="Connettore 2 167">
            <a:extLst>
              <a:ext uri="{FF2B5EF4-FFF2-40B4-BE49-F238E27FC236}">
                <a16:creationId xmlns:a16="http://schemas.microsoft.com/office/drawing/2014/main" id="{3DE90DFB-71C4-A4F5-0B30-A6A03939B3A0}"/>
              </a:ext>
            </a:extLst>
          </p:cNvPr>
          <p:cNvCxnSpPr/>
          <p:nvPr/>
        </p:nvCxnSpPr>
        <p:spPr>
          <a:xfrm flipV="1">
            <a:off x="3819205" y="6008231"/>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9" name="Connettore 2 168">
            <a:extLst>
              <a:ext uri="{FF2B5EF4-FFF2-40B4-BE49-F238E27FC236}">
                <a16:creationId xmlns:a16="http://schemas.microsoft.com/office/drawing/2014/main" id="{510F5A3A-132B-CB65-73C2-A28F28482810}"/>
              </a:ext>
            </a:extLst>
          </p:cNvPr>
          <p:cNvCxnSpPr/>
          <p:nvPr/>
        </p:nvCxnSpPr>
        <p:spPr>
          <a:xfrm flipV="1">
            <a:off x="5122863" y="556138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0" name="Connettore 2 169">
            <a:extLst>
              <a:ext uri="{FF2B5EF4-FFF2-40B4-BE49-F238E27FC236}">
                <a16:creationId xmlns:a16="http://schemas.microsoft.com/office/drawing/2014/main" id="{2D734A56-684D-A155-E64E-07553A3305D0}"/>
              </a:ext>
            </a:extLst>
          </p:cNvPr>
          <p:cNvCxnSpPr/>
          <p:nvPr/>
        </p:nvCxnSpPr>
        <p:spPr>
          <a:xfrm flipV="1">
            <a:off x="5122863" y="596695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1" name="Connettore 2 170">
            <a:extLst>
              <a:ext uri="{FF2B5EF4-FFF2-40B4-BE49-F238E27FC236}">
                <a16:creationId xmlns:a16="http://schemas.microsoft.com/office/drawing/2014/main" id="{4EAF35C2-DF3D-08AD-3CFE-3F8FDA6B43B2}"/>
              </a:ext>
            </a:extLst>
          </p:cNvPr>
          <p:cNvCxnSpPr/>
          <p:nvPr/>
        </p:nvCxnSpPr>
        <p:spPr>
          <a:xfrm flipV="1">
            <a:off x="6391275" y="596695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2" name="Connettore 2 171">
            <a:extLst>
              <a:ext uri="{FF2B5EF4-FFF2-40B4-BE49-F238E27FC236}">
                <a16:creationId xmlns:a16="http://schemas.microsoft.com/office/drawing/2014/main" id="{CF060C98-3710-25FB-0D14-A887CE6DC7AF}"/>
              </a:ext>
            </a:extLst>
          </p:cNvPr>
          <p:cNvCxnSpPr/>
          <p:nvPr/>
        </p:nvCxnSpPr>
        <p:spPr>
          <a:xfrm flipV="1">
            <a:off x="7659688" y="596695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4" name="Connettore 2 173">
            <a:extLst>
              <a:ext uri="{FF2B5EF4-FFF2-40B4-BE49-F238E27FC236}">
                <a16:creationId xmlns:a16="http://schemas.microsoft.com/office/drawing/2014/main" id="{FECB6342-FEDE-8D68-93D6-A6AB7C34B147}"/>
              </a:ext>
            </a:extLst>
          </p:cNvPr>
          <p:cNvCxnSpPr>
            <a:cxnSpLocks/>
          </p:cNvCxnSpPr>
          <p:nvPr/>
        </p:nvCxnSpPr>
        <p:spPr>
          <a:xfrm flipH="1" flipV="1">
            <a:off x="3642034" y="4202582"/>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77" name="Immagine 176">
            <a:extLst>
              <a:ext uri="{FF2B5EF4-FFF2-40B4-BE49-F238E27FC236}">
                <a16:creationId xmlns:a16="http://schemas.microsoft.com/office/drawing/2014/main" id="{84F33025-8855-C31B-D696-EA914B3BC8F9}"/>
              </a:ext>
            </a:extLst>
          </p:cNvPr>
          <p:cNvPicPr>
            <a:picLocks noChangeAspect="1"/>
          </p:cNvPicPr>
          <p:nvPr/>
        </p:nvPicPr>
        <p:blipFill>
          <a:blip r:embed="rId2"/>
          <a:stretch>
            <a:fillRect/>
          </a:stretch>
        </p:blipFill>
        <p:spPr>
          <a:xfrm>
            <a:off x="4861723" y="4630344"/>
            <a:ext cx="286537" cy="323116"/>
          </a:xfrm>
          <a:prstGeom prst="rect">
            <a:avLst/>
          </a:prstGeom>
        </p:spPr>
      </p:pic>
      <p:cxnSp>
        <p:nvCxnSpPr>
          <p:cNvPr id="178" name="Connettore 2 177">
            <a:extLst>
              <a:ext uri="{FF2B5EF4-FFF2-40B4-BE49-F238E27FC236}">
                <a16:creationId xmlns:a16="http://schemas.microsoft.com/office/drawing/2014/main" id="{26246C11-F2C4-0C0D-DF49-59705A8E01E4}"/>
              </a:ext>
            </a:extLst>
          </p:cNvPr>
          <p:cNvCxnSpPr>
            <a:cxnSpLocks/>
          </p:cNvCxnSpPr>
          <p:nvPr/>
        </p:nvCxnSpPr>
        <p:spPr>
          <a:xfrm flipH="1" flipV="1">
            <a:off x="4932517" y="5148696"/>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9" name="Connettore 2 178">
            <a:extLst>
              <a:ext uri="{FF2B5EF4-FFF2-40B4-BE49-F238E27FC236}">
                <a16:creationId xmlns:a16="http://schemas.microsoft.com/office/drawing/2014/main" id="{A66378CC-2521-1503-70B6-2C1AF5767214}"/>
              </a:ext>
            </a:extLst>
          </p:cNvPr>
          <p:cNvCxnSpPr>
            <a:cxnSpLocks/>
          </p:cNvCxnSpPr>
          <p:nvPr/>
        </p:nvCxnSpPr>
        <p:spPr>
          <a:xfrm flipH="1" flipV="1">
            <a:off x="6200928" y="4689658"/>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0" name="Connettore 2 179">
            <a:extLst>
              <a:ext uri="{FF2B5EF4-FFF2-40B4-BE49-F238E27FC236}">
                <a16:creationId xmlns:a16="http://schemas.microsoft.com/office/drawing/2014/main" id="{5A121888-087F-711F-27DF-7B81E5CD9392}"/>
              </a:ext>
            </a:extLst>
          </p:cNvPr>
          <p:cNvCxnSpPr>
            <a:cxnSpLocks/>
          </p:cNvCxnSpPr>
          <p:nvPr/>
        </p:nvCxnSpPr>
        <p:spPr>
          <a:xfrm flipH="1" flipV="1">
            <a:off x="7450917" y="4735563"/>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1" name="Connettore 2 180">
            <a:extLst>
              <a:ext uri="{FF2B5EF4-FFF2-40B4-BE49-F238E27FC236}">
                <a16:creationId xmlns:a16="http://schemas.microsoft.com/office/drawing/2014/main" id="{531984FD-8D4A-0FF1-BA7D-8BD16D44B679}"/>
              </a:ext>
            </a:extLst>
          </p:cNvPr>
          <p:cNvCxnSpPr>
            <a:cxnSpLocks/>
          </p:cNvCxnSpPr>
          <p:nvPr/>
        </p:nvCxnSpPr>
        <p:spPr>
          <a:xfrm flipH="1" flipV="1">
            <a:off x="6200449" y="5163813"/>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2" name="Connettore 2 181">
            <a:extLst>
              <a:ext uri="{FF2B5EF4-FFF2-40B4-BE49-F238E27FC236}">
                <a16:creationId xmlns:a16="http://schemas.microsoft.com/office/drawing/2014/main" id="{AC08D78E-E758-B9B3-3E2D-B351E00969D9}"/>
              </a:ext>
            </a:extLst>
          </p:cNvPr>
          <p:cNvCxnSpPr>
            <a:cxnSpLocks/>
          </p:cNvCxnSpPr>
          <p:nvPr/>
        </p:nvCxnSpPr>
        <p:spPr>
          <a:xfrm flipH="1" flipV="1">
            <a:off x="7458225" y="5170118"/>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3" name="Connettore 2 182">
            <a:extLst>
              <a:ext uri="{FF2B5EF4-FFF2-40B4-BE49-F238E27FC236}">
                <a16:creationId xmlns:a16="http://schemas.microsoft.com/office/drawing/2014/main" id="{A04EA0A0-8B1B-C8C7-325D-B6080AA3D97B}"/>
              </a:ext>
            </a:extLst>
          </p:cNvPr>
          <p:cNvCxnSpPr>
            <a:cxnSpLocks/>
          </p:cNvCxnSpPr>
          <p:nvPr/>
        </p:nvCxnSpPr>
        <p:spPr>
          <a:xfrm flipH="1" flipV="1">
            <a:off x="3648699" y="6024417"/>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5" name="Connettore 2 184">
            <a:extLst>
              <a:ext uri="{FF2B5EF4-FFF2-40B4-BE49-F238E27FC236}">
                <a16:creationId xmlns:a16="http://schemas.microsoft.com/office/drawing/2014/main" id="{1940C055-A8CE-EA17-9BA8-CBDB6CCD4A4D}"/>
              </a:ext>
            </a:extLst>
          </p:cNvPr>
          <p:cNvCxnSpPr>
            <a:cxnSpLocks/>
          </p:cNvCxnSpPr>
          <p:nvPr/>
        </p:nvCxnSpPr>
        <p:spPr>
          <a:xfrm flipH="1" flipV="1">
            <a:off x="8710688" y="5584333"/>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 name="Connettore 2 2">
            <a:extLst>
              <a:ext uri="{FF2B5EF4-FFF2-40B4-BE49-F238E27FC236}">
                <a16:creationId xmlns:a16="http://schemas.microsoft.com/office/drawing/2014/main" id="{2A819019-2F42-8DBB-3FA9-696E911FF0F0}"/>
              </a:ext>
            </a:extLst>
          </p:cNvPr>
          <p:cNvCxnSpPr/>
          <p:nvPr/>
        </p:nvCxnSpPr>
        <p:spPr>
          <a:xfrm flipV="1">
            <a:off x="6391275" y="5544590"/>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 name="Connettore 2 3">
            <a:extLst>
              <a:ext uri="{FF2B5EF4-FFF2-40B4-BE49-F238E27FC236}">
                <a16:creationId xmlns:a16="http://schemas.microsoft.com/office/drawing/2014/main" id="{BCF3504D-F963-BE1E-191D-B33C5C35F3FF}"/>
              </a:ext>
            </a:extLst>
          </p:cNvPr>
          <p:cNvCxnSpPr/>
          <p:nvPr/>
        </p:nvCxnSpPr>
        <p:spPr>
          <a:xfrm flipV="1">
            <a:off x="7639448" y="5558968"/>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 name="Connettore 2 4">
            <a:extLst>
              <a:ext uri="{FF2B5EF4-FFF2-40B4-BE49-F238E27FC236}">
                <a16:creationId xmlns:a16="http://schemas.microsoft.com/office/drawing/2014/main" id="{A91066A7-1B04-6C79-13DC-52DD7DF5DEAF}"/>
              </a:ext>
            </a:extLst>
          </p:cNvPr>
          <p:cNvCxnSpPr/>
          <p:nvPr/>
        </p:nvCxnSpPr>
        <p:spPr>
          <a:xfrm flipV="1">
            <a:off x="8907230" y="6002603"/>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Connettore 2 7">
            <a:extLst>
              <a:ext uri="{FF2B5EF4-FFF2-40B4-BE49-F238E27FC236}">
                <a16:creationId xmlns:a16="http://schemas.microsoft.com/office/drawing/2014/main" id="{17F4CD41-060C-DAC4-BB76-95A0E4993394}"/>
              </a:ext>
            </a:extLst>
          </p:cNvPr>
          <p:cNvCxnSpPr/>
          <p:nvPr/>
        </p:nvCxnSpPr>
        <p:spPr>
          <a:xfrm flipV="1">
            <a:off x="10194925" y="596630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 name="Connettore 2 8">
            <a:extLst>
              <a:ext uri="{FF2B5EF4-FFF2-40B4-BE49-F238E27FC236}">
                <a16:creationId xmlns:a16="http://schemas.microsoft.com/office/drawing/2014/main" id="{9780BBCC-5C87-839E-FF9A-EF536BFAF801}"/>
              </a:ext>
            </a:extLst>
          </p:cNvPr>
          <p:cNvCxnSpPr>
            <a:cxnSpLocks/>
          </p:cNvCxnSpPr>
          <p:nvPr/>
        </p:nvCxnSpPr>
        <p:spPr>
          <a:xfrm flipH="1">
            <a:off x="7307263" y="6482311"/>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63662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500"/>
                                        <p:tgtEl>
                                          <p:spTgt spid="8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fade">
                                      <p:cBhvr>
                                        <p:cTn id="19" dur="500"/>
                                        <p:tgtEl>
                                          <p:spTgt spid="8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500"/>
                                        <p:tgtEl>
                                          <p:spTgt spid="8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fade">
                                      <p:cBhvr>
                                        <p:cTn id="28" dur="500"/>
                                        <p:tgtEl>
                                          <p:spTgt spid="9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0"/>
                                        </p:tgtEl>
                                        <p:attrNameLst>
                                          <p:attrName>style.visibility</p:attrName>
                                        </p:attrNameLst>
                                      </p:cBhvr>
                                      <p:to>
                                        <p:strVal val="visible"/>
                                      </p:to>
                                    </p:set>
                                    <p:animEffect transition="in" filter="fade">
                                      <p:cBhvr>
                                        <p:cTn id="34" dur="500"/>
                                        <p:tgtEl>
                                          <p:spTgt spid="1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6"/>
                                        </p:tgtEl>
                                        <p:attrNameLst>
                                          <p:attrName>style.visibility</p:attrName>
                                        </p:attrNameLst>
                                      </p:cBhvr>
                                      <p:to>
                                        <p:strVal val="visible"/>
                                      </p:to>
                                    </p:set>
                                    <p:animEffect transition="in" filter="fade">
                                      <p:cBhvr>
                                        <p:cTn id="40" dur="500"/>
                                        <p:tgtEl>
                                          <p:spTgt spid="126"/>
                                        </p:tgtEl>
                                      </p:cBhvr>
                                    </p:animEffect>
                                  </p:childTnLst>
                                </p:cTn>
                              </p:par>
                              <p:par>
                                <p:cTn id="41" presetID="10" presetClass="entr" presetSubtype="0" fill="hold" nodeType="withEffect">
                                  <p:stCondLst>
                                    <p:cond delay="0"/>
                                  </p:stCondLst>
                                  <p:childTnLst>
                                    <p:set>
                                      <p:cBhvr>
                                        <p:cTn id="42" dur="1" fill="hold">
                                          <p:stCondLst>
                                            <p:cond delay="0"/>
                                          </p:stCondLst>
                                        </p:cTn>
                                        <p:tgtEl>
                                          <p:spTgt spid="145"/>
                                        </p:tgtEl>
                                        <p:attrNameLst>
                                          <p:attrName>style.visibility</p:attrName>
                                        </p:attrNameLst>
                                      </p:cBhvr>
                                      <p:to>
                                        <p:strVal val="visible"/>
                                      </p:to>
                                    </p:set>
                                    <p:animEffect transition="in" filter="fade">
                                      <p:cBhvr>
                                        <p:cTn id="43" dur="500"/>
                                        <p:tgtEl>
                                          <p:spTgt spid="145"/>
                                        </p:tgtEl>
                                      </p:cBhvr>
                                    </p:animEffect>
                                  </p:childTnLst>
                                </p:cTn>
                              </p:par>
                              <p:par>
                                <p:cTn id="44" presetID="10" presetClass="entr" presetSubtype="0" fill="hold" nodeType="withEffect">
                                  <p:stCondLst>
                                    <p:cond delay="0"/>
                                  </p:stCondLst>
                                  <p:childTnLst>
                                    <p:set>
                                      <p:cBhvr>
                                        <p:cTn id="45" dur="1" fill="hold">
                                          <p:stCondLst>
                                            <p:cond delay="0"/>
                                          </p:stCondLst>
                                        </p:cTn>
                                        <p:tgtEl>
                                          <p:spTgt spid="140"/>
                                        </p:tgtEl>
                                        <p:attrNameLst>
                                          <p:attrName>style.visibility</p:attrName>
                                        </p:attrNameLst>
                                      </p:cBhvr>
                                      <p:to>
                                        <p:strVal val="visible"/>
                                      </p:to>
                                    </p:set>
                                    <p:animEffect transition="in" filter="fade">
                                      <p:cBhvr>
                                        <p:cTn id="46" dur="500"/>
                                        <p:tgtEl>
                                          <p:spTgt spid="140"/>
                                        </p:tgtEl>
                                      </p:cBhvr>
                                    </p:animEffect>
                                  </p:childTnLst>
                                </p:cTn>
                              </p:par>
                              <p:par>
                                <p:cTn id="47" presetID="10"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animEffect transition="in" filter="fade">
                                      <p:cBhvr>
                                        <p:cTn id="49" dur="500"/>
                                        <p:tgtEl>
                                          <p:spTgt spid="141"/>
                                        </p:tgtEl>
                                      </p:cBhvr>
                                    </p:animEffect>
                                  </p:childTnLst>
                                </p:cTn>
                              </p:par>
                              <p:par>
                                <p:cTn id="50" presetID="10" presetClass="entr" presetSubtype="0" fill="hold" nodeType="withEffect">
                                  <p:stCondLst>
                                    <p:cond delay="0"/>
                                  </p:stCondLst>
                                  <p:childTnLst>
                                    <p:set>
                                      <p:cBhvr>
                                        <p:cTn id="51" dur="1" fill="hold">
                                          <p:stCondLst>
                                            <p:cond delay="0"/>
                                          </p:stCondLst>
                                        </p:cTn>
                                        <p:tgtEl>
                                          <p:spTgt spid="142"/>
                                        </p:tgtEl>
                                        <p:attrNameLst>
                                          <p:attrName>style.visibility</p:attrName>
                                        </p:attrNameLst>
                                      </p:cBhvr>
                                      <p:to>
                                        <p:strVal val="visible"/>
                                      </p:to>
                                    </p:set>
                                    <p:animEffect transition="in" filter="fade">
                                      <p:cBhvr>
                                        <p:cTn id="52" dur="500"/>
                                        <p:tgtEl>
                                          <p:spTgt spid="142"/>
                                        </p:tgtEl>
                                      </p:cBhvr>
                                    </p:animEffect>
                                  </p:childTnLst>
                                </p:cTn>
                              </p:par>
                              <p:par>
                                <p:cTn id="53" presetID="10" presetClass="entr" presetSubtype="0" fill="hold" nodeType="withEffect">
                                  <p:stCondLst>
                                    <p:cond delay="0"/>
                                  </p:stCondLst>
                                  <p:childTnLst>
                                    <p:set>
                                      <p:cBhvr>
                                        <p:cTn id="54" dur="1" fill="hold">
                                          <p:stCondLst>
                                            <p:cond delay="0"/>
                                          </p:stCondLst>
                                        </p:cTn>
                                        <p:tgtEl>
                                          <p:spTgt spid="143"/>
                                        </p:tgtEl>
                                        <p:attrNameLst>
                                          <p:attrName>style.visibility</p:attrName>
                                        </p:attrNameLst>
                                      </p:cBhvr>
                                      <p:to>
                                        <p:strVal val="visible"/>
                                      </p:to>
                                    </p:set>
                                    <p:animEffect transition="in" filter="fade">
                                      <p:cBhvr>
                                        <p:cTn id="55" dur="500"/>
                                        <p:tgtEl>
                                          <p:spTgt spid="143"/>
                                        </p:tgtEl>
                                      </p:cBhvr>
                                    </p:animEffect>
                                  </p:childTnLst>
                                </p:cTn>
                              </p:par>
                              <p:par>
                                <p:cTn id="56" presetID="10" presetClass="entr" presetSubtype="0" fill="hold" nodeType="withEffect">
                                  <p:stCondLst>
                                    <p:cond delay="0"/>
                                  </p:stCondLst>
                                  <p:childTnLst>
                                    <p:set>
                                      <p:cBhvr>
                                        <p:cTn id="57" dur="1" fill="hold">
                                          <p:stCondLst>
                                            <p:cond delay="0"/>
                                          </p:stCondLst>
                                        </p:cTn>
                                        <p:tgtEl>
                                          <p:spTgt spid="144"/>
                                        </p:tgtEl>
                                        <p:attrNameLst>
                                          <p:attrName>style.visibility</p:attrName>
                                        </p:attrNameLst>
                                      </p:cBhvr>
                                      <p:to>
                                        <p:strVal val="visible"/>
                                      </p:to>
                                    </p:set>
                                    <p:animEffect transition="in" filter="fade">
                                      <p:cBhvr>
                                        <p:cTn id="58" dur="500"/>
                                        <p:tgtEl>
                                          <p:spTgt spid="144"/>
                                        </p:tgtEl>
                                      </p:cBhvr>
                                    </p:animEffect>
                                  </p:childTnLst>
                                </p:cTn>
                              </p:par>
                              <p:par>
                                <p:cTn id="59" presetID="10" presetClass="entr" presetSubtype="0" fill="hold" nodeType="withEffect">
                                  <p:stCondLst>
                                    <p:cond delay="0"/>
                                  </p:stCondLst>
                                  <p:childTnLst>
                                    <p:set>
                                      <p:cBhvr>
                                        <p:cTn id="60" dur="1" fill="hold">
                                          <p:stCondLst>
                                            <p:cond delay="0"/>
                                          </p:stCondLst>
                                        </p:cTn>
                                        <p:tgtEl>
                                          <p:spTgt spid="159"/>
                                        </p:tgtEl>
                                        <p:attrNameLst>
                                          <p:attrName>style.visibility</p:attrName>
                                        </p:attrNameLst>
                                      </p:cBhvr>
                                      <p:to>
                                        <p:strVal val="visible"/>
                                      </p:to>
                                    </p:set>
                                    <p:animEffect transition="in" filter="fade">
                                      <p:cBhvr>
                                        <p:cTn id="61" dur="500"/>
                                        <p:tgtEl>
                                          <p:spTgt spid="159"/>
                                        </p:tgtEl>
                                      </p:cBhvr>
                                    </p:animEffect>
                                  </p:childTnLst>
                                </p:cTn>
                              </p:par>
                              <p:par>
                                <p:cTn id="62" presetID="10" presetClass="entr" presetSubtype="0" fill="hold" nodeType="withEffect">
                                  <p:stCondLst>
                                    <p:cond delay="0"/>
                                  </p:stCondLst>
                                  <p:childTnLst>
                                    <p:set>
                                      <p:cBhvr>
                                        <p:cTn id="63" dur="1" fill="hold">
                                          <p:stCondLst>
                                            <p:cond delay="0"/>
                                          </p:stCondLst>
                                        </p:cTn>
                                        <p:tgtEl>
                                          <p:spTgt spid="160"/>
                                        </p:tgtEl>
                                        <p:attrNameLst>
                                          <p:attrName>style.visibility</p:attrName>
                                        </p:attrNameLst>
                                      </p:cBhvr>
                                      <p:to>
                                        <p:strVal val="visible"/>
                                      </p:to>
                                    </p:set>
                                    <p:animEffect transition="in" filter="fade">
                                      <p:cBhvr>
                                        <p:cTn id="64" dur="500"/>
                                        <p:tgtEl>
                                          <p:spTgt spid="160"/>
                                        </p:tgtEl>
                                      </p:cBhvr>
                                    </p:animEffect>
                                  </p:childTnLst>
                                </p:cTn>
                              </p:par>
                              <p:par>
                                <p:cTn id="65" presetID="10" presetClass="entr" presetSubtype="0" fill="hold" nodeType="withEffect">
                                  <p:stCondLst>
                                    <p:cond delay="0"/>
                                  </p:stCondLst>
                                  <p:childTnLst>
                                    <p:set>
                                      <p:cBhvr>
                                        <p:cTn id="66" dur="1" fill="hold">
                                          <p:stCondLst>
                                            <p:cond delay="0"/>
                                          </p:stCondLst>
                                        </p:cTn>
                                        <p:tgtEl>
                                          <p:spTgt spid="161"/>
                                        </p:tgtEl>
                                        <p:attrNameLst>
                                          <p:attrName>style.visibility</p:attrName>
                                        </p:attrNameLst>
                                      </p:cBhvr>
                                      <p:to>
                                        <p:strVal val="visible"/>
                                      </p:to>
                                    </p:set>
                                    <p:animEffect transition="in" filter="fade">
                                      <p:cBhvr>
                                        <p:cTn id="67" dur="500"/>
                                        <p:tgtEl>
                                          <p:spTgt spid="161"/>
                                        </p:tgtEl>
                                      </p:cBhvr>
                                    </p:animEffect>
                                  </p:childTnLst>
                                </p:cTn>
                              </p:par>
                              <p:par>
                                <p:cTn id="68" presetID="10" presetClass="entr" presetSubtype="0" fill="hold" nodeType="withEffect">
                                  <p:stCondLst>
                                    <p:cond delay="0"/>
                                  </p:stCondLst>
                                  <p:childTnLst>
                                    <p:set>
                                      <p:cBhvr>
                                        <p:cTn id="69" dur="1" fill="hold">
                                          <p:stCondLst>
                                            <p:cond delay="0"/>
                                          </p:stCondLst>
                                        </p:cTn>
                                        <p:tgtEl>
                                          <p:spTgt spid="162"/>
                                        </p:tgtEl>
                                        <p:attrNameLst>
                                          <p:attrName>style.visibility</p:attrName>
                                        </p:attrNameLst>
                                      </p:cBhvr>
                                      <p:to>
                                        <p:strVal val="visible"/>
                                      </p:to>
                                    </p:set>
                                    <p:animEffect transition="in" filter="fade">
                                      <p:cBhvr>
                                        <p:cTn id="70" dur="500"/>
                                        <p:tgtEl>
                                          <p:spTgt spid="162"/>
                                        </p:tgtEl>
                                      </p:cBhvr>
                                    </p:animEffect>
                                  </p:childTnLst>
                                </p:cTn>
                              </p:par>
                              <p:par>
                                <p:cTn id="71" presetID="10" presetClass="entr" presetSubtype="0" fill="hold" nodeType="withEffect">
                                  <p:stCondLst>
                                    <p:cond delay="0"/>
                                  </p:stCondLst>
                                  <p:childTnLst>
                                    <p:set>
                                      <p:cBhvr>
                                        <p:cTn id="72" dur="1" fill="hold">
                                          <p:stCondLst>
                                            <p:cond delay="0"/>
                                          </p:stCondLst>
                                        </p:cTn>
                                        <p:tgtEl>
                                          <p:spTgt spid="163"/>
                                        </p:tgtEl>
                                        <p:attrNameLst>
                                          <p:attrName>style.visibility</p:attrName>
                                        </p:attrNameLst>
                                      </p:cBhvr>
                                      <p:to>
                                        <p:strVal val="visible"/>
                                      </p:to>
                                    </p:set>
                                    <p:animEffect transition="in" filter="fade">
                                      <p:cBhvr>
                                        <p:cTn id="73" dur="500"/>
                                        <p:tgtEl>
                                          <p:spTgt spid="16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7">
                                            <p:txEl>
                                              <p:pRg st="1" end="1"/>
                                            </p:txEl>
                                          </p:spTgt>
                                        </p:tgtEl>
                                        <p:attrNameLst>
                                          <p:attrName>style.visibility</p:attrName>
                                        </p:attrNameLst>
                                      </p:cBhvr>
                                      <p:to>
                                        <p:strVal val="visible"/>
                                      </p:to>
                                    </p:set>
                                    <p:animEffect transition="in" filter="fade">
                                      <p:cBhvr>
                                        <p:cTn id="78" dur="500"/>
                                        <p:tgtEl>
                                          <p:spTgt spid="7">
                                            <p:txEl>
                                              <p:pRg st="1" end="1"/>
                                            </p:txEl>
                                          </p:spTgt>
                                        </p:tgtEl>
                                      </p:cBhvr>
                                    </p:animEffect>
                                  </p:childTnLst>
                                </p:cTn>
                              </p:par>
                              <p:par>
                                <p:cTn id="79" presetID="1" presetClass="emph" presetSubtype="2" fill="hold" grpId="1" nodeType="withEffect">
                                  <p:stCondLst>
                                    <p:cond delay="0"/>
                                  </p:stCondLst>
                                  <p:childTnLst>
                                    <p:animClr clrSpc="rgb" dir="cw">
                                      <p:cBhvr>
                                        <p:cTn id="80" dur="2000" fill="hold"/>
                                        <p:tgtEl>
                                          <p:spTgt spid="86"/>
                                        </p:tgtEl>
                                        <p:attrNameLst>
                                          <p:attrName>fillcolor</p:attrName>
                                        </p:attrNameLst>
                                      </p:cBhvr>
                                      <p:to>
                                        <a:srgbClr val="57F976"/>
                                      </p:to>
                                    </p:animClr>
                                    <p:set>
                                      <p:cBhvr>
                                        <p:cTn id="81" dur="2000" fill="hold"/>
                                        <p:tgtEl>
                                          <p:spTgt spid="86"/>
                                        </p:tgtEl>
                                        <p:attrNameLst>
                                          <p:attrName>fill.type</p:attrName>
                                        </p:attrNameLst>
                                      </p:cBhvr>
                                      <p:to>
                                        <p:strVal val="solid"/>
                                      </p:to>
                                    </p:set>
                                    <p:set>
                                      <p:cBhvr>
                                        <p:cTn id="82" dur="2000" fill="hold"/>
                                        <p:tgtEl>
                                          <p:spTgt spid="86"/>
                                        </p:tgtEl>
                                        <p:attrNameLst>
                                          <p:attrName>fill.on</p:attrName>
                                        </p:attrNameLst>
                                      </p:cBhvr>
                                      <p:to>
                                        <p:strVal val="true"/>
                                      </p:to>
                                    </p:set>
                                  </p:childTnLst>
                                </p:cTn>
                              </p:par>
                              <p:par>
                                <p:cTn id="83" presetID="1" presetClass="emph" presetSubtype="2" fill="hold" grpId="1" nodeType="withEffect">
                                  <p:stCondLst>
                                    <p:cond delay="0"/>
                                  </p:stCondLst>
                                  <p:childTnLst>
                                    <p:animClr clrSpc="rgb" dir="cw">
                                      <p:cBhvr>
                                        <p:cTn id="84" dur="2000" fill="hold"/>
                                        <p:tgtEl>
                                          <p:spTgt spid="85"/>
                                        </p:tgtEl>
                                        <p:attrNameLst>
                                          <p:attrName>fillcolor</p:attrName>
                                        </p:attrNameLst>
                                      </p:cBhvr>
                                      <p:to>
                                        <a:srgbClr val="57F976"/>
                                      </p:to>
                                    </p:animClr>
                                    <p:set>
                                      <p:cBhvr>
                                        <p:cTn id="85" dur="2000" fill="hold"/>
                                        <p:tgtEl>
                                          <p:spTgt spid="85"/>
                                        </p:tgtEl>
                                        <p:attrNameLst>
                                          <p:attrName>fill.type</p:attrName>
                                        </p:attrNameLst>
                                      </p:cBhvr>
                                      <p:to>
                                        <p:strVal val="solid"/>
                                      </p:to>
                                    </p:set>
                                    <p:set>
                                      <p:cBhvr>
                                        <p:cTn id="86" dur="2000" fill="hold"/>
                                        <p:tgtEl>
                                          <p:spTgt spid="85"/>
                                        </p:tgtEl>
                                        <p:attrNameLst>
                                          <p:attrName>fill.on</p:attrName>
                                        </p:attrNameLst>
                                      </p:cBhvr>
                                      <p:to>
                                        <p:strVal val="true"/>
                                      </p:to>
                                    </p:set>
                                  </p:childTnLst>
                                </p:cTn>
                              </p:par>
                              <p:par>
                                <p:cTn id="87" presetID="1" presetClass="emph" presetSubtype="2" fill="hold" grpId="1" nodeType="withEffect">
                                  <p:stCondLst>
                                    <p:cond delay="0"/>
                                  </p:stCondLst>
                                  <p:childTnLst>
                                    <p:animClr clrSpc="rgb" dir="cw">
                                      <p:cBhvr>
                                        <p:cTn id="88" dur="2000" fill="hold"/>
                                        <p:tgtEl>
                                          <p:spTgt spid="94"/>
                                        </p:tgtEl>
                                        <p:attrNameLst>
                                          <p:attrName>fillcolor</p:attrName>
                                        </p:attrNameLst>
                                      </p:cBhvr>
                                      <p:to>
                                        <a:srgbClr val="57F976"/>
                                      </p:to>
                                    </p:animClr>
                                    <p:set>
                                      <p:cBhvr>
                                        <p:cTn id="89" dur="2000" fill="hold"/>
                                        <p:tgtEl>
                                          <p:spTgt spid="94"/>
                                        </p:tgtEl>
                                        <p:attrNameLst>
                                          <p:attrName>fill.type</p:attrName>
                                        </p:attrNameLst>
                                      </p:cBhvr>
                                      <p:to>
                                        <p:strVal val="solid"/>
                                      </p:to>
                                    </p:set>
                                    <p:set>
                                      <p:cBhvr>
                                        <p:cTn id="90" dur="2000" fill="hold"/>
                                        <p:tgtEl>
                                          <p:spTgt spid="94"/>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29"/>
                                        </p:tgtEl>
                                        <p:attrNameLst>
                                          <p:attrName>style.visibility</p:attrName>
                                        </p:attrNameLst>
                                      </p:cBhvr>
                                      <p:to>
                                        <p:strVal val="visible"/>
                                      </p:to>
                                    </p:set>
                                    <p:animEffect transition="in" filter="fade">
                                      <p:cBhvr>
                                        <p:cTn id="95" dur="500"/>
                                        <p:tgtEl>
                                          <p:spTgt spid="129"/>
                                        </p:tgtEl>
                                      </p:cBhvr>
                                    </p:animEffect>
                                  </p:childTnLst>
                                </p:cTn>
                              </p:par>
                              <p:par>
                                <p:cTn id="96" presetID="10" presetClass="entr" presetSubtype="0" fill="hold" nodeType="withEffect">
                                  <p:stCondLst>
                                    <p:cond delay="0"/>
                                  </p:stCondLst>
                                  <p:childTnLst>
                                    <p:set>
                                      <p:cBhvr>
                                        <p:cTn id="97" dur="1" fill="hold">
                                          <p:stCondLst>
                                            <p:cond delay="0"/>
                                          </p:stCondLst>
                                        </p:cTn>
                                        <p:tgtEl>
                                          <p:spTgt spid="174"/>
                                        </p:tgtEl>
                                        <p:attrNameLst>
                                          <p:attrName>style.visibility</p:attrName>
                                        </p:attrNameLst>
                                      </p:cBhvr>
                                      <p:to>
                                        <p:strVal val="visible"/>
                                      </p:to>
                                    </p:set>
                                    <p:animEffect transition="in" filter="fade">
                                      <p:cBhvr>
                                        <p:cTn id="98" dur="500"/>
                                        <p:tgtEl>
                                          <p:spTgt spid="174"/>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mph" presetSubtype="2" fill="hold" nodeType="clickEffect">
                                  <p:stCondLst>
                                    <p:cond delay="0"/>
                                  </p:stCondLst>
                                  <p:childTnLst>
                                    <p:animClr clrSpc="rgb" dir="cw">
                                      <p:cBhvr>
                                        <p:cTn id="102" dur="2000" fill="hold"/>
                                        <p:tgtEl>
                                          <p:spTgt spid="129"/>
                                        </p:tgtEl>
                                        <p:attrNameLst>
                                          <p:attrName>fillcolor</p:attrName>
                                        </p:attrNameLst>
                                      </p:cBhvr>
                                      <p:to>
                                        <a:srgbClr val="FF5151"/>
                                      </p:to>
                                    </p:animClr>
                                    <p:set>
                                      <p:cBhvr>
                                        <p:cTn id="103" dur="2000" fill="hold"/>
                                        <p:tgtEl>
                                          <p:spTgt spid="129"/>
                                        </p:tgtEl>
                                        <p:attrNameLst>
                                          <p:attrName>fill.type</p:attrName>
                                        </p:attrNameLst>
                                      </p:cBhvr>
                                      <p:to>
                                        <p:strVal val="solid"/>
                                      </p:to>
                                    </p:set>
                                    <p:set>
                                      <p:cBhvr>
                                        <p:cTn id="104" dur="2000" fill="hold"/>
                                        <p:tgtEl>
                                          <p:spTgt spid="129"/>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7">
                                            <p:txEl>
                                              <p:pRg st="2" end="2"/>
                                            </p:txEl>
                                          </p:spTgt>
                                        </p:tgtEl>
                                        <p:attrNameLst>
                                          <p:attrName>style.visibility</p:attrName>
                                        </p:attrNameLst>
                                      </p:cBhvr>
                                      <p:to>
                                        <p:strVal val="visible"/>
                                      </p:to>
                                    </p:set>
                                    <p:animEffect transition="in" filter="fade">
                                      <p:cBhvr>
                                        <p:cTn id="109" dur="500"/>
                                        <p:tgtEl>
                                          <p:spTgt spid="7">
                                            <p:txEl>
                                              <p:pRg st="2" end="2"/>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92"/>
                                        </p:tgtEl>
                                        <p:attrNameLst>
                                          <p:attrName>style.visibility</p:attrName>
                                        </p:attrNameLst>
                                      </p:cBhvr>
                                      <p:to>
                                        <p:strVal val="visible"/>
                                      </p:to>
                                    </p:set>
                                    <p:animEffect transition="in" filter="fade">
                                      <p:cBhvr>
                                        <p:cTn id="114" dur="500"/>
                                        <p:tgtEl>
                                          <p:spTgt spid="9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91"/>
                                        </p:tgtEl>
                                        <p:attrNameLst>
                                          <p:attrName>style.visibility</p:attrName>
                                        </p:attrNameLst>
                                      </p:cBhvr>
                                      <p:to>
                                        <p:strVal val="visible"/>
                                      </p:to>
                                    </p:set>
                                    <p:animEffect transition="in" filter="fade">
                                      <p:cBhvr>
                                        <p:cTn id="117" dur="500"/>
                                        <p:tgtEl>
                                          <p:spTgt spid="91"/>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90"/>
                                        </p:tgtEl>
                                        <p:attrNameLst>
                                          <p:attrName>style.visibility</p:attrName>
                                        </p:attrNameLst>
                                      </p:cBhvr>
                                      <p:to>
                                        <p:strVal val="visible"/>
                                      </p:to>
                                    </p:set>
                                    <p:animEffect transition="in" filter="fade">
                                      <p:cBhvr>
                                        <p:cTn id="120" dur="500"/>
                                        <p:tgtEl>
                                          <p:spTgt spid="9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9"/>
                                        </p:tgtEl>
                                        <p:attrNameLst>
                                          <p:attrName>style.visibility</p:attrName>
                                        </p:attrNameLst>
                                      </p:cBhvr>
                                      <p:to>
                                        <p:strVal val="visible"/>
                                      </p:to>
                                    </p:set>
                                    <p:animEffect transition="in" filter="fade">
                                      <p:cBhvr>
                                        <p:cTn id="123" dur="500"/>
                                        <p:tgtEl>
                                          <p:spTgt spid="89"/>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8"/>
                                        </p:tgtEl>
                                        <p:attrNameLst>
                                          <p:attrName>style.visibility</p:attrName>
                                        </p:attrNameLst>
                                      </p:cBhvr>
                                      <p:to>
                                        <p:strVal val="visible"/>
                                      </p:to>
                                    </p:set>
                                    <p:animEffect transition="in" filter="fade">
                                      <p:cBhvr>
                                        <p:cTn id="126" dur="500"/>
                                        <p:tgtEl>
                                          <p:spTgt spid="88"/>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35"/>
                                        </p:tgtEl>
                                        <p:attrNameLst>
                                          <p:attrName>style.visibility</p:attrName>
                                        </p:attrNameLst>
                                      </p:cBhvr>
                                      <p:to>
                                        <p:strVal val="visible"/>
                                      </p:to>
                                    </p:set>
                                    <p:animEffect transition="in" filter="fade">
                                      <p:cBhvr>
                                        <p:cTn id="131" dur="500"/>
                                        <p:tgtEl>
                                          <p:spTgt spid="135"/>
                                        </p:tgtEl>
                                      </p:cBhvr>
                                    </p:animEffect>
                                  </p:childTnLst>
                                </p:cTn>
                              </p:par>
                              <p:par>
                                <p:cTn id="132" presetID="10" presetClass="entr" presetSubtype="0" fill="hold" nodeType="withEffect">
                                  <p:stCondLst>
                                    <p:cond delay="0"/>
                                  </p:stCondLst>
                                  <p:childTnLst>
                                    <p:set>
                                      <p:cBhvr>
                                        <p:cTn id="133" dur="1" fill="hold">
                                          <p:stCondLst>
                                            <p:cond delay="0"/>
                                          </p:stCondLst>
                                        </p:cTn>
                                        <p:tgtEl>
                                          <p:spTgt spid="136"/>
                                        </p:tgtEl>
                                        <p:attrNameLst>
                                          <p:attrName>style.visibility</p:attrName>
                                        </p:attrNameLst>
                                      </p:cBhvr>
                                      <p:to>
                                        <p:strVal val="visible"/>
                                      </p:to>
                                    </p:set>
                                    <p:animEffect transition="in" filter="fade">
                                      <p:cBhvr>
                                        <p:cTn id="134" dur="500"/>
                                        <p:tgtEl>
                                          <p:spTgt spid="136"/>
                                        </p:tgtEl>
                                      </p:cBhvr>
                                    </p:animEffect>
                                  </p:childTnLst>
                                </p:cTn>
                              </p:par>
                              <p:par>
                                <p:cTn id="135" presetID="10" presetClass="entr" presetSubtype="0" fill="hold" nodeType="withEffect">
                                  <p:stCondLst>
                                    <p:cond delay="0"/>
                                  </p:stCondLst>
                                  <p:childTnLst>
                                    <p:set>
                                      <p:cBhvr>
                                        <p:cTn id="136" dur="1" fill="hold">
                                          <p:stCondLst>
                                            <p:cond delay="0"/>
                                          </p:stCondLst>
                                        </p:cTn>
                                        <p:tgtEl>
                                          <p:spTgt spid="137"/>
                                        </p:tgtEl>
                                        <p:attrNameLst>
                                          <p:attrName>style.visibility</p:attrName>
                                        </p:attrNameLst>
                                      </p:cBhvr>
                                      <p:to>
                                        <p:strVal val="visible"/>
                                      </p:to>
                                    </p:set>
                                    <p:animEffect transition="in" filter="fade">
                                      <p:cBhvr>
                                        <p:cTn id="137" dur="500"/>
                                        <p:tgtEl>
                                          <p:spTgt spid="137"/>
                                        </p:tgtEl>
                                      </p:cBhvr>
                                    </p:animEffect>
                                  </p:childTnLst>
                                </p:cTn>
                              </p:par>
                              <p:par>
                                <p:cTn id="138" presetID="10" presetClass="entr" presetSubtype="0" fill="hold" nodeType="withEffect">
                                  <p:stCondLst>
                                    <p:cond delay="0"/>
                                  </p:stCondLst>
                                  <p:childTnLst>
                                    <p:set>
                                      <p:cBhvr>
                                        <p:cTn id="139" dur="1" fill="hold">
                                          <p:stCondLst>
                                            <p:cond delay="0"/>
                                          </p:stCondLst>
                                        </p:cTn>
                                        <p:tgtEl>
                                          <p:spTgt spid="138"/>
                                        </p:tgtEl>
                                        <p:attrNameLst>
                                          <p:attrName>style.visibility</p:attrName>
                                        </p:attrNameLst>
                                      </p:cBhvr>
                                      <p:to>
                                        <p:strVal val="visible"/>
                                      </p:to>
                                    </p:set>
                                    <p:animEffect transition="in" filter="fade">
                                      <p:cBhvr>
                                        <p:cTn id="140" dur="500"/>
                                        <p:tgtEl>
                                          <p:spTgt spid="138"/>
                                        </p:tgtEl>
                                      </p:cBhvr>
                                    </p:animEffect>
                                  </p:childTnLst>
                                </p:cTn>
                              </p:par>
                              <p:par>
                                <p:cTn id="141" presetID="10" presetClass="entr" presetSubtype="0" fill="hold" nodeType="withEffect">
                                  <p:stCondLst>
                                    <p:cond delay="0"/>
                                  </p:stCondLst>
                                  <p:childTnLst>
                                    <p:set>
                                      <p:cBhvr>
                                        <p:cTn id="142" dur="1" fill="hold">
                                          <p:stCondLst>
                                            <p:cond delay="0"/>
                                          </p:stCondLst>
                                        </p:cTn>
                                        <p:tgtEl>
                                          <p:spTgt spid="139"/>
                                        </p:tgtEl>
                                        <p:attrNameLst>
                                          <p:attrName>style.visibility</p:attrName>
                                        </p:attrNameLst>
                                      </p:cBhvr>
                                      <p:to>
                                        <p:strVal val="visible"/>
                                      </p:to>
                                    </p:set>
                                    <p:animEffect transition="in" filter="fade">
                                      <p:cBhvr>
                                        <p:cTn id="143" dur="500"/>
                                        <p:tgtEl>
                                          <p:spTgt spid="139"/>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01"/>
                                        </p:tgtEl>
                                        <p:attrNameLst>
                                          <p:attrName>style.visibility</p:attrName>
                                        </p:attrNameLst>
                                      </p:cBhvr>
                                      <p:to>
                                        <p:strVal val="visible"/>
                                      </p:to>
                                    </p:set>
                                    <p:animEffect transition="in" filter="fade">
                                      <p:cBhvr>
                                        <p:cTn id="148" dur="500"/>
                                        <p:tgtEl>
                                          <p:spTgt spid="101"/>
                                        </p:tgtEl>
                                      </p:cBhvr>
                                    </p:animEffect>
                                  </p:childTnLst>
                                </p:cTn>
                              </p:par>
                              <p:par>
                                <p:cTn id="149" presetID="10" presetClass="entr" presetSubtype="0" fill="hold" nodeType="withEffect">
                                  <p:stCondLst>
                                    <p:cond delay="0"/>
                                  </p:stCondLst>
                                  <p:childTnLst>
                                    <p:set>
                                      <p:cBhvr>
                                        <p:cTn id="150" dur="1" fill="hold">
                                          <p:stCondLst>
                                            <p:cond delay="0"/>
                                          </p:stCondLst>
                                        </p:cTn>
                                        <p:tgtEl>
                                          <p:spTgt spid="164"/>
                                        </p:tgtEl>
                                        <p:attrNameLst>
                                          <p:attrName>style.visibility</p:attrName>
                                        </p:attrNameLst>
                                      </p:cBhvr>
                                      <p:to>
                                        <p:strVal val="visible"/>
                                      </p:to>
                                    </p:set>
                                    <p:animEffect transition="in" filter="fade">
                                      <p:cBhvr>
                                        <p:cTn id="151" dur="500"/>
                                        <p:tgtEl>
                                          <p:spTgt spid="164"/>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00"/>
                                        </p:tgtEl>
                                        <p:attrNameLst>
                                          <p:attrName>style.visibility</p:attrName>
                                        </p:attrNameLst>
                                      </p:cBhvr>
                                      <p:to>
                                        <p:strVal val="visible"/>
                                      </p:to>
                                    </p:set>
                                    <p:animEffect transition="in" filter="fade">
                                      <p:cBhvr>
                                        <p:cTn id="154" dur="500"/>
                                        <p:tgtEl>
                                          <p:spTgt spid="100"/>
                                        </p:tgtEl>
                                      </p:cBhvr>
                                    </p:animEffect>
                                  </p:childTnLst>
                                </p:cTn>
                              </p:par>
                              <p:par>
                                <p:cTn id="155" presetID="10" presetClass="entr" presetSubtype="0" fill="hold" nodeType="withEffect">
                                  <p:stCondLst>
                                    <p:cond delay="0"/>
                                  </p:stCondLst>
                                  <p:childTnLst>
                                    <p:set>
                                      <p:cBhvr>
                                        <p:cTn id="156" dur="1" fill="hold">
                                          <p:stCondLst>
                                            <p:cond delay="0"/>
                                          </p:stCondLst>
                                        </p:cTn>
                                        <p:tgtEl>
                                          <p:spTgt spid="177"/>
                                        </p:tgtEl>
                                        <p:attrNameLst>
                                          <p:attrName>style.visibility</p:attrName>
                                        </p:attrNameLst>
                                      </p:cBhvr>
                                      <p:to>
                                        <p:strVal val="visible"/>
                                      </p:to>
                                    </p:set>
                                    <p:animEffect transition="in" filter="fade">
                                      <p:cBhvr>
                                        <p:cTn id="157" dur="500"/>
                                        <p:tgtEl>
                                          <p:spTgt spid="177"/>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99"/>
                                        </p:tgtEl>
                                        <p:attrNameLst>
                                          <p:attrName>style.visibility</p:attrName>
                                        </p:attrNameLst>
                                      </p:cBhvr>
                                      <p:to>
                                        <p:strVal val="visible"/>
                                      </p:to>
                                    </p:set>
                                    <p:animEffect transition="in" filter="fade">
                                      <p:cBhvr>
                                        <p:cTn id="160" dur="500"/>
                                        <p:tgtEl>
                                          <p:spTgt spid="99"/>
                                        </p:tgtEl>
                                      </p:cBhvr>
                                    </p:animEffect>
                                  </p:childTnLst>
                                </p:cTn>
                              </p:par>
                              <p:par>
                                <p:cTn id="161" presetID="10" presetClass="entr" presetSubtype="0" fill="hold" nodeType="withEffect">
                                  <p:stCondLst>
                                    <p:cond delay="0"/>
                                  </p:stCondLst>
                                  <p:childTnLst>
                                    <p:set>
                                      <p:cBhvr>
                                        <p:cTn id="162" dur="1" fill="hold">
                                          <p:stCondLst>
                                            <p:cond delay="0"/>
                                          </p:stCondLst>
                                        </p:cTn>
                                        <p:tgtEl>
                                          <p:spTgt spid="179"/>
                                        </p:tgtEl>
                                        <p:attrNameLst>
                                          <p:attrName>style.visibility</p:attrName>
                                        </p:attrNameLst>
                                      </p:cBhvr>
                                      <p:to>
                                        <p:strVal val="visible"/>
                                      </p:to>
                                    </p:set>
                                    <p:animEffect transition="in" filter="fade">
                                      <p:cBhvr>
                                        <p:cTn id="163" dur="500"/>
                                        <p:tgtEl>
                                          <p:spTgt spid="179"/>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98"/>
                                        </p:tgtEl>
                                        <p:attrNameLst>
                                          <p:attrName>style.visibility</p:attrName>
                                        </p:attrNameLst>
                                      </p:cBhvr>
                                      <p:to>
                                        <p:strVal val="visible"/>
                                      </p:to>
                                    </p:set>
                                    <p:animEffect transition="in" filter="fade">
                                      <p:cBhvr>
                                        <p:cTn id="166" dur="500"/>
                                        <p:tgtEl>
                                          <p:spTgt spid="98"/>
                                        </p:tgtEl>
                                      </p:cBhvr>
                                    </p:animEffect>
                                  </p:childTnLst>
                                </p:cTn>
                              </p:par>
                              <p:par>
                                <p:cTn id="167" presetID="10" presetClass="entr" presetSubtype="0" fill="hold" nodeType="withEffect">
                                  <p:stCondLst>
                                    <p:cond delay="0"/>
                                  </p:stCondLst>
                                  <p:childTnLst>
                                    <p:set>
                                      <p:cBhvr>
                                        <p:cTn id="168" dur="1" fill="hold">
                                          <p:stCondLst>
                                            <p:cond delay="0"/>
                                          </p:stCondLst>
                                        </p:cTn>
                                        <p:tgtEl>
                                          <p:spTgt spid="180"/>
                                        </p:tgtEl>
                                        <p:attrNameLst>
                                          <p:attrName>style.visibility</p:attrName>
                                        </p:attrNameLst>
                                      </p:cBhvr>
                                      <p:to>
                                        <p:strVal val="visible"/>
                                      </p:to>
                                    </p:set>
                                    <p:animEffect transition="in" filter="fade">
                                      <p:cBhvr>
                                        <p:cTn id="169" dur="500"/>
                                        <p:tgtEl>
                                          <p:spTgt spid="180"/>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97"/>
                                        </p:tgtEl>
                                        <p:attrNameLst>
                                          <p:attrName>style.visibility</p:attrName>
                                        </p:attrNameLst>
                                      </p:cBhvr>
                                      <p:to>
                                        <p:strVal val="visible"/>
                                      </p:to>
                                    </p:set>
                                    <p:animEffect transition="in" filter="fade">
                                      <p:cBhvr>
                                        <p:cTn id="172" dur="500"/>
                                        <p:tgtEl>
                                          <p:spTgt spid="97"/>
                                        </p:tgtEl>
                                      </p:cBhvr>
                                    </p:animEffect>
                                  </p:childTnLst>
                                </p:cTn>
                              </p:par>
                              <p:par>
                                <p:cTn id="173" presetID="10" presetClass="entr" presetSubtype="0" fill="hold" nodeType="withEffect">
                                  <p:stCondLst>
                                    <p:cond delay="0"/>
                                  </p:stCondLst>
                                  <p:childTnLst>
                                    <p:set>
                                      <p:cBhvr>
                                        <p:cTn id="174" dur="1" fill="hold">
                                          <p:stCondLst>
                                            <p:cond delay="0"/>
                                          </p:stCondLst>
                                        </p:cTn>
                                        <p:tgtEl>
                                          <p:spTgt spid="147"/>
                                        </p:tgtEl>
                                        <p:attrNameLst>
                                          <p:attrName>style.visibility</p:attrName>
                                        </p:attrNameLst>
                                      </p:cBhvr>
                                      <p:to>
                                        <p:strVal val="visible"/>
                                      </p:to>
                                    </p:set>
                                    <p:animEffect transition="in" filter="fade">
                                      <p:cBhvr>
                                        <p:cTn id="175" dur="500"/>
                                        <p:tgtEl>
                                          <p:spTgt spid="147"/>
                                        </p:tgtEl>
                                      </p:cBhvr>
                                    </p:animEffect>
                                  </p:childTnLst>
                                </p:cTn>
                              </p:par>
                              <p:par>
                                <p:cTn id="176" presetID="10" presetClass="entr" presetSubtype="0" fill="hold" nodeType="withEffect">
                                  <p:stCondLst>
                                    <p:cond delay="0"/>
                                  </p:stCondLst>
                                  <p:childTnLst>
                                    <p:set>
                                      <p:cBhvr>
                                        <p:cTn id="177" dur="1" fill="hold">
                                          <p:stCondLst>
                                            <p:cond delay="0"/>
                                          </p:stCondLst>
                                        </p:cTn>
                                        <p:tgtEl>
                                          <p:spTgt spid="146"/>
                                        </p:tgtEl>
                                        <p:attrNameLst>
                                          <p:attrName>style.visibility</p:attrName>
                                        </p:attrNameLst>
                                      </p:cBhvr>
                                      <p:to>
                                        <p:strVal val="visible"/>
                                      </p:to>
                                    </p:set>
                                    <p:animEffect transition="in" filter="fade">
                                      <p:cBhvr>
                                        <p:cTn id="178" dur="500"/>
                                        <p:tgtEl>
                                          <p:spTgt spid="146"/>
                                        </p:tgtEl>
                                      </p:cBhvr>
                                    </p:animEffect>
                                  </p:childTnLst>
                                </p:cTn>
                              </p:par>
                              <p:par>
                                <p:cTn id="179" presetID="10" presetClass="entr" presetSubtype="0" fill="hold" nodeType="withEffect">
                                  <p:stCondLst>
                                    <p:cond delay="0"/>
                                  </p:stCondLst>
                                  <p:childTnLst>
                                    <p:set>
                                      <p:cBhvr>
                                        <p:cTn id="180" dur="1" fill="hold">
                                          <p:stCondLst>
                                            <p:cond delay="0"/>
                                          </p:stCondLst>
                                        </p:cTn>
                                        <p:tgtEl>
                                          <p:spTgt spid="131"/>
                                        </p:tgtEl>
                                        <p:attrNameLst>
                                          <p:attrName>style.visibility</p:attrName>
                                        </p:attrNameLst>
                                      </p:cBhvr>
                                      <p:to>
                                        <p:strVal val="visible"/>
                                      </p:to>
                                    </p:set>
                                    <p:animEffect transition="in" filter="fade">
                                      <p:cBhvr>
                                        <p:cTn id="181" dur="500"/>
                                        <p:tgtEl>
                                          <p:spTgt spid="131"/>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96"/>
                                        </p:tgtEl>
                                        <p:attrNameLst>
                                          <p:attrName>style.visibility</p:attrName>
                                        </p:attrNameLst>
                                      </p:cBhvr>
                                      <p:to>
                                        <p:strVal val="visible"/>
                                      </p:to>
                                    </p:set>
                                    <p:animEffect transition="in" filter="fade">
                                      <p:cBhvr>
                                        <p:cTn id="184" dur="500"/>
                                        <p:tgtEl>
                                          <p:spTgt spid="96"/>
                                        </p:tgtEl>
                                      </p:cBhvr>
                                    </p:animEffect>
                                  </p:childTnLst>
                                </p:cTn>
                              </p:par>
                              <p:par>
                                <p:cTn id="185" presetID="10" presetClass="entr" presetSubtype="0" fill="hold" nodeType="withEffect">
                                  <p:stCondLst>
                                    <p:cond delay="0"/>
                                  </p:stCondLst>
                                  <p:childTnLst>
                                    <p:set>
                                      <p:cBhvr>
                                        <p:cTn id="186" dur="1" fill="hold">
                                          <p:stCondLst>
                                            <p:cond delay="0"/>
                                          </p:stCondLst>
                                        </p:cTn>
                                        <p:tgtEl>
                                          <p:spTgt spid="148"/>
                                        </p:tgtEl>
                                        <p:attrNameLst>
                                          <p:attrName>style.visibility</p:attrName>
                                        </p:attrNameLst>
                                      </p:cBhvr>
                                      <p:to>
                                        <p:strVal val="visible"/>
                                      </p:to>
                                    </p:set>
                                    <p:animEffect transition="in" filter="fade">
                                      <p:cBhvr>
                                        <p:cTn id="187" dur="500"/>
                                        <p:tgtEl>
                                          <p:spTgt spid="148"/>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09"/>
                                        </p:tgtEl>
                                        <p:attrNameLst>
                                          <p:attrName>style.visibility</p:attrName>
                                        </p:attrNameLst>
                                      </p:cBhvr>
                                      <p:to>
                                        <p:strVal val="visible"/>
                                      </p:to>
                                    </p:set>
                                    <p:animEffect transition="in" filter="fade">
                                      <p:cBhvr>
                                        <p:cTn id="192" dur="500"/>
                                        <p:tgtEl>
                                          <p:spTgt spid="109"/>
                                        </p:tgtEl>
                                      </p:cBhvr>
                                    </p:animEffect>
                                  </p:childTnLst>
                                </p:cTn>
                              </p:par>
                              <p:par>
                                <p:cTn id="193" presetID="10" presetClass="entr" presetSubtype="0" fill="hold" nodeType="withEffect">
                                  <p:stCondLst>
                                    <p:cond delay="0"/>
                                  </p:stCondLst>
                                  <p:childTnLst>
                                    <p:set>
                                      <p:cBhvr>
                                        <p:cTn id="194" dur="1" fill="hold">
                                          <p:stCondLst>
                                            <p:cond delay="0"/>
                                          </p:stCondLst>
                                        </p:cTn>
                                        <p:tgtEl>
                                          <p:spTgt spid="165"/>
                                        </p:tgtEl>
                                        <p:attrNameLst>
                                          <p:attrName>style.visibility</p:attrName>
                                        </p:attrNameLst>
                                      </p:cBhvr>
                                      <p:to>
                                        <p:strVal val="visible"/>
                                      </p:to>
                                    </p:set>
                                    <p:animEffect transition="in" filter="fade">
                                      <p:cBhvr>
                                        <p:cTn id="195" dur="500"/>
                                        <p:tgtEl>
                                          <p:spTgt spid="165"/>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108"/>
                                        </p:tgtEl>
                                        <p:attrNameLst>
                                          <p:attrName>style.visibility</p:attrName>
                                        </p:attrNameLst>
                                      </p:cBhvr>
                                      <p:to>
                                        <p:strVal val="visible"/>
                                      </p:to>
                                    </p:set>
                                    <p:animEffect transition="in" filter="fade">
                                      <p:cBhvr>
                                        <p:cTn id="198" dur="500"/>
                                        <p:tgtEl>
                                          <p:spTgt spid="108"/>
                                        </p:tgtEl>
                                      </p:cBhvr>
                                    </p:animEffect>
                                  </p:childTnLst>
                                </p:cTn>
                              </p:par>
                              <p:par>
                                <p:cTn id="199" presetID="10" presetClass="entr" presetSubtype="0" fill="hold" nodeType="withEffect">
                                  <p:stCondLst>
                                    <p:cond delay="0"/>
                                  </p:stCondLst>
                                  <p:childTnLst>
                                    <p:set>
                                      <p:cBhvr>
                                        <p:cTn id="200" dur="1" fill="hold">
                                          <p:stCondLst>
                                            <p:cond delay="0"/>
                                          </p:stCondLst>
                                        </p:cTn>
                                        <p:tgtEl>
                                          <p:spTgt spid="178"/>
                                        </p:tgtEl>
                                        <p:attrNameLst>
                                          <p:attrName>style.visibility</p:attrName>
                                        </p:attrNameLst>
                                      </p:cBhvr>
                                      <p:to>
                                        <p:strVal val="visible"/>
                                      </p:to>
                                    </p:set>
                                    <p:animEffect transition="in" filter="fade">
                                      <p:cBhvr>
                                        <p:cTn id="201" dur="500"/>
                                        <p:tgtEl>
                                          <p:spTgt spid="178"/>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07"/>
                                        </p:tgtEl>
                                        <p:attrNameLst>
                                          <p:attrName>style.visibility</p:attrName>
                                        </p:attrNameLst>
                                      </p:cBhvr>
                                      <p:to>
                                        <p:strVal val="visible"/>
                                      </p:to>
                                    </p:set>
                                    <p:animEffect transition="in" filter="fade">
                                      <p:cBhvr>
                                        <p:cTn id="204" dur="500"/>
                                        <p:tgtEl>
                                          <p:spTgt spid="107"/>
                                        </p:tgtEl>
                                      </p:cBhvr>
                                    </p:animEffect>
                                  </p:childTnLst>
                                </p:cTn>
                              </p:par>
                              <p:par>
                                <p:cTn id="205" presetID="10" presetClass="entr" presetSubtype="0" fill="hold" nodeType="withEffect">
                                  <p:stCondLst>
                                    <p:cond delay="0"/>
                                  </p:stCondLst>
                                  <p:childTnLst>
                                    <p:set>
                                      <p:cBhvr>
                                        <p:cTn id="206" dur="1" fill="hold">
                                          <p:stCondLst>
                                            <p:cond delay="0"/>
                                          </p:stCondLst>
                                        </p:cTn>
                                        <p:tgtEl>
                                          <p:spTgt spid="181"/>
                                        </p:tgtEl>
                                        <p:attrNameLst>
                                          <p:attrName>style.visibility</p:attrName>
                                        </p:attrNameLst>
                                      </p:cBhvr>
                                      <p:to>
                                        <p:strVal val="visible"/>
                                      </p:to>
                                    </p:set>
                                    <p:animEffect transition="in" filter="fade">
                                      <p:cBhvr>
                                        <p:cTn id="207" dur="500"/>
                                        <p:tgtEl>
                                          <p:spTgt spid="181"/>
                                        </p:tgtEl>
                                      </p:cBhvr>
                                    </p:animEffect>
                                  </p:childTnLst>
                                </p:cTn>
                              </p:par>
                              <p:par>
                                <p:cTn id="208" presetID="10" presetClass="entr" presetSubtype="0" fill="hold" nodeType="withEffect">
                                  <p:stCondLst>
                                    <p:cond delay="0"/>
                                  </p:stCondLst>
                                  <p:childTnLst>
                                    <p:set>
                                      <p:cBhvr>
                                        <p:cTn id="209" dur="1" fill="hold">
                                          <p:stCondLst>
                                            <p:cond delay="0"/>
                                          </p:stCondLst>
                                        </p:cTn>
                                        <p:tgtEl>
                                          <p:spTgt spid="149"/>
                                        </p:tgtEl>
                                        <p:attrNameLst>
                                          <p:attrName>style.visibility</p:attrName>
                                        </p:attrNameLst>
                                      </p:cBhvr>
                                      <p:to>
                                        <p:strVal val="visible"/>
                                      </p:to>
                                    </p:set>
                                    <p:animEffect transition="in" filter="fade">
                                      <p:cBhvr>
                                        <p:cTn id="210" dur="500"/>
                                        <p:tgtEl>
                                          <p:spTgt spid="149"/>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106"/>
                                        </p:tgtEl>
                                        <p:attrNameLst>
                                          <p:attrName>style.visibility</p:attrName>
                                        </p:attrNameLst>
                                      </p:cBhvr>
                                      <p:to>
                                        <p:strVal val="visible"/>
                                      </p:to>
                                    </p:set>
                                    <p:animEffect transition="in" filter="fade">
                                      <p:cBhvr>
                                        <p:cTn id="213" dur="500"/>
                                        <p:tgtEl>
                                          <p:spTgt spid="106"/>
                                        </p:tgtEl>
                                      </p:cBhvr>
                                    </p:animEffect>
                                  </p:childTnLst>
                                </p:cTn>
                              </p:par>
                              <p:par>
                                <p:cTn id="214" presetID="10" presetClass="entr" presetSubtype="0" fill="hold" nodeType="withEffect">
                                  <p:stCondLst>
                                    <p:cond delay="0"/>
                                  </p:stCondLst>
                                  <p:childTnLst>
                                    <p:set>
                                      <p:cBhvr>
                                        <p:cTn id="215" dur="1" fill="hold">
                                          <p:stCondLst>
                                            <p:cond delay="0"/>
                                          </p:stCondLst>
                                        </p:cTn>
                                        <p:tgtEl>
                                          <p:spTgt spid="182"/>
                                        </p:tgtEl>
                                        <p:attrNameLst>
                                          <p:attrName>style.visibility</p:attrName>
                                        </p:attrNameLst>
                                      </p:cBhvr>
                                      <p:to>
                                        <p:strVal val="visible"/>
                                      </p:to>
                                    </p:set>
                                    <p:animEffect transition="in" filter="fade">
                                      <p:cBhvr>
                                        <p:cTn id="216" dur="500"/>
                                        <p:tgtEl>
                                          <p:spTgt spid="182"/>
                                        </p:tgtEl>
                                      </p:cBhvr>
                                    </p:animEffect>
                                  </p:childTnLst>
                                </p:cTn>
                              </p:par>
                              <p:par>
                                <p:cTn id="217" presetID="10" presetClass="entr" presetSubtype="0" fill="hold" nodeType="withEffect">
                                  <p:stCondLst>
                                    <p:cond delay="0"/>
                                  </p:stCondLst>
                                  <p:childTnLst>
                                    <p:set>
                                      <p:cBhvr>
                                        <p:cTn id="218" dur="1" fill="hold">
                                          <p:stCondLst>
                                            <p:cond delay="0"/>
                                          </p:stCondLst>
                                        </p:cTn>
                                        <p:tgtEl>
                                          <p:spTgt spid="150"/>
                                        </p:tgtEl>
                                        <p:attrNameLst>
                                          <p:attrName>style.visibility</p:attrName>
                                        </p:attrNameLst>
                                      </p:cBhvr>
                                      <p:to>
                                        <p:strVal val="visible"/>
                                      </p:to>
                                    </p:set>
                                    <p:animEffect transition="in" filter="fade">
                                      <p:cBhvr>
                                        <p:cTn id="219" dur="500"/>
                                        <p:tgtEl>
                                          <p:spTgt spid="150"/>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105"/>
                                        </p:tgtEl>
                                        <p:attrNameLst>
                                          <p:attrName>style.visibility</p:attrName>
                                        </p:attrNameLst>
                                      </p:cBhvr>
                                      <p:to>
                                        <p:strVal val="visible"/>
                                      </p:to>
                                    </p:set>
                                    <p:animEffect transition="in" filter="fade">
                                      <p:cBhvr>
                                        <p:cTn id="222" dur="500"/>
                                        <p:tgtEl>
                                          <p:spTgt spid="105"/>
                                        </p:tgtEl>
                                      </p:cBhvr>
                                    </p:animEffect>
                                  </p:childTnLst>
                                </p:cTn>
                              </p:par>
                              <p:par>
                                <p:cTn id="223" presetID="10" presetClass="entr" presetSubtype="0" fill="hold" nodeType="withEffect">
                                  <p:stCondLst>
                                    <p:cond delay="0"/>
                                  </p:stCondLst>
                                  <p:childTnLst>
                                    <p:set>
                                      <p:cBhvr>
                                        <p:cTn id="224" dur="1" fill="hold">
                                          <p:stCondLst>
                                            <p:cond delay="0"/>
                                          </p:stCondLst>
                                        </p:cTn>
                                        <p:tgtEl>
                                          <p:spTgt spid="151"/>
                                        </p:tgtEl>
                                        <p:attrNameLst>
                                          <p:attrName>style.visibility</p:attrName>
                                        </p:attrNameLst>
                                      </p:cBhvr>
                                      <p:to>
                                        <p:strVal val="visible"/>
                                      </p:to>
                                    </p:set>
                                    <p:animEffect transition="in" filter="fade">
                                      <p:cBhvr>
                                        <p:cTn id="225" dur="500"/>
                                        <p:tgtEl>
                                          <p:spTgt spid="151"/>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104"/>
                                        </p:tgtEl>
                                        <p:attrNameLst>
                                          <p:attrName>style.visibility</p:attrName>
                                        </p:attrNameLst>
                                      </p:cBhvr>
                                      <p:to>
                                        <p:strVal val="visible"/>
                                      </p:to>
                                    </p:set>
                                    <p:animEffect transition="in" filter="fade">
                                      <p:cBhvr>
                                        <p:cTn id="228" dur="500"/>
                                        <p:tgtEl>
                                          <p:spTgt spid="104"/>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117"/>
                                        </p:tgtEl>
                                        <p:attrNameLst>
                                          <p:attrName>style.visibility</p:attrName>
                                        </p:attrNameLst>
                                      </p:cBhvr>
                                      <p:to>
                                        <p:strVal val="visible"/>
                                      </p:to>
                                    </p:set>
                                    <p:animEffect transition="in" filter="fade">
                                      <p:cBhvr>
                                        <p:cTn id="233" dur="500"/>
                                        <p:tgtEl>
                                          <p:spTgt spid="117"/>
                                        </p:tgtEl>
                                      </p:cBhvr>
                                    </p:animEffect>
                                  </p:childTnLst>
                                </p:cTn>
                              </p:par>
                              <p:par>
                                <p:cTn id="234" presetID="10" presetClass="entr" presetSubtype="0" fill="hold" nodeType="withEffect">
                                  <p:stCondLst>
                                    <p:cond delay="0"/>
                                  </p:stCondLst>
                                  <p:childTnLst>
                                    <p:set>
                                      <p:cBhvr>
                                        <p:cTn id="235" dur="1" fill="hold">
                                          <p:stCondLst>
                                            <p:cond delay="0"/>
                                          </p:stCondLst>
                                        </p:cTn>
                                        <p:tgtEl>
                                          <p:spTgt spid="166"/>
                                        </p:tgtEl>
                                        <p:attrNameLst>
                                          <p:attrName>style.visibility</p:attrName>
                                        </p:attrNameLst>
                                      </p:cBhvr>
                                      <p:to>
                                        <p:strVal val="visible"/>
                                      </p:to>
                                    </p:set>
                                    <p:animEffect transition="in" filter="fade">
                                      <p:cBhvr>
                                        <p:cTn id="236" dur="500"/>
                                        <p:tgtEl>
                                          <p:spTgt spid="166"/>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116"/>
                                        </p:tgtEl>
                                        <p:attrNameLst>
                                          <p:attrName>style.visibility</p:attrName>
                                        </p:attrNameLst>
                                      </p:cBhvr>
                                      <p:to>
                                        <p:strVal val="visible"/>
                                      </p:to>
                                    </p:set>
                                    <p:animEffect transition="in" filter="fade">
                                      <p:cBhvr>
                                        <p:cTn id="239" dur="500"/>
                                        <p:tgtEl>
                                          <p:spTgt spid="116"/>
                                        </p:tgtEl>
                                      </p:cBhvr>
                                    </p:animEffect>
                                  </p:childTnLst>
                                </p:cTn>
                              </p:par>
                              <p:par>
                                <p:cTn id="240" presetID="10" presetClass="entr" presetSubtype="0" fill="hold" nodeType="withEffect">
                                  <p:stCondLst>
                                    <p:cond delay="0"/>
                                  </p:stCondLst>
                                  <p:childTnLst>
                                    <p:set>
                                      <p:cBhvr>
                                        <p:cTn id="241" dur="1" fill="hold">
                                          <p:stCondLst>
                                            <p:cond delay="0"/>
                                          </p:stCondLst>
                                        </p:cTn>
                                        <p:tgtEl>
                                          <p:spTgt spid="169"/>
                                        </p:tgtEl>
                                        <p:attrNameLst>
                                          <p:attrName>style.visibility</p:attrName>
                                        </p:attrNameLst>
                                      </p:cBhvr>
                                      <p:to>
                                        <p:strVal val="visible"/>
                                      </p:to>
                                    </p:set>
                                    <p:animEffect transition="in" filter="fade">
                                      <p:cBhvr>
                                        <p:cTn id="242" dur="500"/>
                                        <p:tgtEl>
                                          <p:spTgt spid="169"/>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115"/>
                                        </p:tgtEl>
                                        <p:attrNameLst>
                                          <p:attrName>style.visibility</p:attrName>
                                        </p:attrNameLst>
                                      </p:cBhvr>
                                      <p:to>
                                        <p:strVal val="visible"/>
                                      </p:to>
                                    </p:set>
                                    <p:animEffect transition="in" filter="fade">
                                      <p:cBhvr>
                                        <p:cTn id="245" dur="500"/>
                                        <p:tgtEl>
                                          <p:spTgt spid="115"/>
                                        </p:tgtEl>
                                      </p:cBhvr>
                                    </p:animEffect>
                                  </p:childTnLst>
                                </p:cTn>
                              </p:par>
                              <p:par>
                                <p:cTn id="246" presetID="10" presetClass="entr" presetSubtype="0" fill="hold" nodeType="withEffect">
                                  <p:stCondLst>
                                    <p:cond delay="0"/>
                                  </p:stCondLst>
                                  <p:childTnLst>
                                    <p:set>
                                      <p:cBhvr>
                                        <p:cTn id="247" dur="1" fill="hold">
                                          <p:stCondLst>
                                            <p:cond delay="0"/>
                                          </p:stCondLst>
                                        </p:cTn>
                                        <p:tgtEl>
                                          <p:spTgt spid="154"/>
                                        </p:tgtEl>
                                        <p:attrNameLst>
                                          <p:attrName>style.visibility</p:attrName>
                                        </p:attrNameLst>
                                      </p:cBhvr>
                                      <p:to>
                                        <p:strVal val="visible"/>
                                      </p:to>
                                    </p:set>
                                    <p:animEffect transition="in" filter="fade">
                                      <p:cBhvr>
                                        <p:cTn id="248" dur="500"/>
                                        <p:tgtEl>
                                          <p:spTgt spid="154"/>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114"/>
                                        </p:tgtEl>
                                        <p:attrNameLst>
                                          <p:attrName>style.visibility</p:attrName>
                                        </p:attrNameLst>
                                      </p:cBhvr>
                                      <p:to>
                                        <p:strVal val="visible"/>
                                      </p:to>
                                    </p:set>
                                    <p:animEffect transition="in" filter="fade">
                                      <p:cBhvr>
                                        <p:cTn id="251" dur="500"/>
                                        <p:tgtEl>
                                          <p:spTgt spid="114"/>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113"/>
                                        </p:tgtEl>
                                        <p:attrNameLst>
                                          <p:attrName>style.visibility</p:attrName>
                                        </p:attrNameLst>
                                      </p:cBhvr>
                                      <p:to>
                                        <p:strVal val="visible"/>
                                      </p:to>
                                    </p:set>
                                    <p:animEffect transition="in" filter="fade">
                                      <p:cBhvr>
                                        <p:cTn id="254" dur="500"/>
                                        <p:tgtEl>
                                          <p:spTgt spid="113"/>
                                        </p:tgtEl>
                                      </p:cBhvr>
                                    </p:animEffect>
                                  </p:childTnLst>
                                </p:cTn>
                              </p:par>
                              <p:par>
                                <p:cTn id="255" presetID="10" presetClass="entr" presetSubtype="0" fill="hold" nodeType="withEffect">
                                  <p:stCondLst>
                                    <p:cond delay="0"/>
                                  </p:stCondLst>
                                  <p:childTnLst>
                                    <p:set>
                                      <p:cBhvr>
                                        <p:cTn id="256" dur="1" fill="hold">
                                          <p:stCondLst>
                                            <p:cond delay="0"/>
                                          </p:stCondLst>
                                        </p:cTn>
                                        <p:tgtEl>
                                          <p:spTgt spid="185"/>
                                        </p:tgtEl>
                                        <p:attrNameLst>
                                          <p:attrName>style.visibility</p:attrName>
                                        </p:attrNameLst>
                                      </p:cBhvr>
                                      <p:to>
                                        <p:strVal val="visible"/>
                                      </p:to>
                                    </p:set>
                                    <p:animEffect transition="in" filter="fade">
                                      <p:cBhvr>
                                        <p:cTn id="257" dur="500"/>
                                        <p:tgtEl>
                                          <p:spTgt spid="185"/>
                                        </p:tgtEl>
                                      </p:cBhvr>
                                    </p:animEffect>
                                  </p:childTnLst>
                                </p:cTn>
                              </p:par>
                              <p:par>
                                <p:cTn id="258" presetID="10" presetClass="entr" presetSubtype="0" fill="hold" nodeType="withEffect">
                                  <p:stCondLst>
                                    <p:cond delay="0"/>
                                  </p:stCondLst>
                                  <p:childTnLst>
                                    <p:set>
                                      <p:cBhvr>
                                        <p:cTn id="259" dur="1" fill="hold">
                                          <p:stCondLst>
                                            <p:cond delay="0"/>
                                          </p:stCondLst>
                                        </p:cTn>
                                        <p:tgtEl>
                                          <p:spTgt spid="152"/>
                                        </p:tgtEl>
                                        <p:attrNameLst>
                                          <p:attrName>style.visibility</p:attrName>
                                        </p:attrNameLst>
                                      </p:cBhvr>
                                      <p:to>
                                        <p:strVal val="visible"/>
                                      </p:to>
                                    </p:set>
                                    <p:animEffect transition="in" filter="fade">
                                      <p:cBhvr>
                                        <p:cTn id="260" dur="500"/>
                                        <p:tgtEl>
                                          <p:spTgt spid="152"/>
                                        </p:tgtEl>
                                      </p:cBhvr>
                                    </p:animEffect>
                                  </p:childTnLst>
                                </p:cTn>
                              </p:par>
                              <p:par>
                                <p:cTn id="261" presetID="10" presetClass="entr" presetSubtype="0" fill="hold" grpId="0" nodeType="withEffect">
                                  <p:stCondLst>
                                    <p:cond delay="0"/>
                                  </p:stCondLst>
                                  <p:childTnLst>
                                    <p:set>
                                      <p:cBhvr>
                                        <p:cTn id="262" dur="1" fill="hold">
                                          <p:stCondLst>
                                            <p:cond delay="0"/>
                                          </p:stCondLst>
                                        </p:cTn>
                                        <p:tgtEl>
                                          <p:spTgt spid="112"/>
                                        </p:tgtEl>
                                        <p:attrNameLst>
                                          <p:attrName>style.visibility</p:attrName>
                                        </p:attrNameLst>
                                      </p:cBhvr>
                                      <p:to>
                                        <p:strVal val="visible"/>
                                      </p:to>
                                    </p:set>
                                    <p:animEffect transition="in" filter="fade">
                                      <p:cBhvr>
                                        <p:cTn id="263" dur="500"/>
                                        <p:tgtEl>
                                          <p:spTgt spid="112"/>
                                        </p:tgtEl>
                                      </p:cBhvr>
                                    </p:animEffect>
                                  </p:childTnLst>
                                </p:cTn>
                              </p:par>
                              <p:par>
                                <p:cTn id="264" presetID="10" presetClass="entr" presetSubtype="0" fill="hold" nodeType="withEffect">
                                  <p:stCondLst>
                                    <p:cond delay="0"/>
                                  </p:stCondLst>
                                  <p:childTnLst>
                                    <p:set>
                                      <p:cBhvr>
                                        <p:cTn id="265" dur="1" fill="hold">
                                          <p:stCondLst>
                                            <p:cond delay="0"/>
                                          </p:stCondLst>
                                        </p:cTn>
                                        <p:tgtEl>
                                          <p:spTgt spid="3"/>
                                        </p:tgtEl>
                                        <p:attrNameLst>
                                          <p:attrName>style.visibility</p:attrName>
                                        </p:attrNameLst>
                                      </p:cBhvr>
                                      <p:to>
                                        <p:strVal val="visible"/>
                                      </p:to>
                                    </p:set>
                                    <p:animEffect transition="in" filter="fade">
                                      <p:cBhvr>
                                        <p:cTn id="266" dur="500"/>
                                        <p:tgtEl>
                                          <p:spTgt spid="3"/>
                                        </p:tgtEl>
                                      </p:cBhvr>
                                    </p:animEffect>
                                  </p:childTnLst>
                                </p:cTn>
                              </p:par>
                              <p:par>
                                <p:cTn id="267" presetID="10" presetClass="entr" presetSubtype="0" fill="hold" nodeType="withEffect">
                                  <p:stCondLst>
                                    <p:cond delay="0"/>
                                  </p:stCondLst>
                                  <p:childTnLst>
                                    <p:set>
                                      <p:cBhvr>
                                        <p:cTn id="268" dur="1" fill="hold">
                                          <p:stCondLst>
                                            <p:cond delay="0"/>
                                          </p:stCondLst>
                                        </p:cTn>
                                        <p:tgtEl>
                                          <p:spTgt spid="4"/>
                                        </p:tgtEl>
                                        <p:attrNameLst>
                                          <p:attrName>style.visibility</p:attrName>
                                        </p:attrNameLst>
                                      </p:cBhvr>
                                      <p:to>
                                        <p:strVal val="visible"/>
                                      </p:to>
                                    </p:set>
                                    <p:animEffect transition="in" filter="fade">
                                      <p:cBhvr>
                                        <p:cTn id="269" dur="500"/>
                                        <p:tgtEl>
                                          <p:spTgt spid="4"/>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125"/>
                                        </p:tgtEl>
                                        <p:attrNameLst>
                                          <p:attrName>style.visibility</p:attrName>
                                        </p:attrNameLst>
                                      </p:cBhvr>
                                      <p:to>
                                        <p:strVal val="visible"/>
                                      </p:to>
                                    </p:set>
                                    <p:animEffect transition="in" filter="fade">
                                      <p:cBhvr>
                                        <p:cTn id="274" dur="500"/>
                                        <p:tgtEl>
                                          <p:spTgt spid="125"/>
                                        </p:tgtEl>
                                      </p:cBhvr>
                                    </p:animEffect>
                                  </p:childTnLst>
                                </p:cTn>
                              </p:par>
                              <p:par>
                                <p:cTn id="275" presetID="10" presetClass="entr" presetSubtype="0" fill="hold" nodeType="withEffect">
                                  <p:stCondLst>
                                    <p:cond delay="0"/>
                                  </p:stCondLst>
                                  <p:childTnLst>
                                    <p:set>
                                      <p:cBhvr>
                                        <p:cTn id="276" dur="1" fill="hold">
                                          <p:stCondLst>
                                            <p:cond delay="0"/>
                                          </p:stCondLst>
                                        </p:cTn>
                                        <p:tgtEl>
                                          <p:spTgt spid="183"/>
                                        </p:tgtEl>
                                        <p:attrNameLst>
                                          <p:attrName>style.visibility</p:attrName>
                                        </p:attrNameLst>
                                      </p:cBhvr>
                                      <p:to>
                                        <p:strVal val="visible"/>
                                      </p:to>
                                    </p:set>
                                    <p:animEffect transition="in" filter="fade">
                                      <p:cBhvr>
                                        <p:cTn id="277" dur="500"/>
                                        <p:tgtEl>
                                          <p:spTgt spid="183"/>
                                        </p:tgtEl>
                                      </p:cBhvr>
                                    </p:animEffect>
                                  </p:childTnLst>
                                </p:cTn>
                              </p:par>
                              <p:par>
                                <p:cTn id="278" presetID="10" presetClass="entr" presetSubtype="0" fill="hold" nodeType="withEffect">
                                  <p:stCondLst>
                                    <p:cond delay="0"/>
                                  </p:stCondLst>
                                  <p:childTnLst>
                                    <p:set>
                                      <p:cBhvr>
                                        <p:cTn id="279" dur="1" fill="hold">
                                          <p:stCondLst>
                                            <p:cond delay="0"/>
                                          </p:stCondLst>
                                        </p:cTn>
                                        <p:tgtEl>
                                          <p:spTgt spid="168"/>
                                        </p:tgtEl>
                                        <p:attrNameLst>
                                          <p:attrName>style.visibility</p:attrName>
                                        </p:attrNameLst>
                                      </p:cBhvr>
                                      <p:to>
                                        <p:strVal val="visible"/>
                                      </p:to>
                                    </p:set>
                                    <p:animEffect transition="in" filter="fade">
                                      <p:cBhvr>
                                        <p:cTn id="280" dur="500"/>
                                        <p:tgtEl>
                                          <p:spTgt spid="168"/>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4"/>
                                        </p:tgtEl>
                                        <p:attrNameLst>
                                          <p:attrName>style.visibility</p:attrName>
                                        </p:attrNameLst>
                                      </p:cBhvr>
                                      <p:to>
                                        <p:strVal val="visible"/>
                                      </p:to>
                                    </p:set>
                                    <p:animEffect transition="in" filter="fade">
                                      <p:cBhvr>
                                        <p:cTn id="283" dur="500"/>
                                        <p:tgtEl>
                                          <p:spTgt spid="124"/>
                                        </p:tgtEl>
                                      </p:cBhvr>
                                    </p:animEffect>
                                  </p:childTnLst>
                                </p:cTn>
                              </p:par>
                              <p:par>
                                <p:cTn id="284" presetID="10" presetClass="entr" presetSubtype="0" fill="hold" nodeType="withEffect">
                                  <p:stCondLst>
                                    <p:cond delay="0"/>
                                  </p:stCondLst>
                                  <p:childTnLst>
                                    <p:set>
                                      <p:cBhvr>
                                        <p:cTn id="285" dur="1" fill="hold">
                                          <p:stCondLst>
                                            <p:cond delay="0"/>
                                          </p:stCondLst>
                                        </p:cTn>
                                        <p:tgtEl>
                                          <p:spTgt spid="170"/>
                                        </p:tgtEl>
                                        <p:attrNameLst>
                                          <p:attrName>style.visibility</p:attrName>
                                        </p:attrNameLst>
                                      </p:cBhvr>
                                      <p:to>
                                        <p:strVal val="visible"/>
                                      </p:to>
                                    </p:set>
                                    <p:animEffect transition="in" filter="fade">
                                      <p:cBhvr>
                                        <p:cTn id="286" dur="500"/>
                                        <p:tgtEl>
                                          <p:spTgt spid="170"/>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
                                        </p:tgtEl>
                                        <p:attrNameLst>
                                          <p:attrName>style.visibility</p:attrName>
                                        </p:attrNameLst>
                                      </p:cBhvr>
                                      <p:to>
                                        <p:strVal val="visible"/>
                                      </p:to>
                                    </p:set>
                                    <p:animEffect transition="in" filter="fade">
                                      <p:cBhvr>
                                        <p:cTn id="289" dur="500"/>
                                        <p:tgtEl>
                                          <p:spTgt spid="123"/>
                                        </p:tgtEl>
                                      </p:cBhvr>
                                    </p:animEffect>
                                  </p:childTnLst>
                                </p:cTn>
                              </p:par>
                              <p:par>
                                <p:cTn id="290" presetID="10" presetClass="entr" presetSubtype="0" fill="hold" nodeType="withEffect">
                                  <p:stCondLst>
                                    <p:cond delay="0"/>
                                  </p:stCondLst>
                                  <p:childTnLst>
                                    <p:set>
                                      <p:cBhvr>
                                        <p:cTn id="291" dur="1" fill="hold">
                                          <p:stCondLst>
                                            <p:cond delay="0"/>
                                          </p:stCondLst>
                                        </p:cTn>
                                        <p:tgtEl>
                                          <p:spTgt spid="171"/>
                                        </p:tgtEl>
                                        <p:attrNameLst>
                                          <p:attrName>style.visibility</p:attrName>
                                        </p:attrNameLst>
                                      </p:cBhvr>
                                      <p:to>
                                        <p:strVal val="visible"/>
                                      </p:to>
                                    </p:set>
                                    <p:animEffect transition="in" filter="fade">
                                      <p:cBhvr>
                                        <p:cTn id="292" dur="500"/>
                                        <p:tgtEl>
                                          <p:spTgt spid="171"/>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2"/>
                                        </p:tgtEl>
                                        <p:attrNameLst>
                                          <p:attrName>style.visibility</p:attrName>
                                        </p:attrNameLst>
                                      </p:cBhvr>
                                      <p:to>
                                        <p:strVal val="visible"/>
                                      </p:to>
                                    </p:set>
                                    <p:animEffect transition="in" filter="fade">
                                      <p:cBhvr>
                                        <p:cTn id="295" dur="500"/>
                                        <p:tgtEl>
                                          <p:spTgt spid="122"/>
                                        </p:tgtEl>
                                      </p:cBhvr>
                                    </p:animEffect>
                                  </p:childTnLst>
                                </p:cTn>
                              </p:par>
                              <p:par>
                                <p:cTn id="296" presetID="10" presetClass="entr" presetSubtype="0" fill="hold" nodeType="withEffect">
                                  <p:stCondLst>
                                    <p:cond delay="0"/>
                                  </p:stCondLst>
                                  <p:childTnLst>
                                    <p:set>
                                      <p:cBhvr>
                                        <p:cTn id="297" dur="1" fill="hold">
                                          <p:stCondLst>
                                            <p:cond delay="0"/>
                                          </p:stCondLst>
                                        </p:cTn>
                                        <p:tgtEl>
                                          <p:spTgt spid="172"/>
                                        </p:tgtEl>
                                        <p:attrNameLst>
                                          <p:attrName>style.visibility</p:attrName>
                                        </p:attrNameLst>
                                      </p:cBhvr>
                                      <p:to>
                                        <p:strVal val="visible"/>
                                      </p:to>
                                    </p:set>
                                    <p:animEffect transition="in" filter="fade">
                                      <p:cBhvr>
                                        <p:cTn id="298" dur="500"/>
                                        <p:tgtEl>
                                          <p:spTgt spid="172"/>
                                        </p:tgtEl>
                                      </p:cBhvr>
                                    </p:animEffect>
                                  </p:childTnLst>
                                </p:cTn>
                              </p:par>
                              <p:par>
                                <p:cTn id="299" presetID="10" presetClass="entr" presetSubtype="0" fill="hold" nodeType="withEffect">
                                  <p:stCondLst>
                                    <p:cond delay="0"/>
                                  </p:stCondLst>
                                  <p:childTnLst>
                                    <p:set>
                                      <p:cBhvr>
                                        <p:cTn id="300" dur="1" fill="hold">
                                          <p:stCondLst>
                                            <p:cond delay="0"/>
                                          </p:stCondLst>
                                        </p:cTn>
                                        <p:tgtEl>
                                          <p:spTgt spid="156"/>
                                        </p:tgtEl>
                                        <p:attrNameLst>
                                          <p:attrName>style.visibility</p:attrName>
                                        </p:attrNameLst>
                                      </p:cBhvr>
                                      <p:to>
                                        <p:strVal val="visible"/>
                                      </p:to>
                                    </p:set>
                                    <p:animEffect transition="in" filter="fade">
                                      <p:cBhvr>
                                        <p:cTn id="301" dur="500"/>
                                        <p:tgtEl>
                                          <p:spTgt spid="156"/>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1"/>
                                        </p:tgtEl>
                                        <p:attrNameLst>
                                          <p:attrName>style.visibility</p:attrName>
                                        </p:attrNameLst>
                                      </p:cBhvr>
                                      <p:to>
                                        <p:strVal val="visible"/>
                                      </p:to>
                                    </p:set>
                                    <p:animEffect transition="in" filter="fade">
                                      <p:cBhvr>
                                        <p:cTn id="304" dur="500"/>
                                        <p:tgtEl>
                                          <p:spTgt spid="121"/>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0"/>
                                        </p:tgtEl>
                                        <p:attrNameLst>
                                          <p:attrName>style.visibility</p:attrName>
                                        </p:attrNameLst>
                                      </p:cBhvr>
                                      <p:to>
                                        <p:strVal val="visible"/>
                                      </p:to>
                                    </p:set>
                                    <p:animEffect transition="in" filter="fade">
                                      <p:cBhvr>
                                        <p:cTn id="307" dur="500"/>
                                        <p:tgtEl>
                                          <p:spTgt spid="120"/>
                                        </p:tgtEl>
                                      </p:cBhvr>
                                    </p:animEffect>
                                  </p:childTnLst>
                                </p:cTn>
                              </p:par>
                              <p:par>
                                <p:cTn id="308" presetID="10" presetClass="entr" presetSubtype="0" fill="hold" nodeType="withEffect">
                                  <p:stCondLst>
                                    <p:cond delay="0"/>
                                  </p:stCondLst>
                                  <p:childTnLst>
                                    <p:set>
                                      <p:cBhvr>
                                        <p:cTn id="309" dur="1" fill="hold">
                                          <p:stCondLst>
                                            <p:cond delay="0"/>
                                          </p:stCondLst>
                                        </p:cTn>
                                        <p:tgtEl>
                                          <p:spTgt spid="5"/>
                                        </p:tgtEl>
                                        <p:attrNameLst>
                                          <p:attrName>style.visibility</p:attrName>
                                        </p:attrNameLst>
                                      </p:cBhvr>
                                      <p:to>
                                        <p:strVal val="visible"/>
                                      </p:to>
                                    </p:set>
                                    <p:animEffect transition="in" filter="fade">
                                      <p:cBhvr>
                                        <p:cTn id="310" dur="500"/>
                                        <p:tgtEl>
                                          <p:spTgt spid="5"/>
                                        </p:tgtEl>
                                      </p:cBhvr>
                                    </p:animEffect>
                                  </p:childTnLst>
                                </p:cTn>
                              </p:par>
                              <p:par>
                                <p:cTn id="311" presetID="10" presetClass="entr" presetSubtype="0" fill="hold" nodeType="withEffect">
                                  <p:stCondLst>
                                    <p:cond delay="0"/>
                                  </p:stCondLst>
                                  <p:childTnLst>
                                    <p:set>
                                      <p:cBhvr>
                                        <p:cTn id="312" dur="1" fill="hold">
                                          <p:stCondLst>
                                            <p:cond delay="0"/>
                                          </p:stCondLst>
                                        </p:cTn>
                                        <p:tgtEl>
                                          <p:spTgt spid="8"/>
                                        </p:tgtEl>
                                        <p:attrNameLst>
                                          <p:attrName>style.visibility</p:attrName>
                                        </p:attrNameLst>
                                      </p:cBhvr>
                                      <p:to>
                                        <p:strVal val="visible"/>
                                      </p:to>
                                    </p:set>
                                    <p:animEffect transition="in" filter="fade">
                                      <p:cBhvr>
                                        <p:cTn id="313" dur="500"/>
                                        <p:tgtEl>
                                          <p:spTgt spid="8"/>
                                        </p:tgtEl>
                                      </p:cBhvr>
                                    </p:animEffect>
                                  </p:childTnLst>
                                </p:cTn>
                              </p:par>
                              <p:par>
                                <p:cTn id="314" presetID="10" presetClass="entr" presetSubtype="0" fill="hold" nodeType="withEffect">
                                  <p:stCondLst>
                                    <p:cond delay="0"/>
                                  </p:stCondLst>
                                  <p:childTnLst>
                                    <p:set>
                                      <p:cBhvr>
                                        <p:cTn id="315" dur="1" fill="hold">
                                          <p:stCondLst>
                                            <p:cond delay="0"/>
                                          </p:stCondLst>
                                        </p:cTn>
                                        <p:tgtEl>
                                          <p:spTgt spid="9"/>
                                        </p:tgtEl>
                                        <p:attrNameLst>
                                          <p:attrName>style.visibility</p:attrName>
                                        </p:attrNameLst>
                                      </p:cBhvr>
                                      <p:to>
                                        <p:strVal val="visible"/>
                                      </p:to>
                                    </p:set>
                                    <p:animEffect transition="in" filter="fade">
                                      <p:cBhvr>
                                        <p:cTn id="3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P spid="82" grpId="0"/>
      <p:bldP spid="83" grpId="0"/>
      <p:bldP spid="84" grpId="0"/>
      <p:bldP spid="85" grpId="0"/>
      <p:bldP spid="85" grpId="1"/>
      <p:bldP spid="86" grpId="0"/>
      <p:bldP spid="86" grpId="1"/>
      <p:bldP spid="88" grpId="0"/>
      <p:bldP spid="89" grpId="0"/>
      <p:bldP spid="90" grpId="0"/>
      <p:bldP spid="91" grpId="0"/>
      <p:bldP spid="92" grpId="0"/>
      <p:bldP spid="94" grpId="0"/>
      <p:bldP spid="94" grpId="1"/>
      <p:bldP spid="96" grpId="0"/>
      <p:bldP spid="97" grpId="0"/>
      <p:bldP spid="98" grpId="0"/>
      <p:bldP spid="99" grpId="0"/>
      <p:bldP spid="100" grpId="0"/>
      <p:bldP spid="101" grpId="0"/>
      <p:bldP spid="102" grpId="0"/>
      <p:bldP spid="104" grpId="0"/>
      <p:bldP spid="105" grpId="0"/>
      <p:bldP spid="106" grpId="0"/>
      <p:bldP spid="107" grpId="0"/>
      <p:bldP spid="108" grpId="0"/>
      <p:bldP spid="109" grpId="0"/>
      <p:bldP spid="110" grpId="0"/>
      <p:bldP spid="112" grpId="0"/>
      <p:bldP spid="113" grpId="0"/>
      <p:bldP spid="114" grpId="0"/>
      <p:bldP spid="115" grpId="0"/>
      <p:bldP spid="116" grpId="0"/>
      <p:bldP spid="117" grpId="0"/>
      <p:bldP spid="118" grpId="0"/>
      <p:bldP spid="120" grpId="0"/>
      <p:bldP spid="121" grpId="0"/>
      <p:bldP spid="122" grpId="0"/>
      <p:bldP spid="123" grpId="0"/>
      <p:bldP spid="124" grpId="0"/>
      <p:bldP spid="125" grpId="0"/>
      <p:bldP spid="126" grpId="0"/>
      <p:bldP spid="1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EBF947-8E3C-D20F-A2E0-E1DA53594EAC}"/>
              </a:ext>
            </a:extLst>
          </p:cNvPr>
          <p:cNvSpPr>
            <a:spLocks noGrp="1"/>
          </p:cNvSpPr>
          <p:nvPr>
            <p:ph type="title"/>
          </p:nvPr>
        </p:nvSpPr>
        <p:spPr/>
        <p:txBody>
          <a:bodyPr/>
          <a:lstStyle/>
          <a:p>
            <a:r>
              <a:rPr lang="en-GB" dirty="0"/>
              <a:t>Parametrization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273D104-D070-F405-1E9D-1DD9C49994FA}"/>
                  </a:ext>
                </a:extLst>
              </p:cNvPr>
              <p:cNvSpPr>
                <a:spLocks noGrp="1"/>
              </p:cNvSpPr>
              <p:nvPr>
                <p:ph idx="1"/>
              </p:nvPr>
            </p:nvSpPr>
            <p:spPr>
              <a:xfrm>
                <a:off x="1371600" y="1428750"/>
                <a:ext cx="9601200" cy="3581400"/>
              </a:xfrm>
            </p:spPr>
            <p:txBody>
              <a:bodyPr/>
              <a:lstStyle/>
              <a:p>
                <a:r>
                  <a:rPr lang="en-GB" dirty="0"/>
                  <a:t>The gap cost is already parametric since we can just plug in inside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𝑔</m:t>
                        </m:r>
                      </m:sub>
                    </m:sSub>
                  </m:oMath>
                </a14:m>
                <a:r>
                  <a:rPr lang="en-GB" dirty="0"/>
                  <a:t> every value we want.</a:t>
                </a:r>
              </a:p>
              <a:p>
                <a:r>
                  <a:rPr lang="en-US" dirty="0"/>
                  <a:t>To introduce parametric flexibility into the transformation cost, we can define a mismatch matrix, denoted as M. Within this matrix, each cell represents the cost of a mismatch between two distinct letters. Consequently, along the diagonal, we set the cost to 0, meaning no cost for matches.</a:t>
                </a:r>
              </a:p>
              <a:p>
                <a:r>
                  <a:rPr lang="en-US" dirty="0"/>
                  <a:t>It's important to note that this matrix is symmetric, reflecting the equal cost of mismatches in both directions. Using this matrix allows us to easily adjust the costs for various mismatches in case we would need to weight some of them.</a:t>
                </a:r>
              </a:p>
              <a:p>
                <a:pPr marL="0" indent="0">
                  <a:buNone/>
                </a:pPr>
                <a:r>
                  <a:rPr lang="en-GB" dirty="0"/>
                  <a:t>Example of the default matrix:</a:t>
                </a:r>
              </a:p>
            </p:txBody>
          </p:sp>
        </mc:Choice>
        <mc:Fallback xmlns="">
          <p:sp>
            <p:nvSpPr>
              <p:cNvPr id="3" name="Segnaposto contenuto 2">
                <a:extLst>
                  <a:ext uri="{FF2B5EF4-FFF2-40B4-BE49-F238E27FC236}">
                    <a16:creationId xmlns:a16="http://schemas.microsoft.com/office/drawing/2014/main" id="{F273D104-D070-F405-1E9D-1DD9C49994FA}"/>
                  </a:ext>
                </a:extLst>
              </p:cNvPr>
              <p:cNvSpPr>
                <a:spLocks noGrp="1" noRot="1" noChangeAspect="1" noMove="1" noResize="1" noEditPoints="1" noAdjustHandles="1" noChangeArrowheads="1" noChangeShapeType="1" noTextEdit="1"/>
              </p:cNvSpPr>
              <p:nvPr>
                <p:ph idx="1"/>
              </p:nvPr>
            </p:nvSpPr>
            <p:spPr>
              <a:xfrm>
                <a:off x="1371600" y="1428750"/>
                <a:ext cx="9601200" cy="3581400"/>
              </a:xfrm>
              <a:blipFill>
                <a:blip r:embed="rId2"/>
                <a:stretch>
                  <a:fillRect l="-635" t="-1361" r="-889"/>
                </a:stretch>
              </a:blipFill>
            </p:spPr>
            <p:txBody>
              <a:bodyPr/>
              <a:lstStyle/>
              <a:p>
                <a:r>
                  <a:rPr lang="en-GB">
                    <a:noFill/>
                  </a:rPr>
                  <a:t> </a:t>
                </a:r>
              </a:p>
            </p:txBody>
          </p:sp>
        </mc:Fallback>
      </mc:AlternateContent>
      <p:graphicFrame>
        <p:nvGraphicFramePr>
          <p:cNvPr id="4" name="Tabella 3">
            <a:extLst>
              <a:ext uri="{FF2B5EF4-FFF2-40B4-BE49-F238E27FC236}">
                <a16:creationId xmlns:a16="http://schemas.microsoft.com/office/drawing/2014/main" id="{DD1AABE0-4C6C-3CEC-619C-01EDDA0C2E9B}"/>
              </a:ext>
            </a:extLst>
          </p:cNvPr>
          <p:cNvGraphicFramePr>
            <a:graphicFrameLocks noGrp="1"/>
          </p:cNvGraphicFramePr>
          <p:nvPr>
            <p:extLst>
              <p:ext uri="{D42A27DB-BD31-4B8C-83A1-F6EECF244321}">
                <p14:modId xmlns:p14="http://schemas.microsoft.com/office/powerpoint/2010/main" val="1184816426"/>
              </p:ext>
            </p:extLst>
          </p:nvPr>
        </p:nvGraphicFramePr>
        <p:xfrm>
          <a:off x="2032000" y="4836783"/>
          <a:ext cx="8128000" cy="185420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573993422"/>
                    </a:ext>
                  </a:extLst>
                </a:gridCol>
                <a:gridCol w="1625600">
                  <a:extLst>
                    <a:ext uri="{9D8B030D-6E8A-4147-A177-3AD203B41FA5}">
                      <a16:colId xmlns:a16="http://schemas.microsoft.com/office/drawing/2014/main" val="3286944098"/>
                    </a:ext>
                  </a:extLst>
                </a:gridCol>
                <a:gridCol w="1625600">
                  <a:extLst>
                    <a:ext uri="{9D8B030D-6E8A-4147-A177-3AD203B41FA5}">
                      <a16:colId xmlns:a16="http://schemas.microsoft.com/office/drawing/2014/main" val="2986425828"/>
                    </a:ext>
                  </a:extLst>
                </a:gridCol>
                <a:gridCol w="1625600">
                  <a:extLst>
                    <a:ext uri="{9D8B030D-6E8A-4147-A177-3AD203B41FA5}">
                      <a16:colId xmlns:a16="http://schemas.microsoft.com/office/drawing/2014/main" val="1719910261"/>
                    </a:ext>
                  </a:extLst>
                </a:gridCol>
                <a:gridCol w="1625600">
                  <a:extLst>
                    <a:ext uri="{9D8B030D-6E8A-4147-A177-3AD203B41FA5}">
                      <a16:colId xmlns:a16="http://schemas.microsoft.com/office/drawing/2014/main" val="1402039582"/>
                    </a:ext>
                  </a:extLst>
                </a:gridCol>
              </a:tblGrid>
              <a:tr h="370840">
                <a:tc>
                  <a:txBody>
                    <a:bodyPr/>
                    <a:lstStyle/>
                    <a:p>
                      <a:endParaRPr lang="en-GB" dirty="0"/>
                    </a:p>
                  </a:txBody>
                  <a:tcPr>
                    <a:solidFill>
                      <a:schemeClr val="accent1">
                        <a:lumMod val="40000"/>
                        <a:lumOff val="60000"/>
                      </a:schemeClr>
                    </a:solidFill>
                  </a:tcPr>
                </a:tc>
                <a:tc>
                  <a:txBody>
                    <a:bodyPr/>
                    <a:lstStyle/>
                    <a:p>
                      <a:pPr algn="ctr"/>
                      <a:r>
                        <a:rPr lang="en-GB" dirty="0"/>
                        <a:t>A</a:t>
                      </a:r>
                    </a:p>
                  </a:txBody>
                  <a:tcPr>
                    <a:solidFill>
                      <a:schemeClr val="accent1">
                        <a:lumMod val="40000"/>
                        <a:lumOff val="60000"/>
                      </a:schemeClr>
                    </a:solidFill>
                  </a:tcPr>
                </a:tc>
                <a:tc>
                  <a:txBody>
                    <a:bodyPr/>
                    <a:lstStyle/>
                    <a:p>
                      <a:pPr algn="ctr"/>
                      <a:r>
                        <a:rPr lang="en-GB" dirty="0"/>
                        <a:t>T</a:t>
                      </a:r>
                    </a:p>
                  </a:txBody>
                  <a:tcPr>
                    <a:solidFill>
                      <a:schemeClr val="accent1">
                        <a:lumMod val="40000"/>
                        <a:lumOff val="60000"/>
                      </a:schemeClr>
                    </a:solidFill>
                  </a:tcPr>
                </a:tc>
                <a:tc>
                  <a:txBody>
                    <a:bodyPr/>
                    <a:lstStyle/>
                    <a:p>
                      <a:pPr algn="ctr"/>
                      <a:r>
                        <a:rPr lang="en-GB" dirty="0"/>
                        <a:t>G</a:t>
                      </a:r>
                    </a:p>
                  </a:txBody>
                  <a:tcPr>
                    <a:solidFill>
                      <a:schemeClr val="accent1">
                        <a:lumMod val="40000"/>
                        <a:lumOff val="60000"/>
                      </a:schemeClr>
                    </a:solidFill>
                  </a:tcPr>
                </a:tc>
                <a:tc>
                  <a:txBody>
                    <a:bodyPr/>
                    <a:lstStyle/>
                    <a:p>
                      <a:pPr algn="ctr"/>
                      <a:r>
                        <a:rPr lang="en-GB"/>
                        <a:t>C</a:t>
                      </a:r>
                      <a:endParaRPr lang="en-GB" dirty="0"/>
                    </a:p>
                  </a:txBody>
                  <a:tcPr>
                    <a:solidFill>
                      <a:schemeClr val="accent1">
                        <a:lumMod val="40000"/>
                        <a:lumOff val="60000"/>
                      </a:schemeClr>
                    </a:solidFill>
                  </a:tcPr>
                </a:tc>
                <a:extLst>
                  <a:ext uri="{0D108BD9-81ED-4DB2-BD59-A6C34878D82A}">
                    <a16:rowId xmlns:a16="http://schemas.microsoft.com/office/drawing/2014/main" val="590621518"/>
                  </a:ext>
                </a:extLst>
              </a:tr>
              <a:tr h="370840">
                <a:tc>
                  <a:txBody>
                    <a:bodyPr/>
                    <a:lstStyle/>
                    <a:p>
                      <a:pPr algn="ctr"/>
                      <a:r>
                        <a:rPr lang="en-GB" dirty="0"/>
                        <a:t>A </a:t>
                      </a:r>
                    </a:p>
                  </a:txBody>
                  <a:tcPr>
                    <a:solidFill>
                      <a:schemeClr val="accent1">
                        <a:lumMod val="40000"/>
                        <a:lumOff val="60000"/>
                      </a:schemeClr>
                    </a:solidFill>
                  </a:tcPr>
                </a:tc>
                <a:tc>
                  <a:txBody>
                    <a:bodyPr/>
                    <a:lstStyle/>
                    <a:p>
                      <a:pPr algn="ctr"/>
                      <a:r>
                        <a:rPr lang="en-GB" dirty="0"/>
                        <a:t>0</a:t>
                      </a:r>
                    </a:p>
                  </a:txBody>
                  <a:tcPr/>
                </a:tc>
                <a:tc>
                  <a:txBody>
                    <a:bodyPr/>
                    <a:lstStyle/>
                    <a:p>
                      <a:pPr algn="ctr"/>
                      <a:r>
                        <a:rPr lang="en-GB" dirty="0"/>
                        <a:t>10</a:t>
                      </a:r>
                    </a:p>
                  </a:txBody>
                  <a:tcPr/>
                </a:tc>
                <a:tc>
                  <a:txBody>
                    <a:bodyPr/>
                    <a:lstStyle/>
                    <a:p>
                      <a:pPr algn="ctr"/>
                      <a:r>
                        <a:rPr lang="en-GB" dirty="0"/>
                        <a:t>10</a:t>
                      </a:r>
                    </a:p>
                  </a:txBody>
                  <a:tcPr/>
                </a:tc>
                <a:tc>
                  <a:txBody>
                    <a:bodyPr/>
                    <a:lstStyle/>
                    <a:p>
                      <a:pPr algn="ctr"/>
                      <a:r>
                        <a:rPr lang="en-GB" dirty="0"/>
                        <a:t>10</a:t>
                      </a:r>
                    </a:p>
                  </a:txBody>
                  <a:tcPr/>
                </a:tc>
                <a:extLst>
                  <a:ext uri="{0D108BD9-81ED-4DB2-BD59-A6C34878D82A}">
                    <a16:rowId xmlns:a16="http://schemas.microsoft.com/office/drawing/2014/main" val="3411272493"/>
                  </a:ext>
                </a:extLst>
              </a:tr>
              <a:tr h="370840">
                <a:tc>
                  <a:txBody>
                    <a:bodyPr/>
                    <a:lstStyle/>
                    <a:p>
                      <a:pPr algn="ctr"/>
                      <a:r>
                        <a:rPr lang="en-GB" dirty="0"/>
                        <a:t>T </a:t>
                      </a:r>
                    </a:p>
                  </a:txBody>
                  <a:tcPr>
                    <a:solidFill>
                      <a:schemeClr val="accent1">
                        <a:lumMod val="40000"/>
                        <a:lumOff val="60000"/>
                      </a:schemeClr>
                    </a:solidFill>
                  </a:tcPr>
                </a:tc>
                <a:tc>
                  <a:txBody>
                    <a:bodyPr/>
                    <a:lstStyle/>
                    <a:p>
                      <a:pPr algn="ctr"/>
                      <a:r>
                        <a:rPr lang="en-GB" dirty="0"/>
                        <a:t>10</a:t>
                      </a:r>
                    </a:p>
                  </a:txBody>
                  <a:tcPr/>
                </a:tc>
                <a:tc>
                  <a:txBody>
                    <a:bodyPr/>
                    <a:lstStyle/>
                    <a:p>
                      <a:pPr algn="ctr"/>
                      <a:r>
                        <a:rPr lang="en-GB" dirty="0"/>
                        <a:t>0</a:t>
                      </a:r>
                    </a:p>
                  </a:txBody>
                  <a:tcPr/>
                </a:tc>
                <a:tc>
                  <a:txBody>
                    <a:bodyPr/>
                    <a:lstStyle/>
                    <a:p>
                      <a:pPr algn="ctr"/>
                      <a:r>
                        <a:rPr lang="en-GB" dirty="0"/>
                        <a:t>10</a:t>
                      </a:r>
                    </a:p>
                  </a:txBody>
                  <a:tcPr/>
                </a:tc>
                <a:tc>
                  <a:txBody>
                    <a:bodyPr/>
                    <a:lstStyle/>
                    <a:p>
                      <a:pPr algn="ctr"/>
                      <a:r>
                        <a:rPr lang="en-GB" dirty="0"/>
                        <a:t>10</a:t>
                      </a:r>
                    </a:p>
                  </a:txBody>
                  <a:tcPr/>
                </a:tc>
                <a:extLst>
                  <a:ext uri="{0D108BD9-81ED-4DB2-BD59-A6C34878D82A}">
                    <a16:rowId xmlns:a16="http://schemas.microsoft.com/office/drawing/2014/main" val="3356878833"/>
                  </a:ext>
                </a:extLst>
              </a:tr>
              <a:tr h="370840">
                <a:tc>
                  <a:txBody>
                    <a:bodyPr/>
                    <a:lstStyle/>
                    <a:p>
                      <a:pPr algn="ctr"/>
                      <a:r>
                        <a:rPr lang="en-GB" dirty="0"/>
                        <a:t>G </a:t>
                      </a:r>
                    </a:p>
                  </a:txBody>
                  <a:tcPr>
                    <a:solidFill>
                      <a:schemeClr val="accent1">
                        <a:lumMod val="40000"/>
                        <a:lumOff val="60000"/>
                      </a:schemeClr>
                    </a:solidFill>
                  </a:tcPr>
                </a:tc>
                <a:tc>
                  <a:txBody>
                    <a:bodyPr/>
                    <a:lstStyle/>
                    <a:p>
                      <a:pPr algn="ctr"/>
                      <a:r>
                        <a:rPr lang="en-GB" dirty="0"/>
                        <a:t>10</a:t>
                      </a:r>
                    </a:p>
                  </a:txBody>
                  <a:tcPr/>
                </a:tc>
                <a:tc>
                  <a:txBody>
                    <a:bodyPr/>
                    <a:lstStyle/>
                    <a:p>
                      <a:pPr algn="ctr"/>
                      <a:r>
                        <a:rPr lang="en-GB" dirty="0"/>
                        <a:t>10</a:t>
                      </a:r>
                    </a:p>
                  </a:txBody>
                  <a:tcPr/>
                </a:tc>
                <a:tc>
                  <a:txBody>
                    <a:bodyPr/>
                    <a:lstStyle/>
                    <a:p>
                      <a:pPr algn="ctr"/>
                      <a:r>
                        <a:rPr lang="en-GB" dirty="0"/>
                        <a:t>0</a:t>
                      </a:r>
                    </a:p>
                  </a:txBody>
                  <a:tcPr/>
                </a:tc>
                <a:tc>
                  <a:txBody>
                    <a:bodyPr/>
                    <a:lstStyle/>
                    <a:p>
                      <a:pPr algn="ctr"/>
                      <a:r>
                        <a:rPr lang="en-GB" dirty="0"/>
                        <a:t>10</a:t>
                      </a:r>
                    </a:p>
                  </a:txBody>
                  <a:tcPr/>
                </a:tc>
                <a:extLst>
                  <a:ext uri="{0D108BD9-81ED-4DB2-BD59-A6C34878D82A}">
                    <a16:rowId xmlns:a16="http://schemas.microsoft.com/office/drawing/2014/main" val="1338957258"/>
                  </a:ext>
                </a:extLst>
              </a:tr>
              <a:tr h="370840">
                <a:tc>
                  <a:txBody>
                    <a:bodyPr/>
                    <a:lstStyle/>
                    <a:p>
                      <a:pPr algn="ctr"/>
                      <a:r>
                        <a:rPr lang="en-GB" dirty="0"/>
                        <a:t>C </a:t>
                      </a:r>
                    </a:p>
                  </a:txBody>
                  <a:tcPr>
                    <a:solidFill>
                      <a:schemeClr val="accent1">
                        <a:lumMod val="40000"/>
                        <a:lumOff val="60000"/>
                      </a:schemeClr>
                    </a:solidFill>
                  </a:tcPr>
                </a:tc>
                <a:tc>
                  <a:txBody>
                    <a:bodyPr/>
                    <a:lstStyle/>
                    <a:p>
                      <a:pPr algn="ctr"/>
                      <a:r>
                        <a:rPr lang="en-GB" dirty="0"/>
                        <a:t>10</a:t>
                      </a:r>
                    </a:p>
                  </a:txBody>
                  <a:tcPr/>
                </a:tc>
                <a:tc>
                  <a:txBody>
                    <a:bodyPr/>
                    <a:lstStyle/>
                    <a:p>
                      <a:pPr algn="ctr"/>
                      <a:r>
                        <a:rPr lang="en-GB" dirty="0"/>
                        <a:t>10</a:t>
                      </a:r>
                    </a:p>
                  </a:txBody>
                  <a:tcPr/>
                </a:tc>
                <a:tc>
                  <a:txBody>
                    <a:bodyPr/>
                    <a:lstStyle/>
                    <a:p>
                      <a:pPr algn="ctr"/>
                      <a:r>
                        <a:rPr lang="en-GB" dirty="0"/>
                        <a:t>10</a:t>
                      </a:r>
                    </a:p>
                  </a:txBody>
                  <a:tcPr/>
                </a:tc>
                <a:tc>
                  <a:txBody>
                    <a:bodyPr/>
                    <a:lstStyle/>
                    <a:p>
                      <a:pPr algn="ctr"/>
                      <a:r>
                        <a:rPr lang="en-GB" dirty="0"/>
                        <a:t>0</a:t>
                      </a:r>
                    </a:p>
                  </a:txBody>
                  <a:tcPr/>
                </a:tc>
                <a:extLst>
                  <a:ext uri="{0D108BD9-81ED-4DB2-BD59-A6C34878D82A}">
                    <a16:rowId xmlns:a16="http://schemas.microsoft.com/office/drawing/2014/main" val="1471507472"/>
                  </a:ext>
                </a:extLst>
              </a:tr>
            </a:tbl>
          </a:graphicData>
        </a:graphic>
      </p:graphicFrame>
    </p:spTree>
    <p:extLst>
      <p:ext uri="{BB962C8B-B14F-4D97-AF65-F5344CB8AC3E}">
        <p14:creationId xmlns:p14="http://schemas.microsoft.com/office/powerpoint/2010/main" val="351982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571786-03EC-15DA-F87B-C8376FE6EBF6}"/>
              </a:ext>
            </a:extLst>
          </p:cNvPr>
          <p:cNvSpPr>
            <a:spLocks noGrp="1"/>
          </p:cNvSpPr>
          <p:nvPr>
            <p:ph type="title"/>
          </p:nvPr>
        </p:nvSpPr>
        <p:spPr/>
        <p:txBody>
          <a:bodyPr/>
          <a:lstStyle/>
          <a:p>
            <a:r>
              <a:rPr lang="en-GB" dirty="0"/>
              <a:t>Improvement of equation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73DB9D07-ACBB-5973-951B-57A92C285983}"/>
                  </a:ext>
                </a:extLst>
              </p:cNvPr>
              <p:cNvSpPr>
                <a:spLocks noGrp="1"/>
              </p:cNvSpPr>
              <p:nvPr>
                <p:ph idx="1"/>
              </p:nvPr>
            </p:nvSpPr>
            <p:spPr/>
            <p:txBody>
              <a:bodyPr/>
              <a:lstStyle/>
              <a:p>
                <a:r>
                  <a:rPr lang="en-GB" dirty="0"/>
                  <a:t>From the previous slide we obtain that:</a:t>
                </a:r>
                <a:br>
                  <a:rPr lang="en-GB" dirty="0"/>
                </a:br>
                <a:r>
                  <a:rPr lang="en-GB" dirty="0"/>
                  <a:t>cost of a mismatch/match between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oMath>
                </a14:m>
                <a:r>
                  <a:rPr lang="en-GB" dirty="0"/>
                  <a:t> and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r>
                      <a:rPr lang="it-IT" b="0" i="0" smtClean="0">
                        <a:latin typeface="Cambria Math" panose="02040503050406030204" pitchFamily="18" charset="0"/>
                      </a:rPr>
                      <m:t>=</m:t>
                    </m:r>
                    <m:r>
                      <m:rPr>
                        <m:sty m:val="p"/>
                      </m:rPr>
                      <a:rPr lang="it-IT" b="0" i="0" smtClean="0">
                        <a:latin typeface="Cambria Math" panose="02040503050406030204" pitchFamily="18" charset="0"/>
                      </a:rPr>
                      <m:t>M</m:t>
                    </m:r>
                    <m:d>
                      <m:dPr>
                        <m:begChr m:val="["/>
                        <m:endChr m:val="]"/>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m:rPr>
                                <m:sty m:val="p"/>
                              </m:rPr>
                              <a:rPr lang="it-IT" b="0" i="0" smtClean="0">
                                <a:latin typeface="Cambria Math" panose="02040503050406030204" pitchFamily="18" charset="0"/>
                              </a:rPr>
                              <m:t>X</m:t>
                            </m:r>
                          </m:e>
                          <m:sub>
                            <m:r>
                              <m:rPr>
                                <m:sty m:val="p"/>
                              </m:rPr>
                              <a:rPr lang="it-IT" b="0" i="0" smtClean="0">
                                <a:latin typeface="Cambria Math" panose="02040503050406030204" pitchFamily="18" charset="0"/>
                              </a:rPr>
                              <m:t>i</m:t>
                            </m:r>
                          </m:sub>
                        </m:sSub>
                      </m:e>
                    </m:d>
                    <m:d>
                      <m:dPr>
                        <m:begChr m:val="["/>
                        <m:endChr m:val="]"/>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m:rPr>
                                <m:sty m:val="p"/>
                              </m:rPr>
                              <a:rPr lang="it-IT" b="0" i="0" smtClean="0">
                                <a:latin typeface="Cambria Math" panose="02040503050406030204" pitchFamily="18" charset="0"/>
                              </a:rPr>
                              <m:t>Y</m:t>
                            </m:r>
                          </m:e>
                          <m:sub>
                            <m:r>
                              <m:rPr>
                                <m:sty m:val="p"/>
                              </m:rPr>
                              <a:rPr lang="it-IT" b="0" i="0" smtClean="0">
                                <a:latin typeface="Cambria Math" panose="02040503050406030204" pitchFamily="18" charset="0"/>
                              </a:rPr>
                              <m:t>j</m:t>
                            </m:r>
                          </m:sub>
                        </m:sSub>
                      </m:e>
                    </m:d>
                  </m:oMath>
                </a14:m>
                <a:endParaRPr lang="en-GB" dirty="0"/>
              </a:p>
              <a:p>
                <a:pPr marL="0" indent="0">
                  <a:buNone/>
                </a:pPr>
                <a:r>
                  <a:rPr lang="en-GB" dirty="0"/>
                  <a:t>Therefore, the new equations of the algorithm will be:</a:t>
                </a:r>
              </a:p>
              <a:p>
                <a:pPr marL="0" indent="0">
                  <a:buNone/>
                </a:pPr>
                <a:br>
                  <a:rPr lang="en-GB" dirty="0"/>
                </a:br>
                <a:r>
                  <a:rPr lang="en-GB" dirty="0"/>
                  <a:t> </a:t>
                </a:r>
              </a:p>
            </p:txBody>
          </p:sp>
        </mc:Choice>
        <mc:Fallback xmlns="">
          <p:sp>
            <p:nvSpPr>
              <p:cNvPr id="3" name="Segnaposto contenuto 2">
                <a:extLst>
                  <a:ext uri="{FF2B5EF4-FFF2-40B4-BE49-F238E27FC236}">
                    <a16:creationId xmlns:a16="http://schemas.microsoft.com/office/drawing/2014/main" id="{73DB9D07-ACBB-5973-951B-57A92C285983}"/>
                  </a:ext>
                </a:extLst>
              </p:cNvPr>
              <p:cNvSpPr>
                <a:spLocks noGrp="1" noRot="1" noChangeAspect="1" noMove="1" noResize="1" noEditPoints="1" noAdjustHandles="1" noChangeArrowheads="1" noChangeShapeType="1" noTextEdit="1"/>
              </p:cNvSpPr>
              <p:nvPr>
                <p:ph idx="1"/>
              </p:nvPr>
            </p:nvSpPr>
            <p:spPr>
              <a:blipFill>
                <a:blip r:embed="rId2"/>
                <a:stretch>
                  <a:fillRect l="-635" t="-136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Segnaposto contenuto 2">
                <a:extLst>
                  <a:ext uri="{FF2B5EF4-FFF2-40B4-BE49-F238E27FC236}">
                    <a16:creationId xmlns:a16="http://schemas.microsoft.com/office/drawing/2014/main" id="{C35F81E8-AB5D-BC35-094A-F15F4FC8691F}"/>
                  </a:ext>
                </a:extLst>
              </p:cNvPr>
              <p:cNvSpPr txBox="1">
                <a:spLocks/>
              </p:cNvSpPr>
              <p:nvPr/>
            </p:nvSpPr>
            <p:spPr>
              <a:xfrm>
                <a:off x="1371600" y="3577087"/>
                <a:ext cx="96012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14:m>
                  <m:oMath xmlns:m="http://schemas.openxmlformats.org/officeDocument/2006/math">
                    <m:r>
                      <a:rPr lang="it-IT" i="1" smtClean="0">
                        <a:latin typeface="Cambria Math" panose="02040503050406030204" pitchFamily="18" charset="0"/>
                      </a:rPr>
                      <m:t>𝐶𝑜𝑠𝑡</m:t>
                    </m:r>
                    <m:r>
                      <a:rPr lang="it-IT" i="1" smtClean="0">
                        <a:latin typeface="Cambria Math" panose="02040503050406030204" pitchFamily="18" charset="0"/>
                      </a:rPr>
                      <m:t> </m:t>
                    </m:r>
                    <m:d>
                      <m:dPr>
                        <m:ctrlPr>
                          <a:rPr lang="it-IT" i="1" smtClean="0">
                            <a:latin typeface="Cambria Math" panose="02040503050406030204" pitchFamily="18" charset="0"/>
                          </a:rPr>
                        </m:ctrlPr>
                      </m:dPr>
                      <m:e>
                        <m:r>
                          <a:rPr lang="it-IT" i="1" smtClean="0">
                            <a:latin typeface="Cambria Math" panose="02040503050406030204" pitchFamily="18" charset="0"/>
                          </a:rPr>
                          <m:t>𝑋</m:t>
                        </m:r>
                        <m:d>
                          <m:dPr>
                            <m:begChr m:val="["/>
                            <m:endChr m:val="]"/>
                            <m:ctrlPr>
                              <a:rPr lang="it-IT" i="1" smtClean="0">
                                <a:latin typeface="Cambria Math" panose="02040503050406030204" pitchFamily="18" charset="0"/>
                              </a:rPr>
                            </m:ctrlPr>
                          </m:dPr>
                          <m:e>
                            <m:r>
                              <a:rPr lang="it-IT" i="1" smtClean="0">
                                <a:latin typeface="Cambria Math" panose="02040503050406030204" pitchFamily="18" charset="0"/>
                              </a:rPr>
                              <m:t>𝑖</m:t>
                            </m:r>
                          </m:e>
                        </m:d>
                        <m:r>
                          <a:rPr lang="it-IT" i="1" smtClean="0">
                            <a:latin typeface="Cambria Math" panose="02040503050406030204" pitchFamily="18" charset="0"/>
                          </a:rPr>
                          <m:t>,</m:t>
                        </m:r>
                        <m:r>
                          <m:rPr>
                            <m:nor/>
                          </m:rPr>
                          <a:rPr lang="el-GR" dirty="0"/>
                          <m:t>ε</m:t>
                        </m:r>
                      </m:e>
                    </m:d>
                    <m:r>
                      <a:rPr lang="it-IT" i="1" smtClean="0">
                        <a:latin typeface="Cambria Math" panose="02040503050406030204" pitchFamily="18" charset="0"/>
                      </a:rPr>
                      <m:t>=</m:t>
                    </m:r>
                    <m:d>
                      <m:dPr>
                        <m:ctrlPr>
                          <a:rPr lang="it-IT" i="1" smtClean="0">
                            <a:latin typeface="Cambria Math" panose="02040503050406030204" pitchFamily="18" charset="0"/>
                          </a:rPr>
                        </m:ctrlPr>
                      </m:dPr>
                      <m:e>
                        <m:r>
                          <a:rPr lang="it-IT" i="1" smtClean="0">
                            <a:latin typeface="Cambria Math" panose="02040503050406030204" pitchFamily="18" charset="0"/>
                          </a:rPr>
                          <m:t>𝑖</m:t>
                        </m:r>
                        <m:r>
                          <a:rPr lang="it-IT" i="1" smtClean="0">
                            <a:latin typeface="Cambria Math" panose="02040503050406030204" pitchFamily="18" charset="0"/>
                          </a:rPr>
                          <m:t>+1</m:t>
                        </m:r>
                      </m:e>
                    </m:d>
                    <m:r>
                      <a:rPr lang="it-IT" i="1" smtClean="0">
                        <a:latin typeface="Cambria Math" panose="02040503050406030204" pitchFamily="18" charset="0"/>
                      </a:rPr>
                      <m:t>∗</m:t>
                    </m:r>
                    <m:sSub>
                      <m:sSubPr>
                        <m:ctrlPr>
                          <a:rPr lang="it-IT" i="1" smtClean="0">
                            <a:latin typeface="Cambria Math" panose="02040503050406030204" pitchFamily="18" charset="0"/>
                          </a:rPr>
                        </m:ctrlPr>
                      </m:sSubPr>
                      <m:e>
                        <m:r>
                          <a:rPr lang="it-IT" i="1" smtClean="0">
                            <a:latin typeface="Cambria Math" panose="02040503050406030204" pitchFamily="18" charset="0"/>
                          </a:rPr>
                          <m:t>𝑐</m:t>
                        </m:r>
                      </m:e>
                      <m:sub>
                        <m:r>
                          <a:rPr lang="it-IT" i="1" smtClean="0">
                            <a:latin typeface="Cambria Math" panose="02040503050406030204" pitchFamily="18" charset="0"/>
                          </a:rPr>
                          <m:t>𝑔</m:t>
                        </m:r>
                        <m:r>
                          <a:rPr lang="it-IT" i="1" smtClean="0">
                            <a:latin typeface="Cambria Math" panose="02040503050406030204" pitchFamily="18" charset="0"/>
                          </a:rPr>
                          <m:t> </m:t>
                        </m:r>
                      </m:sub>
                    </m:sSub>
                    <m:r>
                      <a:rPr lang="it-IT" i="1" smtClean="0">
                        <a:latin typeface="Cambria Math" panose="02040503050406030204" pitchFamily="18" charset="0"/>
                      </a:rPr>
                      <m:t> </m:t>
                    </m:r>
                  </m:oMath>
                </a14:m>
                <a:endParaRPr lang="it-IT" i="1" dirty="0">
                  <a:latin typeface="Cambria Math" panose="02040503050406030204" pitchFamily="18" charset="0"/>
                </a:endParaRPr>
              </a:p>
              <a:p>
                <a14:m>
                  <m:oMath xmlns:m="http://schemas.openxmlformats.org/officeDocument/2006/math">
                    <m:r>
                      <a:rPr lang="it-IT" i="1" smtClean="0">
                        <a:latin typeface="Cambria Math" panose="02040503050406030204" pitchFamily="18" charset="0"/>
                      </a:rPr>
                      <m:t>𝐶𝑜𝑠𝑡</m:t>
                    </m:r>
                    <m:d>
                      <m:dPr>
                        <m:ctrlPr>
                          <a:rPr lang="it-IT" i="1" smtClean="0">
                            <a:latin typeface="Cambria Math" panose="02040503050406030204" pitchFamily="18" charset="0"/>
                          </a:rPr>
                        </m:ctrlPr>
                      </m:dPr>
                      <m:e>
                        <m:r>
                          <a:rPr lang="it-IT" i="1" smtClean="0">
                            <a:latin typeface="Cambria Math" panose="02040503050406030204" pitchFamily="18" charset="0"/>
                          </a:rPr>
                          <m:t>𝑋</m:t>
                        </m:r>
                        <m:d>
                          <m:dPr>
                            <m:begChr m:val="["/>
                            <m:endChr m:val="]"/>
                            <m:ctrlPr>
                              <a:rPr lang="it-IT" i="1" smtClean="0">
                                <a:latin typeface="Cambria Math" panose="02040503050406030204" pitchFamily="18" charset="0"/>
                              </a:rPr>
                            </m:ctrlPr>
                          </m:dPr>
                          <m:e>
                            <m:r>
                              <a:rPr lang="it-IT" i="1" smtClean="0">
                                <a:latin typeface="Cambria Math" panose="02040503050406030204" pitchFamily="18" charset="0"/>
                              </a:rPr>
                              <m:t>𝑖</m:t>
                            </m:r>
                          </m:e>
                        </m:d>
                        <m:r>
                          <a:rPr lang="it-IT" i="1" smtClean="0">
                            <a:latin typeface="Cambria Math" panose="02040503050406030204" pitchFamily="18" charset="0"/>
                          </a:rPr>
                          <m:t>,</m:t>
                        </m:r>
                        <m:r>
                          <a:rPr lang="it-IT" i="1" smtClean="0">
                            <a:latin typeface="Cambria Math" panose="02040503050406030204" pitchFamily="18" charset="0"/>
                          </a:rPr>
                          <m:t>𝑌</m:t>
                        </m:r>
                        <m:d>
                          <m:dPr>
                            <m:begChr m:val="["/>
                            <m:endChr m:val="]"/>
                            <m:ctrlPr>
                              <a:rPr lang="it-IT" i="1" smtClean="0">
                                <a:latin typeface="Cambria Math" panose="02040503050406030204" pitchFamily="18" charset="0"/>
                              </a:rPr>
                            </m:ctrlPr>
                          </m:dPr>
                          <m:e>
                            <m:r>
                              <a:rPr lang="it-IT" i="1" smtClean="0">
                                <a:latin typeface="Cambria Math" panose="02040503050406030204" pitchFamily="18" charset="0"/>
                              </a:rPr>
                              <m:t>𝑗</m:t>
                            </m:r>
                          </m:e>
                        </m:d>
                      </m:e>
                    </m:d>
                    <m:r>
                      <a:rPr lang="it-IT" i="1" smtClean="0">
                        <a:latin typeface="Cambria Math" panose="02040503050406030204" pitchFamily="18" charset="0"/>
                      </a:rPr>
                      <m:t>=</m:t>
                    </m:r>
                    <m:r>
                      <a:rPr lang="it-IT" i="1" smtClean="0">
                        <a:latin typeface="Cambria Math" panose="02040503050406030204" pitchFamily="18" charset="0"/>
                      </a:rPr>
                      <m:t>𝑚𝑖𝑛</m:t>
                    </m:r>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sSub>
                              <m:sSubPr>
                                <m:ctrlPr>
                                  <a:rPr lang="it-IT" i="1" smtClean="0">
                                    <a:latin typeface="Cambria Math" panose="02040503050406030204" pitchFamily="18" charset="0"/>
                                  </a:rPr>
                                </m:ctrlPr>
                              </m:sSubPr>
                              <m:e>
                                <m:r>
                                  <a:rPr lang="it-IT" i="1" smtClean="0">
                                    <a:latin typeface="Cambria Math" panose="02040503050406030204" pitchFamily="18" charset="0"/>
                                  </a:rPr>
                                  <m:t>𝑐</m:t>
                                </m:r>
                              </m:e>
                              <m:sub>
                                <m:r>
                                  <a:rPr lang="it-IT" i="1" smtClean="0">
                                    <a:latin typeface="Cambria Math" panose="02040503050406030204" pitchFamily="18" charset="0"/>
                                  </a:rPr>
                                  <m:t>𝑔</m:t>
                                </m:r>
                              </m:sub>
                            </m:sSub>
                            <m:r>
                              <a:rPr lang="it-IT" i="1" smtClean="0">
                                <a:latin typeface="Cambria Math" panose="02040503050406030204" pitchFamily="18" charset="0"/>
                              </a:rPr>
                              <m:t>+</m:t>
                            </m:r>
                            <m:r>
                              <a:rPr lang="it-IT" i="1" smtClean="0">
                                <a:latin typeface="Cambria Math" panose="02040503050406030204" pitchFamily="18" charset="0"/>
                              </a:rPr>
                              <m:t>𝐶𝑜𝑠𝑡</m:t>
                            </m:r>
                            <m:d>
                              <m:dPr>
                                <m:ctrlPr>
                                  <a:rPr lang="it-IT" i="1" smtClean="0">
                                    <a:latin typeface="Cambria Math" panose="02040503050406030204" pitchFamily="18" charset="0"/>
                                  </a:rPr>
                                </m:ctrlPr>
                              </m:dPr>
                              <m:e>
                                <m:r>
                                  <a:rPr lang="it-IT" i="1" smtClean="0">
                                    <a:latin typeface="Cambria Math" panose="02040503050406030204" pitchFamily="18" charset="0"/>
                                  </a:rPr>
                                  <m:t>𝑋</m:t>
                                </m:r>
                                <m:r>
                                  <a:rPr lang="it-IT" i="1" smtClean="0">
                                    <a:latin typeface="Cambria Math" panose="02040503050406030204" pitchFamily="18" charset="0"/>
                                  </a:rPr>
                                  <m:t>[</m:t>
                                </m:r>
                                <m:r>
                                  <a:rPr lang="it-IT" i="1" smtClean="0">
                                    <a:latin typeface="Cambria Math" panose="02040503050406030204" pitchFamily="18" charset="0"/>
                                  </a:rPr>
                                  <m:t>𝑖</m:t>
                                </m:r>
                                <m:r>
                                  <a:rPr lang="it-IT" i="1" smtClean="0">
                                    <a:latin typeface="Cambria Math" panose="02040503050406030204" pitchFamily="18" charset="0"/>
                                  </a:rPr>
                                  <m:t>−1],</m:t>
                                </m:r>
                                <m:r>
                                  <a:rPr lang="it-IT" i="1" smtClean="0">
                                    <a:latin typeface="Cambria Math" panose="02040503050406030204" pitchFamily="18" charset="0"/>
                                  </a:rPr>
                                  <m:t>𝑌</m:t>
                                </m:r>
                                <m:r>
                                  <a:rPr lang="it-IT" i="1" smtClean="0">
                                    <a:latin typeface="Cambria Math" panose="02040503050406030204" pitchFamily="18" charset="0"/>
                                  </a:rPr>
                                  <m:t>[</m:t>
                                </m:r>
                                <m:r>
                                  <a:rPr lang="it-IT" i="1" smtClean="0">
                                    <a:latin typeface="Cambria Math" panose="02040503050406030204" pitchFamily="18" charset="0"/>
                                  </a:rPr>
                                  <m:t>𝑗</m:t>
                                </m:r>
                                <m:r>
                                  <a:rPr lang="it-IT" i="1" smtClean="0">
                                    <a:latin typeface="Cambria Math" panose="02040503050406030204" pitchFamily="18" charset="0"/>
                                  </a:rPr>
                                  <m:t>]</m:t>
                                </m:r>
                              </m:e>
                            </m:d>
                            <m:r>
                              <m:rPr>
                                <m:nor/>
                              </m:rPr>
                              <a:rPr lang="it-IT"/>
                              <m:t>⟺ </m:t>
                            </m:r>
                            <m:r>
                              <a:rPr lang="it-IT" i="1" smtClean="0">
                                <a:latin typeface="Cambria Math" panose="02040503050406030204" pitchFamily="18" charset="0"/>
                              </a:rPr>
                              <m:t>𝐺𝑎𝑝</m:t>
                            </m:r>
                            <m:r>
                              <a:rPr lang="it-IT" i="1" smtClean="0">
                                <a:latin typeface="Cambria Math" panose="02040503050406030204" pitchFamily="18" charset="0"/>
                              </a:rPr>
                              <m:t> </m:t>
                            </m:r>
                            <m:r>
                              <a:rPr lang="it-IT" i="1" smtClean="0">
                                <a:latin typeface="Cambria Math" panose="02040503050406030204" pitchFamily="18" charset="0"/>
                              </a:rPr>
                              <m:t>𝐼𝑛𝑠𝑒𝑟𝑡𝑒𝑑</m:t>
                            </m:r>
                            <m:r>
                              <a:rPr lang="it-IT" i="1" smtClean="0">
                                <a:latin typeface="Cambria Math" panose="02040503050406030204" pitchFamily="18" charset="0"/>
                              </a:rPr>
                              <m:t> </m:t>
                            </m:r>
                            <m:r>
                              <a:rPr lang="it-IT" i="1" smtClean="0">
                                <a:latin typeface="Cambria Math" panose="02040503050406030204" pitchFamily="18" charset="0"/>
                              </a:rPr>
                              <m:t>𝑖𝑛</m:t>
                            </m:r>
                            <m:r>
                              <a:rPr lang="it-IT" i="1" smtClean="0">
                                <a:latin typeface="Cambria Math" panose="02040503050406030204" pitchFamily="18" charset="0"/>
                              </a:rPr>
                              <m:t> </m:t>
                            </m:r>
                            <m:r>
                              <a:rPr lang="it-IT" i="1" smtClean="0">
                                <a:latin typeface="Cambria Math" panose="02040503050406030204" pitchFamily="18" charset="0"/>
                              </a:rPr>
                              <m:t>𝑋</m:t>
                            </m:r>
                          </m:e>
                          <m:e>
                            <m:sSub>
                              <m:sSubPr>
                                <m:ctrlPr>
                                  <a:rPr lang="it-IT" i="1" smtClean="0">
                                    <a:latin typeface="Cambria Math" panose="02040503050406030204" pitchFamily="18" charset="0"/>
                                  </a:rPr>
                                </m:ctrlPr>
                              </m:sSubPr>
                              <m:e>
                                <m:r>
                                  <a:rPr lang="it-IT" i="1" smtClean="0">
                                    <a:latin typeface="Cambria Math" panose="02040503050406030204" pitchFamily="18" charset="0"/>
                                  </a:rPr>
                                  <m:t>𝑐</m:t>
                                </m:r>
                              </m:e>
                              <m:sub>
                                <m:r>
                                  <a:rPr lang="it-IT" i="1" smtClean="0">
                                    <a:latin typeface="Cambria Math" panose="02040503050406030204" pitchFamily="18" charset="0"/>
                                  </a:rPr>
                                  <m:t>𝑔</m:t>
                                </m:r>
                              </m:sub>
                            </m:sSub>
                            <m:r>
                              <a:rPr lang="it-IT" i="1" smtClean="0">
                                <a:latin typeface="Cambria Math" panose="02040503050406030204" pitchFamily="18" charset="0"/>
                              </a:rPr>
                              <m:t>+</m:t>
                            </m:r>
                            <m:r>
                              <a:rPr lang="it-IT" i="1" smtClean="0">
                                <a:latin typeface="Cambria Math" panose="02040503050406030204" pitchFamily="18" charset="0"/>
                              </a:rPr>
                              <m:t>𝐶𝑜𝑠𝑡</m:t>
                            </m:r>
                            <m:d>
                              <m:dPr>
                                <m:ctrlPr>
                                  <a:rPr lang="it-IT" i="1" smtClean="0">
                                    <a:latin typeface="Cambria Math" panose="02040503050406030204" pitchFamily="18" charset="0"/>
                                  </a:rPr>
                                </m:ctrlPr>
                              </m:dPr>
                              <m:e>
                                <m:r>
                                  <a:rPr lang="it-IT" i="1" smtClean="0">
                                    <a:latin typeface="Cambria Math" panose="02040503050406030204" pitchFamily="18" charset="0"/>
                                  </a:rPr>
                                  <m:t>𝑋</m:t>
                                </m:r>
                                <m:r>
                                  <a:rPr lang="it-IT" i="1" smtClean="0">
                                    <a:latin typeface="Cambria Math" panose="02040503050406030204" pitchFamily="18" charset="0"/>
                                  </a:rPr>
                                  <m:t>[</m:t>
                                </m:r>
                                <m:r>
                                  <a:rPr lang="it-IT" i="1" smtClean="0">
                                    <a:latin typeface="Cambria Math" panose="02040503050406030204" pitchFamily="18" charset="0"/>
                                  </a:rPr>
                                  <m:t>𝑖</m:t>
                                </m:r>
                                <m:r>
                                  <a:rPr lang="it-IT" i="1" smtClean="0">
                                    <a:latin typeface="Cambria Math" panose="02040503050406030204" pitchFamily="18" charset="0"/>
                                  </a:rPr>
                                  <m:t>],</m:t>
                                </m:r>
                                <m:r>
                                  <a:rPr lang="it-IT" i="1" smtClean="0">
                                    <a:latin typeface="Cambria Math" panose="02040503050406030204" pitchFamily="18" charset="0"/>
                                  </a:rPr>
                                  <m:t>𝑌</m:t>
                                </m:r>
                                <m:r>
                                  <a:rPr lang="it-IT" i="1" smtClean="0">
                                    <a:latin typeface="Cambria Math" panose="02040503050406030204" pitchFamily="18" charset="0"/>
                                  </a:rPr>
                                  <m:t>[</m:t>
                                </m:r>
                                <m:r>
                                  <a:rPr lang="it-IT" i="1" smtClean="0">
                                    <a:latin typeface="Cambria Math" panose="02040503050406030204" pitchFamily="18" charset="0"/>
                                  </a:rPr>
                                  <m:t>𝑗</m:t>
                                </m:r>
                                <m:r>
                                  <a:rPr lang="it-IT" i="1" smtClean="0">
                                    <a:latin typeface="Cambria Math" panose="02040503050406030204" pitchFamily="18" charset="0"/>
                                  </a:rPr>
                                  <m:t>−1]</m:t>
                                </m:r>
                              </m:e>
                            </m:d>
                            <m:r>
                              <m:rPr>
                                <m:nor/>
                              </m:rPr>
                              <a:rPr lang="it-IT"/>
                              <m:t>⟺ </m:t>
                            </m:r>
                            <m:r>
                              <a:rPr lang="it-IT" i="1" smtClean="0">
                                <a:latin typeface="Cambria Math" panose="02040503050406030204" pitchFamily="18" charset="0"/>
                              </a:rPr>
                              <m:t>𝐺𝑎𝑝</m:t>
                            </m:r>
                            <m:r>
                              <a:rPr lang="it-IT" i="1" smtClean="0">
                                <a:latin typeface="Cambria Math" panose="02040503050406030204" pitchFamily="18" charset="0"/>
                              </a:rPr>
                              <m:t> </m:t>
                            </m:r>
                            <m:r>
                              <a:rPr lang="it-IT" i="1" smtClean="0">
                                <a:latin typeface="Cambria Math" panose="02040503050406030204" pitchFamily="18" charset="0"/>
                              </a:rPr>
                              <m:t>𝐼𝑛𝑠𝑒𝑟𝑡𝑒𝑑</m:t>
                            </m:r>
                            <m:r>
                              <a:rPr lang="it-IT" i="1" smtClean="0">
                                <a:latin typeface="Cambria Math" panose="02040503050406030204" pitchFamily="18" charset="0"/>
                              </a:rPr>
                              <m:t> </m:t>
                            </m:r>
                            <m:r>
                              <a:rPr lang="it-IT" i="1" smtClean="0">
                                <a:latin typeface="Cambria Math" panose="02040503050406030204" pitchFamily="18" charset="0"/>
                              </a:rPr>
                              <m:t>𝑖𝑛</m:t>
                            </m:r>
                            <m:r>
                              <a:rPr lang="it-IT" i="1" smtClean="0">
                                <a:latin typeface="Cambria Math" panose="02040503050406030204" pitchFamily="18" charset="0"/>
                              </a:rPr>
                              <m:t> </m:t>
                            </m:r>
                            <m:r>
                              <a:rPr lang="it-IT" i="1" smtClean="0">
                                <a:latin typeface="Cambria Math" panose="02040503050406030204" pitchFamily="18" charset="0"/>
                              </a:rPr>
                              <m:t>𝑌</m:t>
                            </m:r>
                          </m:e>
                          <m:e>
                            <m:r>
                              <a:rPr lang="it-IT" b="0" i="1" smtClean="0">
                                <a:latin typeface="Cambria Math" panose="02040503050406030204" pitchFamily="18" charset="0"/>
                              </a:rPr>
                              <m:t>𝑀</m:t>
                            </m:r>
                            <m:d>
                              <m:dPr>
                                <m:begChr m:val="["/>
                                <m:endChr m:val="]"/>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e>
                            </m:d>
                            <m:d>
                              <m:dPr>
                                <m:begChr m:val="["/>
                                <m:endChr m:val="]"/>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e>
                            </m:d>
                            <m:r>
                              <a:rPr lang="it-IT" b="0" i="1" smtClean="0">
                                <a:latin typeface="Cambria Math" panose="02040503050406030204" pitchFamily="18" charset="0"/>
                              </a:rPr>
                              <m:t>+</m:t>
                            </m:r>
                            <m:r>
                              <a:rPr lang="it-IT" i="1">
                                <a:latin typeface="Cambria Math" panose="02040503050406030204" pitchFamily="18" charset="0"/>
                              </a:rPr>
                              <m:t>𝐶𝑜𝑠𝑡</m:t>
                            </m:r>
                            <m:d>
                              <m:dPr>
                                <m:ctrlPr>
                                  <a:rPr lang="it-IT" i="1">
                                    <a:latin typeface="Cambria Math" panose="02040503050406030204" pitchFamily="18" charset="0"/>
                                  </a:rPr>
                                </m:ctrlPr>
                              </m:dPr>
                              <m:e>
                                <m:r>
                                  <a:rPr lang="it-IT" i="1">
                                    <a:latin typeface="Cambria Math" panose="02040503050406030204" pitchFamily="18" charset="0"/>
                                  </a:rPr>
                                  <m:t>𝑋</m:t>
                                </m:r>
                                <m:d>
                                  <m:dPr>
                                    <m:begChr m:val="["/>
                                    <m:endChr m:val="]"/>
                                    <m:ctrlPr>
                                      <a:rPr lang="it-IT" i="1">
                                        <a:latin typeface="Cambria Math" panose="02040503050406030204" pitchFamily="18" charset="0"/>
                                      </a:rPr>
                                    </m:ctrlPr>
                                  </m:dPr>
                                  <m:e>
                                    <m:r>
                                      <a:rPr lang="it-IT" i="1">
                                        <a:latin typeface="Cambria Math" panose="02040503050406030204" pitchFamily="18" charset="0"/>
                                      </a:rPr>
                                      <m:t>𝑖</m:t>
                                    </m:r>
                                    <m:r>
                                      <a:rPr lang="it-IT" i="1">
                                        <a:latin typeface="Cambria Math" panose="02040503050406030204" pitchFamily="18" charset="0"/>
                                      </a:rPr>
                                      <m:t>−1</m:t>
                                    </m:r>
                                  </m:e>
                                </m:d>
                                <m:r>
                                  <a:rPr lang="it-IT" i="1">
                                    <a:latin typeface="Cambria Math" panose="02040503050406030204" pitchFamily="18" charset="0"/>
                                  </a:rPr>
                                  <m:t>,</m:t>
                                </m:r>
                                <m:r>
                                  <a:rPr lang="it-IT" i="1">
                                    <a:latin typeface="Cambria Math" panose="02040503050406030204" pitchFamily="18" charset="0"/>
                                  </a:rPr>
                                  <m:t>𝑌</m:t>
                                </m:r>
                                <m:d>
                                  <m:dPr>
                                    <m:begChr m:val="["/>
                                    <m:endChr m:val="]"/>
                                    <m:ctrlPr>
                                      <a:rPr lang="it-IT" i="1">
                                        <a:latin typeface="Cambria Math" panose="02040503050406030204" pitchFamily="18" charset="0"/>
                                      </a:rPr>
                                    </m:ctrlPr>
                                  </m:dPr>
                                  <m:e>
                                    <m:r>
                                      <a:rPr lang="it-IT" i="1">
                                        <a:latin typeface="Cambria Math" panose="02040503050406030204" pitchFamily="18" charset="0"/>
                                      </a:rPr>
                                      <m:t>𝑗</m:t>
                                    </m:r>
                                    <m:r>
                                      <a:rPr lang="it-IT" i="1">
                                        <a:latin typeface="Cambria Math" panose="02040503050406030204" pitchFamily="18" charset="0"/>
                                      </a:rPr>
                                      <m:t>−1</m:t>
                                    </m:r>
                                  </m:e>
                                </m:d>
                              </m:e>
                            </m:d>
                          </m:e>
                        </m:eqArr>
                      </m:e>
                    </m:d>
                  </m:oMath>
                </a14:m>
                <a:endParaRPr lang="en-GB" dirty="0"/>
              </a:p>
            </p:txBody>
          </p:sp>
        </mc:Choice>
        <mc:Fallback xmlns="">
          <p:sp>
            <p:nvSpPr>
              <p:cNvPr id="4" name="Segnaposto contenuto 2">
                <a:extLst>
                  <a:ext uri="{FF2B5EF4-FFF2-40B4-BE49-F238E27FC236}">
                    <a16:creationId xmlns:a16="http://schemas.microsoft.com/office/drawing/2014/main" id="{C35F81E8-AB5D-BC35-094A-F15F4FC8691F}"/>
                  </a:ext>
                </a:extLst>
              </p:cNvPr>
              <p:cNvSpPr txBox="1">
                <a:spLocks noRot="1" noChangeAspect="1" noMove="1" noResize="1" noEditPoints="1" noAdjustHandles="1" noChangeArrowheads="1" noChangeShapeType="1" noTextEdit="1"/>
              </p:cNvSpPr>
              <p:nvPr/>
            </p:nvSpPr>
            <p:spPr>
              <a:xfrm>
                <a:off x="1371600" y="3577087"/>
                <a:ext cx="9601200" cy="3581400"/>
              </a:xfrm>
              <a:prstGeom prst="rect">
                <a:avLst/>
              </a:prstGeom>
              <a:blipFill>
                <a:blip r:embed="rId3"/>
                <a:stretch>
                  <a:fillRect l="-571" t="-1022"/>
                </a:stretch>
              </a:blipFill>
            </p:spPr>
            <p:txBody>
              <a:bodyPr/>
              <a:lstStyle/>
              <a:p>
                <a:r>
                  <a:rPr lang="en-GB">
                    <a:noFill/>
                  </a:rPr>
                  <a:t> </a:t>
                </a:r>
              </a:p>
            </p:txBody>
          </p:sp>
        </mc:Fallback>
      </mc:AlternateContent>
    </p:spTree>
    <p:extLst>
      <p:ext uri="{BB962C8B-B14F-4D97-AF65-F5344CB8AC3E}">
        <p14:creationId xmlns:p14="http://schemas.microsoft.com/office/powerpoint/2010/main" val="115221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0A2EA2-1AEB-2797-3B54-BB369B7229EF}"/>
              </a:ext>
            </a:extLst>
          </p:cNvPr>
          <p:cNvSpPr>
            <a:spLocks noGrp="1"/>
          </p:cNvSpPr>
          <p:nvPr>
            <p:ph type="title"/>
          </p:nvPr>
        </p:nvSpPr>
        <p:spPr>
          <a:xfrm>
            <a:off x="838200" y="3591719"/>
            <a:ext cx="10515600" cy="1325563"/>
          </a:xfrm>
        </p:spPr>
        <p:txBody>
          <a:bodyPr/>
          <a:lstStyle/>
          <a:p>
            <a:r>
              <a:rPr lang="en-GB" dirty="0"/>
              <a:t>Basic Idea for developing Algorithm</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773DEA8-8389-786D-724E-E2FE441F3C8B}"/>
                  </a:ext>
                </a:extLst>
              </p:cNvPr>
              <p:cNvSpPr>
                <a:spLocks noGrp="1"/>
              </p:cNvSpPr>
              <p:nvPr>
                <p:ph idx="1"/>
              </p:nvPr>
            </p:nvSpPr>
            <p:spPr>
              <a:xfrm>
                <a:off x="838200" y="1831346"/>
                <a:ext cx="10515600" cy="1603375"/>
              </a:xfrm>
            </p:spPr>
            <p:txBody>
              <a:bodyPr>
                <a:normAutofit fontScale="92500" lnSpcReduction="20000"/>
              </a:bodyPr>
              <a:lstStyle/>
              <a:p>
                <a:r>
                  <a:rPr lang="en-GB" dirty="0"/>
                  <a:t>Given two string X and Y we define X[</a:t>
                </a:r>
                <a:r>
                  <a:rPr lang="en-GB" dirty="0" err="1"/>
                  <a:t>i</a:t>
                </a:r>
                <a:r>
                  <a:rPr lang="en-GB" dirty="0"/>
                  <a:t>] a substring containing all the first </a:t>
                </a:r>
                <a:r>
                  <a:rPr lang="en-GB" dirty="0" err="1"/>
                  <a:t>i-th</a:t>
                </a:r>
                <a:r>
                  <a:rPr lang="en-GB" dirty="0"/>
                  <a:t> character of X and similar Y[j] the string containing </a:t>
                </a:r>
                <a:br>
                  <a:rPr lang="en-GB" dirty="0"/>
                </a:br>
                <a:r>
                  <a:rPr lang="en-GB" dirty="0"/>
                  <a:t>We define instead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oMath>
                </a14:m>
                <a:r>
                  <a:rPr lang="en-GB" dirty="0"/>
                  <a:t> the </a:t>
                </a:r>
                <a:r>
                  <a:rPr lang="en-GB" dirty="0" err="1"/>
                  <a:t>i-th</a:t>
                </a:r>
                <a:r>
                  <a:rPr lang="en-GB" dirty="0"/>
                  <a:t> character of </a:t>
                </a:r>
                <a:r>
                  <a:rPr lang="en-GB" dirty="0" err="1"/>
                  <a:t>i</a:t>
                </a:r>
                <a:r>
                  <a:rPr lang="en-GB" dirty="0"/>
                  <a:t>.</a:t>
                </a:r>
              </a:p>
              <a:p>
                <a:r>
                  <a:rPr lang="en-GB" dirty="0"/>
                  <a:t>When a string has no characters, we call it an empty string </a:t>
                </a:r>
                <a:r>
                  <a:rPr lang="el-GR" dirty="0"/>
                  <a:t>ε</a:t>
                </a:r>
                <a:r>
                  <a:rPr lang="it-IT" dirty="0"/>
                  <a:t>. </a:t>
                </a:r>
                <a:r>
                  <a:rPr lang="it-IT" dirty="0" err="1"/>
                  <a:t>Trivially</a:t>
                </a:r>
                <a:r>
                  <a:rPr lang="it-IT" dirty="0"/>
                  <a:t>, </a:t>
                </a:r>
                <a:r>
                  <a:rPr lang="it-IT" dirty="0" err="1"/>
                  <a:t>length</a:t>
                </a:r>
                <a:r>
                  <a:rPr lang="it-IT" dirty="0"/>
                  <a:t> (</a:t>
                </a:r>
                <a:r>
                  <a:rPr lang="el-GR" dirty="0"/>
                  <a:t>ε</a:t>
                </a:r>
                <a:r>
                  <a:rPr lang="it-IT" dirty="0"/>
                  <a:t>)=0 </a:t>
                </a:r>
              </a:p>
              <a:p>
                <a:r>
                  <a:rPr lang="it-IT" dirty="0">
                    <a:solidFill>
                      <a:srgbClr val="040C28"/>
                    </a:solidFill>
                    <a:latin typeface="Google Sans"/>
                  </a:rPr>
                  <a:t>To </a:t>
                </a:r>
                <a:r>
                  <a:rPr lang="en-GB" noProof="1">
                    <a:solidFill>
                      <a:srgbClr val="040C28"/>
                    </a:solidFill>
                    <a:latin typeface="Google Sans"/>
                  </a:rPr>
                  <a:t>align</a:t>
                </a:r>
                <a:r>
                  <a:rPr lang="it-IT" dirty="0">
                    <a:solidFill>
                      <a:srgbClr val="040C28"/>
                    </a:solidFill>
                    <a:latin typeface="Google Sans"/>
                  </a:rPr>
                  <a:t> two </a:t>
                </a:r>
                <a:r>
                  <a:rPr lang="it-IT" dirty="0" err="1">
                    <a:solidFill>
                      <a:srgbClr val="040C28"/>
                    </a:solidFill>
                    <a:latin typeface="Google Sans"/>
                  </a:rPr>
                  <a:t>strings</a:t>
                </a:r>
                <a:r>
                  <a:rPr lang="it-IT" dirty="0">
                    <a:solidFill>
                      <a:srgbClr val="040C28"/>
                    </a:solidFill>
                    <a:latin typeface="Google Sans"/>
                  </a:rPr>
                  <a:t> we can use gaps «_» or </a:t>
                </a:r>
                <a:r>
                  <a:rPr lang="it-IT" dirty="0" err="1">
                    <a:solidFill>
                      <a:srgbClr val="040C28"/>
                    </a:solidFill>
                    <a:latin typeface="Google Sans"/>
                  </a:rPr>
                  <a:t>transformations</a:t>
                </a:r>
                <a:r>
                  <a:rPr lang="it-IT" dirty="0">
                    <a:solidFill>
                      <a:srgbClr val="040C28"/>
                    </a:solidFill>
                    <a:latin typeface="Google Sans"/>
                  </a:rPr>
                  <a:t> «*»</a:t>
                </a:r>
                <a:endParaRPr lang="en-GB" dirty="0"/>
              </a:p>
            </p:txBody>
          </p:sp>
        </mc:Choice>
        <mc:Fallback xmlns="">
          <p:sp>
            <p:nvSpPr>
              <p:cNvPr id="3" name="Segnaposto contenuto 2">
                <a:extLst>
                  <a:ext uri="{FF2B5EF4-FFF2-40B4-BE49-F238E27FC236}">
                    <a16:creationId xmlns:a16="http://schemas.microsoft.com/office/drawing/2014/main" id="{A773DEA8-8389-786D-724E-E2FE441F3C8B}"/>
                  </a:ext>
                </a:extLst>
              </p:cNvPr>
              <p:cNvSpPr>
                <a:spLocks noGrp="1" noRot="1" noChangeAspect="1" noMove="1" noResize="1" noEditPoints="1" noAdjustHandles="1" noChangeArrowheads="1" noChangeShapeType="1" noTextEdit="1"/>
              </p:cNvSpPr>
              <p:nvPr>
                <p:ph idx="1"/>
              </p:nvPr>
            </p:nvSpPr>
            <p:spPr>
              <a:xfrm>
                <a:off x="838200" y="1831346"/>
                <a:ext cx="10515600" cy="1603375"/>
              </a:xfrm>
              <a:blipFill>
                <a:blip r:embed="rId2"/>
                <a:stretch>
                  <a:fillRect l="-522" t="-6844"/>
                </a:stretch>
              </a:blipFill>
            </p:spPr>
            <p:txBody>
              <a:bodyPr/>
              <a:lstStyle/>
              <a:p>
                <a:r>
                  <a:rPr lang="en-GB">
                    <a:noFill/>
                  </a:rPr>
                  <a:t> </a:t>
                </a:r>
              </a:p>
            </p:txBody>
          </p:sp>
        </mc:Fallback>
      </mc:AlternateContent>
      <p:sp>
        <p:nvSpPr>
          <p:cNvPr id="5" name="Titolo 1">
            <a:extLst>
              <a:ext uri="{FF2B5EF4-FFF2-40B4-BE49-F238E27FC236}">
                <a16:creationId xmlns:a16="http://schemas.microsoft.com/office/drawing/2014/main" id="{7B36579B-4A8B-B37E-002A-5D912568545E}"/>
              </a:ext>
            </a:extLst>
          </p:cNvPr>
          <p:cNvSpPr txBox="1">
            <a:spLocks/>
          </p:cNvSpPr>
          <p:nvPr/>
        </p:nvSpPr>
        <p:spPr>
          <a:xfrm>
            <a:off x="838200" y="3487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Notation used in the Algorithm</a:t>
            </a:r>
          </a:p>
        </p:txBody>
      </p:sp>
      <p:sp>
        <p:nvSpPr>
          <p:cNvPr id="7" name="Segnaposto contenuto 2">
            <a:extLst>
              <a:ext uri="{FF2B5EF4-FFF2-40B4-BE49-F238E27FC236}">
                <a16:creationId xmlns:a16="http://schemas.microsoft.com/office/drawing/2014/main" id="{5FDA6F86-F09E-B817-5678-64A10B33517C}"/>
              </a:ext>
            </a:extLst>
          </p:cNvPr>
          <p:cNvSpPr txBox="1">
            <a:spLocks/>
          </p:cNvSpPr>
          <p:nvPr/>
        </p:nvSpPr>
        <p:spPr>
          <a:xfrm>
            <a:off x="838200" y="4981486"/>
            <a:ext cx="10515600" cy="16033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Utilize the identical strategy employed in the LCS algorithm, employing dynamic programming with mnemonization of intermediate results.</a:t>
            </a:r>
          </a:p>
          <a:p>
            <a:r>
              <a:rPr lang="en-US" dirty="0"/>
              <a:t>During each iteration, we will compute the cost, taking into consideration whether we must insert gaps or apply transformations.</a:t>
            </a:r>
            <a:endParaRPr lang="en-GB" dirty="0"/>
          </a:p>
        </p:txBody>
      </p:sp>
    </p:spTree>
    <p:extLst>
      <p:ext uri="{BB962C8B-B14F-4D97-AF65-F5344CB8AC3E}">
        <p14:creationId xmlns:p14="http://schemas.microsoft.com/office/powerpoint/2010/main" val="275789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2F32671B-DA13-9D3A-BE9A-967463255BD3}"/>
              </a:ext>
            </a:extLst>
          </p:cNvPr>
          <p:cNvSpPr>
            <a:spLocks noGrp="1"/>
          </p:cNvSpPr>
          <p:nvPr>
            <p:ph type="title"/>
          </p:nvPr>
        </p:nvSpPr>
        <p:spPr>
          <a:xfrm>
            <a:off x="1371600" y="247650"/>
            <a:ext cx="9601200" cy="1029059"/>
          </a:xfrm>
        </p:spPr>
        <p:txBody>
          <a:bodyPr/>
          <a:lstStyle/>
          <a:p>
            <a:r>
              <a:rPr lang="en-GB" dirty="0"/>
              <a:t>Notes</a:t>
            </a:r>
          </a:p>
        </p:txBody>
      </p:sp>
      <p:sp>
        <p:nvSpPr>
          <p:cNvPr id="3" name="Segnaposto contenuto 2">
            <a:extLst>
              <a:ext uri="{FF2B5EF4-FFF2-40B4-BE49-F238E27FC236}">
                <a16:creationId xmlns:a16="http://schemas.microsoft.com/office/drawing/2014/main" id="{35DC7957-1F6B-0448-588D-E39AD5EB47CA}"/>
              </a:ext>
            </a:extLst>
          </p:cNvPr>
          <p:cNvSpPr>
            <a:spLocks noGrp="1"/>
          </p:cNvSpPr>
          <p:nvPr>
            <p:ph idx="1"/>
          </p:nvPr>
        </p:nvSpPr>
        <p:spPr>
          <a:xfrm>
            <a:off x="1371600" y="1638300"/>
            <a:ext cx="9601200" cy="4512334"/>
          </a:xfrm>
        </p:spPr>
        <p:txBody>
          <a:bodyPr>
            <a:normAutofit/>
          </a:bodyPr>
          <a:lstStyle/>
          <a:p>
            <a:r>
              <a:rPr lang="en-US" dirty="0"/>
              <a:t>The two aligned output strings of the algorithm should have matching lengths. This requirement can be satisfied, even if the two input strings X and Y have differing lengths, by introducing gaps that can be treated as the insertion of a neutral character.</a:t>
            </a:r>
            <a:br>
              <a:rPr lang="en-GB" dirty="0"/>
            </a:br>
            <a:r>
              <a:rPr lang="en-GB" dirty="0"/>
              <a:t>Example: </a:t>
            </a:r>
            <a:br>
              <a:rPr lang="en-GB" dirty="0"/>
            </a:br>
            <a:r>
              <a:rPr lang="en-GB" dirty="0"/>
              <a:t>We can align every string Z with an empty string just by adding length(Z) gaps.  </a:t>
            </a:r>
          </a:p>
          <a:p>
            <a:r>
              <a:rPr lang="en-US" dirty="0"/>
              <a:t>When we allow a mismatch between two characters, it is necessary to insert two asterisk (*) characters: one at the mismatched position in the first string and the other at the corresponding mismatched position in the second string. Therefore, we only need to take into consideration the cost of mismatch between two letters. (In our case, prior to parametrization, this cost would amount to 5 + 5, totaling 10) </a:t>
            </a:r>
          </a:p>
          <a:p>
            <a:r>
              <a:rPr lang="en-US" dirty="0"/>
              <a:t>The cost function is a commutative function therefore </a:t>
            </a:r>
            <a:br>
              <a:rPr lang="en-US" dirty="0"/>
            </a:br>
            <a:r>
              <a:rPr lang="en-US" dirty="0"/>
              <a:t>Cost (X, Y) = Cost (Y, X)</a:t>
            </a:r>
            <a:endParaRPr lang="en-GB" dirty="0"/>
          </a:p>
        </p:txBody>
      </p:sp>
    </p:spTree>
    <p:extLst>
      <p:ext uri="{BB962C8B-B14F-4D97-AF65-F5344CB8AC3E}">
        <p14:creationId xmlns:p14="http://schemas.microsoft.com/office/powerpoint/2010/main" val="243595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5524CB-8C11-64D3-1092-303CC752AB8B}"/>
              </a:ext>
            </a:extLst>
          </p:cNvPr>
          <p:cNvSpPr>
            <a:spLocks noGrp="1"/>
          </p:cNvSpPr>
          <p:nvPr>
            <p:ph type="title"/>
          </p:nvPr>
        </p:nvSpPr>
        <p:spPr/>
        <p:txBody>
          <a:bodyPr/>
          <a:lstStyle/>
          <a:p>
            <a:r>
              <a:rPr lang="en-GB" dirty="0"/>
              <a:t>Cost Versus Length</a:t>
            </a:r>
          </a:p>
        </p:txBody>
      </p:sp>
      <p:sp>
        <p:nvSpPr>
          <p:cNvPr id="3" name="Segnaposto contenuto 2">
            <a:extLst>
              <a:ext uri="{FF2B5EF4-FFF2-40B4-BE49-F238E27FC236}">
                <a16:creationId xmlns:a16="http://schemas.microsoft.com/office/drawing/2014/main" id="{4A0539ED-4762-465F-6FED-B0D25B49FAC8}"/>
              </a:ext>
            </a:extLst>
          </p:cNvPr>
          <p:cNvSpPr>
            <a:spLocks noGrp="1"/>
          </p:cNvSpPr>
          <p:nvPr>
            <p:ph idx="1"/>
          </p:nvPr>
        </p:nvSpPr>
        <p:spPr>
          <a:xfrm>
            <a:off x="1371600" y="2285999"/>
            <a:ext cx="9601200" cy="4048125"/>
          </a:xfrm>
        </p:spPr>
        <p:txBody>
          <a:bodyPr>
            <a:normAutofit fontScale="92500" lnSpcReduction="10000"/>
          </a:bodyPr>
          <a:lstStyle/>
          <a:p>
            <a:r>
              <a:rPr lang="en-US" dirty="0"/>
              <a:t>We can approach the problem from two perspectives: </a:t>
            </a:r>
            <a:br>
              <a:rPr lang="en-US" dirty="0"/>
            </a:br>
            <a:r>
              <a:rPr lang="en-US" dirty="0"/>
              <a:t>1) One is to minimize the cost by allowing the addition of any number of characters (gaps), </a:t>
            </a:r>
            <a:br>
              <a:rPr lang="en-US" dirty="0"/>
            </a:br>
            <a:r>
              <a:rPr lang="en-US" dirty="0"/>
              <a:t>Example </a:t>
            </a:r>
            <a:br>
              <a:rPr lang="en-US" dirty="0"/>
            </a:br>
            <a:r>
              <a:rPr lang="en-US" dirty="0"/>
              <a:t>Input : X = AGGGCT, Y = AGGCA,</a:t>
            </a:r>
            <a:br>
              <a:rPr lang="en-US" dirty="0"/>
            </a:br>
            <a:r>
              <a:rPr lang="en-US" dirty="0"/>
              <a:t>Output: X = AGGGC_T, Y = AG_GCA_, </a:t>
            </a:r>
            <a:r>
              <a:rPr lang="en-US" dirty="0" err="1"/>
              <a:t>final_cost</a:t>
            </a:r>
            <a:r>
              <a:rPr lang="en-US" dirty="0"/>
              <a:t>= 6</a:t>
            </a:r>
            <a:br>
              <a:rPr lang="en-US" dirty="0"/>
            </a:br>
            <a:r>
              <a:rPr lang="en-US" dirty="0"/>
              <a:t>2) The other is to minimize the cost while ensuring that the resulting string remains as short as the longer of the two input strings.</a:t>
            </a:r>
            <a:br>
              <a:rPr lang="en-US" dirty="0"/>
            </a:br>
            <a:r>
              <a:rPr lang="en-US" dirty="0"/>
              <a:t>Input : X = AGGGCT, Y = AGGCA,</a:t>
            </a:r>
            <a:br>
              <a:rPr lang="en-US" dirty="0"/>
            </a:br>
            <a:r>
              <a:rPr lang="en-US" dirty="0"/>
              <a:t>Output: X = </a:t>
            </a:r>
            <a:r>
              <a:rPr lang="it-IT" dirty="0"/>
              <a:t>AGGGC*, </a:t>
            </a:r>
            <a:r>
              <a:rPr lang="en-US" dirty="0"/>
              <a:t>Y = </a:t>
            </a:r>
            <a:r>
              <a:rPr lang="it-IT" dirty="0"/>
              <a:t>A_GGC* ,</a:t>
            </a:r>
            <a:r>
              <a:rPr lang="en-US" dirty="0" err="1"/>
              <a:t>final_cost</a:t>
            </a:r>
            <a:r>
              <a:rPr lang="en-US" dirty="0"/>
              <a:t>= 6</a:t>
            </a:r>
          </a:p>
          <a:p>
            <a:r>
              <a:rPr lang="en-US" dirty="0"/>
              <a:t>We will initially focus on studying the algorithm to address the first problem. Following that, we will introduce certain modifications to its functionality to also solve with the second criteria.</a:t>
            </a:r>
            <a:br>
              <a:rPr lang="en-US" dirty="0"/>
            </a:br>
            <a:r>
              <a:rPr lang="en-US" dirty="0"/>
              <a:t>Let’s start by solving it recursively</a:t>
            </a:r>
            <a:endParaRPr lang="en-GB" dirty="0"/>
          </a:p>
        </p:txBody>
      </p:sp>
    </p:spTree>
    <p:extLst>
      <p:ext uri="{BB962C8B-B14F-4D97-AF65-F5344CB8AC3E}">
        <p14:creationId xmlns:p14="http://schemas.microsoft.com/office/powerpoint/2010/main" val="399055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884914-87AA-E0B7-F454-3E559F805B81}"/>
              </a:ext>
            </a:extLst>
          </p:cNvPr>
          <p:cNvSpPr>
            <a:spLocks noGrp="1"/>
          </p:cNvSpPr>
          <p:nvPr>
            <p:ph type="title"/>
          </p:nvPr>
        </p:nvSpPr>
        <p:spPr/>
        <p:txBody>
          <a:bodyPr/>
          <a:lstStyle/>
          <a:p>
            <a:r>
              <a:rPr lang="en-GB" dirty="0"/>
              <a:t>Recursive Case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1C67BC4-AC77-F0E3-0B2D-DFC978B78174}"/>
                  </a:ext>
                </a:extLst>
              </p:cNvPr>
              <p:cNvSpPr>
                <a:spLocks noGrp="1"/>
              </p:cNvSpPr>
              <p:nvPr>
                <p:ph idx="1"/>
              </p:nvPr>
            </p:nvSpPr>
            <p:spPr>
              <a:xfrm>
                <a:off x="1371600" y="1600199"/>
                <a:ext cx="9601200" cy="4572001"/>
              </a:xfrm>
            </p:spPr>
            <p:txBody>
              <a:bodyPr>
                <a:normAutofit lnSpcReduction="10000"/>
              </a:bodyPr>
              <a:lstStyle/>
              <a:p>
                <a:pPr marL="0" indent="0">
                  <a:buNone/>
                </a:pPr>
                <a:r>
                  <a:rPr lang="en-US" dirty="0"/>
                  <a:t>Our objective is to discover the alignment with the lowest possible cost. Consequently, in each subproblem, we must seek the suboptimal solution with the minimum cost</a:t>
                </a:r>
              </a:p>
              <a:p>
                <a:pPr marL="0" indent="0">
                  <a:buNone/>
                </a:pPr>
                <a:r>
                  <a:rPr lang="en-GB" dirty="0"/>
                  <a:t>We can have the following case when analysing the cost of X[</a:t>
                </a:r>
                <a:r>
                  <a:rPr lang="en-GB" dirty="0" err="1"/>
                  <a:t>i</a:t>
                </a:r>
                <a:r>
                  <a:rPr lang="en-GB" dirty="0"/>
                  <a:t>] and Y[j]:</a:t>
                </a: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oMath>
                </a14:m>
                <a:br>
                  <a:rPr lang="en-GB" dirty="0"/>
                </a:br>
                <a:r>
                  <a:rPr lang="en-GB" dirty="0"/>
                  <a:t>Here we don’t have to perform any operation </a:t>
                </a:r>
                <a:br>
                  <a:rPr lang="en-GB" dirty="0"/>
                </a:br>
                <a:r>
                  <a:rPr lang="en-GB" dirty="0"/>
                  <a:t>Cost (X[</a:t>
                </a:r>
                <a:r>
                  <a:rPr lang="en-GB" dirty="0" err="1"/>
                  <a:t>i</a:t>
                </a:r>
                <a:r>
                  <a:rPr lang="en-GB" dirty="0"/>
                  <a:t>], Y[j]) = Cost(X[i-1],[j-1])</a:t>
                </a:r>
              </a:p>
              <a:p>
                <a14:m>
                  <m:oMath xmlns:m="http://schemas.openxmlformats.org/officeDocument/2006/math">
                    <m:sSub>
                      <m:sSubPr>
                        <m:ctrlPr>
                          <a:rPr lang="it-IT" b="0" i="1" smtClean="0">
                            <a:latin typeface="Cambria Math" panose="02040503050406030204" pitchFamily="18" charset="0"/>
                          </a:rPr>
                        </m:ctrlPr>
                      </m:sSubPr>
                      <m:e>
                        <m:r>
                          <m:rPr>
                            <m:sty m:val="p"/>
                          </m:rPr>
                          <a:rPr lang="it-IT">
                            <a:latin typeface="Cambria Math" panose="02040503050406030204" pitchFamily="18" charset="0"/>
                          </a:rPr>
                          <m:t>X</m:t>
                        </m:r>
                      </m:e>
                      <m:sub>
                        <m:r>
                          <m:rPr>
                            <m:sty m:val="p"/>
                          </m:rPr>
                          <a:rPr lang="it-IT" b="0" i="0" smtClean="0">
                            <a:latin typeface="Cambria Math" panose="02040503050406030204" pitchFamily="18" charset="0"/>
                          </a:rPr>
                          <m:t>i</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oMath>
                </a14:m>
                <a:r>
                  <a:rPr lang="en-GB" dirty="0"/>
                  <a:t> </a:t>
                </a:r>
                <a:br>
                  <a:rPr lang="en-GB" dirty="0"/>
                </a:br>
                <a:r>
                  <a:rPr lang="en-GB" dirty="0"/>
                  <a:t>In this case we would need to perform a transformation. Let’s call it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𝑡</m:t>
                        </m:r>
                      </m:sub>
                    </m:sSub>
                  </m:oMath>
                </a14:m>
                <a:r>
                  <a:rPr lang="en-GB" dirty="0"/>
                  <a:t> for now</a:t>
                </a:r>
                <a:br>
                  <a:rPr lang="en-GB" dirty="0"/>
                </a:br>
                <a:r>
                  <a:rPr lang="en-GB" dirty="0"/>
                  <a:t>Cost (X[</a:t>
                </a:r>
                <a:r>
                  <a:rPr lang="en-GB" dirty="0" err="1"/>
                  <a:t>i</a:t>
                </a:r>
                <a:r>
                  <a:rPr lang="en-GB" dirty="0"/>
                  <a:t>], Y[j]) = Cost(X[i-1],[j-1]) +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𝑡</m:t>
                        </m:r>
                      </m:sub>
                    </m:sSub>
                  </m:oMath>
                </a14:m>
                <a:endParaRPr lang="en-GB" dirty="0"/>
              </a:p>
              <a:p>
                <a:r>
                  <a:rPr lang="en-GB" dirty="0"/>
                  <a:t>We need to also consider that if </a:t>
                </a:r>
                <a14:m>
                  <m:oMath xmlns:m="http://schemas.openxmlformats.org/officeDocument/2006/math">
                    <m:sSub>
                      <m:sSubPr>
                        <m:ctrlPr>
                          <a:rPr lang="it-IT" i="1">
                            <a:latin typeface="Cambria Math" panose="02040503050406030204" pitchFamily="18" charset="0"/>
                          </a:rPr>
                        </m:ctrlPr>
                      </m:sSubPr>
                      <m:e>
                        <m:r>
                          <m:rPr>
                            <m:sty m:val="p"/>
                          </m:rPr>
                          <a:rPr lang="it-IT">
                            <a:latin typeface="Cambria Math" panose="02040503050406030204" pitchFamily="18" charset="0"/>
                          </a:rPr>
                          <m:t>X</m:t>
                        </m:r>
                      </m:e>
                      <m:sub>
                        <m:r>
                          <m:rPr>
                            <m:sty m:val="p"/>
                          </m:rPr>
                          <a:rPr lang="it-IT">
                            <a:latin typeface="Cambria Math" panose="02040503050406030204" pitchFamily="18" charset="0"/>
                          </a:rPr>
                          <m:t>i</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𝑌</m:t>
                        </m:r>
                      </m:e>
                      <m:sub>
                        <m:r>
                          <a:rPr lang="it-IT" i="1">
                            <a:latin typeface="Cambria Math" panose="02040503050406030204" pitchFamily="18" charset="0"/>
                          </a:rPr>
                          <m:t>𝑗</m:t>
                        </m:r>
                      </m:sub>
                    </m:sSub>
                  </m:oMath>
                </a14:m>
                <a:r>
                  <a:rPr lang="en-GB" dirty="0"/>
                  <a:t> then we can just add a gap. This creates another 2 possibilities since we can add a gap both in X or in Y</a:t>
                </a:r>
              </a:p>
              <a:p>
                <a:pPr marL="0" indent="0">
                  <a:buNone/>
                </a:pPr>
                <a:r>
                  <a:rPr lang="en-GB" dirty="0"/>
                  <a:t>	Gap added in X : Cost (X[</a:t>
                </a:r>
                <a:r>
                  <a:rPr lang="en-GB" dirty="0" err="1"/>
                  <a:t>i</a:t>
                </a:r>
                <a:r>
                  <a:rPr lang="en-GB" dirty="0"/>
                  <a:t>], Y[j]) = Cost(X[</a:t>
                </a:r>
                <a:r>
                  <a:rPr lang="en-GB" dirty="0" err="1"/>
                  <a:t>i</a:t>
                </a:r>
                <a:r>
                  <a:rPr lang="en-GB" dirty="0"/>
                  <a:t>],[j-1]) +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𝑐</m:t>
                        </m:r>
                      </m:e>
                      <m:sub>
                        <m:r>
                          <a:rPr lang="it-IT" b="0" i="1" smtClean="0">
                            <a:latin typeface="Cambria Math" panose="02040503050406030204" pitchFamily="18" charset="0"/>
                          </a:rPr>
                          <m:t>𝑔</m:t>
                        </m:r>
                      </m:sub>
                    </m:sSub>
                  </m:oMath>
                </a14:m>
                <a:endParaRPr lang="it-IT" dirty="0"/>
              </a:p>
              <a:p>
                <a:pPr marL="0" indent="0">
                  <a:buNone/>
                </a:pPr>
                <a:r>
                  <a:rPr lang="en-GB" dirty="0"/>
                  <a:t>	Gap added in Y : Cost (X[</a:t>
                </a:r>
                <a:r>
                  <a:rPr lang="en-GB" dirty="0" err="1"/>
                  <a:t>i</a:t>
                </a:r>
                <a:r>
                  <a:rPr lang="en-GB" dirty="0"/>
                  <a:t>], Y[j]) = Cost(X[i-1],[j]) +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𝑐</m:t>
                        </m:r>
                      </m:e>
                      <m:sub>
                        <m:r>
                          <a:rPr lang="it-IT" b="0" i="1" smtClean="0">
                            <a:latin typeface="Cambria Math" panose="02040503050406030204" pitchFamily="18" charset="0"/>
                          </a:rPr>
                          <m:t>𝑔</m:t>
                        </m:r>
                      </m:sub>
                    </m:sSub>
                  </m:oMath>
                </a14:m>
                <a:endParaRPr lang="en-GB" dirty="0"/>
              </a:p>
            </p:txBody>
          </p:sp>
        </mc:Choice>
        <mc:Fallback xmlns="">
          <p:sp>
            <p:nvSpPr>
              <p:cNvPr id="3" name="Segnaposto contenuto 2">
                <a:extLst>
                  <a:ext uri="{FF2B5EF4-FFF2-40B4-BE49-F238E27FC236}">
                    <a16:creationId xmlns:a16="http://schemas.microsoft.com/office/drawing/2014/main" id="{31C67BC4-AC77-F0E3-0B2D-DFC978B78174}"/>
                  </a:ext>
                </a:extLst>
              </p:cNvPr>
              <p:cNvSpPr>
                <a:spLocks noGrp="1" noRot="1" noChangeAspect="1" noMove="1" noResize="1" noEditPoints="1" noAdjustHandles="1" noChangeArrowheads="1" noChangeShapeType="1" noTextEdit="1"/>
              </p:cNvSpPr>
              <p:nvPr>
                <p:ph idx="1"/>
              </p:nvPr>
            </p:nvSpPr>
            <p:spPr>
              <a:xfrm>
                <a:off x="1371600" y="1600199"/>
                <a:ext cx="9601200" cy="4572001"/>
              </a:xfrm>
              <a:blipFill>
                <a:blip r:embed="rId2"/>
                <a:stretch>
                  <a:fillRect l="-635" t="-1731" r="-1206" b="-1065"/>
                </a:stretch>
              </a:blipFill>
            </p:spPr>
            <p:txBody>
              <a:bodyPr/>
              <a:lstStyle/>
              <a:p>
                <a:r>
                  <a:rPr lang="en-GB">
                    <a:noFill/>
                  </a:rPr>
                  <a:t> </a:t>
                </a:r>
              </a:p>
            </p:txBody>
          </p:sp>
        </mc:Fallback>
      </mc:AlternateContent>
    </p:spTree>
    <p:extLst>
      <p:ext uri="{BB962C8B-B14F-4D97-AF65-F5344CB8AC3E}">
        <p14:creationId xmlns:p14="http://schemas.microsoft.com/office/powerpoint/2010/main" val="161753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4F95EE-A757-5927-6BBB-53829B5F4BBC}"/>
              </a:ext>
            </a:extLst>
          </p:cNvPr>
          <p:cNvSpPr>
            <a:spLocks noGrp="1"/>
          </p:cNvSpPr>
          <p:nvPr>
            <p:ph type="title"/>
          </p:nvPr>
        </p:nvSpPr>
        <p:spPr/>
        <p:txBody>
          <a:bodyPr/>
          <a:lstStyle/>
          <a:p>
            <a:r>
              <a:rPr lang="en-GB" dirty="0"/>
              <a:t>Base Case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88CFFB2-BCF4-637E-F57C-4C890A25AE7C}"/>
                  </a:ext>
                </a:extLst>
              </p:cNvPr>
              <p:cNvSpPr>
                <a:spLocks noGrp="1"/>
              </p:cNvSpPr>
              <p:nvPr>
                <p:ph idx="1"/>
              </p:nvPr>
            </p:nvSpPr>
            <p:spPr/>
            <p:txBody>
              <a:bodyPr/>
              <a:lstStyle/>
              <a:p>
                <a:pPr marL="0" indent="0">
                  <a:buNone/>
                </a:pPr>
                <a:r>
                  <a:rPr lang="en-GB" dirty="0"/>
                  <a:t>The base case just consist in the cost of alignment between and empty string with another. Since, there is no other way of aligning them without using gap, this only depends based on the cost of the gap. We are going to call it </a:t>
                </a:r>
                <a14:m>
                  <m:oMath xmlns:m="http://schemas.openxmlformats.org/officeDocument/2006/math">
                    <m:sSub>
                      <m:sSubPr>
                        <m:ctrlPr>
                          <a:rPr lang="it-IT" i="1">
                            <a:latin typeface="Cambria Math" panose="02040503050406030204" pitchFamily="18" charset="0"/>
                          </a:rPr>
                        </m:ctrlPr>
                      </m:sSubPr>
                      <m:e>
                        <m:r>
                          <a:rPr lang="it-IT">
                            <a:latin typeface="Cambria Math" panose="02040503050406030204" pitchFamily="18" charset="0"/>
                          </a:rPr>
                          <m:t>𝑐</m:t>
                        </m:r>
                      </m:e>
                      <m:sub>
                        <m:r>
                          <a:rPr lang="it-IT">
                            <a:latin typeface="Cambria Math" panose="02040503050406030204" pitchFamily="18" charset="0"/>
                          </a:rPr>
                          <m:t>𝑔</m:t>
                        </m:r>
                      </m:sub>
                    </m:sSub>
                  </m:oMath>
                </a14:m>
                <a:endParaRPr lang="en-GB" dirty="0"/>
              </a:p>
              <a:p>
                <a:r>
                  <a:rPr lang="en-GB" dirty="0"/>
                  <a:t>Cost (X,</a:t>
                </a:r>
                <a:r>
                  <a:rPr lang="el-GR" dirty="0"/>
                  <a:t>ε</a:t>
                </a:r>
                <a:r>
                  <a:rPr lang="en-GB" dirty="0"/>
                  <a:t>) = length(X) *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𝑔</m:t>
                        </m:r>
                      </m:sub>
                    </m:sSub>
                    <m:r>
                      <a:rPr lang="it-IT" b="0" i="1" smtClean="0">
                        <a:latin typeface="Cambria Math" panose="02040503050406030204" pitchFamily="18" charset="0"/>
                      </a:rPr>
                      <m:t> </m:t>
                    </m:r>
                  </m:oMath>
                </a14:m>
                <a:endParaRPr lang="en-GB" dirty="0"/>
              </a:p>
              <a:p>
                <a:pPr marL="0" indent="0">
                  <a:buNone/>
                </a:pPr>
                <a:endParaRPr lang="en-GB" dirty="0"/>
              </a:p>
            </p:txBody>
          </p:sp>
        </mc:Choice>
        <mc:Fallback xmlns="">
          <p:sp>
            <p:nvSpPr>
              <p:cNvPr id="3" name="Segnaposto contenuto 2">
                <a:extLst>
                  <a:ext uri="{FF2B5EF4-FFF2-40B4-BE49-F238E27FC236}">
                    <a16:creationId xmlns:a16="http://schemas.microsoft.com/office/drawing/2014/main" id="{488CFFB2-BCF4-637E-F57C-4C890A25AE7C}"/>
                  </a:ext>
                </a:extLst>
              </p:cNvPr>
              <p:cNvSpPr>
                <a:spLocks noGrp="1" noRot="1" noChangeAspect="1" noMove="1" noResize="1" noEditPoints="1" noAdjustHandles="1" noChangeArrowheads="1" noChangeShapeType="1" noTextEdit="1"/>
              </p:cNvSpPr>
              <p:nvPr>
                <p:ph idx="1"/>
              </p:nvPr>
            </p:nvSpPr>
            <p:spPr>
              <a:blipFill>
                <a:blip r:embed="rId2"/>
                <a:stretch>
                  <a:fillRect l="-635" t="-1361"/>
                </a:stretch>
              </a:blipFill>
            </p:spPr>
            <p:txBody>
              <a:bodyPr/>
              <a:lstStyle/>
              <a:p>
                <a:r>
                  <a:rPr lang="en-GB">
                    <a:noFill/>
                  </a:rPr>
                  <a:t> </a:t>
                </a:r>
              </a:p>
            </p:txBody>
          </p:sp>
        </mc:Fallback>
      </mc:AlternateContent>
    </p:spTree>
    <p:extLst>
      <p:ext uri="{BB962C8B-B14F-4D97-AF65-F5344CB8AC3E}">
        <p14:creationId xmlns:p14="http://schemas.microsoft.com/office/powerpoint/2010/main" val="996414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0A8DDB-FC8C-C166-7D0E-80CF562743BA}"/>
              </a:ext>
            </a:extLst>
          </p:cNvPr>
          <p:cNvSpPr>
            <a:spLocks noGrp="1"/>
          </p:cNvSpPr>
          <p:nvPr>
            <p:ph type="title"/>
          </p:nvPr>
        </p:nvSpPr>
        <p:spPr/>
        <p:txBody>
          <a:bodyPr/>
          <a:lstStyle/>
          <a:p>
            <a:r>
              <a:rPr lang="en-GB" dirty="0"/>
              <a:t>Summary </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B7633AA7-8407-06CC-2519-EECD1C6D0AB2}"/>
                  </a:ext>
                </a:extLst>
              </p:cNvPr>
              <p:cNvSpPr>
                <a:spLocks noGrp="1"/>
              </p:cNvSpPr>
              <p:nvPr>
                <p:ph idx="1"/>
              </p:nvPr>
            </p:nvSpPr>
            <p:spPr/>
            <p:txBody>
              <a:bodyPr/>
              <a:lstStyle/>
              <a:p>
                <a14:m>
                  <m:oMath xmlns:m="http://schemas.openxmlformats.org/officeDocument/2006/math">
                    <m:r>
                      <a:rPr lang="it-IT" b="0" i="1" smtClean="0">
                        <a:latin typeface="Cambria Math" panose="02040503050406030204" pitchFamily="18" charset="0"/>
                      </a:rPr>
                      <m:t>𝐶𝑜𝑠𝑡</m:t>
                    </m:r>
                    <m:r>
                      <a:rPr lang="it-IT" b="0" i="1" smtClean="0">
                        <a:latin typeface="Cambria Math" panose="02040503050406030204" pitchFamily="18" charset="0"/>
                      </a:rPr>
                      <m:t> </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e>
                        </m:d>
                        <m:r>
                          <a:rPr lang="it-IT" b="0" i="1" smtClean="0">
                            <a:latin typeface="Cambria Math" panose="02040503050406030204" pitchFamily="18" charset="0"/>
                          </a:rPr>
                          <m:t>,</m:t>
                        </m:r>
                        <m:r>
                          <m:rPr>
                            <m:nor/>
                          </m:rPr>
                          <a:rPr lang="el-GR" dirty="0"/>
                          <m:t>ε</m:t>
                        </m:r>
                      </m:e>
                    </m:d>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𝑖</m:t>
                        </m:r>
                        <m:r>
                          <a:rPr lang="it-IT" b="0" i="1" smtClean="0">
                            <a:latin typeface="Cambria Math" panose="02040503050406030204" pitchFamily="18" charset="0"/>
                          </a:rPr>
                          <m:t>+1</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𝑔</m:t>
                        </m:r>
                        <m:r>
                          <a:rPr lang="it-IT" b="0" i="1" smtClean="0">
                            <a:latin typeface="Cambria Math" panose="02040503050406030204" pitchFamily="18" charset="0"/>
                          </a:rPr>
                          <m:t> </m:t>
                        </m:r>
                      </m:sub>
                    </m:sSub>
                    <m:r>
                      <a:rPr lang="it-IT" b="0" i="1" smtClean="0">
                        <a:latin typeface="Cambria Math" panose="02040503050406030204" pitchFamily="18" charset="0"/>
                      </a:rPr>
                      <m:t> </m:t>
                    </m:r>
                  </m:oMath>
                </a14:m>
                <a:endParaRPr lang="it-IT" b="0" i="1" dirty="0">
                  <a:latin typeface="Cambria Math" panose="02040503050406030204" pitchFamily="18" charset="0"/>
                </a:endParaRPr>
              </a:p>
              <a:p>
                <a14:m>
                  <m:oMath xmlns:m="http://schemas.openxmlformats.org/officeDocument/2006/math">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e>
                        </m:d>
                        <m:r>
                          <a:rPr lang="it-IT" b="0" i="1" smtClean="0">
                            <a:latin typeface="Cambria Math" panose="02040503050406030204" pitchFamily="18" charset="0"/>
                          </a:rPr>
                          <m:t>,</m:t>
                        </m:r>
                        <m:r>
                          <a:rPr lang="it-IT" b="0" i="1" smtClean="0">
                            <a:latin typeface="Cambria Math" panose="02040503050406030204" pitchFamily="18" charset="0"/>
                          </a:rPr>
                          <m:t>𝑌</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𝑗</m:t>
                            </m:r>
                          </m:e>
                        </m:d>
                      </m:e>
                    </m:d>
                    <m:r>
                      <a:rPr lang="it-IT" b="0" i="1" smtClean="0">
                        <a:latin typeface="Cambria Math" panose="02040503050406030204" pitchFamily="18" charset="0"/>
                      </a:rPr>
                      <m:t>=</m:t>
                    </m:r>
                    <m:r>
                      <a:rPr lang="it-IT" b="0" i="1" smtClean="0">
                        <a:latin typeface="Cambria Math" panose="02040503050406030204" pitchFamily="18" charset="0"/>
                      </a:rPr>
                      <m:t>𝑚𝑖𝑛</m:t>
                    </m:r>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𝑔</m:t>
                                </m:r>
                              </m:sub>
                            </m:sSub>
                            <m:r>
                              <a:rPr lang="it-IT" b="0" i="1" smtClean="0">
                                <a:latin typeface="Cambria Math" panose="02040503050406030204" pitchFamily="18" charset="0"/>
                              </a:rPr>
                              <m:t>+</m:t>
                            </m:r>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r>
                                  <a:rPr lang="it-IT" b="0" i="1" smtClean="0">
                                    <a:latin typeface="Cambria Math" panose="02040503050406030204" pitchFamily="18" charset="0"/>
                                  </a:rPr>
                                  <m:t>[</m:t>
                                </m:r>
                                <m:r>
                                  <a:rPr lang="it-IT" b="0" i="1" smtClean="0">
                                    <a:latin typeface="Cambria Math" panose="02040503050406030204" pitchFamily="18" charset="0"/>
                                  </a:rPr>
                                  <m:t>𝑖</m:t>
                                </m:r>
                                <m:r>
                                  <a:rPr lang="it-IT" b="0" i="1" smtClean="0">
                                    <a:latin typeface="Cambria Math" panose="02040503050406030204" pitchFamily="18" charset="0"/>
                                  </a:rPr>
                                  <m:t>−1],</m:t>
                                </m:r>
                                <m:r>
                                  <a:rPr lang="it-IT" b="0" i="1" smtClean="0">
                                    <a:latin typeface="Cambria Math" panose="02040503050406030204" pitchFamily="18" charset="0"/>
                                  </a:rPr>
                                  <m:t>𝑌</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rPr>
                                  <m:t>]</m:t>
                                </m:r>
                              </m:e>
                            </m:d>
                            <m:r>
                              <m:rPr>
                                <m:nor/>
                              </m:rPr>
                              <a:rPr lang="it-IT"/>
                              <m:t>⟺ </m:t>
                            </m:r>
                            <m:r>
                              <a:rPr lang="it-IT" b="0" i="1" smtClean="0">
                                <a:latin typeface="Cambria Math" panose="02040503050406030204" pitchFamily="18" charset="0"/>
                              </a:rPr>
                              <m:t>𝐺𝑎𝑝</m:t>
                            </m:r>
                            <m:r>
                              <a:rPr lang="it-IT" b="0" i="1" smtClean="0">
                                <a:latin typeface="Cambria Math" panose="02040503050406030204" pitchFamily="18" charset="0"/>
                              </a:rPr>
                              <m:t> </m:t>
                            </m:r>
                            <m:r>
                              <a:rPr lang="it-IT" b="0" i="1" smtClean="0">
                                <a:latin typeface="Cambria Math" panose="02040503050406030204" pitchFamily="18" charset="0"/>
                              </a:rPr>
                              <m:t>𝐼𝑛𝑠𝑒𝑟𝑡𝑒𝑑</m:t>
                            </m:r>
                            <m:r>
                              <a:rPr lang="it-IT" b="0" i="1" smtClean="0">
                                <a:latin typeface="Cambria Math" panose="02040503050406030204" pitchFamily="18" charset="0"/>
                              </a:rPr>
                              <m:t> </m:t>
                            </m:r>
                            <m:r>
                              <a:rPr lang="it-IT" b="0" i="1" smtClean="0">
                                <a:latin typeface="Cambria Math" panose="02040503050406030204" pitchFamily="18" charset="0"/>
                              </a:rPr>
                              <m:t>𝑖𝑛</m:t>
                            </m:r>
                            <m:r>
                              <a:rPr lang="it-IT" b="0" i="1" smtClean="0">
                                <a:latin typeface="Cambria Math" panose="02040503050406030204" pitchFamily="18" charset="0"/>
                              </a:rPr>
                              <m:t> </m:t>
                            </m:r>
                            <m:r>
                              <a:rPr lang="it-IT" b="0" i="1" smtClean="0">
                                <a:latin typeface="Cambria Math" panose="02040503050406030204" pitchFamily="18" charset="0"/>
                              </a:rPr>
                              <m:t>𝑌</m:t>
                            </m:r>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𝑔</m:t>
                                </m:r>
                              </m:sub>
                            </m:sSub>
                            <m:r>
                              <a:rPr lang="it-IT" b="0" i="1" smtClean="0">
                                <a:latin typeface="Cambria Math" panose="02040503050406030204" pitchFamily="18" charset="0"/>
                              </a:rPr>
                              <m:t>+</m:t>
                            </m:r>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r>
                                  <a:rPr lang="it-IT" b="0" i="1" smtClean="0">
                                    <a:latin typeface="Cambria Math" panose="02040503050406030204" pitchFamily="18" charset="0"/>
                                  </a:rPr>
                                  <m:t>[</m:t>
                                </m:r>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𝑌</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rPr>
                                  <m:t>−1]</m:t>
                                </m:r>
                              </m:e>
                            </m:d>
                            <m:r>
                              <m:rPr>
                                <m:nor/>
                              </m:rPr>
                              <a:rPr lang="it-IT"/>
                              <m:t>⟺ </m:t>
                            </m:r>
                            <m:r>
                              <a:rPr lang="it-IT" b="0" i="1" smtClean="0">
                                <a:latin typeface="Cambria Math" panose="02040503050406030204" pitchFamily="18" charset="0"/>
                              </a:rPr>
                              <m:t>𝐺𝑎𝑝</m:t>
                            </m:r>
                            <m:r>
                              <a:rPr lang="it-IT" b="0" i="1" smtClean="0">
                                <a:latin typeface="Cambria Math" panose="02040503050406030204" pitchFamily="18" charset="0"/>
                              </a:rPr>
                              <m:t> </m:t>
                            </m:r>
                            <m:r>
                              <a:rPr lang="it-IT" b="0" i="1" smtClean="0">
                                <a:latin typeface="Cambria Math" panose="02040503050406030204" pitchFamily="18" charset="0"/>
                              </a:rPr>
                              <m:t>𝐼𝑛𝑠𝑒𝑟𝑡𝑒𝑑</m:t>
                            </m:r>
                            <m:r>
                              <a:rPr lang="it-IT" b="0" i="1" smtClean="0">
                                <a:latin typeface="Cambria Math" panose="02040503050406030204" pitchFamily="18" charset="0"/>
                              </a:rPr>
                              <m:t> </m:t>
                            </m:r>
                            <m:r>
                              <a:rPr lang="it-IT" b="0" i="1" smtClean="0">
                                <a:latin typeface="Cambria Math" panose="02040503050406030204" pitchFamily="18" charset="0"/>
                              </a:rPr>
                              <m:t>𝑖𝑛</m:t>
                            </m:r>
                            <m:r>
                              <a:rPr lang="it-IT" b="0" i="1" smtClean="0">
                                <a:latin typeface="Cambria Math" panose="02040503050406030204" pitchFamily="18" charset="0"/>
                              </a:rPr>
                              <m:t> </m:t>
                            </m:r>
                            <m:r>
                              <a:rPr lang="it-IT" b="0" i="1" smtClean="0">
                                <a:latin typeface="Cambria Math" panose="02040503050406030204" pitchFamily="18" charset="0"/>
                              </a:rPr>
                              <m:t>𝑋</m:t>
                            </m:r>
                          </m:e>
                          <m:e>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r>
                                              <a:rPr lang="it-IT" b="0" i="1" smtClean="0">
                                                <a:latin typeface="Cambria Math" panose="02040503050406030204" pitchFamily="18" charset="0"/>
                                              </a:rPr>
                                              <m:t>−1</m:t>
                                            </m:r>
                                          </m:e>
                                        </m:d>
                                        <m:r>
                                          <a:rPr lang="it-IT" b="0" i="1" smtClean="0">
                                            <a:latin typeface="Cambria Math" panose="02040503050406030204" pitchFamily="18" charset="0"/>
                                          </a:rPr>
                                          <m:t>,</m:t>
                                        </m:r>
                                        <m:r>
                                          <a:rPr lang="it-IT" b="0" i="1" smtClean="0">
                                            <a:latin typeface="Cambria Math" panose="02040503050406030204" pitchFamily="18" charset="0"/>
                                          </a:rPr>
                                          <m:t>𝑌</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𝑗</m:t>
                                            </m:r>
                                            <m:r>
                                              <a:rPr lang="it-IT" b="0" i="1" smtClean="0">
                                                <a:latin typeface="Cambria Math" panose="02040503050406030204" pitchFamily="18" charset="0"/>
                                              </a:rPr>
                                              <m:t>−1</m:t>
                                            </m:r>
                                          </m:e>
                                        </m:d>
                                      </m:e>
                                    </m:d>
                                    <m:r>
                                      <m:rPr>
                                        <m:nor/>
                                      </m:rPr>
                                      <a:rPr lang="it-IT"/>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𝑡</m:t>
                                        </m:r>
                                      </m:sub>
                                    </m:sSub>
                                    <m:r>
                                      <a:rPr lang="it-IT" b="0" i="1" smtClean="0">
                                        <a:latin typeface="Cambria Math" panose="02040503050406030204" pitchFamily="18" charset="0"/>
                                      </a:rPr>
                                      <m:t>+</m:t>
                                    </m:r>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r>
                                              <a:rPr lang="it-IT" b="0" i="1" smtClean="0">
                                                <a:latin typeface="Cambria Math" panose="02040503050406030204" pitchFamily="18" charset="0"/>
                                              </a:rPr>
                                              <m:t>−1</m:t>
                                            </m:r>
                                          </m:e>
                                        </m:d>
                                        <m:r>
                                          <a:rPr lang="it-IT" b="0" i="1" smtClean="0">
                                            <a:latin typeface="Cambria Math" panose="02040503050406030204" pitchFamily="18" charset="0"/>
                                          </a:rPr>
                                          <m:t>,</m:t>
                                        </m:r>
                                        <m:r>
                                          <a:rPr lang="it-IT" b="0" i="1" smtClean="0">
                                            <a:latin typeface="Cambria Math" panose="02040503050406030204" pitchFamily="18" charset="0"/>
                                          </a:rPr>
                                          <m:t>𝑌</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𝑗</m:t>
                                            </m:r>
                                            <m:r>
                                              <a:rPr lang="it-IT" b="0" i="1" smtClean="0">
                                                <a:latin typeface="Cambria Math" panose="02040503050406030204" pitchFamily="18" charset="0"/>
                                              </a:rPr>
                                              <m:t>−1</m:t>
                                            </m:r>
                                          </m:e>
                                        </m:d>
                                      </m:e>
                                    </m:d>
                                    <m:r>
                                      <m:rPr>
                                        <m:nor/>
                                      </m:rPr>
                                      <a:rPr lang="it-IT"/>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r>
                                      <a:rPr lang="it-IT" b="0" i="1" smtClean="0">
                                        <a:latin typeface="Cambria Math" panose="02040503050406030204" pitchFamily="18" charset="0"/>
                                      </a:rPr>
                                      <m:t> </m:t>
                                    </m:r>
                                  </m:e>
                                </m:eqArr>
                              </m:e>
                            </m:d>
                          </m:e>
                        </m:eqArr>
                      </m:e>
                    </m:d>
                  </m:oMath>
                </a14:m>
                <a:endParaRPr lang="en-GB" dirty="0"/>
              </a:p>
            </p:txBody>
          </p:sp>
        </mc:Choice>
        <mc:Fallback>
          <p:sp>
            <p:nvSpPr>
              <p:cNvPr id="3" name="Segnaposto contenuto 2">
                <a:extLst>
                  <a:ext uri="{FF2B5EF4-FFF2-40B4-BE49-F238E27FC236}">
                    <a16:creationId xmlns:a16="http://schemas.microsoft.com/office/drawing/2014/main" id="{B7633AA7-8407-06CC-2519-EECD1C6D0AB2}"/>
                  </a:ext>
                </a:extLst>
              </p:cNvPr>
              <p:cNvSpPr>
                <a:spLocks noGrp="1" noRot="1" noChangeAspect="1" noMove="1" noResize="1" noEditPoints="1" noAdjustHandles="1" noChangeArrowheads="1" noChangeShapeType="1" noTextEdit="1"/>
              </p:cNvSpPr>
              <p:nvPr>
                <p:ph idx="1"/>
              </p:nvPr>
            </p:nvSpPr>
            <p:spPr>
              <a:blipFill>
                <a:blip r:embed="rId2"/>
                <a:stretch>
                  <a:fillRect l="-571" t="-1020"/>
                </a:stretch>
              </a:blipFill>
            </p:spPr>
            <p:txBody>
              <a:bodyPr/>
              <a:lstStyle/>
              <a:p>
                <a:r>
                  <a:rPr lang="en-GB">
                    <a:noFill/>
                  </a:rPr>
                  <a:t> </a:t>
                </a:r>
              </a:p>
            </p:txBody>
          </p:sp>
        </mc:Fallback>
      </mc:AlternateContent>
    </p:spTree>
    <p:extLst>
      <p:ext uri="{BB962C8B-B14F-4D97-AF65-F5344CB8AC3E}">
        <p14:creationId xmlns:p14="http://schemas.microsoft.com/office/powerpoint/2010/main" val="3134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3D69EE-964E-5073-713A-EF109F782FA1}"/>
              </a:ext>
            </a:extLst>
          </p:cNvPr>
          <p:cNvSpPr>
            <a:spLocks noGrp="1"/>
          </p:cNvSpPr>
          <p:nvPr>
            <p:ph type="title"/>
          </p:nvPr>
        </p:nvSpPr>
        <p:spPr/>
        <p:txBody>
          <a:bodyPr/>
          <a:lstStyle/>
          <a:p>
            <a:r>
              <a:rPr lang="en-GB" dirty="0"/>
              <a:t>Implementation</a:t>
            </a:r>
          </a:p>
        </p:txBody>
      </p:sp>
      <p:sp>
        <p:nvSpPr>
          <p:cNvPr id="3" name="Segnaposto contenuto 2">
            <a:extLst>
              <a:ext uri="{FF2B5EF4-FFF2-40B4-BE49-F238E27FC236}">
                <a16:creationId xmlns:a16="http://schemas.microsoft.com/office/drawing/2014/main" id="{7F0FAE1C-EF2B-1B75-6B45-646AA3A68AA1}"/>
              </a:ext>
            </a:extLst>
          </p:cNvPr>
          <p:cNvSpPr>
            <a:spLocks noGrp="1"/>
          </p:cNvSpPr>
          <p:nvPr>
            <p:ph idx="1"/>
          </p:nvPr>
        </p:nvSpPr>
        <p:spPr/>
        <p:txBody>
          <a:bodyPr/>
          <a:lstStyle/>
          <a:p>
            <a:r>
              <a:rPr lang="en-GB" dirty="0"/>
              <a:t>We can build a table in which we store every intermediate cost between the strings. In particular, to compute the value of a cell in the table we just need the values that are on the top diagonal cell (i-1, j-1); left cell (i-1,j); top cell (</a:t>
            </a:r>
            <a:r>
              <a:rPr lang="en-GB" dirty="0" err="1"/>
              <a:t>i</a:t>
            </a:r>
            <a:r>
              <a:rPr lang="en-GB" dirty="0"/>
              <a:t>, j-1)</a:t>
            </a:r>
          </a:p>
          <a:p>
            <a:r>
              <a:rPr lang="en-GB" dirty="0"/>
              <a:t>Every time we change value, we store a pointer (represented as arrow) to point to the cell that gave us that value</a:t>
            </a:r>
          </a:p>
          <a:p>
            <a:r>
              <a:rPr lang="en-GB" dirty="0"/>
              <a:t>Once we compute all the cells in the table, we will obtain the cost of our alignment by looking at the most bottom-left cell which will be exactly Cost(X, Y). To understand what were the operation that brought to that cost we can backtrack using the previous saved pointer.</a:t>
            </a:r>
          </a:p>
        </p:txBody>
      </p:sp>
    </p:spTree>
    <p:extLst>
      <p:ext uri="{BB962C8B-B14F-4D97-AF65-F5344CB8AC3E}">
        <p14:creationId xmlns:p14="http://schemas.microsoft.com/office/powerpoint/2010/main" val="301160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18D43-160E-6973-BE7C-B537080AE300}"/>
              </a:ext>
            </a:extLst>
          </p:cNvPr>
          <p:cNvSpPr>
            <a:spLocks noGrp="1"/>
          </p:cNvSpPr>
          <p:nvPr>
            <p:ph type="title"/>
          </p:nvPr>
        </p:nvSpPr>
        <p:spPr/>
        <p:txBody>
          <a:bodyPr/>
          <a:lstStyle/>
          <a:p>
            <a:r>
              <a:rPr lang="en-GB" dirty="0"/>
              <a:t>Example</a:t>
            </a:r>
          </a:p>
        </p:txBody>
      </p:sp>
      <p:sp>
        <p:nvSpPr>
          <p:cNvPr id="7" name="Segnaposto contenuto 6">
            <a:extLst>
              <a:ext uri="{FF2B5EF4-FFF2-40B4-BE49-F238E27FC236}">
                <a16:creationId xmlns:a16="http://schemas.microsoft.com/office/drawing/2014/main" id="{267238BF-FF89-E926-1E33-4BD52189D7D9}"/>
              </a:ext>
            </a:extLst>
          </p:cNvPr>
          <p:cNvSpPr>
            <a:spLocks noGrp="1"/>
          </p:cNvSpPr>
          <p:nvPr>
            <p:ph idx="1"/>
          </p:nvPr>
        </p:nvSpPr>
        <p:spPr>
          <a:xfrm>
            <a:off x="1219200" y="1428750"/>
            <a:ext cx="9601200" cy="1899408"/>
          </a:xfrm>
        </p:spPr>
        <p:txBody>
          <a:bodyPr/>
          <a:lstStyle/>
          <a:p>
            <a:pPr marL="0" indent="0">
              <a:buNone/>
            </a:pPr>
            <a:r>
              <a:rPr lang="en-GB" dirty="0"/>
              <a:t>Let’s take the strings X=AGGCA and Y=AGGGCT. Let’s build the table.</a:t>
            </a:r>
            <a:br>
              <a:rPr lang="en-GB" dirty="0"/>
            </a:br>
            <a:r>
              <a:rPr lang="en-GB" dirty="0"/>
              <a:t>For the initialization we need to put the cost of the GAP where we have only the </a:t>
            </a:r>
            <a:r>
              <a:rPr lang="el-GR" dirty="0"/>
              <a:t>ε</a:t>
            </a:r>
            <a:r>
              <a:rPr lang="it-IT" dirty="0"/>
              <a:t>.</a:t>
            </a:r>
          </a:p>
          <a:p>
            <a:pPr marL="0" indent="0">
              <a:buNone/>
            </a:pPr>
            <a:r>
              <a:rPr lang="it-IT" dirty="0" err="1"/>
              <a:t>Then</a:t>
            </a:r>
            <a:r>
              <a:rPr lang="it-IT" dirty="0"/>
              <a:t> we compute the cost of the first </a:t>
            </a:r>
            <a:r>
              <a:rPr lang="it-IT" dirty="0" err="1"/>
              <a:t>cell</a:t>
            </a:r>
            <a:r>
              <a:rPr lang="it-IT" dirty="0"/>
              <a:t> </a:t>
            </a:r>
            <a:r>
              <a:rPr lang="it-IT" dirty="0" err="1"/>
              <a:t>based</a:t>
            </a:r>
            <a:r>
              <a:rPr lang="it-IT" dirty="0"/>
              <a:t> on the </a:t>
            </a:r>
            <a:r>
              <a:rPr lang="it-IT" dirty="0" err="1"/>
              <a:t>three</a:t>
            </a:r>
            <a:r>
              <a:rPr lang="it-IT" dirty="0"/>
              <a:t> </a:t>
            </a:r>
            <a:r>
              <a:rPr lang="it-IT" dirty="0" err="1"/>
              <a:t>cells</a:t>
            </a:r>
            <a:r>
              <a:rPr lang="it-IT" dirty="0"/>
              <a:t> </a:t>
            </a:r>
            <a:r>
              <a:rPr lang="it-IT" dirty="0" err="1"/>
              <a:t>around</a:t>
            </a:r>
            <a:r>
              <a:rPr lang="it-IT" dirty="0"/>
              <a:t> it. We </a:t>
            </a:r>
            <a:r>
              <a:rPr lang="it-IT" dirty="0" err="1"/>
              <a:t>leave</a:t>
            </a:r>
            <a:r>
              <a:rPr lang="it-IT" dirty="0"/>
              <a:t> a pointer on the </a:t>
            </a:r>
            <a:r>
              <a:rPr lang="it-IT" dirty="0" err="1"/>
              <a:t>cell</a:t>
            </a:r>
            <a:r>
              <a:rPr lang="it-IT" dirty="0"/>
              <a:t> from </a:t>
            </a:r>
            <a:r>
              <a:rPr lang="it-IT" dirty="0" err="1"/>
              <a:t>which</a:t>
            </a:r>
            <a:r>
              <a:rPr lang="it-IT" dirty="0"/>
              <a:t> we </a:t>
            </a:r>
            <a:r>
              <a:rPr lang="it-IT" dirty="0" err="1"/>
              <a:t>took</a:t>
            </a:r>
            <a:r>
              <a:rPr lang="it-IT" dirty="0"/>
              <a:t> the min</a:t>
            </a:r>
          </a:p>
          <a:p>
            <a:pPr marL="0" indent="0">
              <a:buNone/>
            </a:pPr>
            <a:r>
              <a:rPr lang="it-IT" dirty="0"/>
              <a:t>After this we can compute all the </a:t>
            </a:r>
            <a:r>
              <a:rPr lang="it-IT" dirty="0" err="1"/>
              <a:t>row</a:t>
            </a:r>
            <a:r>
              <a:rPr lang="it-IT" dirty="0"/>
              <a:t> and the successive </a:t>
            </a:r>
            <a:r>
              <a:rPr lang="it-IT" dirty="0" err="1"/>
              <a:t>row</a:t>
            </a:r>
            <a:r>
              <a:rPr lang="it-IT" dirty="0"/>
              <a:t>. </a:t>
            </a:r>
            <a:endParaRPr lang="en-GB" dirty="0"/>
          </a:p>
          <a:p>
            <a:pPr marL="0" indent="0">
              <a:buNone/>
            </a:pPr>
            <a:endParaRPr lang="en-GB" dirty="0"/>
          </a:p>
        </p:txBody>
      </p:sp>
      <p:sp>
        <p:nvSpPr>
          <p:cNvPr id="55" name="AutoShape 48">
            <a:extLst>
              <a:ext uri="{FF2B5EF4-FFF2-40B4-BE49-F238E27FC236}">
                <a16:creationId xmlns:a16="http://schemas.microsoft.com/office/drawing/2014/main" id="{CCC12202-386A-6318-A939-99F9E5CDE616}"/>
              </a:ext>
            </a:extLst>
          </p:cNvPr>
          <p:cNvSpPr>
            <a:spLocks noChangeAspect="1" noChangeArrowheads="1" noTextEdit="1"/>
          </p:cNvSpPr>
          <p:nvPr/>
        </p:nvSpPr>
        <p:spPr bwMode="auto">
          <a:xfrm>
            <a:off x="1219200" y="3449621"/>
            <a:ext cx="10164763"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Line 50">
            <a:extLst>
              <a:ext uri="{FF2B5EF4-FFF2-40B4-BE49-F238E27FC236}">
                <a16:creationId xmlns:a16="http://schemas.microsoft.com/office/drawing/2014/main" id="{6ECFD255-D98F-6B86-C1DC-90AF1AC02644}"/>
              </a:ext>
            </a:extLst>
          </p:cNvPr>
          <p:cNvSpPr>
            <a:spLocks noChangeShapeType="1"/>
          </p:cNvSpPr>
          <p:nvPr/>
        </p:nvSpPr>
        <p:spPr bwMode="auto">
          <a:xfrm>
            <a:off x="2495550"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7" name="Line 51">
            <a:extLst>
              <a:ext uri="{FF2B5EF4-FFF2-40B4-BE49-F238E27FC236}">
                <a16:creationId xmlns:a16="http://schemas.microsoft.com/office/drawing/2014/main" id="{D1208D4C-40AC-FAA9-0BD4-A7EFA00C124E}"/>
              </a:ext>
            </a:extLst>
          </p:cNvPr>
          <p:cNvSpPr>
            <a:spLocks noChangeShapeType="1"/>
          </p:cNvSpPr>
          <p:nvPr/>
        </p:nvSpPr>
        <p:spPr bwMode="auto">
          <a:xfrm>
            <a:off x="3763963"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 name="Line 52">
            <a:extLst>
              <a:ext uri="{FF2B5EF4-FFF2-40B4-BE49-F238E27FC236}">
                <a16:creationId xmlns:a16="http://schemas.microsoft.com/office/drawing/2014/main" id="{FE7AFDBB-6990-AA57-AA04-AB98081572D2}"/>
              </a:ext>
            </a:extLst>
          </p:cNvPr>
          <p:cNvSpPr>
            <a:spLocks noChangeShapeType="1"/>
          </p:cNvSpPr>
          <p:nvPr/>
        </p:nvSpPr>
        <p:spPr bwMode="auto">
          <a:xfrm>
            <a:off x="5030788"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 name="Line 53">
            <a:extLst>
              <a:ext uri="{FF2B5EF4-FFF2-40B4-BE49-F238E27FC236}">
                <a16:creationId xmlns:a16="http://schemas.microsoft.com/office/drawing/2014/main" id="{24E1CAA2-9D05-A988-F40E-5FA50EB338CF}"/>
              </a:ext>
            </a:extLst>
          </p:cNvPr>
          <p:cNvSpPr>
            <a:spLocks noChangeShapeType="1"/>
          </p:cNvSpPr>
          <p:nvPr/>
        </p:nvSpPr>
        <p:spPr bwMode="auto">
          <a:xfrm>
            <a:off x="6299200"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 name="Line 54">
            <a:extLst>
              <a:ext uri="{FF2B5EF4-FFF2-40B4-BE49-F238E27FC236}">
                <a16:creationId xmlns:a16="http://schemas.microsoft.com/office/drawing/2014/main" id="{7A76ABD2-F770-B331-5DCA-13240201D85D}"/>
              </a:ext>
            </a:extLst>
          </p:cNvPr>
          <p:cNvSpPr>
            <a:spLocks noChangeShapeType="1"/>
          </p:cNvSpPr>
          <p:nvPr/>
        </p:nvSpPr>
        <p:spPr bwMode="auto">
          <a:xfrm>
            <a:off x="7567613"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 name="Line 55">
            <a:extLst>
              <a:ext uri="{FF2B5EF4-FFF2-40B4-BE49-F238E27FC236}">
                <a16:creationId xmlns:a16="http://schemas.microsoft.com/office/drawing/2014/main" id="{F4A6E38E-B9D5-105B-89AA-3A27C32577FF}"/>
              </a:ext>
            </a:extLst>
          </p:cNvPr>
          <p:cNvSpPr>
            <a:spLocks noChangeShapeType="1"/>
          </p:cNvSpPr>
          <p:nvPr/>
        </p:nvSpPr>
        <p:spPr bwMode="auto">
          <a:xfrm>
            <a:off x="8836025"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 name="Line 56">
            <a:extLst>
              <a:ext uri="{FF2B5EF4-FFF2-40B4-BE49-F238E27FC236}">
                <a16:creationId xmlns:a16="http://schemas.microsoft.com/office/drawing/2014/main" id="{55A52F76-6BE3-2F17-CC91-1A0A23EB18FB}"/>
              </a:ext>
            </a:extLst>
          </p:cNvPr>
          <p:cNvSpPr>
            <a:spLocks noChangeShapeType="1"/>
          </p:cNvSpPr>
          <p:nvPr/>
        </p:nvSpPr>
        <p:spPr bwMode="auto">
          <a:xfrm>
            <a:off x="10102850"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 name="Line 57">
            <a:extLst>
              <a:ext uri="{FF2B5EF4-FFF2-40B4-BE49-F238E27FC236}">
                <a16:creationId xmlns:a16="http://schemas.microsoft.com/office/drawing/2014/main" id="{F0FA8E5A-9D92-1CD0-C8EA-740D344540F8}"/>
              </a:ext>
            </a:extLst>
          </p:cNvPr>
          <p:cNvSpPr>
            <a:spLocks noChangeShapeType="1"/>
          </p:cNvSpPr>
          <p:nvPr/>
        </p:nvSpPr>
        <p:spPr bwMode="auto">
          <a:xfrm>
            <a:off x="1220788" y="3925871"/>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 name="Line 58">
            <a:extLst>
              <a:ext uri="{FF2B5EF4-FFF2-40B4-BE49-F238E27FC236}">
                <a16:creationId xmlns:a16="http://schemas.microsoft.com/office/drawing/2014/main" id="{5AEA0F80-F328-5C10-208B-EA26556C6F4B}"/>
              </a:ext>
            </a:extLst>
          </p:cNvPr>
          <p:cNvSpPr>
            <a:spLocks noChangeShapeType="1"/>
          </p:cNvSpPr>
          <p:nvPr/>
        </p:nvSpPr>
        <p:spPr bwMode="auto">
          <a:xfrm>
            <a:off x="1220788" y="4373546"/>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 name="Line 59">
            <a:extLst>
              <a:ext uri="{FF2B5EF4-FFF2-40B4-BE49-F238E27FC236}">
                <a16:creationId xmlns:a16="http://schemas.microsoft.com/office/drawing/2014/main" id="{85E027C3-BA56-408D-B413-1BE33C18AC1E}"/>
              </a:ext>
            </a:extLst>
          </p:cNvPr>
          <p:cNvSpPr>
            <a:spLocks noChangeShapeType="1"/>
          </p:cNvSpPr>
          <p:nvPr/>
        </p:nvSpPr>
        <p:spPr bwMode="auto">
          <a:xfrm>
            <a:off x="1220788" y="4821221"/>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 name="Line 60">
            <a:extLst>
              <a:ext uri="{FF2B5EF4-FFF2-40B4-BE49-F238E27FC236}">
                <a16:creationId xmlns:a16="http://schemas.microsoft.com/office/drawing/2014/main" id="{9157BF07-3DF6-90EA-C14B-9FE2FA88D6A4}"/>
              </a:ext>
            </a:extLst>
          </p:cNvPr>
          <p:cNvSpPr>
            <a:spLocks noChangeShapeType="1"/>
          </p:cNvSpPr>
          <p:nvPr/>
        </p:nvSpPr>
        <p:spPr bwMode="auto">
          <a:xfrm>
            <a:off x="1220788" y="5268896"/>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Line 61">
            <a:extLst>
              <a:ext uri="{FF2B5EF4-FFF2-40B4-BE49-F238E27FC236}">
                <a16:creationId xmlns:a16="http://schemas.microsoft.com/office/drawing/2014/main" id="{DC1FE679-994E-C891-9E35-57F2C0FD8069}"/>
              </a:ext>
            </a:extLst>
          </p:cNvPr>
          <p:cNvSpPr>
            <a:spLocks noChangeShapeType="1"/>
          </p:cNvSpPr>
          <p:nvPr/>
        </p:nvSpPr>
        <p:spPr bwMode="auto">
          <a:xfrm>
            <a:off x="1220788" y="5716571"/>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 name="Line 62">
            <a:extLst>
              <a:ext uri="{FF2B5EF4-FFF2-40B4-BE49-F238E27FC236}">
                <a16:creationId xmlns:a16="http://schemas.microsoft.com/office/drawing/2014/main" id="{CC756156-1F21-590E-A8BA-C3443C0B3FA5}"/>
              </a:ext>
            </a:extLst>
          </p:cNvPr>
          <p:cNvSpPr>
            <a:spLocks noChangeShapeType="1"/>
          </p:cNvSpPr>
          <p:nvPr/>
        </p:nvSpPr>
        <p:spPr bwMode="auto">
          <a:xfrm>
            <a:off x="1220788" y="6165834"/>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9" name="Line 63">
            <a:extLst>
              <a:ext uri="{FF2B5EF4-FFF2-40B4-BE49-F238E27FC236}">
                <a16:creationId xmlns:a16="http://schemas.microsoft.com/office/drawing/2014/main" id="{3944FF2D-CBDC-1841-EA72-52B5E695FB49}"/>
              </a:ext>
            </a:extLst>
          </p:cNvPr>
          <p:cNvSpPr>
            <a:spLocks noChangeShapeType="1"/>
          </p:cNvSpPr>
          <p:nvPr/>
        </p:nvSpPr>
        <p:spPr bwMode="auto">
          <a:xfrm>
            <a:off x="1227138"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 name="Line 64">
            <a:extLst>
              <a:ext uri="{FF2B5EF4-FFF2-40B4-BE49-F238E27FC236}">
                <a16:creationId xmlns:a16="http://schemas.microsoft.com/office/drawing/2014/main" id="{C222D4A0-9F06-16EA-B58B-755917B7ADE5}"/>
              </a:ext>
            </a:extLst>
          </p:cNvPr>
          <p:cNvSpPr>
            <a:spLocks noChangeShapeType="1"/>
          </p:cNvSpPr>
          <p:nvPr/>
        </p:nvSpPr>
        <p:spPr bwMode="auto">
          <a:xfrm>
            <a:off x="11371263"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1" name="Line 65">
            <a:extLst>
              <a:ext uri="{FF2B5EF4-FFF2-40B4-BE49-F238E27FC236}">
                <a16:creationId xmlns:a16="http://schemas.microsoft.com/office/drawing/2014/main" id="{645533EC-4321-3190-D9AC-4650080D45C2}"/>
              </a:ext>
            </a:extLst>
          </p:cNvPr>
          <p:cNvSpPr>
            <a:spLocks noChangeShapeType="1"/>
          </p:cNvSpPr>
          <p:nvPr/>
        </p:nvSpPr>
        <p:spPr bwMode="auto">
          <a:xfrm>
            <a:off x="1220788" y="3471846"/>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2" name="Line 66">
            <a:extLst>
              <a:ext uri="{FF2B5EF4-FFF2-40B4-BE49-F238E27FC236}">
                <a16:creationId xmlns:a16="http://schemas.microsoft.com/office/drawing/2014/main" id="{9E94AE2B-3EFF-C1E4-1B6E-4B0436FDD6C4}"/>
              </a:ext>
            </a:extLst>
          </p:cNvPr>
          <p:cNvSpPr>
            <a:spLocks noChangeShapeType="1"/>
          </p:cNvSpPr>
          <p:nvPr/>
        </p:nvSpPr>
        <p:spPr bwMode="auto">
          <a:xfrm>
            <a:off x="1220788" y="6613509"/>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3" name="Rectangle 67">
            <a:extLst>
              <a:ext uri="{FF2B5EF4-FFF2-40B4-BE49-F238E27FC236}">
                <a16:creationId xmlns:a16="http://schemas.microsoft.com/office/drawing/2014/main" id="{C9776302-3091-D8DB-A5F6-78ECE0DBA9B3}"/>
              </a:ext>
            </a:extLst>
          </p:cNvPr>
          <p:cNvSpPr>
            <a:spLocks noChangeArrowheads="1"/>
          </p:cNvSpPr>
          <p:nvPr/>
        </p:nvSpPr>
        <p:spPr bwMode="auto">
          <a:xfrm>
            <a:off x="10194925" y="3527409"/>
            <a:ext cx="2079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4" name="Rectangle 68">
            <a:extLst>
              <a:ext uri="{FF2B5EF4-FFF2-40B4-BE49-F238E27FC236}">
                <a16:creationId xmlns:a16="http://schemas.microsoft.com/office/drawing/2014/main" id="{F63E6530-6474-3DF8-93D7-6EA284124D45}"/>
              </a:ext>
            </a:extLst>
          </p:cNvPr>
          <p:cNvSpPr>
            <a:spLocks noChangeArrowheads="1"/>
          </p:cNvSpPr>
          <p:nvPr/>
        </p:nvSpPr>
        <p:spPr bwMode="auto">
          <a:xfrm>
            <a:off x="8928100" y="3527409"/>
            <a:ext cx="227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C</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5" name="Rectangle 69">
            <a:extLst>
              <a:ext uri="{FF2B5EF4-FFF2-40B4-BE49-F238E27FC236}">
                <a16:creationId xmlns:a16="http://schemas.microsoft.com/office/drawing/2014/main" id="{2350C7DF-9395-9C3D-CB38-221F176DBB46}"/>
              </a:ext>
            </a:extLst>
          </p:cNvPr>
          <p:cNvSpPr>
            <a:spLocks noChangeArrowheads="1"/>
          </p:cNvSpPr>
          <p:nvPr/>
        </p:nvSpPr>
        <p:spPr bwMode="auto">
          <a:xfrm>
            <a:off x="7659688" y="3527409"/>
            <a:ext cx="2428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6" name="Rectangle 70">
            <a:extLst>
              <a:ext uri="{FF2B5EF4-FFF2-40B4-BE49-F238E27FC236}">
                <a16:creationId xmlns:a16="http://schemas.microsoft.com/office/drawing/2014/main" id="{C9926C82-758F-8C72-BDFD-1D4066A66A2A}"/>
              </a:ext>
            </a:extLst>
          </p:cNvPr>
          <p:cNvSpPr>
            <a:spLocks noChangeArrowheads="1"/>
          </p:cNvSpPr>
          <p:nvPr/>
        </p:nvSpPr>
        <p:spPr bwMode="auto">
          <a:xfrm>
            <a:off x="6391275" y="3527409"/>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7" name="Rectangle 71">
            <a:extLst>
              <a:ext uri="{FF2B5EF4-FFF2-40B4-BE49-F238E27FC236}">
                <a16:creationId xmlns:a16="http://schemas.microsoft.com/office/drawing/2014/main" id="{48BD493F-DCC8-AA73-DF0C-5B664864128D}"/>
              </a:ext>
            </a:extLst>
          </p:cNvPr>
          <p:cNvSpPr>
            <a:spLocks noChangeArrowheads="1"/>
          </p:cNvSpPr>
          <p:nvPr/>
        </p:nvSpPr>
        <p:spPr bwMode="auto">
          <a:xfrm>
            <a:off x="5122863" y="3527409"/>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8" name="Rectangle 72">
            <a:extLst>
              <a:ext uri="{FF2B5EF4-FFF2-40B4-BE49-F238E27FC236}">
                <a16:creationId xmlns:a16="http://schemas.microsoft.com/office/drawing/2014/main" id="{BC0D24DA-250B-BEF7-02CF-1EB6677F3457}"/>
              </a:ext>
            </a:extLst>
          </p:cNvPr>
          <p:cNvSpPr>
            <a:spLocks noChangeArrowheads="1"/>
          </p:cNvSpPr>
          <p:nvPr/>
        </p:nvSpPr>
        <p:spPr bwMode="auto">
          <a:xfrm>
            <a:off x="3856038" y="3527409"/>
            <a:ext cx="2174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9" name="Rectangle 73">
            <a:extLst>
              <a:ext uri="{FF2B5EF4-FFF2-40B4-BE49-F238E27FC236}">
                <a16:creationId xmlns:a16="http://schemas.microsoft.com/office/drawing/2014/main" id="{CCDFF6A0-1EA0-4E8B-204A-9E0D4D7270BB}"/>
              </a:ext>
            </a:extLst>
          </p:cNvPr>
          <p:cNvSpPr>
            <a:spLocks noChangeArrowheads="1"/>
          </p:cNvSpPr>
          <p:nvPr/>
        </p:nvSpPr>
        <p:spPr bwMode="auto">
          <a:xfrm>
            <a:off x="2587625" y="3527409"/>
            <a:ext cx="102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l-GR" dirty="0"/>
              <a:t>ε</a:t>
            </a:r>
            <a:endParaRPr lang="en-GB" dirty="0"/>
          </a:p>
        </p:txBody>
      </p:sp>
      <p:sp>
        <p:nvSpPr>
          <p:cNvPr id="80" name="Rectangle 74">
            <a:extLst>
              <a:ext uri="{FF2B5EF4-FFF2-40B4-BE49-F238E27FC236}">
                <a16:creationId xmlns:a16="http://schemas.microsoft.com/office/drawing/2014/main" id="{65896A39-55EA-C1FB-70C3-DF02917BEAE6}"/>
              </a:ext>
            </a:extLst>
          </p:cNvPr>
          <p:cNvSpPr>
            <a:spLocks noChangeArrowheads="1"/>
          </p:cNvSpPr>
          <p:nvPr/>
        </p:nvSpPr>
        <p:spPr bwMode="auto">
          <a:xfrm>
            <a:off x="10194925" y="3975084"/>
            <a:ext cx="3635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1" name="Rectangle 75">
            <a:extLst>
              <a:ext uri="{FF2B5EF4-FFF2-40B4-BE49-F238E27FC236}">
                <a16:creationId xmlns:a16="http://schemas.microsoft.com/office/drawing/2014/main" id="{2A2DCA65-FE6B-1360-E33F-749DFD35934B}"/>
              </a:ext>
            </a:extLst>
          </p:cNvPr>
          <p:cNvSpPr>
            <a:spLocks noChangeArrowheads="1"/>
          </p:cNvSpPr>
          <p:nvPr/>
        </p:nvSpPr>
        <p:spPr bwMode="auto">
          <a:xfrm>
            <a:off x="8928100" y="3975084"/>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2" name="Rectangle 76">
            <a:extLst>
              <a:ext uri="{FF2B5EF4-FFF2-40B4-BE49-F238E27FC236}">
                <a16:creationId xmlns:a16="http://schemas.microsoft.com/office/drawing/2014/main" id="{90399010-4BF7-63DB-4E21-7EAA26C5931A}"/>
              </a:ext>
            </a:extLst>
          </p:cNvPr>
          <p:cNvSpPr>
            <a:spLocks noChangeArrowheads="1"/>
          </p:cNvSpPr>
          <p:nvPr/>
        </p:nvSpPr>
        <p:spPr bwMode="auto">
          <a:xfrm>
            <a:off x="7659688" y="39750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3" name="Rectangle 77">
            <a:extLst>
              <a:ext uri="{FF2B5EF4-FFF2-40B4-BE49-F238E27FC236}">
                <a16:creationId xmlns:a16="http://schemas.microsoft.com/office/drawing/2014/main" id="{91BDDEC0-1FC2-B113-EB53-87533F72A240}"/>
              </a:ext>
            </a:extLst>
          </p:cNvPr>
          <p:cNvSpPr>
            <a:spLocks noChangeArrowheads="1"/>
          </p:cNvSpPr>
          <p:nvPr/>
        </p:nvSpPr>
        <p:spPr bwMode="auto">
          <a:xfrm>
            <a:off x="6391275" y="39750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4" name="Rectangle 78">
            <a:extLst>
              <a:ext uri="{FF2B5EF4-FFF2-40B4-BE49-F238E27FC236}">
                <a16:creationId xmlns:a16="http://schemas.microsoft.com/office/drawing/2014/main" id="{26763CAE-9F61-7D20-A1D5-54BB9AB808FA}"/>
              </a:ext>
            </a:extLst>
          </p:cNvPr>
          <p:cNvSpPr>
            <a:spLocks noChangeArrowheads="1"/>
          </p:cNvSpPr>
          <p:nvPr/>
        </p:nvSpPr>
        <p:spPr bwMode="auto">
          <a:xfrm>
            <a:off x="5122863" y="39750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5" name="Rectangle 79">
            <a:extLst>
              <a:ext uri="{FF2B5EF4-FFF2-40B4-BE49-F238E27FC236}">
                <a16:creationId xmlns:a16="http://schemas.microsoft.com/office/drawing/2014/main" id="{CC792887-1138-4F25-A411-39B21B9C3069}"/>
              </a:ext>
            </a:extLst>
          </p:cNvPr>
          <p:cNvSpPr>
            <a:spLocks noChangeArrowheads="1"/>
          </p:cNvSpPr>
          <p:nvPr/>
        </p:nvSpPr>
        <p:spPr bwMode="auto">
          <a:xfrm>
            <a:off x="3856037" y="3975084"/>
            <a:ext cx="10826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86" name="Rectangle 80">
            <a:extLst>
              <a:ext uri="{FF2B5EF4-FFF2-40B4-BE49-F238E27FC236}">
                <a16:creationId xmlns:a16="http://schemas.microsoft.com/office/drawing/2014/main" id="{74B72700-5FA6-2098-4DB8-FFAB0E2B56A6}"/>
              </a:ext>
            </a:extLst>
          </p:cNvPr>
          <p:cNvSpPr>
            <a:spLocks noChangeArrowheads="1"/>
          </p:cNvSpPr>
          <p:nvPr/>
        </p:nvSpPr>
        <p:spPr bwMode="auto">
          <a:xfrm>
            <a:off x="2587624" y="3975084"/>
            <a:ext cx="11636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87" name="Rectangle 81">
            <a:extLst>
              <a:ext uri="{FF2B5EF4-FFF2-40B4-BE49-F238E27FC236}">
                <a16:creationId xmlns:a16="http://schemas.microsoft.com/office/drawing/2014/main" id="{A8E72D7E-CBC7-AA61-3D96-D67C0540C672}"/>
              </a:ext>
            </a:extLst>
          </p:cNvPr>
          <p:cNvSpPr>
            <a:spLocks noChangeArrowheads="1"/>
          </p:cNvSpPr>
          <p:nvPr/>
        </p:nvSpPr>
        <p:spPr bwMode="auto">
          <a:xfrm>
            <a:off x="1319213" y="3975084"/>
            <a:ext cx="102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l-GR" dirty="0"/>
              <a:t>ε</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88" name="Rectangle 82">
            <a:extLst>
              <a:ext uri="{FF2B5EF4-FFF2-40B4-BE49-F238E27FC236}">
                <a16:creationId xmlns:a16="http://schemas.microsoft.com/office/drawing/2014/main" id="{0418666C-ED2E-FB24-9C7B-2DBE715F20EB}"/>
              </a:ext>
            </a:extLst>
          </p:cNvPr>
          <p:cNvSpPr>
            <a:spLocks noChangeArrowheads="1"/>
          </p:cNvSpPr>
          <p:nvPr/>
        </p:nvSpPr>
        <p:spPr bwMode="auto">
          <a:xfrm>
            <a:off x="10194925" y="4425934"/>
            <a:ext cx="3635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9" name="Rectangle 83">
            <a:extLst>
              <a:ext uri="{FF2B5EF4-FFF2-40B4-BE49-F238E27FC236}">
                <a16:creationId xmlns:a16="http://schemas.microsoft.com/office/drawing/2014/main" id="{84C648ED-F3D6-72A2-C365-BF5665A94E8D}"/>
              </a:ext>
            </a:extLst>
          </p:cNvPr>
          <p:cNvSpPr>
            <a:spLocks noChangeArrowheads="1"/>
          </p:cNvSpPr>
          <p:nvPr/>
        </p:nvSpPr>
        <p:spPr bwMode="auto">
          <a:xfrm>
            <a:off x="8928100"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0" name="Rectangle 84">
            <a:extLst>
              <a:ext uri="{FF2B5EF4-FFF2-40B4-BE49-F238E27FC236}">
                <a16:creationId xmlns:a16="http://schemas.microsoft.com/office/drawing/2014/main" id="{93640FFD-0611-43C2-6333-DEB62B59CA3E}"/>
              </a:ext>
            </a:extLst>
          </p:cNvPr>
          <p:cNvSpPr>
            <a:spLocks noChangeArrowheads="1"/>
          </p:cNvSpPr>
          <p:nvPr/>
        </p:nvSpPr>
        <p:spPr bwMode="auto">
          <a:xfrm>
            <a:off x="7659688"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1" name="Rectangle 85">
            <a:extLst>
              <a:ext uri="{FF2B5EF4-FFF2-40B4-BE49-F238E27FC236}">
                <a16:creationId xmlns:a16="http://schemas.microsoft.com/office/drawing/2014/main" id="{FD9DAC63-08C7-6F5A-1CFD-E8380E7A5B30}"/>
              </a:ext>
            </a:extLst>
          </p:cNvPr>
          <p:cNvSpPr>
            <a:spLocks noChangeArrowheads="1"/>
          </p:cNvSpPr>
          <p:nvPr/>
        </p:nvSpPr>
        <p:spPr bwMode="auto">
          <a:xfrm>
            <a:off x="6391275"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92" name="Rectangle 86">
            <a:extLst>
              <a:ext uri="{FF2B5EF4-FFF2-40B4-BE49-F238E27FC236}">
                <a16:creationId xmlns:a16="http://schemas.microsoft.com/office/drawing/2014/main" id="{EA38BC8A-ADAF-EA5A-D52A-0EF0A3B30765}"/>
              </a:ext>
            </a:extLst>
          </p:cNvPr>
          <p:cNvSpPr>
            <a:spLocks noChangeArrowheads="1"/>
          </p:cNvSpPr>
          <p:nvPr/>
        </p:nvSpPr>
        <p:spPr bwMode="auto">
          <a:xfrm>
            <a:off x="5122863"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94" name="Rectangle 88">
            <a:extLst>
              <a:ext uri="{FF2B5EF4-FFF2-40B4-BE49-F238E27FC236}">
                <a16:creationId xmlns:a16="http://schemas.microsoft.com/office/drawing/2014/main" id="{3C762CD6-6229-70E5-7575-C9B770F1A353}"/>
              </a:ext>
            </a:extLst>
          </p:cNvPr>
          <p:cNvSpPr>
            <a:spLocks noChangeArrowheads="1"/>
          </p:cNvSpPr>
          <p:nvPr/>
        </p:nvSpPr>
        <p:spPr bwMode="auto">
          <a:xfrm>
            <a:off x="2587624" y="4425934"/>
            <a:ext cx="11160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95" name="Rectangle 89">
            <a:extLst>
              <a:ext uri="{FF2B5EF4-FFF2-40B4-BE49-F238E27FC236}">
                <a16:creationId xmlns:a16="http://schemas.microsoft.com/office/drawing/2014/main" id="{9775E22F-F2B2-DED2-D669-6843406D734C}"/>
              </a:ext>
            </a:extLst>
          </p:cNvPr>
          <p:cNvSpPr>
            <a:spLocks noChangeArrowheads="1"/>
          </p:cNvSpPr>
          <p:nvPr/>
        </p:nvSpPr>
        <p:spPr bwMode="auto">
          <a:xfrm>
            <a:off x="1319213" y="4425934"/>
            <a:ext cx="2174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6" name="Rectangle 90">
            <a:extLst>
              <a:ext uri="{FF2B5EF4-FFF2-40B4-BE49-F238E27FC236}">
                <a16:creationId xmlns:a16="http://schemas.microsoft.com/office/drawing/2014/main" id="{49902D17-4AE6-E708-08F8-37EE436CFDB4}"/>
              </a:ext>
            </a:extLst>
          </p:cNvPr>
          <p:cNvSpPr>
            <a:spLocks noChangeArrowheads="1"/>
          </p:cNvSpPr>
          <p:nvPr/>
        </p:nvSpPr>
        <p:spPr bwMode="auto">
          <a:xfrm>
            <a:off x="10194925"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7" name="Rectangle 91">
            <a:extLst>
              <a:ext uri="{FF2B5EF4-FFF2-40B4-BE49-F238E27FC236}">
                <a16:creationId xmlns:a16="http://schemas.microsoft.com/office/drawing/2014/main" id="{7D2A4C8B-19B0-817E-400F-D76F2C415235}"/>
              </a:ext>
            </a:extLst>
          </p:cNvPr>
          <p:cNvSpPr>
            <a:spLocks noChangeArrowheads="1"/>
          </p:cNvSpPr>
          <p:nvPr/>
        </p:nvSpPr>
        <p:spPr bwMode="auto">
          <a:xfrm>
            <a:off x="8928100"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8" name="Rectangle 92">
            <a:extLst>
              <a:ext uri="{FF2B5EF4-FFF2-40B4-BE49-F238E27FC236}">
                <a16:creationId xmlns:a16="http://schemas.microsoft.com/office/drawing/2014/main" id="{427D38B2-34B5-4C59-AB23-E6420026967B}"/>
              </a:ext>
            </a:extLst>
          </p:cNvPr>
          <p:cNvSpPr>
            <a:spLocks noChangeArrowheads="1"/>
          </p:cNvSpPr>
          <p:nvPr/>
        </p:nvSpPr>
        <p:spPr bwMode="auto">
          <a:xfrm>
            <a:off x="7659688"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9" name="Rectangle 93">
            <a:extLst>
              <a:ext uri="{FF2B5EF4-FFF2-40B4-BE49-F238E27FC236}">
                <a16:creationId xmlns:a16="http://schemas.microsoft.com/office/drawing/2014/main" id="{BAD882F3-236E-0EE9-FDAF-BD1A1AD4334E}"/>
              </a:ext>
            </a:extLst>
          </p:cNvPr>
          <p:cNvSpPr>
            <a:spLocks noChangeArrowheads="1"/>
          </p:cNvSpPr>
          <p:nvPr/>
        </p:nvSpPr>
        <p:spPr bwMode="auto">
          <a:xfrm>
            <a:off x="6391275"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 name="Rectangle 94">
            <a:extLst>
              <a:ext uri="{FF2B5EF4-FFF2-40B4-BE49-F238E27FC236}">
                <a16:creationId xmlns:a16="http://schemas.microsoft.com/office/drawing/2014/main" id="{12CF6373-F964-A1D5-2CE9-2426152C1481}"/>
              </a:ext>
            </a:extLst>
          </p:cNvPr>
          <p:cNvSpPr>
            <a:spLocks noChangeArrowheads="1"/>
          </p:cNvSpPr>
          <p:nvPr/>
        </p:nvSpPr>
        <p:spPr bwMode="auto">
          <a:xfrm>
            <a:off x="5122863"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01" name="Rectangle 95">
            <a:extLst>
              <a:ext uri="{FF2B5EF4-FFF2-40B4-BE49-F238E27FC236}">
                <a16:creationId xmlns:a16="http://schemas.microsoft.com/office/drawing/2014/main" id="{D203D6DC-1249-8D1B-7252-0A27854177BA}"/>
              </a:ext>
            </a:extLst>
          </p:cNvPr>
          <p:cNvSpPr>
            <a:spLocks noChangeArrowheads="1"/>
          </p:cNvSpPr>
          <p:nvPr/>
        </p:nvSpPr>
        <p:spPr bwMode="auto">
          <a:xfrm>
            <a:off x="3856038"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02" name="Rectangle 96">
            <a:extLst>
              <a:ext uri="{FF2B5EF4-FFF2-40B4-BE49-F238E27FC236}">
                <a16:creationId xmlns:a16="http://schemas.microsoft.com/office/drawing/2014/main" id="{6D73A8C1-4AA2-C8F9-11B7-E1C562662B00}"/>
              </a:ext>
            </a:extLst>
          </p:cNvPr>
          <p:cNvSpPr>
            <a:spLocks noChangeArrowheads="1"/>
          </p:cNvSpPr>
          <p:nvPr/>
        </p:nvSpPr>
        <p:spPr bwMode="auto">
          <a:xfrm>
            <a:off x="2587625"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3" name="Rectangle 97">
            <a:extLst>
              <a:ext uri="{FF2B5EF4-FFF2-40B4-BE49-F238E27FC236}">
                <a16:creationId xmlns:a16="http://schemas.microsoft.com/office/drawing/2014/main" id="{A39D59BD-A8BD-DFEC-1CBB-56B6A8456CA4}"/>
              </a:ext>
            </a:extLst>
          </p:cNvPr>
          <p:cNvSpPr>
            <a:spLocks noChangeArrowheads="1"/>
          </p:cNvSpPr>
          <p:nvPr/>
        </p:nvSpPr>
        <p:spPr bwMode="auto">
          <a:xfrm>
            <a:off x="1319213" y="4873609"/>
            <a:ext cx="244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4" name="Rectangle 98">
            <a:extLst>
              <a:ext uri="{FF2B5EF4-FFF2-40B4-BE49-F238E27FC236}">
                <a16:creationId xmlns:a16="http://schemas.microsoft.com/office/drawing/2014/main" id="{D8EEBDC5-6FDB-F11B-C673-774973FB0759}"/>
              </a:ext>
            </a:extLst>
          </p:cNvPr>
          <p:cNvSpPr>
            <a:spLocks noChangeArrowheads="1"/>
          </p:cNvSpPr>
          <p:nvPr/>
        </p:nvSpPr>
        <p:spPr bwMode="auto">
          <a:xfrm>
            <a:off x="10194925"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5" name="Rectangle 99">
            <a:extLst>
              <a:ext uri="{FF2B5EF4-FFF2-40B4-BE49-F238E27FC236}">
                <a16:creationId xmlns:a16="http://schemas.microsoft.com/office/drawing/2014/main" id="{35695FB5-7969-E27B-C345-4FD3504387DE}"/>
              </a:ext>
            </a:extLst>
          </p:cNvPr>
          <p:cNvSpPr>
            <a:spLocks noChangeArrowheads="1"/>
          </p:cNvSpPr>
          <p:nvPr/>
        </p:nvSpPr>
        <p:spPr bwMode="auto">
          <a:xfrm>
            <a:off x="8928100"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6" name="Rectangle 100">
            <a:extLst>
              <a:ext uri="{FF2B5EF4-FFF2-40B4-BE49-F238E27FC236}">
                <a16:creationId xmlns:a16="http://schemas.microsoft.com/office/drawing/2014/main" id="{16F8F737-0AF3-7F8A-9231-A530E3F52682}"/>
              </a:ext>
            </a:extLst>
          </p:cNvPr>
          <p:cNvSpPr>
            <a:spLocks noChangeArrowheads="1"/>
          </p:cNvSpPr>
          <p:nvPr/>
        </p:nvSpPr>
        <p:spPr bwMode="auto">
          <a:xfrm>
            <a:off x="7659688"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7" name="Rectangle 101">
            <a:extLst>
              <a:ext uri="{FF2B5EF4-FFF2-40B4-BE49-F238E27FC236}">
                <a16:creationId xmlns:a16="http://schemas.microsoft.com/office/drawing/2014/main" id="{99883598-FDBF-AA32-E6EB-4172062469CF}"/>
              </a:ext>
            </a:extLst>
          </p:cNvPr>
          <p:cNvSpPr>
            <a:spLocks noChangeArrowheads="1"/>
          </p:cNvSpPr>
          <p:nvPr/>
        </p:nvSpPr>
        <p:spPr bwMode="auto">
          <a:xfrm>
            <a:off x="6391275"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8" name="Rectangle 102">
            <a:extLst>
              <a:ext uri="{FF2B5EF4-FFF2-40B4-BE49-F238E27FC236}">
                <a16:creationId xmlns:a16="http://schemas.microsoft.com/office/drawing/2014/main" id="{8E8D5B1C-B483-9A96-918D-95E52692B991}"/>
              </a:ext>
            </a:extLst>
          </p:cNvPr>
          <p:cNvSpPr>
            <a:spLocks noChangeArrowheads="1"/>
          </p:cNvSpPr>
          <p:nvPr/>
        </p:nvSpPr>
        <p:spPr bwMode="auto">
          <a:xfrm>
            <a:off x="5122863"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9" name="Rectangle 103">
            <a:extLst>
              <a:ext uri="{FF2B5EF4-FFF2-40B4-BE49-F238E27FC236}">
                <a16:creationId xmlns:a16="http://schemas.microsoft.com/office/drawing/2014/main" id="{46BCF99F-8B86-58EC-6DBA-E05860EACF22}"/>
              </a:ext>
            </a:extLst>
          </p:cNvPr>
          <p:cNvSpPr>
            <a:spLocks noChangeArrowheads="1"/>
          </p:cNvSpPr>
          <p:nvPr/>
        </p:nvSpPr>
        <p:spPr bwMode="auto">
          <a:xfrm>
            <a:off x="3856038"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0" name="Rectangle 104">
            <a:extLst>
              <a:ext uri="{FF2B5EF4-FFF2-40B4-BE49-F238E27FC236}">
                <a16:creationId xmlns:a16="http://schemas.microsoft.com/office/drawing/2014/main" id="{A476C54C-3952-D47A-2F4A-294E43D889DC}"/>
              </a:ext>
            </a:extLst>
          </p:cNvPr>
          <p:cNvSpPr>
            <a:spLocks noChangeArrowheads="1"/>
          </p:cNvSpPr>
          <p:nvPr/>
        </p:nvSpPr>
        <p:spPr bwMode="auto">
          <a:xfrm>
            <a:off x="2587625"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1" name="Rectangle 105">
            <a:extLst>
              <a:ext uri="{FF2B5EF4-FFF2-40B4-BE49-F238E27FC236}">
                <a16:creationId xmlns:a16="http://schemas.microsoft.com/office/drawing/2014/main" id="{A965F585-3C9E-91F8-C59C-2E38112F9401}"/>
              </a:ext>
            </a:extLst>
          </p:cNvPr>
          <p:cNvSpPr>
            <a:spLocks noChangeArrowheads="1"/>
          </p:cNvSpPr>
          <p:nvPr/>
        </p:nvSpPr>
        <p:spPr bwMode="auto">
          <a:xfrm>
            <a:off x="1319213" y="5321284"/>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2" name="Rectangle 106">
            <a:extLst>
              <a:ext uri="{FF2B5EF4-FFF2-40B4-BE49-F238E27FC236}">
                <a16:creationId xmlns:a16="http://schemas.microsoft.com/office/drawing/2014/main" id="{2354AE0B-7320-3006-D1B4-C712D536A24F}"/>
              </a:ext>
            </a:extLst>
          </p:cNvPr>
          <p:cNvSpPr>
            <a:spLocks noChangeArrowheads="1"/>
          </p:cNvSpPr>
          <p:nvPr/>
        </p:nvSpPr>
        <p:spPr bwMode="auto">
          <a:xfrm>
            <a:off x="10194925"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 name="Rectangle 107">
            <a:extLst>
              <a:ext uri="{FF2B5EF4-FFF2-40B4-BE49-F238E27FC236}">
                <a16:creationId xmlns:a16="http://schemas.microsoft.com/office/drawing/2014/main" id="{6F4A1A4C-AADF-9D03-347D-A67FB1513C23}"/>
              </a:ext>
            </a:extLst>
          </p:cNvPr>
          <p:cNvSpPr>
            <a:spLocks noChangeArrowheads="1"/>
          </p:cNvSpPr>
          <p:nvPr/>
        </p:nvSpPr>
        <p:spPr bwMode="auto">
          <a:xfrm>
            <a:off x="8928100"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4" name="Rectangle 108">
            <a:extLst>
              <a:ext uri="{FF2B5EF4-FFF2-40B4-BE49-F238E27FC236}">
                <a16:creationId xmlns:a16="http://schemas.microsoft.com/office/drawing/2014/main" id="{473108A6-3658-A62A-2CAE-89AF96ED1E4A}"/>
              </a:ext>
            </a:extLst>
          </p:cNvPr>
          <p:cNvSpPr>
            <a:spLocks noChangeArrowheads="1"/>
          </p:cNvSpPr>
          <p:nvPr/>
        </p:nvSpPr>
        <p:spPr bwMode="auto">
          <a:xfrm>
            <a:off x="7659688" y="5768959"/>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5" name="Rectangle 109">
            <a:extLst>
              <a:ext uri="{FF2B5EF4-FFF2-40B4-BE49-F238E27FC236}">
                <a16:creationId xmlns:a16="http://schemas.microsoft.com/office/drawing/2014/main" id="{652FF5BC-C06B-7AC6-81A8-75A73183C939}"/>
              </a:ext>
            </a:extLst>
          </p:cNvPr>
          <p:cNvSpPr>
            <a:spLocks noChangeArrowheads="1"/>
          </p:cNvSpPr>
          <p:nvPr/>
        </p:nvSpPr>
        <p:spPr bwMode="auto">
          <a:xfrm>
            <a:off x="6391275" y="5768959"/>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6" name="Rectangle 110">
            <a:extLst>
              <a:ext uri="{FF2B5EF4-FFF2-40B4-BE49-F238E27FC236}">
                <a16:creationId xmlns:a16="http://schemas.microsoft.com/office/drawing/2014/main" id="{2473DDD3-60AF-D8BE-C4AD-4199FCB40236}"/>
              </a:ext>
            </a:extLst>
          </p:cNvPr>
          <p:cNvSpPr>
            <a:spLocks noChangeArrowheads="1"/>
          </p:cNvSpPr>
          <p:nvPr/>
        </p:nvSpPr>
        <p:spPr bwMode="auto">
          <a:xfrm>
            <a:off x="5122863"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7" name="Rectangle 111">
            <a:extLst>
              <a:ext uri="{FF2B5EF4-FFF2-40B4-BE49-F238E27FC236}">
                <a16:creationId xmlns:a16="http://schemas.microsoft.com/office/drawing/2014/main" id="{7255C0E2-A3E9-D2EF-C25E-918C9F390A8B}"/>
              </a:ext>
            </a:extLst>
          </p:cNvPr>
          <p:cNvSpPr>
            <a:spLocks noChangeArrowheads="1"/>
          </p:cNvSpPr>
          <p:nvPr/>
        </p:nvSpPr>
        <p:spPr bwMode="auto">
          <a:xfrm>
            <a:off x="3856038"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8" name="Rectangle 112">
            <a:extLst>
              <a:ext uri="{FF2B5EF4-FFF2-40B4-BE49-F238E27FC236}">
                <a16:creationId xmlns:a16="http://schemas.microsoft.com/office/drawing/2014/main" id="{BF78F150-2D55-BD08-4E7C-4A87E67ACFB7}"/>
              </a:ext>
            </a:extLst>
          </p:cNvPr>
          <p:cNvSpPr>
            <a:spLocks noChangeArrowheads="1"/>
          </p:cNvSpPr>
          <p:nvPr/>
        </p:nvSpPr>
        <p:spPr bwMode="auto">
          <a:xfrm>
            <a:off x="2587625"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9" name="Rectangle 113">
            <a:extLst>
              <a:ext uri="{FF2B5EF4-FFF2-40B4-BE49-F238E27FC236}">
                <a16:creationId xmlns:a16="http://schemas.microsoft.com/office/drawing/2014/main" id="{D9E605F5-26D1-E3A6-015A-7ED6B8F532CD}"/>
              </a:ext>
            </a:extLst>
          </p:cNvPr>
          <p:cNvSpPr>
            <a:spLocks noChangeArrowheads="1"/>
          </p:cNvSpPr>
          <p:nvPr/>
        </p:nvSpPr>
        <p:spPr bwMode="auto">
          <a:xfrm>
            <a:off x="1319213" y="5768959"/>
            <a:ext cx="227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C</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0" name="Rectangle 114">
            <a:extLst>
              <a:ext uri="{FF2B5EF4-FFF2-40B4-BE49-F238E27FC236}">
                <a16:creationId xmlns:a16="http://schemas.microsoft.com/office/drawing/2014/main" id="{7883C9FE-AFF4-964B-DBB6-5ABDC2CC673F}"/>
              </a:ext>
            </a:extLst>
          </p:cNvPr>
          <p:cNvSpPr>
            <a:spLocks noChangeArrowheads="1"/>
          </p:cNvSpPr>
          <p:nvPr/>
        </p:nvSpPr>
        <p:spPr bwMode="auto">
          <a:xfrm>
            <a:off x="10194925" y="6216634"/>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1" name="Rectangle 115">
            <a:extLst>
              <a:ext uri="{FF2B5EF4-FFF2-40B4-BE49-F238E27FC236}">
                <a16:creationId xmlns:a16="http://schemas.microsoft.com/office/drawing/2014/main" id="{CC156CDA-DF4A-A3DA-B9DF-A28AE3044CC8}"/>
              </a:ext>
            </a:extLst>
          </p:cNvPr>
          <p:cNvSpPr>
            <a:spLocks noChangeArrowheads="1"/>
          </p:cNvSpPr>
          <p:nvPr/>
        </p:nvSpPr>
        <p:spPr bwMode="auto">
          <a:xfrm>
            <a:off x="8928100" y="6216634"/>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2" name="Rectangle 116">
            <a:extLst>
              <a:ext uri="{FF2B5EF4-FFF2-40B4-BE49-F238E27FC236}">
                <a16:creationId xmlns:a16="http://schemas.microsoft.com/office/drawing/2014/main" id="{186B6FB2-8B9D-B9EB-E38F-A5365D1A654D}"/>
              </a:ext>
            </a:extLst>
          </p:cNvPr>
          <p:cNvSpPr>
            <a:spLocks noChangeArrowheads="1"/>
          </p:cNvSpPr>
          <p:nvPr/>
        </p:nvSpPr>
        <p:spPr bwMode="auto">
          <a:xfrm>
            <a:off x="7659688" y="6216634"/>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3" name="Rectangle 117">
            <a:extLst>
              <a:ext uri="{FF2B5EF4-FFF2-40B4-BE49-F238E27FC236}">
                <a16:creationId xmlns:a16="http://schemas.microsoft.com/office/drawing/2014/main" id="{B59A20D3-B17B-AC53-4DE2-D74A2DB1D6C7}"/>
              </a:ext>
            </a:extLst>
          </p:cNvPr>
          <p:cNvSpPr>
            <a:spLocks noChangeArrowheads="1"/>
          </p:cNvSpPr>
          <p:nvPr/>
        </p:nvSpPr>
        <p:spPr bwMode="auto">
          <a:xfrm>
            <a:off x="6391275" y="6216634"/>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chemeClr val="tx1"/>
                </a:solidFill>
                <a:effectLst/>
                <a:latin typeface="Arial" panose="020B0604020202020204" pitchFamily="34" charset="0"/>
              </a:rPr>
              <a:t>4</a:t>
            </a:r>
          </a:p>
        </p:txBody>
      </p:sp>
      <p:sp>
        <p:nvSpPr>
          <p:cNvPr id="124" name="Rectangle 118">
            <a:extLst>
              <a:ext uri="{FF2B5EF4-FFF2-40B4-BE49-F238E27FC236}">
                <a16:creationId xmlns:a16="http://schemas.microsoft.com/office/drawing/2014/main" id="{9DB15724-6BD3-2DC7-A5C1-C20763228021}"/>
              </a:ext>
            </a:extLst>
          </p:cNvPr>
          <p:cNvSpPr>
            <a:spLocks noChangeArrowheads="1"/>
          </p:cNvSpPr>
          <p:nvPr/>
        </p:nvSpPr>
        <p:spPr bwMode="auto">
          <a:xfrm>
            <a:off x="5122863" y="621663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5" name="Rectangle 119">
            <a:extLst>
              <a:ext uri="{FF2B5EF4-FFF2-40B4-BE49-F238E27FC236}">
                <a16:creationId xmlns:a16="http://schemas.microsoft.com/office/drawing/2014/main" id="{B3FF65F1-1739-2049-EAA4-D5AAFE31CA49}"/>
              </a:ext>
            </a:extLst>
          </p:cNvPr>
          <p:cNvSpPr>
            <a:spLocks noChangeArrowheads="1"/>
          </p:cNvSpPr>
          <p:nvPr/>
        </p:nvSpPr>
        <p:spPr bwMode="auto">
          <a:xfrm>
            <a:off x="3856038" y="621663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8</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6" name="Rectangle 120">
            <a:extLst>
              <a:ext uri="{FF2B5EF4-FFF2-40B4-BE49-F238E27FC236}">
                <a16:creationId xmlns:a16="http://schemas.microsoft.com/office/drawing/2014/main" id="{BDACB0EF-1F8B-CCEA-37C4-3815FA6E4141}"/>
              </a:ext>
            </a:extLst>
          </p:cNvPr>
          <p:cNvSpPr>
            <a:spLocks noChangeArrowheads="1"/>
          </p:cNvSpPr>
          <p:nvPr/>
        </p:nvSpPr>
        <p:spPr bwMode="auto">
          <a:xfrm>
            <a:off x="2587625" y="6216634"/>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7" name="Rectangle 121">
            <a:extLst>
              <a:ext uri="{FF2B5EF4-FFF2-40B4-BE49-F238E27FC236}">
                <a16:creationId xmlns:a16="http://schemas.microsoft.com/office/drawing/2014/main" id="{9ECE0EA4-C558-3329-1989-1D67C60DD5AF}"/>
              </a:ext>
            </a:extLst>
          </p:cNvPr>
          <p:cNvSpPr>
            <a:spLocks noChangeArrowheads="1"/>
          </p:cNvSpPr>
          <p:nvPr/>
        </p:nvSpPr>
        <p:spPr bwMode="auto">
          <a:xfrm>
            <a:off x="1319213" y="6216634"/>
            <a:ext cx="2174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9" name="Rectangle 94">
            <a:extLst>
              <a:ext uri="{FF2B5EF4-FFF2-40B4-BE49-F238E27FC236}">
                <a16:creationId xmlns:a16="http://schemas.microsoft.com/office/drawing/2014/main" id="{B1029023-4B65-B040-6AA3-526E0A7F9478}"/>
              </a:ext>
            </a:extLst>
          </p:cNvPr>
          <p:cNvSpPr>
            <a:spLocks noChangeArrowheads="1"/>
          </p:cNvSpPr>
          <p:nvPr/>
        </p:nvSpPr>
        <p:spPr bwMode="auto">
          <a:xfrm>
            <a:off x="3867775" y="4414821"/>
            <a:ext cx="9985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cxnSp>
        <p:nvCxnSpPr>
          <p:cNvPr id="131" name="Connettore 2 130">
            <a:extLst>
              <a:ext uri="{FF2B5EF4-FFF2-40B4-BE49-F238E27FC236}">
                <a16:creationId xmlns:a16="http://schemas.microsoft.com/office/drawing/2014/main" id="{9A302CBB-6883-01CF-51E5-12B0B871438C}"/>
              </a:ext>
            </a:extLst>
          </p:cNvPr>
          <p:cNvCxnSpPr>
            <a:cxnSpLocks/>
          </p:cNvCxnSpPr>
          <p:nvPr/>
        </p:nvCxnSpPr>
        <p:spPr>
          <a:xfrm flipH="1">
            <a:off x="6004021" y="5194356"/>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5" name="Connettore 2 134">
            <a:extLst>
              <a:ext uri="{FF2B5EF4-FFF2-40B4-BE49-F238E27FC236}">
                <a16:creationId xmlns:a16="http://schemas.microsoft.com/office/drawing/2014/main" id="{FB10C1A5-9633-83BC-BA72-A9C60FA99B27}"/>
              </a:ext>
            </a:extLst>
          </p:cNvPr>
          <p:cNvCxnSpPr>
            <a:cxnSpLocks/>
          </p:cNvCxnSpPr>
          <p:nvPr/>
        </p:nvCxnSpPr>
        <p:spPr>
          <a:xfrm flipH="1">
            <a:off x="4651376"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6" name="Connettore 2 135">
            <a:extLst>
              <a:ext uri="{FF2B5EF4-FFF2-40B4-BE49-F238E27FC236}">
                <a16:creationId xmlns:a16="http://schemas.microsoft.com/office/drawing/2014/main" id="{CFFA5380-1F73-C730-ED28-036BB737D20A}"/>
              </a:ext>
            </a:extLst>
          </p:cNvPr>
          <p:cNvCxnSpPr>
            <a:cxnSpLocks/>
          </p:cNvCxnSpPr>
          <p:nvPr/>
        </p:nvCxnSpPr>
        <p:spPr>
          <a:xfrm flipH="1">
            <a:off x="5919788"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7" name="Connettore 2 136">
            <a:extLst>
              <a:ext uri="{FF2B5EF4-FFF2-40B4-BE49-F238E27FC236}">
                <a16:creationId xmlns:a16="http://schemas.microsoft.com/office/drawing/2014/main" id="{5828392E-82DE-9BDA-4C9A-586DCCFA3ABD}"/>
              </a:ext>
            </a:extLst>
          </p:cNvPr>
          <p:cNvCxnSpPr>
            <a:cxnSpLocks/>
          </p:cNvCxnSpPr>
          <p:nvPr/>
        </p:nvCxnSpPr>
        <p:spPr>
          <a:xfrm flipH="1">
            <a:off x="7331869"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8" name="Connettore 2 137">
            <a:extLst>
              <a:ext uri="{FF2B5EF4-FFF2-40B4-BE49-F238E27FC236}">
                <a16:creationId xmlns:a16="http://schemas.microsoft.com/office/drawing/2014/main" id="{EF2F2199-708E-1D3B-17A8-9E46E332AB96}"/>
              </a:ext>
            </a:extLst>
          </p:cNvPr>
          <p:cNvCxnSpPr>
            <a:cxnSpLocks/>
          </p:cNvCxnSpPr>
          <p:nvPr/>
        </p:nvCxnSpPr>
        <p:spPr>
          <a:xfrm flipH="1">
            <a:off x="8579908"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9" name="Connettore 2 138">
            <a:extLst>
              <a:ext uri="{FF2B5EF4-FFF2-40B4-BE49-F238E27FC236}">
                <a16:creationId xmlns:a16="http://schemas.microsoft.com/office/drawing/2014/main" id="{290FCE1F-8348-25C0-6F45-33B933ECD859}"/>
              </a:ext>
            </a:extLst>
          </p:cNvPr>
          <p:cNvCxnSpPr>
            <a:cxnSpLocks/>
          </p:cNvCxnSpPr>
          <p:nvPr/>
        </p:nvCxnSpPr>
        <p:spPr>
          <a:xfrm flipH="1">
            <a:off x="9867106"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0" name="Connettore 2 139">
            <a:extLst>
              <a:ext uri="{FF2B5EF4-FFF2-40B4-BE49-F238E27FC236}">
                <a16:creationId xmlns:a16="http://schemas.microsoft.com/office/drawing/2014/main" id="{A825525D-DFDA-3B7D-F488-3AB2D1393C00}"/>
              </a:ext>
            </a:extLst>
          </p:cNvPr>
          <p:cNvCxnSpPr>
            <a:cxnSpLocks/>
          </p:cNvCxnSpPr>
          <p:nvPr/>
        </p:nvCxnSpPr>
        <p:spPr>
          <a:xfrm flipH="1">
            <a:off x="4651376"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1" name="Connettore 2 140">
            <a:extLst>
              <a:ext uri="{FF2B5EF4-FFF2-40B4-BE49-F238E27FC236}">
                <a16:creationId xmlns:a16="http://schemas.microsoft.com/office/drawing/2014/main" id="{BDDD6953-8B39-7698-9132-1B6F14F6AB90}"/>
              </a:ext>
            </a:extLst>
          </p:cNvPr>
          <p:cNvCxnSpPr>
            <a:cxnSpLocks/>
          </p:cNvCxnSpPr>
          <p:nvPr/>
        </p:nvCxnSpPr>
        <p:spPr>
          <a:xfrm flipH="1">
            <a:off x="5924550"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2" name="Connettore 2 141">
            <a:extLst>
              <a:ext uri="{FF2B5EF4-FFF2-40B4-BE49-F238E27FC236}">
                <a16:creationId xmlns:a16="http://schemas.microsoft.com/office/drawing/2014/main" id="{62188148-5F19-BB12-4D82-FEF96C71D10D}"/>
              </a:ext>
            </a:extLst>
          </p:cNvPr>
          <p:cNvCxnSpPr>
            <a:cxnSpLocks/>
          </p:cNvCxnSpPr>
          <p:nvPr/>
        </p:nvCxnSpPr>
        <p:spPr>
          <a:xfrm flipH="1">
            <a:off x="7331869"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3" name="Connettore 2 142">
            <a:extLst>
              <a:ext uri="{FF2B5EF4-FFF2-40B4-BE49-F238E27FC236}">
                <a16:creationId xmlns:a16="http://schemas.microsoft.com/office/drawing/2014/main" id="{76D2F601-2958-C706-53CD-CDD479EFD3DB}"/>
              </a:ext>
            </a:extLst>
          </p:cNvPr>
          <p:cNvCxnSpPr>
            <a:cxnSpLocks/>
          </p:cNvCxnSpPr>
          <p:nvPr/>
        </p:nvCxnSpPr>
        <p:spPr>
          <a:xfrm flipH="1">
            <a:off x="8600281"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4" name="Connettore 2 143">
            <a:extLst>
              <a:ext uri="{FF2B5EF4-FFF2-40B4-BE49-F238E27FC236}">
                <a16:creationId xmlns:a16="http://schemas.microsoft.com/office/drawing/2014/main" id="{893B834D-473B-A621-82CF-F1BA959B4E31}"/>
              </a:ext>
            </a:extLst>
          </p:cNvPr>
          <p:cNvCxnSpPr>
            <a:cxnSpLocks/>
          </p:cNvCxnSpPr>
          <p:nvPr/>
        </p:nvCxnSpPr>
        <p:spPr>
          <a:xfrm flipH="1">
            <a:off x="9867106"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5" name="Connettore 2 144">
            <a:extLst>
              <a:ext uri="{FF2B5EF4-FFF2-40B4-BE49-F238E27FC236}">
                <a16:creationId xmlns:a16="http://schemas.microsoft.com/office/drawing/2014/main" id="{1DC563A7-3D24-3785-138A-A7D7BCB0C51D}"/>
              </a:ext>
            </a:extLst>
          </p:cNvPr>
          <p:cNvCxnSpPr>
            <a:cxnSpLocks/>
          </p:cNvCxnSpPr>
          <p:nvPr/>
        </p:nvCxnSpPr>
        <p:spPr>
          <a:xfrm flipH="1">
            <a:off x="3384550" y="411358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6" name="Connettore 2 145">
            <a:extLst>
              <a:ext uri="{FF2B5EF4-FFF2-40B4-BE49-F238E27FC236}">
                <a16:creationId xmlns:a16="http://schemas.microsoft.com/office/drawing/2014/main" id="{8B32067C-925C-26AE-EA15-9E6A746E2EAD}"/>
              </a:ext>
            </a:extLst>
          </p:cNvPr>
          <p:cNvCxnSpPr>
            <a:cxnSpLocks/>
          </p:cNvCxnSpPr>
          <p:nvPr/>
        </p:nvCxnSpPr>
        <p:spPr>
          <a:xfrm flipH="1">
            <a:off x="7331869" y="515927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7" name="Connettore 2 146">
            <a:extLst>
              <a:ext uri="{FF2B5EF4-FFF2-40B4-BE49-F238E27FC236}">
                <a16:creationId xmlns:a16="http://schemas.microsoft.com/office/drawing/2014/main" id="{AB06310A-ED3D-3EC1-3662-F027D0D02E9F}"/>
              </a:ext>
            </a:extLst>
          </p:cNvPr>
          <p:cNvCxnSpPr>
            <a:cxnSpLocks/>
          </p:cNvCxnSpPr>
          <p:nvPr/>
        </p:nvCxnSpPr>
        <p:spPr>
          <a:xfrm flipH="1">
            <a:off x="8600281" y="514112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8" name="Connettore 2 147">
            <a:extLst>
              <a:ext uri="{FF2B5EF4-FFF2-40B4-BE49-F238E27FC236}">
                <a16:creationId xmlns:a16="http://schemas.microsoft.com/office/drawing/2014/main" id="{9B72B681-B4D3-FE76-9290-41778EBBE1A6}"/>
              </a:ext>
            </a:extLst>
          </p:cNvPr>
          <p:cNvCxnSpPr>
            <a:cxnSpLocks/>
          </p:cNvCxnSpPr>
          <p:nvPr/>
        </p:nvCxnSpPr>
        <p:spPr>
          <a:xfrm flipH="1">
            <a:off x="9846733" y="515927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9" name="Connettore 2 148">
            <a:extLst>
              <a:ext uri="{FF2B5EF4-FFF2-40B4-BE49-F238E27FC236}">
                <a16:creationId xmlns:a16="http://schemas.microsoft.com/office/drawing/2014/main" id="{B9ACA1D6-1EF7-8B32-2B83-DFFC99BAF065}"/>
              </a:ext>
            </a:extLst>
          </p:cNvPr>
          <p:cNvCxnSpPr>
            <a:cxnSpLocks/>
          </p:cNvCxnSpPr>
          <p:nvPr/>
        </p:nvCxnSpPr>
        <p:spPr>
          <a:xfrm flipH="1">
            <a:off x="7331869" y="5641801"/>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0" name="Connettore 2 149">
            <a:extLst>
              <a:ext uri="{FF2B5EF4-FFF2-40B4-BE49-F238E27FC236}">
                <a16:creationId xmlns:a16="http://schemas.microsoft.com/office/drawing/2014/main" id="{34F8DC3B-3E77-4C88-473F-0AC789DE1284}"/>
              </a:ext>
            </a:extLst>
          </p:cNvPr>
          <p:cNvCxnSpPr>
            <a:cxnSpLocks/>
          </p:cNvCxnSpPr>
          <p:nvPr/>
        </p:nvCxnSpPr>
        <p:spPr>
          <a:xfrm flipH="1">
            <a:off x="8579908" y="564058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1" name="Connettore 2 150">
            <a:extLst>
              <a:ext uri="{FF2B5EF4-FFF2-40B4-BE49-F238E27FC236}">
                <a16:creationId xmlns:a16="http://schemas.microsoft.com/office/drawing/2014/main" id="{2FC02A26-6AB3-9236-B40B-EB45A9B11740}"/>
              </a:ext>
            </a:extLst>
          </p:cNvPr>
          <p:cNvCxnSpPr>
            <a:cxnSpLocks/>
          </p:cNvCxnSpPr>
          <p:nvPr/>
        </p:nvCxnSpPr>
        <p:spPr>
          <a:xfrm flipH="1">
            <a:off x="9867106" y="564058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2" name="Connettore 2 151">
            <a:extLst>
              <a:ext uri="{FF2B5EF4-FFF2-40B4-BE49-F238E27FC236}">
                <a16:creationId xmlns:a16="http://schemas.microsoft.com/office/drawing/2014/main" id="{00571639-DA81-228F-3AA7-7936467313EB}"/>
              </a:ext>
            </a:extLst>
          </p:cNvPr>
          <p:cNvCxnSpPr>
            <a:cxnSpLocks/>
          </p:cNvCxnSpPr>
          <p:nvPr/>
        </p:nvCxnSpPr>
        <p:spPr>
          <a:xfrm flipH="1">
            <a:off x="9846733" y="6063599"/>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4" name="Connettore 2 153">
            <a:extLst>
              <a:ext uri="{FF2B5EF4-FFF2-40B4-BE49-F238E27FC236}">
                <a16:creationId xmlns:a16="http://schemas.microsoft.com/office/drawing/2014/main" id="{1EDB2F64-A707-F9C3-1CAB-0E2CABB56C40}"/>
              </a:ext>
            </a:extLst>
          </p:cNvPr>
          <p:cNvCxnSpPr>
            <a:cxnSpLocks/>
          </p:cNvCxnSpPr>
          <p:nvPr/>
        </p:nvCxnSpPr>
        <p:spPr>
          <a:xfrm flipH="1">
            <a:off x="7307263" y="6063599"/>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6" name="Connettore 2 155">
            <a:extLst>
              <a:ext uri="{FF2B5EF4-FFF2-40B4-BE49-F238E27FC236}">
                <a16:creationId xmlns:a16="http://schemas.microsoft.com/office/drawing/2014/main" id="{8C8B0C98-0D1A-26F1-0406-A61D76A6D436}"/>
              </a:ext>
            </a:extLst>
          </p:cNvPr>
          <p:cNvCxnSpPr>
            <a:cxnSpLocks/>
          </p:cNvCxnSpPr>
          <p:nvPr/>
        </p:nvCxnSpPr>
        <p:spPr>
          <a:xfrm flipH="1">
            <a:off x="9846733" y="6501361"/>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9" name="Connettore 2 158">
            <a:extLst>
              <a:ext uri="{FF2B5EF4-FFF2-40B4-BE49-F238E27FC236}">
                <a16:creationId xmlns:a16="http://schemas.microsoft.com/office/drawing/2014/main" id="{166519E2-AD9C-E52C-64AE-F61452A3A1D8}"/>
              </a:ext>
            </a:extLst>
          </p:cNvPr>
          <p:cNvCxnSpPr/>
          <p:nvPr/>
        </p:nvCxnSpPr>
        <p:spPr>
          <a:xfrm flipV="1">
            <a:off x="2587624" y="4233934"/>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0" name="Connettore 2 159">
            <a:extLst>
              <a:ext uri="{FF2B5EF4-FFF2-40B4-BE49-F238E27FC236}">
                <a16:creationId xmlns:a16="http://schemas.microsoft.com/office/drawing/2014/main" id="{F90EEBF2-4C24-06E2-1165-A6837A9D82C0}"/>
              </a:ext>
            </a:extLst>
          </p:cNvPr>
          <p:cNvCxnSpPr/>
          <p:nvPr/>
        </p:nvCxnSpPr>
        <p:spPr>
          <a:xfrm flipV="1">
            <a:off x="2587624" y="471600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1" name="Connettore 2 160">
            <a:extLst>
              <a:ext uri="{FF2B5EF4-FFF2-40B4-BE49-F238E27FC236}">
                <a16:creationId xmlns:a16="http://schemas.microsoft.com/office/drawing/2014/main" id="{4DD1E06C-0B1C-CF3F-8234-A8314EB36A05}"/>
              </a:ext>
            </a:extLst>
          </p:cNvPr>
          <p:cNvCxnSpPr/>
          <p:nvPr/>
        </p:nvCxnSpPr>
        <p:spPr>
          <a:xfrm flipV="1">
            <a:off x="2576828" y="5163681"/>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2" name="Connettore 2 161">
            <a:extLst>
              <a:ext uri="{FF2B5EF4-FFF2-40B4-BE49-F238E27FC236}">
                <a16:creationId xmlns:a16="http://schemas.microsoft.com/office/drawing/2014/main" id="{75C58678-BC85-C07B-2C0C-13FAB9BB8A0D}"/>
              </a:ext>
            </a:extLst>
          </p:cNvPr>
          <p:cNvCxnSpPr/>
          <p:nvPr/>
        </p:nvCxnSpPr>
        <p:spPr>
          <a:xfrm flipV="1">
            <a:off x="2573652" y="5590913"/>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3" name="Connettore 2 162">
            <a:extLst>
              <a:ext uri="{FF2B5EF4-FFF2-40B4-BE49-F238E27FC236}">
                <a16:creationId xmlns:a16="http://schemas.microsoft.com/office/drawing/2014/main" id="{81116B68-208F-3EAF-1C4A-87C8DF0EEFCF}"/>
              </a:ext>
            </a:extLst>
          </p:cNvPr>
          <p:cNvCxnSpPr/>
          <p:nvPr/>
        </p:nvCxnSpPr>
        <p:spPr>
          <a:xfrm flipV="1">
            <a:off x="2587624" y="6015728"/>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4" name="Connettore 2 163">
            <a:extLst>
              <a:ext uri="{FF2B5EF4-FFF2-40B4-BE49-F238E27FC236}">
                <a16:creationId xmlns:a16="http://schemas.microsoft.com/office/drawing/2014/main" id="{4A97969E-F709-66AE-CD79-725CB79A916D}"/>
              </a:ext>
            </a:extLst>
          </p:cNvPr>
          <p:cNvCxnSpPr/>
          <p:nvPr/>
        </p:nvCxnSpPr>
        <p:spPr>
          <a:xfrm flipV="1">
            <a:off x="3845241" y="4663618"/>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5" name="Connettore 2 164">
            <a:extLst>
              <a:ext uri="{FF2B5EF4-FFF2-40B4-BE49-F238E27FC236}">
                <a16:creationId xmlns:a16="http://schemas.microsoft.com/office/drawing/2014/main" id="{B90A6467-BDF4-AB43-1502-FBA66366F980}"/>
              </a:ext>
            </a:extLst>
          </p:cNvPr>
          <p:cNvCxnSpPr/>
          <p:nvPr/>
        </p:nvCxnSpPr>
        <p:spPr>
          <a:xfrm flipV="1">
            <a:off x="3819205" y="5111293"/>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6" name="Connettore 2 165">
            <a:extLst>
              <a:ext uri="{FF2B5EF4-FFF2-40B4-BE49-F238E27FC236}">
                <a16:creationId xmlns:a16="http://schemas.microsoft.com/office/drawing/2014/main" id="{9CBB179B-A825-FC08-A993-720864D0BEA2}"/>
              </a:ext>
            </a:extLst>
          </p:cNvPr>
          <p:cNvCxnSpPr/>
          <p:nvPr/>
        </p:nvCxnSpPr>
        <p:spPr>
          <a:xfrm flipV="1">
            <a:off x="3819205" y="5558968"/>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8" name="Connettore 2 167">
            <a:extLst>
              <a:ext uri="{FF2B5EF4-FFF2-40B4-BE49-F238E27FC236}">
                <a16:creationId xmlns:a16="http://schemas.microsoft.com/office/drawing/2014/main" id="{3DE90DFB-71C4-A4F5-0B30-A6A03939B3A0}"/>
              </a:ext>
            </a:extLst>
          </p:cNvPr>
          <p:cNvCxnSpPr/>
          <p:nvPr/>
        </p:nvCxnSpPr>
        <p:spPr>
          <a:xfrm flipV="1">
            <a:off x="3819205" y="6008231"/>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9" name="Connettore 2 168">
            <a:extLst>
              <a:ext uri="{FF2B5EF4-FFF2-40B4-BE49-F238E27FC236}">
                <a16:creationId xmlns:a16="http://schemas.microsoft.com/office/drawing/2014/main" id="{510F5A3A-132B-CB65-73C2-A28F28482810}"/>
              </a:ext>
            </a:extLst>
          </p:cNvPr>
          <p:cNvCxnSpPr/>
          <p:nvPr/>
        </p:nvCxnSpPr>
        <p:spPr>
          <a:xfrm flipV="1">
            <a:off x="5122863" y="556138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0" name="Connettore 2 169">
            <a:extLst>
              <a:ext uri="{FF2B5EF4-FFF2-40B4-BE49-F238E27FC236}">
                <a16:creationId xmlns:a16="http://schemas.microsoft.com/office/drawing/2014/main" id="{2D734A56-684D-A155-E64E-07553A3305D0}"/>
              </a:ext>
            </a:extLst>
          </p:cNvPr>
          <p:cNvCxnSpPr/>
          <p:nvPr/>
        </p:nvCxnSpPr>
        <p:spPr>
          <a:xfrm flipV="1">
            <a:off x="5122863" y="596695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1" name="Connettore 2 170">
            <a:extLst>
              <a:ext uri="{FF2B5EF4-FFF2-40B4-BE49-F238E27FC236}">
                <a16:creationId xmlns:a16="http://schemas.microsoft.com/office/drawing/2014/main" id="{4EAF35C2-DF3D-08AD-3CFE-3F8FDA6B43B2}"/>
              </a:ext>
            </a:extLst>
          </p:cNvPr>
          <p:cNvCxnSpPr/>
          <p:nvPr/>
        </p:nvCxnSpPr>
        <p:spPr>
          <a:xfrm flipV="1">
            <a:off x="6391275" y="596695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2" name="Connettore 2 171">
            <a:extLst>
              <a:ext uri="{FF2B5EF4-FFF2-40B4-BE49-F238E27FC236}">
                <a16:creationId xmlns:a16="http://schemas.microsoft.com/office/drawing/2014/main" id="{CF060C98-3710-25FB-0D14-A887CE6DC7AF}"/>
              </a:ext>
            </a:extLst>
          </p:cNvPr>
          <p:cNvCxnSpPr/>
          <p:nvPr/>
        </p:nvCxnSpPr>
        <p:spPr>
          <a:xfrm flipV="1">
            <a:off x="7659688" y="596695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4" name="Connettore 2 173">
            <a:extLst>
              <a:ext uri="{FF2B5EF4-FFF2-40B4-BE49-F238E27FC236}">
                <a16:creationId xmlns:a16="http://schemas.microsoft.com/office/drawing/2014/main" id="{FECB6342-FEDE-8D68-93D6-A6AB7C34B147}"/>
              </a:ext>
            </a:extLst>
          </p:cNvPr>
          <p:cNvCxnSpPr>
            <a:cxnSpLocks/>
          </p:cNvCxnSpPr>
          <p:nvPr/>
        </p:nvCxnSpPr>
        <p:spPr>
          <a:xfrm flipH="1" flipV="1">
            <a:off x="3642034" y="4202582"/>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77" name="Immagine 176">
            <a:extLst>
              <a:ext uri="{FF2B5EF4-FFF2-40B4-BE49-F238E27FC236}">
                <a16:creationId xmlns:a16="http://schemas.microsoft.com/office/drawing/2014/main" id="{84F33025-8855-C31B-D696-EA914B3BC8F9}"/>
              </a:ext>
            </a:extLst>
          </p:cNvPr>
          <p:cNvPicPr>
            <a:picLocks noChangeAspect="1"/>
          </p:cNvPicPr>
          <p:nvPr/>
        </p:nvPicPr>
        <p:blipFill>
          <a:blip r:embed="rId2"/>
          <a:stretch>
            <a:fillRect/>
          </a:stretch>
        </p:blipFill>
        <p:spPr>
          <a:xfrm>
            <a:off x="4861723" y="4630344"/>
            <a:ext cx="286537" cy="323116"/>
          </a:xfrm>
          <a:prstGeom prst="rect">
            <a:avLst/>
          </a:prstGeom>
        </p:spPr>
      </p:pic>
      <p:cxnSp>
        <p:nvCxnSpPr>
          <p:cNvPr id="178" name="Connettore 2 177">
            <a:extLst>
              <a:ext uri="{FF2B5EF4-FFF2-40B4-BE49-F238E27FC236}">
                <a16:creationId xmlns:a16="http://schemas.microsoft.com/office/drawing/2014/main" id="{26246C11-F2C4-0C0D-DF49-59705A8E01E4}"/>
              </a:ext>
            </a:extLst>
          </p:cNvPr>
          <p:cNvCxnSpPr>
            <a:cxnSpLocks/>
          </p:cNvCxnSpPr>
          <p:nvPr/>
        </p:nvCxnSpPr>
        <p:spPr>
          <a:xfrm flipH="1" flipV="1">
            <a:off x="4932517" y="5148696"/>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9" name="Connettore 2 178">
            <a:extLst>
              <a:ext uri="{FF2B5EF4-FFF2-40B4-BE49-F238E27FC236}">
                <a16:creationId xmlns:a16="http://schemas.microsoft.com/office/drawing/2014/main" id="{A66378CC-2521-1503-70B6-2C1AF5767214}"/>
              </a:ext>
            </a:extLst>
          </p:cNvPr>
          <p:cNvCxnSpPr>
            <a:cxnSpLocks/>
          </p:cNvCxnSpPr>
          <p:nvPr/>
        </p:nvCxnSpPr>
        <p:spPr>
          <a:xfrm flipH="1" flipV="1">
            <a:off x="6200928" y="4689658"/>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0" name="Connettore 2 179">
            <a:extLst>
              <a:ext uri="{FF2B5EF4-FFF2-40B4-BE49-F238E27FC236}">
                <a16:creationId xmlns:a16="http://schemas.microsoft.com/office/drawing/2014/main" id="{5A121888-087F-711F-27DF-7B81E5CD9392}"/>
              </a:ext>
            </a:extLst>
          </p:cNvPr>
          <p:cNvCxnSpPr>
            <a:cxnSpLocks/>
          </p:cNvCxnSpPr>
          <p:nvPr/>
        </p:nvCxnSpPr>
        <p:spPr>
          <a:xfrm flipH="1" flipV="1">
            <a:off x="7450917" y="4735563"/>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1" name="Connettore 2 180">
            <a:extLst>
              <a:ext uri="{FF2B5EF4-FFF2-40B4-BE49-F238E27FC236}">
                <a16:creationId xmlns:a16="http://schemas.microsoft.com/office/drawing/2014/main" id="{531984FD-8D4A-0FF1-BA7D-8BD16D44B679}"/>
              </a:ext>
            </a:extLst>
          </p:cNvPr>
          <p:cNvCxnSpPr>
            <a:cxnSpLocks/>
          </p:cNvCxnSpPr>
          <p:nvPr/>
        </p:nvCxnSpPr>
        <p:spPr>
          <a:xfrm flipH="1" flipV="1">
            <a:off x="6200449" y="5163813"/>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2" name="Connettore 2 181">
            <a:extLst>
              <a:ext uri="{FF2B5EF4-FFF2-40B4-BE49-F238E27FC236}">
                <a16:creationId xmlns:a16="http://schemas.microsoft.com/office/drawing/2014/main" id="{AC08D78E-E758-B9B3-3E2D-B351E00969D9}"/>
              </a:ext>
            </a:extLst>
          </p:cNvPr>
          <p:cNvCxnSpPr>
            <a:cxnSpLocks/>
          </p:cNvCxnSpPr>
          <p:nvPr/>
        </p:nvCxnSpPr>
        <p:spPr>
          <a:xfrm flipH="1" flipV="1">
            <a:off x="7458225" y="5170118"/>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3" name="Connettore 2 182">
            <a:extLst>
              <a:ext uri="{FF2B5EF4-FFF2-40B4-BE49-F238E27FC236}">
                <a16:creationId xmlns:a16="http://schemas.microsoft.com/office/drawing/2014/main" id="{A04EA0A0-8B1B-C8C7-325D-B6080AA3D97B}"/>
              </a:ext>
            </a:extLst>
          </p:cNvPr>
          <p:cNvCxnSpPr>
            <a:cxnSpLocks/>
          </p:cNvCxnSpPr>
          <p:nvPr/>
        </p:nvCxnSpPr>
        <p:spPr>
          <a:xfrm flipH="1" flipV="1">
            <a:off x="3648699" y="6024417"/>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5" name="Connettore 2 184">
            <a:extLst>
              <a:ext uri="{FF2B5EF4-FFF2-40B4-BE49-F238E27FC236}">
                <a16:creationId xmlns:a16="http://schemas.microsoft.com/office/drawing/2014/main" id="{1940C055-A8CE-EA17-9BA8-CBDB6CCD4A4D}"/>
              </a:ext>
            </a:extLst>
          </p:cNvPr>
          <p:cNvCxnSpPr>
            <a:cxnSpLocks/>
          </p:cNvCxnSpPr>
          <p:nvPr/>
        </p:nvCxnSpPr>
        <p:spPr>
          <a:xfrm flipH="1" flipV="1">
            <a:off x="8710688" y="5584333"/>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 name="Connettore 2 2">
            <a:extLst>
              <a:ext uri="{FF2B5EF4-FFF2-40B4-BE49-F238E27FC236}">
                <a16:creationId xmlns:a16="http://schemas.microsoft.com/office/drawing/2014/main" id="{2A819019-2F42-8DBB-3FA9-696E911FF0F0}"/>
              </a:ext>
            </a:extLst>
          </p:cNvPr>
          <p:cNvCxnSpPr/>
          <p:nvPr/>
        </p:nvCxnSpPr>
        <p:spPr>
          <a:xfrm flipV="1">
            <a:off x="6391275" y="5544590"/>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 name="Connettore 2 3">
            <a:extLst>
              <a:ext uri="{FF2B5EF4-FFF2-40B4-BE49-F238E27FC236}">
                <a16:creationId xmlns:a16="http://schemas.microsoft.com/office/drawing/2014/main" id="{BCF3504D-F963-BE1E-191D-B33C5C35F3FF}"/>
              </a:ext>
            </a:extLst>
          </p:cNvPr>
          <p:cNvCxnSpPr/>
          <p:nvPr/>
        </p:nvCxnSpPr>
        <p:spPr>
          <a:xfrm flipV="1">
            <a:off x="7639448" y="5558968"/>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 name="Connettore 2 4">
            <a:extLst>
              <a:ext uri="{FF2B5EF4-FFF2-40B4-BE49-F238E27FC236}">
                <a16:creationId xmlns:a16="http://schemas.microsoft.com/office/drawing/2014/main" id="{A91066A7-1B04-6C79-13DC-52DD7DF5DEAF}"/>
              </a:ext>
            </a:extLst>
          </p:cNvPr>
          <p:cNvCxnSpPr/>
          <p:nvPr/>
        </p:nvCxnSpPr>
        <p:spPr>
          <a:xfrm flipV="1">
            <a:off x="8907230" y="6002603"/>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Connettore 2 7">
            <a:extLst>
              <a:ext uri="{FF2B5EF4-FFF2-40B4-BE49-F238E27FC236}">
                <a16:creationId xmlns:a16="http://schemas.microsoft.com/office/drawing/2014/main" id="{17F4CD41-060C-DAC4-BB76-95A0E4993394}"/>
              </a:ext>
            </a:extLst>
          </p:cNvPr>
          <p:cNvCxnSpPr/>
          <p:nvPr/>
        </p:nvCxnSpPr>
        <p:spPr>
          <a:xfrm flipV="1">
            <a:off x="10194925" y="596630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 name="Connettore 2 8">
            <a:extLst>
              <a:ext uri="{FF2B5EF4-FFF2-40B4-BE49-F238E27FC236}">
                <a16:creationId xmlns:a16="http://schemas.microsoft.com/office/drawing/2014/main" id="{9780BBCC-5C87-839E-FF9A-EF536BFAF801}"/>
              </a:ext>
            </a:extLst>
          </p:cNvPr>
          <p:cNvCxnSpPr>
            <a:cxnSpLocks/>
          </p:cNvCxnSpPr>
          <p:nvPr/>
        </p:nvCxnSpPr>
        <p:spPr>
          <a:xfrm flipH="1">
            <a:off x="7307263" y="6482311"/>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63810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500"/>
                                        <p:tgtEl>
                                          <p:spTgt spid="8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fade">
                                      <p:cBhvr>
                                        <p:cTn id="19" dur="500"/>
                                        <p:tgtEl>
                                          <p:spTgt spid="8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500"/>
                                        <p:tgtEl>
                                          <p:spTgt spid="8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fade">
                                      <p:cBhvr>
                                        <p:cTn id="28" dur="500"/>
                                        <p:tgtEl>
                                          <p:spTgt spid="9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0"/>
                                        </p:tgtEl>
                                        <p:attrNameLst>
                                          <p:attrName>style.visibility</p:attrName>
                                        </p:attrNameLst>
                                      </p:cBhvr>
                                      <p:to>
                                        <p:strVal val="visible"/>
                                      </p:to>
                                    </p:set>
                                    <p:animEffect transition="in" filter="fade">
                                      <p:cBhvr>
                                        <p:cTn id="34" dur="500"/>
                                        <p:tgtEl>
                                          <p:spTgt spid="1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6"/>
                                        </p:tgtEl>
                                        <p:attrNameLst>
                                          <p:attrName>style.visibility</p:attrName>
                                        </p:attrNameLst>
                                      </p:cBhvr>
                                      <p:to>
                                        <p:strVal val="visible"/>
                                      </p:to>
                                    </p:set>
                                    <p:animEffect transition="in" filter="fade">
                                      <p:cBhvr>
                                        <p:cTn id="40" dur="500"/>
                                        <p:tgtEl>
                                          <p:spTgt spid="126"/>
                                        </p:tgtEl>
                                      </p:cBhvr>
                                    </p:animEffect>
                                  </p:childTnLst>
                                </p:cTn>
                              </p:par>
                              <p:par>
                                <p:cTn id="41" presetID="10" presetClass="entr" presetSubtype="0" fill="hold" nodeType="withEffect">
                                  <p:stCondLst>
                                    <p:cond delay="0"/>
                                  </p:stCondLst>
                                  <p:childTnLst>
                                    <p:set>
                                      <p:cBhvr>
                                        <p:cTn id="42" dur="1" fill="hold">
                                          <p:stCondLst>
                                            <p:cond delay="0"/>
                                          </p:stCondLst>
                                        </p:cTn>
                                        <p:tgtEl>
                                          <p:spTgt spid="145"/>
                                        </p:tgtEl>
                                        <p:attrNameLst>
                                          <p:attrName>style.visibility</p:attrName>
                                        </p:attrNameLst>
                                      </p:cBhvr>
                                      <p:to>
                                        <p:strVal val="visible"/>
                                      </p:to>
                                    </p:set>
                                    <p:animEffect transition="in" filter="fade">
                                      <p:cBhvr>
                                        <p:cTn id="43" dur="500"/>
                                        <p:tgtEl>
                                          <p:spTgt spid="145"/>
                                        </p:tgtEl>
                                      </p:cBhvr>
                                    </p:animEffect>
                                  </p:childTnLst>
                                </p:cTn>
                              </p:par>
                              <p:par>
                                <p:cTn id="44" presetID="10" presetClass="entr" presetSubtype="0" fill="hold" nodeType="withEffect">
                                  <p:stCondLst>
                                    <p:cond delay="0"/>
                                  </p:stCondLst>
                                  <p:childTnLst>
                                    <p:set>
                                      <p:cBhvr>
                                        <p:cTn id="45" dur="1" fill="hold">
                                          <p:stCondLst>
                                            <p:cond delay="0"/>
                                          </p:stCondLst>
                                        </p:cTn>
                                        <p:tgtEl>
                                          <p:spTgt spid="140"/>
                                        </p:tgtEl>
                                        <p:attrNameLst>
                                          <p:attrName>style.visibility</p:attrName>
                                        </p:attrNameLst>
                                      </p:cBhvr>
                                      <p:to>
                                        <p:strVal val="visible"/>
                                      </p:to>
                                    </p:set>
                                    <p:animEffect transition="in" filter="fade">
                                      <p:cBhvr>
                                        <p:cTn id="46" dur="500"/>
                                        <p:tgtEl>
                                          <p:spTgt spid="140"/>
                                        </p:tgtEl>
                                      </p:cBhvr>
                                    </p:animEffect>
                                  </p:childTnLst>
                                </p:cTn>
                              </p:par>
                              <p:par>
                                <p:cTn id="47" presetID="10"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animEffect transition="in" filter="fade">
                                      <p:cBhvr>
                                        <p:cTn id="49" dur="500"/>
                                        <p:tgtEl>
                                          <p:spTgt spid="141"/>
                                        </p:tgtEl>
                                      </p:cBhvr>
                                    </p:animEffect>
                                  </p:childTnLst>
                                </p:cTn>
                              </p:par>
                              <p:par>
                                <p:cTn id="50" presetID="10" presetClass="entr" presetSubtype="0" fill="hold" nodeType="withEffect">
                                  <p:stCondLst>
                                    <p:cond delay="0"/>
                                  </p:stCondLst>
                                  <p:childTnLst>
                                    <p:set>
                                      <p:cBhvr>
                                        <p:cTn id="51" dur="1" fill="hold">
                                          <p:stCondLst>
                                            <p:cond delay="0"/>
                                          </p:stCondLst>
                                        </p:cTn>
                                        <p:tgtEl>
                                          <p:spTgt spid="142"/>
                                        </p:tgtEl>
                                        <p:attrNameLst>
                                          <p:attrName>style.visibility</p:attrName>
                                        </p:attrNameLst>
                                      </p:cBhvr>
                                      <p:to>
                                        <p:strVal val="visible"/>
                                      </p:to>
                                    </p:set>
                                    <p:animEffect transition="in" filter="fade">
                                      <p:cBhvr>
                                        <p:cTn id="52" dur="500"/>
                                        <p:tgtEl>
                                          <p:spTgt spid="142"/>
                                        </p:tgtEl>
                                      </p:cBhvr>
                                    </p:animEffect>
                                  </p:childTnLst>
                                </p:cTn>
                              </p:par>
                              <p:par>
                                <p:cTn id="53" presetID="10" presetClass="entr" presetSubtype="0" fill="hold" nodeType="withEffect">
                                  <p:stCondLst>
                                    <p:cond delay="0"/>
                                  </p:stCondLst>
                                  <p:childTnLst>
                                    <p:set>
                                      <p:cBhvr>
                                        <p:cTn id="54" dur="1" fill="hold">
                                          <p:stCondLst>
                                            <p:cond delay="0"/>
                                          </p:stCondLst>
                                        </p:cTn>
                                        <p:tgtEl>
                                          <p:spTgt spid="143"/>
                                        </p:tgtEl>
                                        <p:attrNameLst>
                                          <p:attrName>style.visibility</p:attrName>
                                        </p:attrNameLst>
                                      </p:cBhvr>
                                      <p:to>
                                        <p:strVal val="visible"/>
                                      </p:to>
                                    </p:set>
                                    <p:animEffect transition="in" filter="fade">
                                      <p:cBhvr>
                                        <p:cTn id="55" dur="500"/>
                                        <p:tgtEl>
                                          <p:spTgt spid="143"/>
                                        </p:tgtEl>
                                      </p:cBhvr>
                                    </p:animEffect>
                                  </p:childTnLst>
                                </p:cTn>
                              </p:par>
                              <p:par>
                                <p:cTn id="56" presetID="10" presetClass="entr" presetSubtype="0" fill="hold" nodeType="withEffect">
                                  <p:stCondLst>
                                    <p:cond delay="0"/>
                                  </p:stCondLst>
                                  <p:childTnLst>
                                    <p:set>
                                      <p:cBhvr>
                                        <p:cTn id="57" dur="1" fill="hold">
                                          <p:stCondLst>
                                            <p:cond delay="0"/>
                                          </p:stCondLst>
                                        </p:cTn>
                                        <p:tgtEl>
                                          <p:spTgt spid="144"/>
                                        </p:tgtEl>
                                        <p:attrNameLst>
                                          <p:attrName>style.visibility</p:attrName>
                                        </p:attrNameLst>
                                      </p:cBhvr>
                                      <p:to>
                                        <p:strVal val="visible"/>
                                      </p:to>
                                    </p:set>
                                    <p:animEffect transition="in" filter="fade">
                                      <p:cBhvr>
                                        <p:cTn id="58" dur="500"/>
                                        <p:tgtEl>
                                          <p:spTgt spid="144"/>
                                        </p:tgtEl>
                                      </p:cBhvr>
                                    </p:animEffect>
                                  </p:childTnLst>
                                </p:cTn>
                              </p:par>
                              <p:par>
                                <p:cTn id="59" presetID="10" presetClass="entr" presetSubtype="0" fill="hold" nodeType="withEffect">
                                  <p:stCondLst>
                                    <p:cond delay="0"/>
                                  </p:stCondLst>
                                  <p:childTnLst>
                                    <p:set>
                                      <p:cBhvr>
                                        <p:cTn id="60" dur="1" fill="hold">
                                          <p:stCondLst>
                                            <p:cond delay="0"/>
                                          </p:stCondLst>
                                        </p:cTn>
                                        <p:tgtEl>
                                          <p:spTgt spid="159"/>
                                        </p:tgtEl>
                                        <p:attrNameLst>
                                          <p:attrName>style.visibility</p:attrName>
                                        </p:attrNameLst>
                                      </p:cBhvr>
                                      <p:to>
                                        <p:strVal val="visible"/>
                                      </p:to>
                                    </p:set>
                                    <p:animEffect transition="in" filter="fade">
                                      <p:cBhvr>
                                        <p:cTn id="61" dur="500"/>
                                        <p:tgtEl>
                                          <p:spTgt spid="159"/>
                                        </p:tgtEl>
                                      </p:cBhvr>
                                    </p:animEffect>
                                  </p:childTnLst>
                                </p:cTn>
                              </p:par>
                              <p:par>
                                <p:cTn id="62" presetID="10" presetClass="entr" presetSubtype="0" fill="hold" nodeType="withEffect">
                                  <p:stCondLst>
                                    <p:cond delay="0"/>
                                  </p:stCondLst>
                                  <p:childTnLst>
                                    <p:set>
                                      <p:cBhvr>
                                        <p:cTn id="63" dur="1" fill="hold">
                                          <p:stCondLst>
                                            <p:cond delay="0"/>
                                          </p:stCondLst>
                                        </p:cTn>
                                        <p:tgtEl>
                                          <p:spTgt spid="160"/>
                                        </p:tgtEl>
                                        <p:attrNameLst>
                                          <p:attrName>style.visibility</p:attrName>
                                        </p:attrNameLst>
                                      </p:cBhvr>
                                      <p:to>
                                        <p:strVal val="visible"/>
                                      </p:to>
                                    </p:set>
                                    <p:animEffect transition="in" filter="fade">
                                      <p:cBhvr>
                                        <p:cTn id="64" dur="500"/>
                                        <p:tgtEl>
                                          <p:spTgt spid="160"/>
                                        </p:tgtEl>
                                      </p:cBhvr>
                                    </p:animEffect>
                                  </p:childTnLst>
                                </p:cTn>
                              </p:par>
                              <p:par>
                                <p:cTn id="65" presetID="10" presetClass="entr" presetSubtype="0" fill="hold" nodeType="withEffect">
                                  <p:stCondLst>
                                    <p:cond delay="0"/>
                                  </p:stCondLst>
                                  <p:childTnLst>
                                    <p:set>
                                      <p:cBhvr>
                                        <p:cTn id="66" dur="1" fill="hold">
                                          <p:stCondLst>
                                            <p:cond delay="0"/>
                                          </p:stCondLst>
                                        </p:cTn>
                                        <p:tgtEl>
                                          <p:spTgt spid="161"/>
                                        </p:tgtEl>
                                        <p:attrNameLst>
                                          <p:attrName>style.visibility</p:attrName>
                                        </p:attrNameLst>
                                      </p:cBhvr>
                                      <p:to>
                                        <p:strVal val="visible"/>
                                      </p:to>
                                    </p:set>
                                    <p:animEffect transition="in" filter="fade">
                                      <p:cBhvr>
                                        <p:cTn id="67" dur="500"/>
                                        <p:tgtEl>
                                          <p:spTgt spid="161"/>
                                        </p:tgtEl>
                                      </p:cBhvr>
                                    </p:animEffect>
                                  </p:childTnLst>
                                </p:cTn>
                              </p:par>
                              <p:par>
                                <p:cTn id="68" presetID="10" presetClass="entr" presetSubtype="0" fill="hold" nodeType="withEffect">
                                  <p:stCondLst>
                                    <p:cond delay="0"/>
                                  </p:stCondLst>
                                  <p:childTnLst>
                                    <p:set>
                                      <p:cBhvr>
                                        <p:cTn id="69" dur="1" fill="hold">
                                          <p:stCondLst>
                                            <p:cond delay="0"/>
                                          </p:stCondLst>
                                        </p:cTn>
                                        <p:tgtEl>
                                          <p:spTgt spid="162"/>
                                        </p:tgtEl>
                                        <p:attrNameLst>
                                          <p:attrName>style.visibility</p:attrName>
                                        </p:attrNameLst>
                                      </p:cBhvr>
                                      <p:to>
                                        <p:strVal val="visible"/>
                                      </p:to>
                                    </p:set>
                                    <p:animEffect transition="in" filter="fade">
                                      <p:cBhvr>
                                        <p:cTn id="70" dur="500"/>
                                        <p:tgtEl>
                                          <p:spTgt spid="162"/>
                                        </p:tgtEl>
                                      </p:cBhvr>
                                    </p:animEffect>
                                  </p:childTnLst>
                                </p:cTn>
                              </p:par>
                              <p:par>
                                <p:cTn id="71" presetID="10" presetClass="entr" presetSubtype="0" fill="hold" nodeType="withEffect">
                                  <p:stCondLst>
                                    <p:cond delay="0"/>
                                  </p:stCondLst>
                                  <p:childTnLst>
                                    <p:set>
                                      <p:cBhvr>
                                        <p:cTn id="72" dur="1" fill="hold">
                                          <p:stCondLst>
                                            <p:cond delay="0"/>
                                          </p:stCondLst>
                                        </p:cTn>
                                        <p:tgtEl>
                                          <p:spTgt spid="163"/>
                                        </p:tgtEl>
                                        <p:attrNameLst>
                                          <p:attrName>style.visibility</p:attrName>
                                        </p:attrNameLst>
                                      </p:cBhvr>
                                      <p:to>
                                        <p:strVal val="visible"/>
                                      </p:to>
                                    </p:set>
                                    <p:animEffect transition="in" filter="fade">
                                      <p:cBhvr>
                                        <p:cTn id="73" dur="500"/>
                                        <p:tgtEl>
                                          <p:spTgt spid="16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7">
                                            <p:txEl>
                                              <p:pRg st="1" end="1"/>
                                            </p:txEl>
                                          </p:spTgt>
                                        </p:tgtEl>
                                        <p:attrNameLst>
                                          <p:attrName>style.visibility</p:attrName>
                                        </p:attrNameLst>
                                      </p:cBhvr>
                                      <p:to>
                                        <p:strVal val="visible"/>
                                      </p:to>
                                    </p:set>
                                    <p:animEffect transition="in" filter="fade">
                                      <p:cBhvr>
                                        <p:cTn id="78" dur="500"/>
                                        <p:tgtEl>
                                          <p:spTgt spid="7">
                                            <p:txEl>
                                              <p:pRg st="1" end="1"/>
                                            </p:txEl>
                                          </p:spTgt>
                                        </p:tgtEl>
                                      </p:cBhvr>
                                    </p:animEffect>
                                  </p:childTnLst>
                                </p:cTn>
                              </p:par>
                              <p:par>
                                <p:cTn id="79" presetID="1" presetClass="emph" presetSubtype="2" fill="hold" grpId="1" nodeType="withEffect">
                                  <p:stCondLst>
                                    <p:cond delay="0"/>
                                  </p:stCondLst>
                                  <p:childTnLst>
                                    <p:animClr clrSpc="rgb" dir="cw">
                                      <p:cBhvr>
                                        <p:cTn id="80" dur="2000" fill="hold"/>
                                        <p:tgtEl>
                                          <p:spTgt spid="86"/>
                                        </p:tgtEl>
                                        <p:attrNameLst>
                                          <p:attrName>fillcolor</p:attrName>
                                        </p:attrNameLst>
                                      </p:cBhvr>
                                      <p:to>
                                        <a:srgbClr val="57F976"/>
                                      </p:to>
                                    </p:animClr>
                                    <p:set>
                                      <p:cBhvr>
                                        <p:cTn id="81" dur="2000" fill="hold"/>
                                        <p:tgtEl>
                                          <p:spTgt spid="86"/>
                                        </p:tgtEl>
                                        <p:attrNameLst>
                                          <p:attrName>fill.type</p:attrName>
                                        </p:attrNameLst>
                                      </p:cBhvr>
                                      <p:to>
                                        <p:strVal val="solid"/>
                                      </p:to>
                                    </p:set>
                                    <p:set>
                                      <p:cBhvr>
                                        <p:cTn id="82" dur="2000" fill="hold"/>
                                        <p:tgtEl>
                                          <p:spTgt spid="86"/>
                                        </p:tgtEl>
                                        <p:attrNameLst>
                                          <p:attrName>fill.on</p:attrName>
                                        </p:attrNameLst>
                                      </p:cBhvr>
                                      <p:to>
                                        <p:strVal val="true"/>
                                      </p:to>
                                    </p:set>
                                  </p:childTnLst>
                                </p:cTn>
                              </p:par>
                              <p:par>
                                <p:cTn id="83" presetID="1" presetClass="emph" presetSubtype="2" fill="hold" grpId="1" nodeType="withEffect">
                                  <p:stCondLst>
                                    <p:cond delay="0"/>
                                  </p:stCondLst>
                                  <p:childTnLst>
                                    <p:animClr clrSpc="rgb" dir="cw">
                                      <p:cBhvr>
                                        <p:cTn id="84" dur="2000" fill="hold"/>
                                        <p:tgtEl>
                                          <p:spTgt spid="85"/>
                                        </p:tgtEl>
                                        <p:attrNameLst>
                                          <p:attrName>fillcolor</p:attrName>
                                        </p:attrNameLst>
                                      </p:cBhvr>
                                      <p:to>
                                        <a:srgbClr val="57F976"/>
                                      </p:to>
                                    </p:animClr>
                                    <p:set>
                                      <p:cBhvr>
                                        <p:cTn id="85" dur="2000" fill="hold"/>
                                        <p:tgtEl>
                                          <p:spTgt spid="85"/>
                                        </p:tgtEl>
                                        <p:attrNameLst>
                                          <p:attrName>fill.type</p:attrName>
                                        </p:attrNameLst>
                                      </p:cBhvr>
                                      <p:to>
                                        <p:strVal val="solid"/>
                                      </p:to>
                                    </p:set>
                                    <p:set>
                                      <p:cBhvr>
                                        <p:cTn id="86" dur="2000" fill="hold"/>
                                        <p:tgtEl>
                                          <p:spTgt spid="85"/>
                                        </p:tgtEl>
                                        <p:attrNameLst>
                                          <p:attrName>fill.on</p:attrName>
                                        </p:attrNameLst>
                                      </p:cBhvr>
                                      <p:to>
                                        <p:strVal val="true"/>
                                      </p:to>
                                    </p:set>
                                  </p:childTnLst>
                                </p:cTn>
                              </p:par>
                              <p:par>
                                <p:cTn id="87" presetID="1" presetClass="emph" presetSubtype="2" fill="hold" grpId="1" nodeType="withEffect">
                                  <p:stCondLst>
                                    <p:cond delay="0"/>
                                  </p:stCondLst>
                                  <p:childTnLst>
                                    <p:animClr clrSpc="rgb" dir="cw">
                                      <p:cBhvr>
                                        <p:cTn id="88" dur="2000" fill="hold"/>
                                        <p:tgtEl>
                                          <p:spTgt spid="94"/>
                                        </p:tgtEl>
                                        <p:attrNameLst>
                                          <p:attrName>fillcolor</p:attrName>
                                        </p:attrNameLst>
                                      </p:cBhvr>
                                      <p:to>
                                        <a:srgbClr val="57F976"/>
                                      </p:to>
                                    </p:animClr>
                                    <p:set>
                                      <p:cBhvr>
                                        <p:cTn id="89" dur="2000" fill="hold"/>
                                        <p:tgtEl>
                                          <p:spTgt spid="94"/>
                                        </p:tgtEl>
                                        <p:attrNameLst>
                                          <p:attrName>fill.type</p:attrName>
                                        </p:attrNameLst>
                                      </p:cBhvr>
                                      <p:to>
                                        <p:strVal val="solid"/>
                                      </p:to>
                                    </p:set>
                                    <p:set>
                                      <p:cBhvr>
                                        <p:cTn id="90" dur="2000" fill="hold"/>
                                        <p:tgtEl>
                                          <p:spTgt spid="94"/>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29"/>
                                        </p:tgtEl>
                                        <p:attrNameLst>
                                          <p:attrName>style.visibility</p:attrName>
                                        </p:attrNameLst>
                                      </p:cBhvr>
                                      <p:to>
                                        <p:strVal val="visible"/>
                                      </p:to>
                                    </p:set>
                                    <p:animEffect transition="in" filter="fade">
                                      <p:cBhvr>
                                        <p:cTn id="95" dur="500"/>
                                        <p:tgtEl>
                                          <p:spTgt spid="129"/>
                                        </p:tgtEl>
                                      </p:cBhvr>
                                    </p:animEffect>
                                  </p:childTnLst>
                                </p:cTn>
                              </p:par>
                              <p:par>
                                <p:cTn id="96" presetID="10" presetClass="entr" presetSubtype="0" fill="hold" nodeType="withEffect">
                                  <p:stCondLst>
                                    <p:cond delay="0"/>
                                  </p:stCondLst>
                                  <p:childTnLst>
                                    <p:set>
                                      <p:cBhvr>
                                        <p:cTn id="97" dur="1" fill="hold">
                                          <p:stCondLst>
                                            <p:cond delay="0"/>
                                          </p:stCondLst>
                                        </p:cTn>
                                        <p:tgtEl>
                                          <p:spTgt spid="174"/>
                                        </p:tgtEl>
                                        <p:attrNameLst>
                                          <p:attrName>style.visibility</p:attrName>
                                        </p:attrNameLst>
                                      </p:cBhvr>
                                      <p:to>
                                        <p:strVal val="visible"/>
                                      </p:to>
                                    </p:set>
                                    <p:animEffect transition="in" filter="fade">
                                      <p:cBhvr>
                                        <p:cTn id="98" dur="500"/>
                                        <p:tgtEl>
                                          <p:spTgt spid="174"/>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mph" presetSubtype="2" fill="hold" nodeType="clickEffect">
                                  <p:stCondLst>
                                    <p:cond delay="0"/>
                                  </p:stCondLst>
                                  <p:childTnLst>
                                    <p:animClr clrSpc="rgb" dir="cw">
                                      <p:cBhvr>
                                        <p:cTn id="102" dur="2000" fill="hold"/>
                                        <p:tgtEl>
                                          <p:spTgt spid="129"/>
                                        </p:tgtEl>
                                        <p:attrNameLst>
                                          <p:attrName>fillcolor</p:attrName>
                                        </p:attrNameLst>
                                      </p:cBhvr>
                                      <p:to>
                                        <a:srgbClr val="FF5151"/>
                                      </p:to>
                                    </p:animClr>
                                    <p:set>
                                      <p:cBhvr>
                                        <p:cTn id="103" dur="2000" fill="hold"/>
                                        <p:tgtEl>
                                          <p:spTgt spid="129"/>
                                        </p:tgtEl>
                                        <p:attrNameLst>
                                          <p:attrName>fill.type</p:attrName>
                                        </p:attrNameLst>
                                      </p:cBhvr>
                                      <p:to>
                                        <p:strVal val="solid"/>
                                      </p:to>
                                    </p:set>
                                    <p:set>
                                      <p:cBhvr>
                                        <p:cTn id="104" dur="2000" fill="hold"/>
                                        <p:tgtEl>
                                          <p:spTgt spid="129"/>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7">
                                            <p:txEl>
                                              <p:pRg st="2" end="2"/>
                                            </p:txEl>
                                          </p:spTgt>
                                        </p:tgtEl>
                                        <p:attrNameLst>
                                          <p:attrName>style.visibility</p:attrName>
                                        </p:attrNameLst>
                                      </p:cBhvr>
                                      <p:to>
                                        <p:strVal val="visible"/>
                                      </p:to>
                                    </p:set>
                                    <p:animEffect transition="in" filter="fade">
                                      <p:cBhvr>
                                        <p:cTn id="109" dur="500"/>
                                        <p:tgtEl>
                                          <p:spTgt spid="7">
                                            <p:txEl>
                                              <p:pRg st="2" end="2"/>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92"/>
                                        </p:tgtEl>
                                        <p:attrNameLst>
                                          <p:attrName>style.visibility</p:attrName>
                                        </p:attrNameLst>
                                      </p:cBhvr>
                                      <p:to>
                                        <p:strVal val="visible"/>
                                      </p:to>
                                    </p:set>
                                    <p:animEffect transition="in" filter="fade">
                                      <p:cBhvr>
                                        <p:cTn id="114" dur="500"/>
                                        <p:tgtEl>
                                          <p:spTgt spid="9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91"/>
                                        </p:tgtEl>
                                        <p:attrNameLst>
                                          <p:attrName>style.visibility</p:attrName>
                                        </p:attrNameLst>
                                      </p:cBhvr>
                                      <p:to>
                                        <p:strVal val="visible"/>
                                      </p:to>
                                    </p:set>
                                    <p:animEffect transition="in" filter="fade">
                                      <p:cBhvr>
                                        <p:cTn id="117" dur="500"/>
                                        <p:tgtEl>
                                          <p:spTgt spid="91"/>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90"/>
                                        </p:tgtEl>
                                        <p:attrNameLst>
                                          <p:attrName>style.visibility</p:attrName>
                                        </p:attrNameLst>
                                      </p:cBhvr>
                                      <p:to>
                                        <p:strVal val="visible"/>
                                      </p:to>
                                    </p:set>
                                    <p:animEffect transition="in" filter="fade">
                                      <p:cBhvr>
                                        <p:cTn id="120" dur="500"/>
                                        <p:tgtEl>
                                          <p:spTgt spid="9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9"/>
                                        </p:tgtEl>
                                        <p:attrNameLst>
                                          <p:attrName>style.visibility</p:attrName>
                                        </p:attrNameLst>
                                      </p:cBhvr>
                                      <p:to>
                                        <p:strVal val="visible"/>
                                      </p:to>
                                    </p:set>
                                    <p:animEffect transition="in" filter="fade">
                                      <p:cBhvr>
                                        <p:cTn id="123" dur="500"/>
                                        <p:tgtEl>
                                          <p:spTgt spid="89"/>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8"/>
                                        </p:tgtEl>
                                        <p:attrNameLst>
                                          <p:attrName>style.visibility</p:attrName>
                                        </p:attrNameLst>
                                      </p:cBhvr>
                                      <p:to>
                                        <p:strVal val="visible"/>
                                      </p:to>
                                    </p:set>
                                    <p:animEffect transition="in" filter="fade">
                                      <p:cBhvr>
                                        <p:cTn id="126" dur="500"/>
                                        <p:tgtEl>
                                          <p:spTgt spid="88"/>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35"/>
                                        </p:tgtEl>
                                        <p:attrNameLst>
                                          <p:attrName>style.visibility</p:attrName>
                                        </p:attrNameLst>
                                      </p:cBhvr>
                                      <p:to>
                                        <p:strVal val="visible"/>
                                      </p:to>
                                    </p:set>
                                    <p:animEffect transition="in" filter="fade">
                                      <p:cBhvr>
                                        <p:cTn id="131" dur="500"/>
                                        <p:tgtEl>
                                          <p:spTgt spid="135"/>
                                        </p:tgtEl>
                                      </p:cBhvr>
                                    </p:animEffect>
                                  </p:childTnLst>
                                </p:cTn>
                              </p:par>
                              <p:par>
                                <p:cTn id="132" presetID="10" presetClass="entr" presetSubtype="0" fill="hold" nodeType="withEffect">
                                  <p:stCondLst>
                                    <p:cond delay="0"/>
                                  </p:stCondLst>
                                  <p:childTnLst>
                                    <p:set>
                                      <p:cBhvr>
                                        <p:cTn id="133" dur="1" fill="hold">
                                          <p:stCondLst>
                                            <p:cond delay="0"/>
                                          </p:stCondLst>
                                        </p:cTn>
                                        <p:tgtEl>
                                          <p:spTgt spid="136"/>
                                        </p:tgtEl>
                                        <p:attrNameLst>
                                          <p:attrName>style.visibility</p:attrName>
                                        </p:attrNameLst>
                                      </p:cBhvr>
                                      <p:to>
                                        <p:strVal val="visible"/>
                                      </p:to>
                                    </p:set>
                                    <p:animEffect transition="in" filter="fade">
                                      <p:cBhvr>
                                        <p:cTn id="134" dur="500"/>
                                        <p:tgtEl>
                                          <p:spTgt spid="136"/>
                                        </p:tgtEl>
                                      </p:cBhvr>
                                    </p:animEffect>
                                  </p:childTnLst>
                                </p:cTn>
                              </p:par>
                              <p:par>
                                <p:cTn id="135" presetID="10" presetClass="entr" presetSubtype="0" fill="hold" nodeType="withEffect">
                                  <p:stCondLst>
                                    <p:cond delay="0"/>
                                  </p:stCondLst>
                                  <p:childTnLst>
                                    <p:set>
                                      <p:cBhvr>
                                        <p:cTn id="136" dur="1" fill="hold">
                                          <p:stCondLst>
                                            <p:cond delay="0"/>
                                          </p:stCondLst>
                                        </p:cTn>
                                        <p:tgtEl>
                                          <p:spTgt spid="137"/>
                                        </p:tgtEl>
                                        <p:attrNameLst>
                                          <p:attrName>style.visibility</p:attrName>
                                        </p:attrNameLst>
                                      </p:cBhvr>
                                      <p:to>
                                        <p:strVal val="visible"/>
                                      </p:to>
                                    </p:set>
                                    <p:animEffect transition="in" filter="fade">
                                      <p:cBhvr>
                                        <p:cTn id="137" dur="500"/>
                                        <p:tgtEl>
                                          <p:spTgt spid="137"/>
                                        </p:tgtEl>
                                      </p:cBhvr>
                                    </p:animEffect>
                                  </p:childTnLst>
                                </p:cTn>
                              </p:par>
                              <p:par>
                                <p:cTn id="138" presetID="10" presetClass="entr" presetSubtype="0" fill="hold" nodeType="withEffect">
                                  <p:stCondLst>
                                    <p:cond delay="0"/>
                                  </p:stCondLst>
                                  <p:childTnLst>
                                    <p:set>
                                      <p:cBhvr>
                                        <p:cTn id="139" dur="1" fill="hold">
                                          <p:stCondLst>
                                            <p:cond delay="0"/>
                                          </p:stCondLst>
                                        </p:cTn>
                                        <p:tgtEl>
                                          <p:spTgt spid="138"/>
                                        </p:tgtEl>
                                        <p:attrNameLst>
                                          <p:attrName>style.visibility</p:attrName>
                                        </p:attrNameLst>
                                      </p:cBhvr>
                                      <p:to>
                                        <p:strVal val="visible"/>
                                      </p:to>
                                    </p:set>
                                    <p:animEffect transition="in" filter="fade">
                                      <p:cBhvr>
                                        <p:cTn id="140" dur="500"/>
                                        <p:tgtEl>
                                          <p:spTgt spid="138"/>
                                        </p:tgtEl>
                                      </p:cBhvr>
                                    </p:animEffect>
                                  </p:childTnLst>
                                </p:cTn>
                              </p:par>
                              <p:par>
                                <p:cTn id="141" presetID="10" presetClass="entr" presetSubtype="0" fill="hold" nodeType="withEffect">
                                  <p:stCondLst>
                                    <p:cond delay="0"/>
                                  </p:stCondLst>
                                  <p:childTnLst>
                                    <p:set>
                                      <p:cBhvr>
                                        <p:cTn id="142" dur="1" fill="hold">
                                          <p:stCondLst>
                                            <p:cond delay="0"/>
                                          </p:stCondLst>
                                        </p:cTn>
                                        <p:tgtEl>
                                          <p:spTgt spid="139"/>
                                        </p:tgtEl>
                                        <p:attrNameLst>
                                          <p:attrName>style.visibility</p:attrName>
                                        </p:attrNameLst>
                                      </p:cBhvr>
                                      <p:to>
                                        <p:strVal val="visible"/>
                                      </p:to>
                                    </p:set>
                                    <p:animEffect transition="in" filter="fade">
                                      <p:cBhvr>
                                        <p:cTn id="143" dur="500"/>
                                        <p:tgtEl>
                                          <p:spTgt spid="139"/>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01"/>
                                        </p:tgtEl>
                                        <p:attrNameLst>
                                          <p:attrName>style.visibility</p:attrName>
                                        </p:attrNameLst>
                                      </p:cBhvr>
                                      <p:to>
                                        <p:strVal val="visible"/>
                                      </p:to>
                                    </p:set>
                                    <p:animEffect transition="in" filter="fade">
                                      <p:cBhvr>
                                        <p:cTn id="148" dur="500"/>
                                        <p:tgtEl>
                                          <p:spTgt spid="101"/>
                                        </p:tgtEl>
                                      </p:cBhvr>
                                    </p:animEffect>
                                  </p:childTnLst>
                                </p:cTn>
                              </p:par>
                              <p:par>
                                <p:cTn id="149" presetID="10" presetClass="entr" presetSubtype="0" fill="hold" nodeType="withEffect">
                                  <p:stCondLst>
                                    <p:cond delay="0"/>
                                  </p:stCondLst>
                                  <p:childTnLst>
                                    <p:set>
                                      <p:cBhvr>
                                        <p:cTn id="150" dur="1" fill="hold">
                                          <p:stCondLst>
                                            <p:cond delay="0"/>
                                          </p:stCondLst>
                                        </p:cTn>
                                        <p:tgtEl>
                                          <p:spTgt spid="164"/>
                                        </p:tgtEl>
                                        <p:attrNameLst>
                                          <p:attrName>style.visibility</p:attrName>
                                        </p:attrNameLst>
                                      </p:cBhvr>
                                      <p:to>
                                        <p:strVal val="visible"/>
                                      </p:to>
                                    </p:set>
                                    <p:animEffect transition="in" filter="fade">
                                      <p:cBhvr>
                                        <p:cTn id="151" dur="500"/>
                                        <p:tgtEl>
                                          <p:spTgt spid="164"/>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00"/>
                                        </p:tgtEl>
                                        <p:attrNameLst>
                                          <p:attrName>style.visibility</p:attrName>
                                        </p:attrNameLst>
                                      </p:cBhvr>
                                      <p:to>
                                        <p:strVal val="visible"/>
                                      </p:to>
                                    </p:set>
                                    <p:animEffect transition="in" filter="fade">
                                      <p:cBhvr>
                                        <p:cTn id="154" dur="500"/>
                                        <p:tgtEl>
                                          <p:spTgt spid="100"/>
                                        </p:tgtEl>
                                      </p:cBhvr>
                                    </p:animEffect>
                                  </p:childTnLst>
                                </p:cTn>
                              </p:par>
                              <p:par>
                                <p:cTn id="155" presetID="10" presetClass="entr" presetSubtype="0" fill="hold" nodeType="withEffect">
                                  <p:stCondLst>
                                    <p:cond delay="0"/>
                                  </p:stCondLst>
                                  <p:childTnLst>
                                    <p:set>
                                      <p:cBhvr>
                                        <p:cTn id="156" dur="1" fill="hold">
                                          <p:stCondLst>
                                            <p:cond delay="0"/>
                                          </p:stCondLst>
                                        </p:cTn>
                                        <p:tgtEl>
                                          <p:spTgt spid="177"/>
                                        </p:tgtEl>
                                        <p:attrNameLst>
                                          <p:attrName>style.visibility</p:attrName>
                                        </p:attrNameLst>
                                      </p:cBhvr>
                                      <p:to>
                                        <p:strVal val="visible"/>
                                      </p:to>
                                    </p:set>
                                    <p:animEffect transition="in" filter="fade">
                                      <p:cBhvr>
                                        <p:cTn id="157" dur="500"/>
                                        <p:tgtEl>
                                          <p:spTgt spid="177"/>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99"/>
                                        </p:tgtEl>
                                        <p:attrNameLst>
                                          <p:attrName>style.visibility</p:attrName>
                                        </p:attrNameLst>
                                      </p:cBhvr>
                                      <p:to>
                                        <p:strVal val="visible"/>
                                      </p:to>
                                    </p:set>
                                    <p:animEffect transition="in" filter="fade">
                                      <p:cBhvr>
                                        <p:cTn id="160" dur="500"/>
                                        <p:tgtEl>
                                          <p:spTgt spid="99"/>
                                        </p:tgtEl>
                                      </p:cBhvr>
                                    </p:animEffect>
                                  </p:childTnLst>
                                </p:cTn>
                              </p:par>
                              <p:par>
                                <p:cTn id="161" presetID="10" presetClass="entr" presetSubtype="0" fill="hold" nodeType="withEffect">
                                  <p:stCondLst>
                                    <p:cond delay="0"/>
                                  </p:stCondLst>
                                  <p:childTnLst>
                                    <p:set>
                                      <p:cBhvr>
                                        <p:cTn id="162" dur="1" fill="hold">
                                          <p:stCondLst>
                                            <p:cond delay="0"/>
                                          </p:stCondLst>
                                        </p:cTn>
                                        <p:tgtEl>
                                          <p:spTgt spid="179"/>
                                        </p:tgtEl>
                                        <p:attrNameLst>
                                          <p:attrName>style.visibility</p:attrName>
                                        </p:attrNameLst>
                                      </p:cBhvr>
                                      <p:to>
                                        <p:strVal val="visible"/>
                                      </p:to>
                                    </p:set>
                                    <p:animEffect transition="in" filter="fade">
                                      <p:cBhvr>
                                        <p:cTn id="163" dur="500"/>
                                        <p:tgtEl>
                                          <p:spTgt spid="179"/>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98"/>
                                        </p:tgtEl>
                                        <p:attrNameLst>
                                          <p:attrName>style.visibility</p:attrName>
                                        </p:attrNameLst>
                                      </p:cBhvr>
                                      <p:to>
                                        <p:strVal val="visible"/>
                                      </p:to>
                                    </p:set>
                                    <p:animEffect transition="in" filter="fade">
                                      <p:cBhvr>
                                        <p:cTn id="166" dur="500"/>
                                        <p:tgtEl>
                                          <p:spTgt spid="98"/>
                                        </p:tgtEl>
                                      </p:cBhvr>
                                    </p:animEffect>
                                  </p:childTnLst>
                                </p:cTn>
                              </p:par>
                              <p:par>
                                <p:cTn id="167" presetID="10" presetClass="entr" presetSubtype="0" fill="hold" nodeType="withEffect">
                                  <p:stCondLst>
                                    <p:cond delay="0"/>
                                  </p:stCondLst>
                                  <p:childTnLst>
                                    <p:set>
                                      <p:cBhvr>
                                        <p:cTn id="168" dur="1" fill="hold">
                                          <p:stCondLst>
                                            <p:cond delay="0"/>
                                          </p:stCondLst>
                                        </p:cTn>
                                        <p:tgtEl>
                                          <p:spTgt spid="180"/>
                                        </p:tgtEl>
                                        <p:attrNameLst>
                                          <p:attrName>style.visibility</p:attrName>
                                        </p:attrNameLst>
                                      </p:cBhvr>
                                      <p:to>
                                        <p:strVal val="visible"/>
                                      </p:to>
                                    </p:set>
                                    <p:animEffect transition="in" filter="fade">
                                      <p:cBhvr>
                                        <p:cTn id="169" dur="500"/>
                                        <p:tgtEl>
                                          <p:spTgt spid="180"/>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97"/>
                                        </p:tgtEl>
                                        <p:attrNameLst>
                                          <p:attrName>style.visibility</p:attrName>
                                        </p:attrNameLst>
                                      </p:cBhvr>
                                      <p:to>
                                        <p:strVal val="visible"/>
                                      </p:to>
                                    </p:set>
                                    <p:animEffect transition="in" filter="fade">
                                      <p:cBhvr>
                                        <p:cTn id="172" dur="500"/>
                                        <p:tgtEl>
                                          <p:spTgt spid="97"/>
                                        </p:tgtEl>
                                      </p:cBhvr>
                                    </p:animEffect>
                                  </p:childTnLst>
                                </p:cTn>
                              </p:par>
                              <p:par>
                                <p:cTn id="173" presetID="10" presetClass="entr" presetSubtype="0" fill="hold" nodeType="withEffect">
                                  <p:stCondLst>
                                    <p:cond delay="0"/>
                                  </p:stCondLst>
                                  <p:childTnLst>
                                    <p:set>
                                      <p:cBhvr>
                                        <p:cTn id="174" dur="1" fill="hold">
                                          <p:stCondLst>
                                            <p:cond delay="0"/>
                                          </p:stCondLst>
                                        </p:cTn>
                                        <p:tgtEl>
                                          <p:spTgt spid="147"/>
                                        </p:tgtEl>
                                        <p:attrNameLst>
                                          <p:attrName>style.visibility</p:attrName>
                                        </p:attrNameLst>
                                      </p:cBhvr>
                                      <p:to>
                                        <p:strVal val="visible"/>
                                      </p:to>
                                    </p:set>
                                    <p:animEffect transition="in" filter="fade">
                                      <p:cBhvr>
                                        <p:cTn id="175" dur="500"/>
                                        <p:tgtEl>
                                          <p:spTgt spid="147"/>
                                        </p:tgtEl>
                                      </p:cBhvr>
                                    </p:animEffect>
                                  </p:childTnLst>
                                </p:cTn>
                              </p:par>
                              <p:par>
                                <p:cTn id="176" presetID="10" presetClass="entr" presetSubtype="0" fill="hold" nodeType="withEffect">
                                  <p:stCondLst>
                                    <p:cond delay="0"/>
                                  </p:stCondLst>
                                  <p:childTnLst>
                                    <p:set>
                                      <p:cBhvr>
                                        <p:cTn id="177" dur="1" fill="hold">
                                          <p:stCondLst>
                                            <p:cond delay="0"/>
                                          </p:stCondLst>
                                        </p:cTn>
                                        <p:tgtEl>
                                          <p:spTgt spid="146"/>
                                        </p:tgtEl>
                                        <p:attrNameLst>
                                          <p:attrName>style.visibility</p:attrName>
                                        </p:attrNameLst>
                                      </p:cBhvr>
                                      <p:to>
                                        <p:strVal val="visible"/>
                                      </p:to>
                                    </p:set>
                                    <p:animEffect transition="in" filter="fade">
                                      <p:cBhvr>
                                        <p:cTn id="178" dur="500"/>
                                        <p:tgtEl>
                                          <p:spTgt spid="146"/>
                                        </p:tgtEl>
                                      </p:cBhvr>
                                    </p:animEffect>
                                  </p:childTnLst>
                                </p:cTn>
                              </p:par>
                              <p:par>
                                <p:cTn id="179" presetID="10" presetClass="entr" presetSubtype="0" fill="hold" nodeType="withEffect">
                                  <p:stCondLst>
                                    <p:cond delay="0"/>
                                  </p:stCondLst>
                                  <p:childTnLst>
                                    <p:set>
                                      <p:cBhvr>
                                        <p:cTn id="180" dur="1" fill="hold">
                                          <p:stCondLst>
                                            <p:cond delay="0"/>
                                          </p:stCondLst>
                                        </p:cTn>
                                        <p:tgtEl>
                                          <p:spTgt spid="131"/>
                                        </p:tgtEl>
                                        <p:attrNameLst>
                                          <p:attrName>style.visibility</p:attrName>
                                        </p:attrNameLst>
                                      </p:cBhvr>
                                      <p:to>
                                        <p:strVal val="visible"/>
                                      </p:to>
                                    </p:set>
                                    <p:animEffect transition="in" filter="fade">
                                      <p:cBhvr>
                                        <p:cTn id="181" dur="500"/>
                                        <p:tgtEl>
                                          <p:spTgt spid="131"/>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96"/>
                                        </p:tgtEl>
                                        <p:attrNameLst>
                                          <p:attrName>style.visibility</p:attrName>
                                        </p:attrNameLst>
                                      </p:cBhvr>
                                      <p:to>
                                        <p:strVal val="visible"/>
                                      </p:to>
                                    </p:set>
                                    <p:animEffect transition="in" filter="fade">
                                      <p:cBhvr>
                                        <p:cTn id="184" dur="500"/>
                                        <p:tgtEl>
                                          <p:spTgt spid="96"/>
                                        </p:tgtEl>
                                      </p:cBhvr>
                                    </p:animEffect>
                                  </p:childTnLst>
                                </p:cTn>
                              </p:par>
                              <p:par>
                                <p:cTn id="185" presetID="10" presetClass="entr" presetSubtype="0" fill="hold" nodeType="withEffect">
                                  <p:stCondLst>
                                    <p:cond delay="0"/>
                                  </p:stCondLst>
                                  <p:childTnLst>
                                    <p:set>
                                      <p:cBhvr>
                                        <p:cTn id="186" dur="1" fill="hold">
                                          <p:stCondLst>
                                            <p:cond delay="0"/>
                                          </p:stCondLst>
                                        </p:cTn>
                                        <p:tgtEl>
                                          <p:spTgt spid="148"/>
                                        </p:tgtEl>
                                        <p:attrNameLst>
                                          <p:attrName>style.visibility</p:attrName>
                                        </p:attrNameLst>
                                      </p:cBhvr>
                                      <p:to>
                                        <p:strVal val="visible"/>
                                      </p:to>
                                    </p:set>
                                    <p:animEffect transition="in" filter="fade">
                                      <p:cBhvr>
                                        <p:cTn id="187" dur="500"/>
                                        <p:tgtEl>
                                          <p:spTgt spid="148"/>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09"/>
                                        </p:tgtEl>
                                        <p:attrNameLst>
                                          <p:attrName>style.visibility</p:attrName>
                                        </p:attrNameLst>
                                      </p:cBhvr>
                                      <p:to>
                                        <p:strVal val="visible"/>
                                      </p:to>
                                    </p:set>
                                    <p:animEffect transition="in" filter="fade">
                                      <p:cBhvr>
                                        <p:cTn id="192" dur="500"/>
                                        <p:tgtEl>
                                          <p:spTgt spid="109"/>
                                        </p:tgtEl>
                                      </p:cBhvr>
                                    </p:animEffect>
                                  </p:childTnLst>
                                </p:cTn>
                              </p:par>
                              <p:par>
                                <p:cTn id="193" presetID="10" presetClass="entr" presetSubtype="0" fill="hold" nodeType="withEffect">
                                  <p:stCondLst>
                                    <p:cond delay="0"/>
                                  </p:stCondLst>
                                  <p:childTnLst>
                                    <p:set>
                                      <p:cBhvr>
                                        <p:cTn id="194" dur="1" fill="hold">
                                          <p:stCondLst>
                                            <p:cond delay="0"/>
                                          </p:stCondLst>
                                        </p:cTn>
                                        <p:tgtEl>
                                          <p:spTgt spid="165"/>
                                        </p:tgtEl>
                                        <p:attrNameLst>
                                          <p:attrName>style.visibility</p:attrName>
                                        </p:attrNameLst>
                                      </p:cBhvr>
                                      <p:to>
                                        <p:strVal val="visible"/>
                                      </p:to>
                                    </p:set>
                                    <p:animEffect transition="in" filter="fade">
                                      <p:cBhvr>
                                        <p:cTn id="195" dur="500"/>
                                        <p:tgtEl>
                                          <p:spTgt spid="165"/>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108"/>
                                        </p:tgtEl>
                                        <p:attrNameLst>
                                          <p:attrName>style.visibility</p:attrName>
                                        </p:attrNameLst>
                                      </p:cBhvr>
                                      <p:to>
                                        <p:strVal val="visible"/>
                                      </p:to>
                                    </p:set>
                                    <p:animEffect transition="in" filter="fade">
                                      <p:cBhvr>
                                        <p:cTn id="198" dur="500"/>
                                        <p:tgtEl>
                                          <p:spTgt spid="108"/>
                                        </p:tgtEl>
                                      </p:cBhvr>
                                    </p:animEffect>
                                  </p:childTnLst>
                                </p:cTn>
                              </p:par>
                              <p:par>
                                <p:cTn id="199" presetID="10" presetClass="entr" presetSubtype="0" fill="hold" nodeType="withEffect">
                                  <p:stCondLst>
                                    <p:cond delay="0"/>
                                  </p:stCondLst>
                                  <p:childTnLst>
                                    <p:set>
                                      <p:cBhvr>
                                        <p:cTn id="200" dur="1" fill="hold">
                                          <p:stCondLst>
                                            <p:cond delay="0"/>
                                          </p:stCondLst>
                                        </p:cTn>
                                        <p:tgtEl>
                                          <p:spTgt spid="178"/>
                                        </p:tgtEl>
                                        <p:attrNameLst>
                                          <p:attrName>style.visibility</p:attrName>
                                        </p:attrNameLst>
                                      </p:cBhvr>
                                      <p:to>
                                        <p:strVal val="visible"/>
                                      </p:to>
                                    </p:set>
                                    <p:animEffect transition="in" filter="fade">
                                      <p:cBhvr>
                                        <p:cTn id="201" dur="500"/>
                                        <p:tgtEl>
                                          <p:spTgt spid="178"/>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07"/>
                                        </p:tgtEl>
                                        <p:attrNameLst>
                                          <p:attrName>style.visibility</p:attrName>
                                        </p:attrNameLst>
                                      </p:cBhvr>
                                      <p:to>
                                        <p:strVal val="visible"/>
                                      </p:to>
                                    </p:set>
                                    <p:animEffect transition="in" filter="fade">
                                      <p:cBhvr>
                                        <p:cTn id="204" dur="500"/>
                                        <p:tgtEl>
                                          <p:spTgt spid="107"/>
                                        </p:tgtEl>
                                      </p:cBhvr>
                                    </p:animEffect>
                                  </p:childTnLst>
                                </p:cTn>
                              </p:par>
                              <p:par>
                                <p:cTn id="205" presetID="10" presetClass="entr" presetSubtype="0" fill="hold" nodeType="withEffect">
                                  <p:stCondLst>
                                    <p:cond delay="0"/>
                                  </p:stCondLst>
                                  <p:childTnLst>
                                    <p:set>
                                      <p:cBhvr>
                                        <p:cTn id="206" dur="1" fill="hold">
                                          <p:stCondLst>
                                            <p:cond delay="0"/>
                                          </p:stCondLst>
                                        </p:cTn>
                                        <p:tgtEl>
                                          <p:spTgt spid="181"/>
                                        </p:tgtEl>
                                        <p:attrNameLst>
                                          <p:attrName>style.visibility</p:attrName>
                                        </p:attrNameLst>
                                      </p:cBhvr>
                                      <p:to>
                                        <p:strVal val="visible"/>
                                      </p:to>
                                    </p:set>
                                    <p:animEffect transition="in" filter="fade">
                                      <p:cBhvr>
                                        <p:cTn id="207" dur="500"/>
                                        <p:tgtEl>
                                          <p:spTgt spid="181"/>
                                        </p:tgtEl>
                                      </p:cBhvr>
                                    </p:animEffect>
                                  </p:childTnLst>
                                </p:cTn>
                              </p:par>
                              <p:par>
                                <p:cTn id="208" presetID="10" presetClass="entr" presetSubtype="0" fill="hold" nodeType="withEffect">
                                  <p:stCondLst>
                                    <p:cond delay="0"/>
                                  </p:stCondLst>
                                  <p:childTnLst>
                                    <p:set>
                                      <p:cBhvr>
                                        <p:cTn id="209" dur="1" fill="hold">
                                          <p:stCondLst>
                                            <p:cond delay="0"/>
                                          </p:stCondLst>
                                        </p:cTn>
                                        <p:tgtEl>
                                          <p:spTgt spid="149"/>
                                        </p:tgtEl>
                                        <p:attrNameLst>
                                          <p:attrName>style.visibility</p:attrName>
                                        </p:attrNameLst>
                                      </p:cBhvr>
                                      <p:to>
                                        <p:strVal val="visible"/>
                                      </p:to>
                                    </p:set>
                                    <p:animEffect transition="in" filter="fade">
                                      <p:cBhvr>
                                        <p:cTn id="210" dur="500"/>
                                        <p:tgtEl>
                                          <p:spTgt spid="149"/>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106"/>
                                        </p:tgtEl>
                                        <p:attrNameLst>
                                          <p:attrName>style.visibility</p:attrName>
                                        </p:attrNameLst>
                                      </p:cBhvr>
                                      <p:to>
                                        <p:strVal val="visible"/>
                                      </p:to>
                                    </p:set>
                                    <p:animEffect transition="in" filter="fade">
                                      <p:cBhvr>
                                        <p:cTn id="213" dur="500"/>
                                        <p:tgtEl>
                                          <p:spTgt spid="106"/>
                                        </p:tgtEl>
                                      </p:cBhvr>
                                    </p:animEffect>
                                  </p:childTnLst>
                                </p:cTn>
                              </p:par>
                              <p:par>
                                <p:cTn id="214" presetID="10" presetClass="entr" presetSubtype="0" fill="hold" nodeType="withEffect">
                                  <p:stCondLst>
                                    <p:cond delay="0"/>
                                  </p:stCondLst>
                                  <p:childTnLst>
                                    <p:set>
                                      <p:cBhvr>
                                        <p:cTn id="215" dur="1" fill="hold">
                                          <p:stCondLst>
                                            <p:cond delay="0"/>
                                          </p:stCondLst>
                                        </p:cTn>
                                        <p:tgtEl>
                                          <p:spTgt spid="182"/>
                                        </p:tgtEl>
                                        <p:attrNameLst>
                                          <p:attrName>style.visibility</p:attrName>
                                        </p:attrNameLst>
                                      </p:cBhvr>
                                      <p:to>
                                        <p:strVal val="visible"/>
                                      </p:to>
                                    </p:set>
                                    <p:animEffect transition="in" filter="fade">
                                      <p:cBhvr>
                                        <p:cTn id="216" dur="500"/>
                                        <p:tgtEl>
                                          <p:spTgt spid="182"/>
                                        </p:tgtEl>
                                      </p:cBhvr>
                                    </p:animEffect>
                                  </p:childTnLst>
                                </p:cTn>
                              </p:par>
                              <p:par>
                                <p:cTn id="217" presetID="10" presetClass="entr" presetSubtype="0" fill="hold" nodeType="withEffect">
                                  <p:stCondLst>
                                    <p:cond delay="0"/>
                                  </p:stCondLst>
                                  <p:childTnLst>
                                    <p:set>
                                      <p:cBhvr>
                                        <p:cTn id="218" dur="1" fill="hold">
                                          <p:stCondLst>
                                            <p:cond delay="0"/>
                                          </p:stCondLst>
                                        </p:cTn>
                                        <p:tgtEl>
                                          <p:spTgt spid="150"/>
                                        </p:tgtEl>
                                        <p:attrNameLst>
                                          <p:attrName>style.visibility</p:attrName>
                                        </p:attrNameLst>
                                      </p:cBhvr>
                                      <p:to>
                                        <p:strVal val="visible"/>
                                      </p:to>
                                    </p:set>
                                    <p:animEffect transition="in" filter="fade">
                                      <p:cBhvr>
                                        <p:cTn id="219" dur="500"/>
                                        <p:tgtEl>
                                          <p:spTgt spid="150"/>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105"/>
                                        </p:tgtEl>
                                        <p:attrNameLst>
                                          <p:attrName>style.visibility</p:attrName>
                                        </p:attrNameLst>
                                      </p:cBhvr>
                                      <p:to>
                                        <p:strVal val="visible"/>
                                      </p:to>
                                    </p:set>
                                    <p:animEffect transition="in" filter="fade">
                                      <p:cBhvr>
                                        <p:cTn id="222" dur="500"/>
                                        <p:tgtEl>
                                          <p:spTgt spid="105"/>
                                        </p:tgtEl>
                                      </p:cBhvr>
                                    </p:animEffect>
                                  </p:childTnLst>
                                </p:cTn>
                              </p:par>
                              <p:par>
                                <p:cTn id="223" presetID="10" presetClass="entr" presetSubtype="0" fill="hold" nodeType="withEffect">
                                  <p:stCondLst>
                                    <p:cond delay="0"/>
                                  </p:stCondLst>
                                  <p:childTnLst>
                                    <p:set>
                                      <p:cBhvr>
                                        <p:cTn id="224" dur="1" fill="hold">
                                          <p:stCondLst>
                                            <p:cond delay="0"/>
                                          </p:stCondLst>
                                        </p:cTn>
                                        <p:tgtEl>
                                          <p:spTgt spid="151"/>
                                        </p:tgtEl>
                                        <p:attrNameLst>
                                          <p:attrName>style.visibility</p:attrName>
                                        </p:attrNameLst>
                                      </p:cBhvr>
                                      <p:to>
                                        <p:strVal val="visible"/>
                                      </p:to>
                                    </p:set>
                                    <p:animEffect transition="in" filter="fade">
                                      <p:cBhvr>
                                        <p:cTn id="225" dur="500"/>
                                        <p:tgtEl>
                                          <p:spTgt spid="151"/>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104"/>
                                        </p:tgtEl>
                                        <p:attrNameLst>
                                          <p:attrName>style.visibility</p:attrName>
                                        </p:attrNameLst>
                                      </p:cBhvr>
                                      <p:to>
                                        <p:strVal val="visible"/>
                                      </p:to>
                                    </p:set>
                                    <p:animEffect transition="in" filter="fade">
                                      <p:cBhvr>
                                        <p:cTn id="228" dur="500"/>
                                        <p:tgtEl>
                                          <p:spTgt spid="104"/>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117"/>
                                        </p:tgtEl>
                                        <p:attrNameLst>
                                          <p:attrName>style.visibility</p:attrName>
                                        </p:attrNameLst>
                                      </p:cBhvr>
                                      <p:to>
                                        <p:strVal val="visible"/>
                                      </p:to>
                                    </p:set>
                                    <p:animEffect transition="in" filter="fade">
                                      <p:cBhvr>
                                        <p:cTn id="233" dur="500"/>
                                        <p:tgtEl>
                                          <p:spTgt spid="117"/>
                                        </p:tgtEl>
                                      </p:cBhvr>
                                    </p:animEffect>
                                  </p:childTnLst>
                                </p:cTn>
                              </p:par>
                              <p:par>
                                <p:cTn id="234" presetID="10" presetClass="entr" presetSubtype="0" fill="hold" nodeType="withEffect">
                                  <p:stCondLst>
                                    <p:cond delay="0"/>
                                  </p:stCondLst>
                                  <p:childTnLst>
                                    <p:set>
                                      <p:cBhvr>
                                        <p:cTn id="235" dur="1" fill="hold">
                                          <p:stCondLst>
                                            <p:cond delay="0"/>
                                          </p:stCondLst>
                                        </p:cTn>
                                        <p:tgtEl>
                                          <p:spTgt spid="166"/>
                                        </p:tgtEl>
                                        <p:attrNameLst>
                                          <p:attrName>style.visibility</p:attrName>
                                        </p:attrNameLst>
                                      </p:cBhvr>
                                      <p:to>
                                        <p:strVal val="visible"/>
                                      </p:to>
                                    </p:set>
                                    <p:animEffect transition="in" filter="fade">
                                      <p:cBhvr>
                                        <p:cTn id="236" dur="500"/>
                                        <p:tgtEl>
                                          <p:spTgt spid="166"/>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116"/>
                                        </p:tgtEl>
                                        <p:attrNameLst>
                                          <p:attrName>style.visibility</p:attrName>
                                        </p:attrNameLst>
                                      </p:cBhvr>
                                      <p:to>
                                        <p:strVal val="visible"/>
                                      </p:to>
                                    </p:set>
                                    <p:animEffect transition="in" filter="fade">
                                      <p:cBhvr>
                                        <p:cTn id="239" dur="500"/>
                                        <p:tgtEl>
                                          <p:spTgt spid="116"/>
                                        </p:tgtEl>
                                      </p:cBhvr>
                                    </p:animEffect>
                                  </p:childTnLst>
                                </p:cTn>
                              </p:par>
                              <p:par>
                                <p:cTn id="240" presetID="10" presetClass="entr" presetSubtype="0" fill="hold" nodeType="withEffect">
                                  <p:stCondLst>
                                    <p:cond delay="0"/>
                                  </p:stCondLst>
                                  <p:childTnLst>
                                    <p:set>
                                      <p:cBhvr>
                                        <p:cTn id="241" dur="1" fill="hold">
                                          <p:stCondLst>
                                            <p:cond delay="0"/>
                                          </p:stCondLst>
                                        </p:cTn>
                                        <p:tgtEl>
                                          <p:spTgt spid="169"/>
                                        </p:tgtEl>
                                        <p:attrNameLst>
                                          <p:attrName>style.visibility</p:attrName>
                                        </p:attrNameLst>
                                      </p:cBhvr>
                                      <p:to>
                                        <p:strVal val="visible"/>
                                      </p:to>
                                    </p:set>
                                    <p:animEffect transition="in" filter="fade">
                                      <p:cBhvr>
                                        <p:cTn id="242" dur="500"/>
                                        <p:tgtEl>
                                          <p:spTgt spid="169"/>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115"/>
                                        </p:tgtEl>
                                        <p:attrNameLst>
                                          <p:attrName>style.visibility</p:attrName>
                                        </p:attrNameLst>
                                      </p:cBhvr>
                                      <p:to>
                                        <p:strVal val="visible"/>
                                      </p:to>
                                    </p:set>
                                    <p:animEffect transition="in" filter="fade">
                                      <p:cBhvr>
                                        <p:cTn id="245" dur="500"/>
                                        <p:tgtEl>
                                          <p:spTgt spid="115"/>
                                        </p:tgtEl>
                                      </p:cBhvr>
                                    </p:animEffect>
                                  </p:childTnLst>
                                </p:cTn>
                              </p:par>
                              <p:par>
                                <p:cTn id="246" presetID="10" presetClass="entr" presetSubtype="0" fill="hold" nodeType="withEffect">
                                  <p:stCondLst>
                                    <p:cond delay="0"/>
                                  </p:stCondLst>
                                  <p:childTnLst>
                                    <p:set>
                                      <p:cBhvr>
                                        <p:cTn id="247" dur="1" fill="hold">
                                          <p:stCondLst>
                                            <p:cond delay="0"/>
                                          </p:stCondLst>
                                        </p:cTn>
                                        <p:tgtEl>
                                          <p:spTgt spid="154"/>
                                        </p:tgtEl>
                                        <p:attrNameLst>
                                          <p:attrName>style.visibility</p:attrName>
                                        </p:attrNameLst>
                                      </p:cBhvr>
                                      <p:to>
                                        <p:strVal val="visible"/>
                                      </p:to>
                                    </p:set>
                                    <p:animEffect transition="in" filter="fade">
                                      <p:cBhvr>
                                        <p:cTn id="248" dur="500"/>
                                        <p:tgtEl>
                                          <p:spTgt spid="154"/>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114"/>
                                        </p:tgtEl>
                                        <p:attrNameLst>
                                          <p:attrName>style.visibility</p:attrName>
                                        </p:attrNameLst>
                                      </p:cBhvr>
                                      <p:to>
                                        <p:strVal val="visible"/>
                                      </p:to>
                                    </p:set>
                                    <p:animEffect transition="in" filter="fade">
                                      <p:cBhvr>
                                        <p:cTn id="251" dur="500"/>
                                        <p:tgtEl>
                                          <p:spTgt spid="114"/>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113"/>
                                        </p:tgtEl>
                                        <p:attrNameLst>
                                          <p:attrName>style.visibility</p:attrName>
                                        </p:attrNameLst>
                                      </p:cBhvr>
                                      <p:to>
                                        <p:strVal val="visible"/>
                                      </p:to>
                                    </p:set>
                                    <p:animEffect transition="in" filter="fade">
                                      <p:cBhvr>
                                        <p:cTn id="254" dur="500"/>
                                        <p:tgtEl>
                                          <p:spTgt spid="113"/>
                                        </p:tgtEl>
                                      </p:cBhvr>
                                    </p:animEffect>
                                  </p:childTnLst>
                                </p:cTn>
                              </p:par>
                              <p:par>
                                <p:cTn id="255" presetID="10" presetClass="entr" presetSubtype="0" fill="hold" nodeType="withEffect">
                                  <p:stCondLst>
                                    <p:cond delay="0"/>
                                  </p:stCondLst>
                                  <p:childTnLst>
                                    <p:set>
                                      <p:cBhvr>
                                        <p:cTn id="256" dur="1" fill="hold">
                                          <p:stCondLst>
                                            <p:cond delay="0"/>
                                          </p:stCondLst>
                                        </p:cTn>
                                        <p:tgtEl>
                                          <p:spTgt spid="185"/>
                                        </p:tgtEl>
                                        <p:attrNameLst>
                                          <p:attrName>style.visibility</p:attrName>
                                        </p:attrNameLst>
                                      </p:cBhvr>
                                      <p:to>
                                        <p:strVal val="visible"/>
                                      </p:to>
                                    </p:set>
                                    <p:animEffect transition="in" filter="fade">
                                      <p:cBhvr>
                                        <p:cTn id="257" dur="500"/>
                                        <p:tgtEl>
                                          <p:spTgt spid="185"/>
                                        </p:tgtEl>
                                      </p:cBhvr>
                                    </p:animEffect>
                                  </p:childTnLst>
                                </p:cTn>
                              </p:par>
                              <p:par>
                                <p:cTn id="258" presetID="10" presetClass="entr" presetSubtype="0" fill="hold" nodeType="withEffect">
                                  <p:stCondLst>
                                    <p:cond delay="0"/>
                                  </p:stCondLst>
                                  <p:childTnLst>
                                    <p:set>
                                      <p:cBhvr>
                                        <p:cTn id="259" dur="1" fill="hold">
                                          <p:stCondLst>
                                            <p:cond delay="0"/>
                                          </p:stCondLst>
                                        </p:cTn>
                                        <p:tgtEl>
                                          <p:spTgt spid="152"/>
                                        </p:tgtEl>
                                        <p:attrNameLst>
                                          <p:attrName>style.visibility</p:attrName>
                                        </p:attrNameLst>
                                      </p:cBhvr>
                                      <p:to>
                                        <p:strVal val="visible"/>
                                      </p:to>
                                    </p:set>
                                    <p:animEffect transition="in" filter="fade">
                                      <p:cBhvr>
                                        <p:cTn id="260" dur="500"/>
                                        <p:tgtEl>
                                          <p:spTgt spid="152"/>
                                        </p:tgtEl>
                                      </p:cBhvr>
                                    </p:animEffect>
                                  </p:childTnLst>
                                </p:cTn>
                              </p:par>
                              <p:par>
                                <p:cTn id="261" presetID="10" presetClass="entr" presetSubtype="0" fill="hold" grpId="0" nodeType="withEffect">
                                  <p:stCondLst>
                                    <p:cond delay="0"/>
                                  </p:stCondLst>
                                  <p:childTnLst>
                                    <p:set>
                                      <p:cBhvr>
                                        <p:cTn id="262" dur="1" fill="hold">
                                          <p:stCondLst>
                                            <p:cond delay="0"/>
                                          </p:stCondLst>
                                        </p:cTn>
                                        <p:tgtEl>
                                          <p:spTgt spid="112"/>
                                        </p:tgtEl>
                                        <p:attrNameLst>
                                          <p:attrName>style.visibility</p:attrName>
                                        </p:attrNameLst>
                                      </p:cBhvr>
                                      <p:to>
                                        <p:strVal val="visible"/>
                                      </p:to>
                                    </p:set>
                                    <p:animEffect transition="in" filter="fade">
                                      <p:cBhvr>
                                        <p:cTn id="263" dur="500"/>
                                        <p:tgtEl>
                                          <p:spTgt spid="112"/>
                                        </p:tgtEl>
                                      </p:cBhvr>
                                    </p:animEffect>
                                  </p:childTnLst>
                                </p:cTn>
                              </p:par>
                              <p:par>
                                <p:cTn id="264" presetID="10" presetClass="entr" presetSubtype="0" fill="hold" nodeType="withEffect">
                                  <p:stCondLst>
                                    <p:cond delay="0"/>
                                  </p:stCondLst>
                                  <p:childTnLst>
                                    <p:set>
                                      <p:cBhvr>
                                        <p:cTn id="265" dur="1" fill="hold">
                                          <p:stCondLst>
                                            <p:cond delay="0"/>
                                          </p:stCondLst>
                                        </p:cTn>
                                        <p:tgtEl>
                                          <p:spTgt spid="3"/>
                                        </p:tgtEl>
                                        <p:attrNameLst>
                                          <p:attrName>style.visibility</p:attrName>
                                        </p:attrNameLst>
                                      </p:cBhvr>
                                      <p:to>
                                        <p:strVal val="visible"/>
                                      </p:to>
                                    </p:set>
                                    <p:animEffect transition="in" filter="fade">
                                      <p:cBhvr>
                                        <p:cTn id="266" dur="500"/>
                                        <p:tgtEl>
                                          <p:spTgt spid="3"/>
                                        </p:tgtEl>
                                      </p:cBhvr>
                                    </p:animEffect>
                                  </p:childTnLst>
                                </p:cTn>
                              </p:par>
                              <p:par>
                                <p:cTn id="267" presetID="10" presetClass="entr" presetSubtype="0" fill="hold" nodeType="withEffect">
                                  <p:stCondLst>
                                    <p:cond delay="0"/>
                                  </p:stCondLst>
                                  <p:childTnLst>
                                    <p:set>
                                      <p:cBhvr>
                                        <p:cTn id="268" dur="1" fill="hold">
                                          <p:stCondLst>
                                            <p:cond delay="0"/>
                                          </p:stCondLst>
                                        </p:cTn>
                                        <p:tgtEl>
                                          <p:spTgt spid="4"/>
                                        </p:tgtEl>
                                        <p:attrNameLst>
                                          <p:attrName>style.visibility</p:attrName>
                                        </p:attrNameLst>
                                      </p:cBhvr>
                                      <p:to>
                                        <p:strVal val="visible"/>
                                      </p:to>
                                    </p:set>
                                    <p:animEffect transition="in" filter="fade">
                                      <p:cBhvr>
                                        <p:cTn id="269" dur="500"/>
                                        <p:tgtEl>
                                          <p:spTgt spid="4"/>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125"/>
                                        </p:tgtEl>
                                        <p:attrNameLst>
                                          <p:attrName>style.visibility</p:attrName>
                                        </p:attrNameLst>
                                      </p:cBhvr>
                                      <p:to>
                                        <p:strVal val="visible"/>
                                      </p:to>
                                    </p:set>
                                    <p:animEffect transition="in" filter="fade">
                                      <p:cBhvr>
                                        <p:cTn id="274" dur="500"/>
                                        <p:tgtEl>
                                          <p:spTgt spid="125"/>
                                        </p:tgtEl>
                                      </p:cBhvr>
                                    </p:animEffect>
                                  </p:childTnLst>
                                </p:cTn>
                              </p:par>
                              <p:par>
                                <p:cTn id="275" presetID="10" presetClass="entr" presetSubtype="0" fill="hold" nodeType="withEffect">
                                  <p:stCondLst>
                                    <p:cond delay="0"/>
                                  </p:stCondLst>
                                  <p:childTnLst>
                                    <p:set>
                                      <p:cBhvr>
                                        <p:cTn id="276" dur="1" fill="hold">
                                          <p:stCondLst>
                                            <p:cond delay="0"/>
                                          </p:stCondLst>
                                        </p:cTn>
                                        <p:tgtEl>
                                          <p:spTgt spid="183"/>
                                        </p:tgtEl>
                                        <p:attrNameLst>
                                          <p:attrName>style.visibility</p:attrName>
                                        </p:attrNameLst>
                                      </p:cBhvr>
                                      <p:to>
                                        <p:strVal val="visible"/>
                                      </p:to>
                                    </p:set>
                                    <p:animEffect transition="in" filter="fade">
                                      <p:cBhvr>
                                        <p:cTn id="277" dur="500"/>
                                        <p:tgtEl>
                                          <p:spTgt spid="183"/>
                                        </p:tgtEl>
                                      </p:cBhvr>
                                    </p:animEffect>
                                  </p:childTnLst>
                                </p:cTn>
                              </p:par>
                              <p:par>
                                <p:cTn id="278" presetID="10" presetClass="entr" presetSubtype="0" fill="hold" nodeType="withEffect">
                                  <p:stCondLst>
                                    <p:cond delay="0"/>
                                  </p:stCondLst>
                                  <p:childTnLst>
                                    <p:set>
                                      <p:cBhvr>
                                        <p:cTn id="279" dur="1" fill="hold">
                                          <p:stCondLst>
                                            <p:cond delay="0"/>
                                          </p:stCondLst>
                                        </p:cTn>
                                        <p:tgtEl>
                                          <p:spTgt spid="168"/>
                                        </p:tgtEl>
                                        <p:attrNameLst>
                                          <p:attrName>style.visibility</p:attrName>
                                        </p:attrNameLst>
                                      </p:cBhvr>
                                      <p:to>
                                        <p:strVal val="visible"/>
                                      </p:to>
                                    </p:set>
                                    <p:animEffect transition="in" filter="fade">
                                      <p:cBhvr>
                                        <p:cTn id="280" dur="500"/>
                                        <p:tgtEl>
                                          <p:spTgt spid="168"/>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4"/>
                                        </p:tgtEl>
                                        <p:attrNameLst>
                                          <p:attrName>style.visibility</p:attrName>
                                        </p:attrNameLst>
                                      </p:cBhvr>
                                      <p:to>
                                        <p:strVal val="visible"/>
                                      </p:to>
                                    </p:set>
                                    <p:animEffect transition="in" filter="fade">
                                      <p:cBhvr>
                                        <p:cTn id="283" dur="500"/>
                                        <p:tgtEl>
                                          <p:spTgt spid="124"/>
                                        </p:tgtEl>
                                      </p:cBhvr>
                                    </p:animEffect>
                                  </p:childTnLst>
                                </p:cTn>
                              </p:par>
                              <p:par>
                                <p:cTn id="284" presetID="10" presetClass="entr" presetSubtype="0" fill="hold" nodeType="withEffect">
                                  <p:stCondLst>
                                    <p:cond delay="0"/>
                                  </p:stCondLst>
                                  <p:childTnLst>
                                    <p:set>
                                      <p:cBhvr>
                                        <p:cTn id="285" dur="1" fill="hold">
                                          <p:stCondLst>
                                            <p:cond delay="0"/>
                                          </p:stCondLst>
                                        </p:cTn>
                                        <p:tgtEl>
                                          <p:spTgt spid="170"/>
                                        </p:tgtEl>
                                        <p:attrNameLst>
                                          <p:attrName>style.visibility</p:attrName>
                                        </p:attrNameLst>
                                      </p:cBhvr>
                                      <p:to>
                                        <p:strVal val="visible"/>
                                      </p:to>
                                    </p:set>
                                    <p:animEffect transition="in" filter="fade">
                                      <p:cBhvr>
                                        <p:cTn id="286" dur="500"/>
                                        <p:tgtEl>
                                          <p:spTgt spid="170"/>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
                                        </p:tgtEl>
                                        <p:attrNameLst>
                                          <p:attrName>style.visibility</p:attrName>
                                        </p:attrNameLst>
                                      </p:cBhvr>
                                      <p:to>
                                        <p:strVal val="visible"/>
                                      </p:to>
                                    </p:set>
                                    <p:animEffect transition="in" filter="fade">
                                      <p:cBhvr>
                                        <p:cTn id="289" dur="500"/>
                                        <p:tgtEl>
                                          <p:spTgt spid="123"/>
                                        </p:tgtEl>
                                      </p:cBhvr>
                                    </p:animEffect>
                                  </p:childTnLst>
                                </p:cTn>
                              </p:par>
                              <p:par>
                                <p:cTn id="290" presetID="10" presetClass="entr" presetSubtype="0" fill="hold" nodeType="withEffect">
                                  <p:stCondLst>
                                    <p:cond delay="0"/>
                                  </p:stCondLst>
                                  <p:childTnLst>
                                    <p:set>
                                      <p:cBhvr>
                                        <p:cTn id="291" dur="1" fill="hold">
                                          <p:stCondLst>
                                            <p:cond delay="0"/>
                                          </p:stCondLst>
                                        </p:cTn>
                                        <p:tgtEl>
                                          <p:spTgt spid="171"/>
                                        </p:tgtEl>
                                        <p:attrNameLst>
                                          <p:attrName>style.visibility</p:attrName>
                                        </p:attrNameLst>
                                      </p:cBhvr>
                                      <p:to>
                                        <p:strVal val="visible"/>
                                      </p:to>
                                    </p:set>
                                    <p:animEffect transition="in" filter="fade">
                                      <p:cBhvr>
                                        <p:cTn id="292" dur="500"/>
                                        <p:tgtEl>
                                          <p:spTgt spid="171"/>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2"/>
                                        </p:tgtEl>
                                        <p:attrNameLst>
                                          <p:attrName>style.visibility</p:attrName>
                                        </p:attrNameLst>
                                      </p:cBhvr>
                                      <p:to>
                                        <p:strVal val="visible"/>
                                      </p:to>
                                    </p:set>
                                    <p:animEffect transition="in" filter="fade">
                                      <p:cBhvr>
                                        <p:cTn id="295" dur="500"/>
                                        <p:tgtEl>
                                          <p:spTgt spid="122"/>
                                        </p:tgtEl>
                                      </p:cBhvr>
                                    </p:animEffect>
                                  </p:childTnLst>
                                </p:cTn>
                              </p:par>
                              <p:par>
                                <p:cTn id="296" presetID="10" presetClass="entr" presetSubtype="0" fill="hold" nodeType="withEffect">
                                  <p:stCondLst>
                                    <p:cond delay="0"/>
                                  </p:stCondLst>
                                  <p:childTnLst>
                                    <p:set>
                                      <p:cBhvr>
                                        <p:cTn id="297" dur="1" fill="hold">
                                          <p:stCondLst>
                                            <p:cond delay="0"/>
                                          </p:stCondLst>
                                        </p:cTn>
                                        <p:tgtEl>
                                          <p:spTgt spid="172"/>
                                        </p:tgtEl>
                                        <p:attrNameLst>
                                          <p:attrName>style.visibility</p:attrName>
                                        </p:attrNameLst>
                                      </p:cBhvr>
                                      <p:to>
                                        <p:strVal val="visible"/>
                                      </p:to>
                                    </p:set>
                                    <p:animEffect transition="in" filter="fade">
                                      <p:cBhvr>
                                        <p:cTn id="298" dur="500"/>
                                        <p:tgtEl>
                                          <p:spTgt spid="172"/>
                                        </p:tgtEl>
                                      </p:cBhvr>
                                    </p:animEffect>
                                  </p:childTnLst>
                                </p:cTn>
                              </p:par>
                              <p:par>
                                <p:cTn id="299" presetID="10" presetClass="entr" presetSubtype="0" fill="hold" nodeType="withEffect">
                                  <p:stCondLst>
                                    <p:cond delay="0"/>
                                  </p:stCondLst>
                                  <p:childTnLst>
                                    <p:set>
                                      <p:cBhvr>
                                        <p:cTn id="300" dur="1" fill="hold">
                                          <p:stCondLst>
                                            <p:cond delay="0"/>
                                          </p:stCondLst>
                                        </p:cTn>
                                        <p:tgtEl>
                                          <p:spTgt spid="156"/>
                                        </p:tgtEl>
                                        <p:attrNameLst>
                                          <p:attrName>style.visibility</p:attrName>
                                        </p:attrNameLst>
                                      </p:cBhvr>
                                      <p:to>
                                        <p:strVal val="visible"/>
                                      </p:to>
                                    </p:set>
                                    <p:animEffect transition="in" filter="fade">
                                      <p:cBhvr>
                                        <p:cTn id="301" dur="500"/>
                                        <p:tgtEl>
                                          <p:spTgt spid="156"/>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1"/>
                                        </p:tgtEl>
                                        <p:attrNameLst>
                                          <p:attrName>style.visibility</p:attrName>
                                        </p:attrNameLst>
                                      </p:cBhvr>
                                      <p:to>
                                        <p:strVal val="visible"/>
                                      </p:to>
                                    </p:set>
                                    <p:animEffect transition="in" filter="fade">
                                      <p:cBhvr>
                                        <p:cTn id="304" dur="500"/>
                                        <p:tgtEl>
                                          <p:spTgt spid="121"/>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0"/>
                                        </p:tgtEl>
                                        <p:attrNameLst>
                                          <p:attrName>style.visibility</p:attrName>
                                        </p:attrNameLst>
                                      </p:cBhvr>
                                      <p:to>
                                        <p:strVal val="visible"/>
                                      </p:to>
                                    </p:set>
                                    <p:animEffect transition="in" filter="fade">
                                      <p:cBhvr>
                                        <p:cTn id="307" dur="500"/>
                                        <p:tgtEl>
                                          <p:spTgt spid="120"/>
                                        </p:tgtEl>
                                      </p:cBhvr>
                                    </p:animEffect>
                                  </p:childTnLst>
                                </p:cTn>
                              </p:par>
                              <p:par>
                                <p:cTn id="308" presetID="10" presetClass="entr" presetSubtype="0" fill="hold" nodeType="withEffect">
                                  <p:stCondLst>
                                    <p:cond delay="0"/>
                                  </p:stCondLst>
                                  <p:childTnLst>
                                    <p:set>
                                      <p:cBhvr>
                                        <p:cTn id="309" dur="1" fill="hold">
                                          <p:stCondLst>
                                            <p:cond delay="0"/>
                                          </p:stCondLst>
                                        </p:cTn>
                                        <p:tgtEl>
                                          <p:spTgt spid="5"/>
                                        </p:tgtEl>
                                        <p:attrNameLst>
                                          <p:attrName>style.visibility</p:attrName>
                                        </p:attrNameLst>
                                      </p:cBhvr>
                                      <p:to>
                                        <p:strVal val="visible"/>
                                      </p:to>
                                    </p:set>
                                    <p:animEffect transition="in" filter="fade">
                                      <p:cBhvr>
                                        <p:cTn id="310" dur="500"/>
                                        <p:tgtEl>
                                          <p:spTgt spid="5"/>
                                        </p:tgtEl>
                                      </p:cBhvr>
                                    </p:animEffect>
                                  </p:childTnLst>
                                </p:cTn>
                              </p:par>
                              <p:par>
                                <p:cTn id="311" presetID="10" presetClass="entr" presetSubtype="0" fill="hold" nodeType="withEffect">
                                  <p:stCondLst>
                                    <p:cond delay="0"/>
                                  </p:stCondLst>
                                  <p:childTnLst>
                                    <p:set>
                                      <p:cBhvr>
                                        <p:cTn id="312" dur="1" fill="hold">
                                          <p:stCondLst>
                                            <p:cond delay="0"/>
                                          </p:stCondLst>
                                        </p:cTn>
                                        <p:tgtEl>
                                          <p:spTgt spid="8"/>
                                        </p:tgtEl>
                                        <p:attrNameLst>
                                          <p:attrName>style.visibility</p:attrName>
                                        </p:attrNameLst>
                                      </p:cBhvr>
                                      <p:to>
                                        <p:strVal val="visible"/>
                                      </p:to>
                                    </p:set>
                                    <p:animEffect transition="in" filter="fade">
                                      <p:cBhvr>
                                        <p:cTn id="313" dur="500"/>
                                        <p:tgtEl>
                                          <p:spTgt spid="8"/>
                                        </p:tgtEl>
                                      </p:cBhvr>
                                    </p:animEffect>
                                  </p:childTnLst>
                                </p:cTn>
                              </p:par>
                              <p:par>
                                <p:cTn id="314" presetID="10" presetClass="entr" presetSubtype="0" fill="hold" nodeType="withEffect">
                                  <p:stCondLst>
                                    <p:cond delay="0"/>
                                  </p:stCondLst>
                                  <p:childTnLst>
                                    <p:set>
                                      <p:cBhvr>
                                        <p:cTn id="315" dur="1" fill="hold">
                                          <p:stCondLst>
                                            <p:cond delay="0"/>
                                          </p:stCondLst>
                                        </p:cTn>
                                        <p:tgtEl>
                                          <p:spTgt spid="9"/>
                                        </p:tgtEl>
                                        <p:attrNameLst>
                                          <p:attrName>style.visibility</p:attrName>
                                        </p:attrNameLst>
                                      </p:cBhvr>
                                      <p:to>
                                        <p:strVal val="visible"/>
                                      </p:to>
                                    </p:set>
                                    <p:animEffect transition="in" filter="fade">
                                      <p:cBhvr>
                                        <p:cTn id="3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P spid="82" grpId="0"/>
      <p:bldP spid="83" grpId="0"/>
      <p:bldP spid="84" grpId="0"/>
      <p:bldP spid="85" grpId="0"/>
      <p:bldP spid="85" grpId="1"/>
      <p:bldP spid="86" grpId="0"/>
      <p:bldP spid="86" grpId="1"/>
      <p:bldP spid="88" grpId="0"/>
      <p:bldP spid="89" grpId="0"/>
      <p:bldP spid="90" grpId="0"/>
      <p:bldP spid="91" grpId="0"/>
      <p:bldP spid="92" grpId="0"/>
      <p:bldP spid="94" grpId="0"/>
      <p:bldP spid="94" grpId="1"/>
      <p:bldP spid="96" grpId="0"/>
      <p:bldP spid="97" grpId="0"/>
      <p:bldP spid="98" grpId="0"/>
      <p:bldP spid="99" grpId="0"/>
      <p:bldP spid="100" grpId="0"/>
      <p:bldP spid="101" grpId="0"/>
      <p:bldP spid="102" grpId="0"/>
      <p:bldP spid="104" grpId="0"/>
      <p:bldP spid="105" grpId="0"/>
      <p:bldP spid="106" grpId="0"/>
      <p:bldP spid="107" grpId="0"/>
      <p:bldP spid="108" grpId="0"/>
      <p:bldP spid="109" grpId="0"/>
      <p:bldP spid="110" grpId="0"/>
      <p:bldP spid="112" grpId="0"/>
      <p:bldP spid="113" grpId="0"/>
      <p:bldP spid="114" grpId="0"/>
      <p:bldP spid="115" grpId="0"/>
      <p:bldP spid="116" grpId="0"/>
      <p:bldP spid="117" grpId="0"/>
      <p:bldP spid="118" grpId="0"/>
      <p:bldP spid="120" grpId="0"/>
      <p:bldP spid="121" grpId="0"/>
      <p:bldP spid="122" grpId="0"/>
      <p:bldP spid="123" grpId="0"/>
      <p:bldP spid="124" grpId="0"/>
      <p:bldP spid="125" grpId="0"/>
      <p:bldP spid="126" grpId="0"/>
      <p:bldP spid="129" grpId="0"/>
    </p:bldLst>
  </p:timing>
</p:sld>
</file>

<file path=ppt/theme/theme1.xml><?xml version="1.0" encoding="utf-8"?>
<a:theme xmlns:a="http://schemas.openxmlformats.org/drawingml/2006/main" name="Ritaglio">
  <a:themeElements>
    <a:clrScheme name="Ritaglio">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itaglio">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Ritaglio</Template>
  <TotalTime>819</TotalTime>
  <Words>1650</Words>
  <Application>Microsoft Office PowerPoint</Application>
  <PresentationFormat>Widescreen</PresentationFormat>
  <Paragraphs>255</Paragraphs>
  <Slides>14</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14</vt:i4>
      </vt:variant>
    </vt:vector>
  </HeadingPairs>
  <TitlesOfParts>
    <vt:vector size="19" baseType="lpstr">
      <vt:lpstr>Google Sans</vt:lpstr>
      <vt:lpstr>Arial</vt:lpstr>
      <vt:lpstr>Cambria Math</vt:lpstr>
      <vt:lpstr>Franklin Gothic Book</vt:lpstr>
      <vt:lpstr>Ritaglio</vt:lpstr>
      <vt:lpstr>Alignment Problem</vt:lpstr>
      <vt:lpstr>Basic Idea for developing Algorithm</vt:lpstr>
      <vt:lpstr>Notes</vt:lpstr>
      <vt:lpstr>Cost Versus Length</vt:lpstr>
      <vt:lpstr>Recursive Case</vt:lpstr>
      <vt:lpstr>Base Case</vt:lpstr>
      <vt:lpstr>Summary </vt:lpstr>
      <vt:lpstr>Implementation</vt:lpstr>
      <vt:lpstr>Example</vt:lpstr>
      <vt:lpstr>Example - BackTracking</vt:lpstr>
      <vt:lpstr>Minimum Length Criteria</vt:lpstr>
      <vt:lpstr>Example</vt:lpstr>
      <vt:lpstr>Parametrization</vt:lpstr>
      <vt:lpstr>Improvement of equation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Alignment Problem</dc:title>
  <dc:creator>Emanuele Santoro</dc:creator>
  <cp:lastModifiedBy>Emanuele Santoro</cp:lastModifiedBy>
  <cp:revision>2</cp:revision>
  <dcterms:created xsi:type="dcterms:W3CDTF">2023-10-20T15:47:07Z</dcterms:created>
  <dcterms:modified xsi:type="dcterms:W3CDTF">2023-10-22T20:09:24Z</dcterms:modified>
</cp:coreProperties>
</file>