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8" r:id="rId5"/>
    <p:sldId id="260" r:id="rId6"/>
    <p:sldId id="259" r:id="rId7"/>
    <p:sldId id="261" r:id="rId8"/>
    <p:sldId id="262" r:id="rId9"/>
    <p:sldId id="264" r:id="rId10"/>
    <p:sldId id="265" r:id="rId11"/>
    <p:sldId id="269" r:id="rId12"/>
    <p:sldId id="270" r:id="rId13"/>
    <p:sldId id="27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40ABF-5D35-4EAE-9413-26136E51A041}" v="849" dt="2023-10-22T20:09:11.60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51" autoAdjust="0"/>
    <p:restoredTop sz="94660"/>
  </p:normalViewPr>
  <p:slideViewPr>
    <p:cSldViewPr snapToGrid="0">
      <p:cViewPr varScale="1">
        <p:scale>
          <a:sx n="111" d="100"/>
          <a:sy n="111" d="100"/>
        </p:scale>
        <p:origin x="10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e Santoro" userId="faf8bf55-795c-42b5-b0e3-7ed34b423d79" providerId="ADAL" clId="{1D140ABF-5D35-4EAE-9413-26136E51A041}"/>
    <pc:docChg chg="undo redo custSel addSld delSld modSld sldOrd">
      <pc:chgData name="Emanuele Santoro" userId="faf8bf55-795c-42b5-b0e3-7ed34b423d79" providerId="ADAL" clId="{1D140ABF-5D35-4EAE-9413-26136E51A041}" dt="2023-10-23T08:05:56.129" v="4630" actId="20577"/>
      <pc:docMkLst>
        <pc:docMk/>
      </pc:docMkLst>
      <pc:sldChg chg="modSp modAnim">
        <pc:chgData name="Emanuele Santoro" userId="faf8bf55-795c-42b5-b0e3-7ed34b423d79" providerId="ADAL" clId="{1D140ABF-5D35-4EAE-9413-26136E51A041}" dt="2023-10-21T08:01:51.624" v="782" actId="20577"/>
        <pc:sldMkLst>
          <pc:docMk/>
          <pc:sldMk cId="2757895933" sldId="257"/>
        </pc:sldMkLst>
        <pc:spChg chg="mod">
          <ac:chgData name="Emanuele Santoro" userId="faf8bf55-795c-42b5-b0e3-7ed34b423d79" providerId="ADAL" clId="{1D140ABF-5D35-4EAE-9413-26136E51A041}" dt="2023-10-21T08:01:51.624" v="782" actId="20577"/>
          <ac:spMkLst>
            <pc:docMk/>
            <pc:sldMk cId="2757895933" sldId="257"/>
            <ac:spMk id="3" creationId="{A773DEA8-8389-786D-724E-E2FE441F3C8B}"/>
          </ac:spMkLst>
        </pc:spChg>
      </pc:sldChg>
      <pc:sldChg chg="modSp">
        <pc:chgData name="Emanuele Santoro" userId="faf8bf55-795c-42b5-b0e3-7ed34b423d79" providerId="ADAL" clId="{1D140ABF-5D35-4EAE-9413-26136E51A041}" dt="2023-10-21T08:02:25.527" v="836" actId="20577"/>
        <pc:sldMkLst>
          <pc:docMk/>
          <pc:sldMk cId="2435959858" sldId="258"/>
        </pc:sldMkLst>
        <pc:spChg chg="mod">
          <ac:chgData name="Emanuele Santoro" userId="faf8bf55-795c-42b5-b0e3-7ed34b423d79" providerId="ADAL" clId="{1D140ABF-5D35-4EAE-9413-26136E51A041}" dt="2023-10-21T08:02:25.527" v="836" actId="20577"/>
          <ac:spMkLst>
            <pc:docMk/>
            <pc:sldMk cId="2435959858" sldId="258"/>
            <ac:spMk id="3" creationId="{35DC7957-1F6B-0448-588D-E39AD5EB47CA}"/>
          </ac:spMkLst>
        </pc:spChg>
      </pc:sldChg>
      <pc:sldChg chg="modSp ord modAnim">
        <pc:chgData name="Emanuele Santoro" userId="faf8bf55-795c-42b5-b0e3-7ed34b423d79" providerId="ADAL" clId="{1D140ABF-5D35-4EAE-9413-26136E51A041}" dt="2023-10-22T19:35:26.958" v="2565"/>
        <pc:sldMkLst>
          <pc:docMk/>
          <pc:sldMk cId="1617531882" sldId="260"/>
        </pc:sldMkLst>
        <pc:spChg chg="mod">
          <ac:chgData name="Emanuele Santoro" userId="faf8bf55-795c-42b5-b0e3-7ed34b423d79" providerId="ADAL" clId="{1D140ABF-5D35-4EAE-9413-26136E51A041}" dt="2023-10-21T08:03:14.856" v="869"/>
          <ac:spMkLst>
            <pc:docMk/>
            <pc:sldMk cId="1617531882" sldId="260"/>
            <ac:spMk id="3" creationId="{31C67BC4-AC77-F0E3-0B2D-DFC978B78174}"/>
          </ac:spMkLst>
        </pc:spChg>
      </pc:sldChg>
      <pc:sldChg chg="modSp modAnim">
        <pc:chgData name="Emanuele Santoro" userId="faf8bf55-795c-42b5-b0e3-7ed34b423d79" providerId="ADAL" clId="{1D140ABF-5D35-4EAE-9413-26136E51A041}" dt="2023-10-22T19:43:12.193" v="3503" actId="20577"/>
        <pc:sldMkLst>
          <pc:docMk/>
          <pc:sldMk cId="31342900" sldId="261"/>
        </pc:sldMkLst>
        <pc:spChg chg="mod">
          <ac:chgData name="Emanuele Santoro" userId="faf8bf55-795c-42b5-b0e3-7ed34b423d79" providerId="ADAL" clId="{1D140ABF-5D35-4EAE-9413-26136E51A041}" dt="2023-10-22T19:43:12.193" v="3503" actId="20577"/>
          <ac:spMkLst>
            <pc:docMk/>
            <pc:sldMk cId="31342900" sldId="261"/>
            <ac:spMk id="3" creationId="{B7633AA7-8407-06CC-2519-EECD1C6D0AB2}"/>
          </ac:spMkLst>
        </pc:spChg>
      </pc:sldChg>
      <pc:sldChg chg="addSp delSp modSp mod delAnim modAnim">
        <pc:chgData name="Emanuele Santoro" userId="faf8bf55-795c-42b5-b0e3-7ed34b423d79" providerId="ADAL" clId="{1D140ABF-5D35-4EAE-9413-26136E51A041}" dt="2023-10-22T19:42:41.593" v="3499" actId="20577"/>
        <pc:sldMkLst>
          <pc:docMk/>
          <pc:sldMk cId="638102888" sldId="264"/>
        </pc:sldMkLst>
        <pc:spChg chg="mod">
          <ac:chgData name="Emanuele Santoro" userId="faf8bf55-795c-42b5-b0e3-7ed34b423d79" providerId="ADAL" clId="{1D140ABF-5D35-4EAE-9413-26136E51A041}" dt="2023-10-22T19:42:41.593" v="3499" actId="20577"/>
          <ac:spMkLst>
            <pc:docMk/>
            <pc:sldMk cId="638102888" sldId="264"/>
            <ac:spMk id="7" creationId="{267238BF-FF89-E926-1E33-4BD52189D7D9}"/>
          </ac:spMkLst>
        </pc:spChg>
        <pc:spChg chg="mod">
          <ac:chgData name="Emanuele Santoro" userId="faf8bf55-795c-42b5-b0e3-7ed34b423d79" providerId="ADAL" clId="{1D140ABF-5D35-4EAE-9413-26136E51A041}" dt="2023-10-22T17:25:43.820" v="1574" actId="20577"/>
          <ac:spMkLst>
            <pc:docMk/>
            <pc:sldMk cId="638102888" sldId="264"/>
            <ac:spMk id="114" creationId="{473108A6-3658-A62A-2CAE-89AF96ED1E4A}"/>
          </ac:spMkLst>
        </pc:spChg>
        <pc:spChg chg="mod">
          <ac:chgData name="Emanuele Santoro" userId="faf8bf55-795c-42b5-b0e3-7ed34b423d79" providerId="ADAL" clId="{1D140ABF-5D35-4EAE-9413-26136E51A041}" dt="2023-10-22T17:25:35.920" v="1572" actId="20577"/>
          <ac:spMkLst>
            <pc:docMk/>
            <pc:sldMk cId="638102888" sldId="264"/>
            <ac:spMk id="115" creationId="{652FF5BC-C06B-7AC6-81A8-75A73183C939}"/>
          </ac:spMkLst>
        </pc:spChg>
        <pc:spChg chg="mod">
          <ac:chgData name="Emanuele Santoro" userId="faf8bf55-795c-42b5-b0e3-7ed34b423d79" providerId="ADAL" clId="{1D140ABF-5D35-4EAE-9413-26136E51A041}" dt="2023-10-22T17:48:03.579" v="1608" actId="20577"/>
          <ac:spMkLst>
            <pc:docMk/>
            <pc:sldMk cId="638102888" sldId="264"/>
            <ac:spMk id="120" creationId="{7883C9FE-AFF4-964B-DBB6-5ABDC2CC673F}"/>
          </ac:spMkLst>
        </pc:spChg>
        <pc:spChg chg="mod">
          <ac:chgData name="Emanuele Santoro" userId="faf8bf55-795c-42b5-b0e3-7ed34b423d79" providerId="ADAL" clId="{1D140ABF-5D35-4EAE-9413-26136E51A041}" dt="2023-10-22T17:26:42.227" v="1586" actId="20577"/>
          <ac:spMkLst>
            <pc:docMk/>
            <pc:sldMk cId="638102888" sldId="264"/>
            <ac:spMk id="121" creationId="{CC156CDA-DF4A-A3DA-B9DF-A28AE3044CC8}"/>
          </ac:spMkLst>
        </pc:spChg>
        <pc:spChg chg="mod">
          <ac:chgData name="Emanuele Santoro" userId="faf8bf55-795c-42b5-b0e3-7ed34b423d79" providerId="ADAL" clId="{1D140ABF-5D35-4EAE-9413-26136E51A041}" dt="2023-10-22T17:26:37.723" v="1585" actId="20577"/>
          <ac:spMkLst>
            <pc:docMk/>
            <pc:sldMk cId="638102888" sldId="264"/>
            <ac:spMk id="122" creationId="{186B6FB2-8B9D-B9EB-E38F-A5365D1A654D}"/>
          </ac:spMkLst>
        </pc:spChg>
        <pc:spChg chg="mod">
          <ac:chgData name="Emanuele Santoro" userId="faf8bf55-795c-42b5-b0e3-7ed34b423d79" providerId="ADAL" clId="{1D140ABF-5D35-4EAE-9413-26136E51A041}" dt="2023-10-22T17:26:33.413" v="1584" actId="20577"/>
          <ac:spMkLst>
            <pc:docMk/>
            <pc:sldMk cId="638102888" sldId="264"/>
            <ac:spMk id="123" creationId="{B59A20D3-B17B-AC53-4DE2-D74A2DB1D6C7}"/>
          </ac:spMkLst>
        </pc:spChg>
        <pc:cxnChg chg="add mod">
          <ac:chgData name="Emanuele Santoro" userId="faf8bf55-795c-42b5-b0e3-7ed34b423d79" providerId="ADAL" clId="{1D140ABF-5D35-4EAE-9413-26136E51A041}" dt="2023-10-22T17:26:07.517" v="1578" actId="1076"/>
          <ac:cxnSpMkLst>
            <pc:docMk/>
            <pc:sldMk cId="638102888" sldId="264"/>
            <ac:cxnSpMk id="3" creationId="{2A819019-2F42-8DBB-3FA9-696E911FF0F0}"/>
          </ac:cxnSpMkLst>
        </pc:cxnChg>
        <pc:cxnChg chg="add mod">
          <ac:chgData name="Emanuele Santoro" userId="faf8bf55-795c-42b5-b0e3-7ed34b423d79" providerId="ADAL" clId="{1D140ABF-5D35-4EAE-9413-26136E51A041}" dt="2023-10-22T17:26:10.662" v="1580" actId="1076"/>
          <ac:cxnSpMkLst>
            <pc:docMk/>
            <pc:sldMk cId="638102888" sldId="264"/>
            <ac:cxnSpMk id="4" creationId="{BCF3504D-F963-BE1E-191D-B33C5C35F3FF}"/>
          </ac:cxnSpMkLst>
        </pc:cxnChg>
        <pc:cxnChg chg="add mod">
          <ac:chgData name="Emanuele Santoro" userId="faf8bf55-795c-42b5-b0e3-7ed34b423d79" providerId="ADAL" clId="{1D140ABF-5D35-4EAE-9413-26136E51A041}" dt="2023-10-22T17:26:50.008" v="1588" actId="1076"/>
          <ac:cxnSpMkLst>
            <pc:docMk/>
            <pc:sldMk cId="638102888" sldId="264"/>
            <ac:cxnSpMk id="5" creationId="{A91066A7-1B04-6C79-13DC-52DD7DF5DEAF}"/>
          </ac:cxnSpMkLst>
        </pc:cxnChg>
        <pc:cxnChg chg="add mod">
          <ac:chgData name="Emanuele Santoro" userId="faf8bf55-795c-42b5-b0e3-7ed34b423d79" providerId="ADAL" clId="{1D140ABF-5D35-4EAE-9413-26136E51A041}" dt="2023-10-22T19:21:44.819" v="1619" actId="1076"/>
          <ac:cxnSpMkLst>
            <pc:docMk/>
            <pc:sldMk cId="638102888" sldId="264"/>
            <ac:cxnSpMk id="8" creationId="{17F4CD41-060C-DAC4-BB76-95A0E4993394}"/>
          </ac:cxnSpMkLst>
        </pc:cxnChg>
        <pc:cxnChg chg="add mod">
          <ac:chgData name="Emanuele Santoro" userId="faf8bf55-795c-42b5-b0e3-7ed34b423d79" providerId="ADAL" clId="{1D140ABF-5D35-4EAE-9413-26136E51A041}" dt="2023-10-22T19:22:03.350" v="1622" actId="1076"/>
          <ac:cxnSpMkLst>
            <pc:docMk/>
            <pc:sldMk cId="638102888" sldId="264"/>
            <ac:cxnSpMk id="9" creationId="{9780BBCC-5C87-839E-FF9A-EF536BFAF801}"/>
          </ac:cxnSpMkLst>
        </pc:cxnChg>
        <pc:cxnChg chg="del">
          <ac:chgData name="Emanuele Santoro" userId="faf8bf55-795c-42b5-b0e3-7ed34b423d79" providerId="ADAL" clId="{1D140ABF-5D35-4EAE-9413-26136E51A041}" dt="2023-10-22T17:25:57.924" v="1577" actId="478"/>
          <ac:cxnSpMkLst>
            <pc:docMk/>
            <pc:sldMk cId="638102888" sldId="264"/>
            <ac:cxnSpMk id="153" creationId="{B2A4281A-33D2-18DD-446E-EAD90606A946}"/>
          </ac:cxnSpMkLst>
        </pc:cxnChg>
        <pc:cxnChg chg="del">
          <ac:chgData name="Emanuele Santoro" userId="faf8bf55-795c-42b5-b0e3-7ed34b423d79" providerId="ADAL" clId="{1D140ABF-5D35-4EAE-9413-26136E51A041}" dt="2023-10-22T17:26:29.743" v="1581" actId="478"/>
          <ac:cxnSpMkLst>
            <pc:docMk/>
            <pc:sldMk cId="638102888" sldId="264"/>
            <ac:cxnSpMk id="155" creationId="{440ADD3C-2611-68E7-79AC-53E453C07F64}"/>
          </ac:cxnSpMkLst>
        </pc:cxnChg>
        <pc:cxnChg chg="mod">
          <ac:chgData name="Emanuele Santoro" userId="faf8bf55-795c-42b5-b0e3-7ed34b423d79" providerId="ADAL" clId="{1D140ABF-5D35-4EAE-9413-26136E51A041}" dt="2023-10-22T19:21:56.495" v="1621" actId="1076"/>
          <ac:cxnSpMkLst>
            <pc:docMk/>
            <pc:sldMk cId="638102888" sldId="264"/>
            <ac:cxnSpMk id="156" creationId="{8C8B0C98-0D1A-26F1-0406-A61D76A6D436}"/>
          </ac:cxnSpMkLst>
        </pc:cxnChg>
        <pc:cxnChg chg="del">
          <ac:chgData name="Emanuele Santoro" userId="faf8bf55-795c-42b5-b0e3-7ed34b423d79" providerId="ADAL" clId="{1D140ABF-5D35-4EAE-9413-26136E51A041}" dt="2023-10-22T17:26:52.036" v="1589" actId="478"/>
          <ac:cxnSpMkLst>
            <pc:docMk/>
            <pc:sldMk cId="638102888" sldId="264"/>
            <ac:cxnSpMk id="157" creationId="{281D8A23-AAFE-D19F-A1BF-939BAAD9160F}"/>
          </ac:cxnSpMkLst>
        </pc:cxnChg>
        <pc:cxnChg chg="del mod">
          <ac:chgData name="Emanuele Santoro" userId="faf8bf55-795c-42b5-b0e3-7ed34b423d79" providerId="ADAL" clId="{1D140ABF-5D35-4EAE-9413-26136E51A041}" dt="2023-10-22T19:21:40.788" v="1618" actId="478"/>
          <ac:cxnSpMkLst>
            <pc:docMk/>
            <pc:sldMk cId="638102888" sldId="264"/>
            <ac:cxnSpMk id="184" creationId="{542FAA03-E2B0-1831-4BEA-992FC32DB2C8}"/>
          </ac:cxnSpMkLst>
        </pc:cxnChg>
      </pc:sldChg>
      <pc:sldChg chg="addSp delSp modSp mod modAnim">
        <pc:chgData name="Emanuele Santoro" userId="faf8bf55-795c-42b5-b0e3-7ed34b423d79" providerId="ADAL" clId="{1D140ABF-5D35-4EAE-9413-26136E51A041}" dt="2023-10-22T19:45:22.737" v="3507" actId="20577"/>
        <pc:sldMkLst>
          <pc:docMk/>
          <pc:sldMk cId="3425267883" sldId="265"/>
        </pc:sldMkLst>
        <pc:spChg chg="add del mod">
          <ac:chgData name="Emanuele Santoro" userId="faf8bf55-795c-42b5-b0e3-7ed34b423d79" providerId="ADAL" clId="{1D140ABF-5D35-4EAE-9413-26136E51A041}" dt="2023-10-22T17:47:52.030" v="1602"/>
          <ac:spMkLst>
            <pc:docMk/>
            <pc:sldMk cId="3425267883" sldId="265"/>
            <ac:spMk id="4" creationId="{198E0361-C216-A6F0-7B11-E493B0831C81}"/>
          </ac:spMkLst>
        </pc:spChg>
        <pc:spChg chg="del">
          <ac:chgData name="Emanuele Santoro" userId="faf8bf55-795c-42b5-b0e3-7ed34b423d79" providerId="ADAL" clId="{1D140ABF-5D35-4EAE-9413-26136E51A041}" dt="2023-10-22T17:47:08.217" v="1592" actId="478"/>
          <ac:spMkLst>
            <pc:docMk/>
            <pc:sldMk cId="3425267883" sldId="265"/>
            <ac:spMk id="5" creationId="{47E58941-0869-4D68-0D9E-496BD4AD0BD3}"/>
          </ac:spMkLst>
        </pc:spChg>
        <pc:spChg chg="del">
          <ac:chgData name="Emanuele Santoro" userId="faf8bf55-795c-42b5-b0e3-7ed34b423d79" providerId="ADAL" clId="{1D140ABF-5D35-4EAE-9413-26136E51A041}" dt="2023-10-22T17:47:08.217" v="1592" actId="478"/>
          <ac:spMkLst>
            <pc:docMk/>
            <pc:sldMk cId="3425267883" sldId="265"/>
            <ac:spMk id="6" creationId="{73129377-F032-C7B2-5A1F-681031D17E86}"/>
          </ac:spMkLst>
        </pc:spChg>
        <pc:spChg chg="del">
          <ac:chgData name="Emanuele Santoro" userId="faf8bf55-795c-42b5-b0e3-7ed34b423d79" providerId="ADAL" clId="{1D140ABF-5D35-4EAE-9413-26136E51A041}" dt="2023-10-22T17:47:08.217" v="1592" actId="478"/>
          <ac:spMkLst>
            <pc:docMk/>
            <pc:sldMk cId="3425267883" sldId="265"/>
            <ac:spMk id="7" creationId="{58BDA578-F8E0-EC6D-861B-F251EFA7019C}"/>
          </ac:spMkLst>
        </pc:spChg>
        <pc:spChg chg="del">
          <ac:chgData name="Emanuele Santoro" userId="faf8bf55-795c-42b5-b0e3-7ed34b423d79" providerId="ADAL" clId="{1D140ABF-5D35-4EAE-9413-26136E51A041}" dt="2023-10-22T17:47:08.217" v="1592" actId="478"/>
          <ac:spMkLst>
            <pc:docMk/>
            <pc:sldMk cId="3425267883" sldId="265"/>
            <ac:spMk id="8" creationId="{47E28695-2C3D-605E-6B89-1D752D851B59}"/>
          </ac:spMkLst>
        </pc:spChg>
        <pc:spChg chg="del">
          <ac:chgData name="Emanuele Santoro" userId="faf8bf55-795c-42b5-b0e3-7ed34b423d79" providerId="ADAL" clId="{1D140ABF-5D35-4EAE-9413-26136E51A041}" dt="2023-10-22T17:47:08.217" v="1592" actId="478"/>
          <ac:spMkLst>
            <pc:docMk/>
            <pc:sldMk cId="3425267883" sldId="265"/>
            <ac:spMk id="9" creationId="{323C8D2A-519E-6282-DA96-9150648C03E9}"/>
          </ac:spMkLst>
        </pc:spChg>
        <pc:spChg chg="del">
          <ac:chgData name="Emanuele Santoro" userId="faf8bf55-795c-42b5-b0e3-7ed34b423d79" providerId="ADAL" clId="{1D140ABF-5D35-4EAE-9413-26136E51A041}" dt="2023-10-22T17:47:08.217" v="1592" actId="478"/>
          <ac:spMkLst>
            <pc:docMk/>
            <pc:sldMk cId="3425267883" sldId="265"/>
            <ac:spMk id="10" creationId="{0314A2C1-C033-C5A4-6E76-DE545D69B613}"/>
          </ac:spMkLst>
        </pc:spChg>
        <pc:spChg chg="del">
          <ac:chgData name="Emanuele Santoro" userId="faf8bf55-795c-42b5-b0e3-7ed34b423d79" providerId="ADAL" clId="{1D140ABF-5D35-4EAE-9413-26136E51A041}" dt="2023-10-22T17:47:08.217" v="1592" actId="478"/>
          <ac:spMkLst>
            <pc:docMk/>
            <pc:sldMk cId="3425267883" sldId="265"/>
            <ac:spMk id="11" creationId="{3D189D4E-AA6C-CFBE-D960-B0E46937EAFF}"/>
          </ac:spMkLst>
        </pc:spChg>
        <pc:spChg chg="del">
          <ac:chgData name="Emanuele Santoro" userId="faf8bf55-795c-42b5-b0e3-7ed34b423d79" providerId="ADAL" clId="{1D140ABF-5D35-4EAE-9413-26136E51A041}" dt="2023-10-22T17:47:08.217" v="1592" actId="478"/>
          <ac:spMkLst>
            <pc:docMk/>
            <pc:sldMk cId="3425267883" sldId="265"/>
            <ac:spMk id="12" creationId="{5D96AB8B-062D-18F8-6085-0772D7FF458A}"/>
          </ac:spMkLst>
        </pc:spChg>
        <pc:spChg chg="del">
          <ac:chgData name="Emanuele Santoro" userId="faf8bf55-795c-42b5-b0e3-7ed34b423d79" providerId="ADAL" clId="{1D140ABF-5D35-4EAE-9413-26136E51A041}" dt="2023-10-22T17:47:08.217" v="1592" actId="478"/>
          <ac:spMkLst>
            <pc:docMk/>
            <pc:sldMk cId="3425267883" sldId="265"/>
            <ac:spMk id="13" creationId="{24392E08-3533-0F30-1CD4-8BAA02CD6AD5}"/>
          </ac:spMkLst>
        </pc:spChg>
        <pc:spChg chg="del">
          <ac:chgData name="Emanuele Santoro" userId="faf8bf55-795c-42b5-b0e3-7ed34b423d79" providerId="ADAL" clId="{1D140ABF-5D35-4EAE-9413-26136E51A041}" dt="2023-10-22T17:47:08.217" v="1592" actId="478"/>
          <ac:spMkLst>
            <pc:docMk/>
            <pc:sldMk cId="3425267883" sldId="265"/>
            <ac:spMk id="14" creationId="{B07695B4-DB8C-31A6-AE57-61D87865C624}"/>
          </ac:spMkLst>
        </pc:spChg>
        <pc:spChg chg="del">
          <ac:chgData name="Emanuele Santoro" userId="faf8bf55-795c-42b5-b0e3-7ed34b423d79" providerId="ADAL" clId="{1D140ABF-5D35-4EAE-9413-26136E51A041}" dt="2023-10-22T17:47:08.217" v="1592" actId="478"/>
          <ac:spMkLst>
            <pc:docMk/>
            <pc:sldMk cId="3425267883" sldId="265"/>
            <ac:spMk id="15" creationId="{C75270C8-53A5-29F2-DF1E-01728C68ED6B}"/>
          </ac:spMkLst>
        </pc:spChg>
        <pc:spChg chg="del">
          <ac:chgData name="Emanuele Santoro" userId="faf8bf55-795c-42b5-b0e3-7ed34b423d79" providerId="ADAL" clId="{1D140ABF-5D35-4EAE-9413-26136E51A041}" dt="2023-10-22T17:47:08.217" v="1592" actId="478"/>
          <ac:spMkLst>
            <pc:docMk/>
            <pc:sldMk cId="3425267883" sldId="265"/>
            <ac:spMk id="16" creationId="{68ABEB61-8C61-5B01-76E3-97F6BD1D2484}"/>
          </ac:spMkLst>
        </pc:spChg>
        <pc:spChg chg="del">
          <ac:chgData name="Emanuele Santoro" userId="faf8bf55-795c-42b5-b0e3-7ed34b423d79" providerId="ADAL" clId="{1D140ABF-5D35-4EAE-9413-26136E51A041}" dt="2023-10-22T17:47:08.217" v="1592" actId="478"/>
          <ac:spMkLst>
            <pc:docMk/>
            <pc:sldMk cId="3425267883" sldId="265"/>
            <ac:spMk id="17" creationId="{0206A9A7-B322-D425-D450-CD9B18F1B53A}"/>
          </ac:spMkLst>
        </pc:spChg>
        <pc:spChg chg="del">
          <ac:chgData name="Emanuele Santoro" userId="faf8bf55-795c-42b5-b0e3-7ed34b423d79" providerId="ADAL" clId="{1D140ABF-5D35-4EAE-9413-26136E51A041}" dt="2023-10-22T17:47:08.217" v="1592" actId="478"/>
          <ac:spMkLst>
            <pc:docMk/>
            <pc:sldMk cId="3425267883" sldId="265"/>
            <ac:spMk id="18" creationId="{6D25ABF4-4F1E-3891-F37D-C2D3E5CD1385}"/>
          </ac:spMkLst>
        </pc:spChg>
        <pc:spChg chg="del">
          <ac:chgData name="Emanuele Santoro" userId="faf8bf55-795c-42b5-b0e3-7ed34b423d79" providerId="ADAL" clId="{1D140ABF-5D35-4EAE-9413-26136E51A041}" dt="2023-10-22T17:47:08.217" v="1592" actId="478"/>
          <ac:spMkLst>
            <pc:docMk/>
            <pc:sldMk cId="3425267883" sldId="265"/>
            <ac:spMk id="19" creationId="{3496C92E-96ED-9B63-7C83-974E388241B3}"/>
          </ac:spMkLst>
        </pc:spChg>
        <pc:spChg chg="del">
          <ac:chgData name="Emanuele Santoro" userId="faf8bf55-795c-42b5-b0e3-7ed34b423d79" providerId="ADAL" clId="{1D140ABF-5D35-4EAE-9413-26136E51A041}" dt="2023-10-22T17:47:08.217" v="1592" actId="478"/>
          <ac:spMkLst>
            <pc:docMk/>
            <pc:sldMk cId="3425267883" sldId="265"/>
            <ac:spMk id="20" creationId="{68A5E2C0-A917-4986-1116-72413877E811}"/>
          </ac:spMkLst>
        </pc:spChg>
        <pc:spChg chg="del">
          <ac:chgData name="Emanuele Santoro" userId="faf8bf55-795c-42b5-b0e3-7ed34b423d79" providerId="ADAL" clId="{1D140ABF-5D35-4EAE-9413-26136E51A041}" dt="2023-10-22T17:47:08.217" v="1592" actId="478"/>
          <ac:spMkLst>
            <pc:docMk/>
            <pc:sldMk cId="3425267883" sldId="265"/>
            <ac:spMk id="21" creationId="{7182A25B-BA2F-5664-1EA0-F8E8EA4AA327}"/>
          </ac:spMkLst>
        </pc:spChg>
        <pc:spChg chg="del">
          <ac:chgData name="Emanuele Santoro" userId="faf8bf55-795c-42b5-b0e3-7ed34b423d79" providerId="ADAL" clId="{1D140ABF-5D35-4EAE-9413-26136E51A041}" dt="2023-10-22T17:47:08.217" v="1592" actId="478"/>
          <ac:spMkLst>
            <pc:docMk/>
            <pc:sldMk cId="3425267883" sldId="265"/>
            <ac:spMk id="22" creationId="{E639976C-71B8-239E-5237-B2E1BA0A145B}"/>
          </ac:spMkLst>
        </pc:spChg>
        <pc:spChg chg="del">
          <ac:chgData name="Emanuele Santoro" userId="faf8bf55-795c-42b5-b0e3-7ed34b423d79" providerId="ADAL" clId="{1D140ABF-5D35-4EAE-9413-26136E51A041}" dt="2023-10-22T17:47:08.217" v="1592" actId="478"/>
          <ac:spMkLst>
            <pc:docMk/>
            <pc:sldMk cId="3425267883" sldId="265"/>
            <ac:spMk id="23" creationId="{4F8C74C2-CEAA-B997-A6F7-B92B4229A09D}"/>
          </ac:spMkLst>
        </pc:spChg>
        <pc:spChg chg="del">
          <ac:chgData name="Emanuele Santoro" userId="faf8bf55-795c-42b5-b0e3-7ed34b423d79" providerId="ADAL" clId="{1D140ABF-5D35-4EAE-9413-26136E51A041}" dt="2023-10-22T17:47:08.217" v="1592" actId="478"/>
          <ac:spMkLst>
            <pc:docMk/>
            <pc:sldMk cId="3425267883" sldId="265"/>
            <ac:spMk id="24" creationId="{CF82E871-8095-B437-E17B-0EA9DB217E77}"/>
          </ac:spMkLst>
        </pc:spChg>
        <pc:spChg chg="del">
          <ac:chgData name="Emanuele Santoro" userId="faf8bf55-795c-42b5-b0e3-7ed34b423d79" providerId="ADAL" clId="{1D140ABF-5D35-4EAE-9413-26136E51A041}" dt="2023-10-22T17:47:08.217" v="1592" actId="478"/>
          <ac:spMkLst>
            <pc:docMk/>
            <pc:sldMk cId="3425267883" sldId="265"/>
            <ac:spMk id="25" creationId="{48913587-23C7-C746-7CE9-531B3C26B2AB}"/>
          </ac:spMkLst>
        </pc:spChg>
        <pc:spChg chg="del">
          <ac:chgData name="Emanuele Santoro" userId="faf8bf55-795c-42b5-b0e3-7ed34b423d79" providerId="ADAL" clId="{1D140ABF-5D35-4EAE-9413-26136E51A041}" dt="2023-10-22T17:47:08.217" v="1592" actId="478"/>
          <ac:spMkLst>
            <pc:docMk/>
            <pc:sldMk cId="3425267883" sldId="265"/>
            <ac:spMk id="26" creationId="{97D0F0A1-6036-7C7A-AF42-6BB9085711C4}"/>
          </ac:spMkLst>
        </pc:spChg>
        <pc:spChg chg="del">
          <ac:chgData name="Emanuele Santoro" userId="faf8bf55-795c-42b5-b0e3-7ed34b423d79" providerId="ADAL" clId="{1D140ABF-5D35-4EAE-9413-26136E51A041}" dt="2023-10-22T17:47:08.217" v="1592" actId="478"/>
          <ac:spMkLst>
            <pc:docMk/>
            <pc:sldMk cId="3425267883" sldId="265"/>
            <ac:spMk id="27" creationId="{E8D3EB42-4448-292C-A724-48CAFA25A84B}"/>
          </ac:spMkLst>
        </pc:spChg>
        <pc:spChg chg="del">
          <ac:chgData name="Emanuele Santoro" userId="faf8bf55-795c-42b5-b0e3-7ed34b423d79" providerId="ADAL" clId="{1D140ABF-5D35-4EAE-9413-26136E51A041}" dt="2023-10-22T17:47:08.217" v="1592" actId="478"/>
          <ac:spMkLst>
            <pc:docMk/>
            <pc:sldMk cId="3425267883" sldId="265"/>
            <ac:spMk id="28" creationId="{1FCFF7D7-DE25-FC33-4E2C-EF79BF991715}"/>
          </ac:spMkLst>
        </pc:spChg>
        <pc:spChg chg="del">
          <ac:chgData name="Emanuele Santoro" userId="faf8bf55-795c-42b5-b0e3-7ed34b423d79" providerId="ADAL" clId="{1D140ABF-5D35-4EAE-9413-26136E51A041}" dt="2023-10-22T17:47:08.217" v="1592" actId="478"/>
          <ac:spMkLst>
            <pc:docMk/>
            <pc:sldMk cId="3425267883" sldId="265"/>
            <ac:spMk id="29" creationId="{35767BAE-79B8-0C57-2F1B-289AB5EEAA6B}"/>
          </ac:spMkLst>
        </pc:spChg>
        <pc:spChg chg="del">
          <ac:chgData name="Emanuele Santoro" userId="faf8bf55-795c-42b5-b0e3-7ed34b423d79" providerId="ADAL" clId="{1D140ABF-5D35-4EAE-9413-26136E51A041}" dt="2023-10-22T17:47:08.217" v="1592" actId="478"/>
          <ac:spMkLst>
            <pc:docMk/>
            <pc:sldMk cId="3425267883" sldId="265"/>
            <ac:spMk id="30" creationId="{A4FF946A-FF2B-4663-6D25-4BAEF32F35AC}"/>
          </ac:spMkLst>
        </pc:spChg>
        <pc:spChg chg="del">
          <ac:chgData name="Emanuele Santoro" userId="faf8bf55-795c-42b5-b0e3-7ed34b423d79" providerId="ADAL" clId="{1D140ABF-5D35-4EAE-9413-26136E51A041}" dt="2023-10-22T17:47:08.217" v="1592" actId="478"/>
          <ac:spMkLst>
            <pc:docMk/>
            <pc:sldMk cId="3425267883" sldId="265"/>
            <ac:spMk id="31" creationId="{39A0D891-C92C-BA5A-52B8-EE0FCD958A3F}"/>
          </ac:spMkLst>
        </pc:spChg>
        <pc:spChg chg="del">
          <ac:chgData name="Emanuele Santoro" userId="faf8bf55-795c-42b5-b0e3-7ed34b423d79" providerId="ADAL" clId="{1D140ABF-5D35-4EAE-9413-26136E51A041}" dt="2023-10-22T17:47:08.217" v="1592" actId="478"/>
          <ac:spMkLst>
            <pc:docMk/>
            <pc:sldMk cId="3425267883" sldId="265"/>
            <ac:spMk id="32" creationId="{8B29C6C6-291C-4845-14D5-27FE042C591A}"/>
          </ac:spMkLst>
        </pc:spChg>
        <pc:spChg chg="del">
          <ac:chgData name="Emanuele Santoro" userId="faf8bf55-795c-42b5-b0e3-7ed34b423d79" providerId="ADAL" clId="{1D140ABF-5D35-4EAE-9413-26136E51A041}" dt="2023-10-22T17:47:08.217" v="1592" actId="478"/>
          <ac:spMkLst>
            <pc:docMk/>
            <pc:sldMk cId="3425267883" sldId="265"/>
            <ac:spMk id="33" creationId="{E4F92F5E-6CBB-2889-F344-ABFCA5F93793}"/>
          </ac:spMkLst>
        </pc:spChg>
        <pc:spChg chg="del">
          <ac:chgData name="Emanuele Santoro" userId="faf8bf55-795c-42b5-b0e3-7ed34b423d79" providerId="ADAL" clId="{1D140ABF-5D35-4EAE-9413-26136E51A041}" dt="2023-10-22T17:47:08.217" v="1592" actId="478"/>
          <ac:spMkLst>
            <pc:docMk/>
            <pc:sldMk cId="3425267883" sldId="265"/>
            <ac:spMk id="34" creationId="{0D728AB5-FD40-BA1E-BA6E-93A6D7B6D295}"/>
          </ac:spMkLst>
        </pc:spChg>
        <pc:spChg chg="del">
          <ac:chgData name="Emanuele Santoro" userId="faf8bf55-795c-42b5-b0e3-7ed34b423d79" providerId="ADAL" clId="{1D140ABF-5D35-4EAE-9413-26136E51A041}" dt="2023-10-22T17:47:08.217" v="1592" actId="478"/>
          <ac:spMkLst>
            <pc:docMk/>
            <pc:sldMk cId="3425267883" sldId="265"/>
            <ac:spMk id="35" creationId="{B4AE9A4C-18BB-F923-DC5D-42862A90789D}"/>
          </ac:spMkLst>
        </pc:spChg>
        <pc:spChg chg="del">
          <ac:chgData name="Emanuele Santoro" userId="faf8bf55-795c-42b5-b0e3-7ed34b423d79" providerId="ADAL" clId="{1D140ABF-5D35-4EAE-9413-26136E51A041}" dt="2023-10-22T17:47:08.217" v="1592" actId="478"/>
          <ac:spMkLst>
            <pc:docMk/>
            <pc:sldMk cId="3425267883" sldId="265"/>
            <ac:spMk id="36" creationId="{6057B88F-97AE-33CA-9DA1-77B67FECE5EC}"/>
          </ac:spMkLst>
        </pc:spChg>
        <pc:spChg chg="del">
          <ac:chgData name="Emanuele Santoro" userId="faf8bf55-795c-42b5-b0e3-7ed34b423d79" providerId="ADAL" clId="{1D140ABF-5D35-4EAE-9413-26136E51A041}" dt="2023-10-22T17:47:08.217" v="1592" actId="478"/>
          <ac:spMkLst>
            <pc:docMk/>
            <pc:sldMk cId="3425267883" sldId="265"/>
            <ac:spMk id="37" creationId="{9B626716-FE5A-76D3-E2D2-B091CC6E05B8}"/>
          </ac:spMkLst>
        </pc:spChg>
        <pc:spChg chg="del">
          <ac:chgData name="Emanuele Santoro" userId="faf8bf55-795c-42b5-b0e3-7ed34b423d79" providerId="ADAL" clId="{1D140ABF-5D35-4EAE-9413-26136E51A041}" dt="2023-10-22T17:47:08.217" v="1592" actId="478"/>
          <ac:spMkLst>
            <pc:docMk/>
            <pc:sldMk cId="3425267883" sldId="265"/>
            <ac:spMk id="38" creationId="{85388A60-623E-20C9-E188-8729CC1A286D}"/>
          </ac:spMkLst>
        </pc:spChg>
        <pc:spChg chg="del">
          <ac:chgData name="Emanuele Santoro" userId="faf8bf55-795c-42b5-b0e3-7ed34b423d79" providerId="ADAL" clId="{1D140ABF-5D35-4EAE-9413-26136E51A041}" dt="2023-10-22T17:47:08.217" v="1592" actId="478"/>
          <ac:spMkLst>
            <pc:docMk/>
            <pc:sldMk cId="3425267883" sldId="265"/>
            <ac:spMk id="39" creationId="{6992961C-74B0-624E-8766-E9464CD2439D}"/>
          </ac:spMkLst>
        </pc:spChg>
        <pc:spChg chg="del">
          <ac:chgData name="Emanuele Santoro" userId="faf8bf55-795c-42b5-b0e3-7ed34b423d79" providerId="ADAL" clId="{1D140ABF-5D35-4EAE-9413-26136E51A041}" dt="2023-10-22T17:47:08.217" v="1592" actId="478"/>
          <ac:spMkLst>
            <pc:docMk/>
            <pc:sldMk cId="3425267883" sldId="265"/>
            <ac:spMk id="40" creationId="{D252DBB8-629D-E771-4E7B-1E219D34B333}"/>
          </ac:spMkLst>
        </pc:spChg>
        <pc:spChg chg="del">
          <ac:chgData name="Emanuele Santoro" userId="faf8bf55-795c-42b5-b0e3-7ed34b423d79" providerId="ADAL" clId="{1D140ABF-5D35-4EAE-9413-26136E51A041}" dt="2023-10-22T17:47:08.217" v="1592" actId="478"/>
          <ac:spMkLst>
            <pc:docMk/>
            <pc:sldMk cId="3425267883" sldId="265"/>
            <ac:spMk id="41" creationId="{6F1779D7-EEAD-883D-3120-528891C572DD}"/>
          </ac:spMkLst>
        </pc:spChg>
        <pc:spChg chg="del">
          <ac:chgData name="Emanuele Santoro" userId="faf8bf55-795c-42b5-b0e3-7ed34b423d79" providerId="ADAL" clId="{1D140ABF-5D35-4EAE-9413-26136E51A041}" dt="2023-10-22T17:47:08.217" v="1592" actId="478"/>
          <ac:spMkLst>
            <pc:docMk/>
            <pc:sldMk cId="3425267883" sldId="265"/>
            <ac:spMk id="42" creationId="{A37F72F3-73A4-9470-08F5-20347CE42F2A}"/>
          </ac:spMkLst>
        </pc:spChg>
        <pc:spChg chg="del">
          <ac:chgData name="Emanuele Santoro" userId="faf8bf55-795c-42b5-b0e3-7ed34b423d79" providerId="ADAL" clId="{1D140ABF-5D35-4EAE-9413-26136E51A041}" dt="2023-10-22T17:47:08.217" v="1592" actId="478"/>
          <ac:spMkLst>
            <pc:docMk/>
            <pc:sldMk cId="3425267883" sldId="265"/>
            <ac:spMk id="43" creationId="{CA92BC12-EB96-44D0-D5C2-83212E5D4B04}"/>
          </ac:spMkLst>
        </pc:spChg>
        <pc:spChg chg="del">
          <ac:chgData name="Emanuele Santoro" userId="faf8bf55-795c-42b5-b0e3-7ed34b423d79" providerId="ADAL" clId="{1D140ABF-5D35-4EAE-9413-26136E51A041}" dt="2023-10-22T17:47:08.217" v="1592" actId="478"/>
          <ac:spMkLst>
            <pc:docMk/>
            <pc:sldMk cId="3425267883" sldId="265"/>
            <ac:spMk id="44" creationId="{2389106A-62D2-C991-31CA-78026F5AC3F9}"/>
          </ac:spMkLst>
        </pc:spChg>
        <pc:spChg chg="del">
          <ac:chgData name="Emanuele Santoro" userId="faf8bf55-795c-42b5-b0e3-7ed34b423d79" providerId="ADAL" clId="{1D140ABF-5D35-4EAE-9413-26136E51A041}" dt="2023-10-22T17:47:08.217" v="1592" actId="478"/>
          <ac:spMkLst>
            <pc:docMk/>
            <pc:sldMk cId="3425267883" sldId="265"/>
            <ac:spMk id="45" creationId="{C77192EB-6BCA-0984-AB29-0893A789C70D}"/>
          </ac:spMkLst>
        </pc:spChg>
        <pc:spChg chg="del">
          <ac:chgData name="Emanuele Santoro" userId="faf8bf55-795c-42b5-b0e3-7ed34b423d79" providerId="ADAL" clId="{1D140ABF-5D35-4EAE-9413-26136E51A041}" dt="2023-10-22T17:47:08.217" v="1592" actId="478"/>
          <ac:spMkLst>
            <pc:docMk/>
            <pc:sldMk cId="3425267883" sldId="265"/>
            <ac:spMk id="46" creationId="{C59F9053-32F7-D8BD-0FFD-C996514188B8}"/>
          </ac:spMkLst>
        </pc:spChg>
        <pc:spChg chg="del">
          <ac:chgData name="Emanuele Santoro" userId="faf8bf55-795c-42b5-b0e3-7ed34b423d79" providerId="ADAL" clId="{1D140ABF-5D35-4EAE-9413-26136E51A041}" dt="2023-10-22T17:47:08.217" v="1592" actId="478"/>
          <ac:spMkLst>
            <pc:docMk/>
            <pc:sldMk cId="3425267883" sldId="265"/>
            <ac:spMk id="47" creationId="{AF63C987-E00A-C905-0D7C-BC5E3F499695}"/>
          </ac:spMkLst>
        </pc:spChg>
        <pc:spChg chg="del">
          <ac:chgData name="Emanuele Santoro" userId="faf8bf55-795c-42b5-b0e3-7ed34b423d79" providerId="ADAL" clId="{1D140ABF-5D35-4EAE-9413-26136E51A041}" dt="2023-10-22T17:47:08.217" v="1592" actId="478"/>
          <ac:spMkLst>
            <pc:docMk/>
            <pc:sldMk cId="3425267883" sldId="265"/>
            <ac:spMk id="48" creationId="{ECED9B98-224B-D635-E0C4-70618F7C0E83}"/>
          </ac:spMkLst>
        </pc:spChg>
        <pc:spChg chg="del">
          <ac:chgData name="Emanuele Santoro" userId="faf8bf55-795c-42b5-b0e3-7ed34b423d79" providerId="ADAL" clId="{1D140ABF-5D35-4EAE-9413-26136E51A041}" dt="2023-10-22T17:47:08.217" v="1592" actId="478"/>
          <ac:spMkLst>
            <pc:docMk/>
            <pc:sldMk cId="3425267883" sldId="265"/>
            <ac:spMk id="49" creationId="{2D934C2B-C9CF-46E6-BB75-161DAAD3E9E2}"/>
          </ac:spMkLst>
        </pc:spChg>
        <pc:spChg chg="del">
          <ac:chgData name="Emanuele Santoro" userId="faf8bf55-795c-42b5-b0e3-7ed34b423d79" providerId="ADAL" clId="{1D140ABF-5D35-4EAE-9413-26136E51A041}" dt="2023-10-22T17:47:08.217" v="1592" actId="478"/>
          <ac:spMkLst>
            <pc:docMk/>
            <pc:sldMk cId="3425267883" sldId="265"/>
            <ac:spMk id="50" creationId="{0EC16DD5-1CCF-E548-DAAA-A6BFB749E448}"/>
          </ac:spMkLst>
        </pc:spChg>
        <pc:spChg chg="del">
          <ac:chgData name="Emanuele Santoro" userId="faf8bf55-795c-42b5-b0e3-7ed34b423d79" providerId="ADAL" clId="{1D140ABF-5D35-4EAE-9413-26136E51A041}" dt="2023-10-22T17:47:08.217" v="1592" actId="478"/>
          <ac:spMkLst>
            <pc:docMk/>
            <pc:sldMk cId="3425267883" sldId="265"/>
            <ac:spMk id="51" creationId="{A771A17B-AF82-468B-105B-4358B178C1FE}"/>
          </ac:spMkLst>
        </pc:spChg>
        <pc:spChg chg="del">
          <ac:chgData name="Emanuele Santoro" userId="faf8bf55-795c-42b5-b0e3-7ed34b423d79" providerId="ADAL" clId="{1D140ABF-5D35-4EAE-9413-26136E51A041}" dt="2023-10-22T17:47:08.217" v="1592" actId="478"/>
          <ac:spMkLst>
            <pc:docMk/>
            <pc:sldMk cId="3425267883" sldId="265"/>
            <ac:spMk id="52" creationId="{FF25DEE8-62E5-A440-96A2-6B9A9BED596D}"/>
          </ac:spMkLst>
        </pc:spChg>
        <pc:spChg chg="del">
          <ac:chgData name="Emanuele Santoro" userId="faf8bf55-795c-42b5-b0e3-7ed34b423d79" providerId="ADAL" clId="{1D140ABF-5D35-4EAE-9413-26136E51A041}" dt="2023-10-22T17:47:08.217" v="1592" actId="478"/>
          <ac:spMkLst>
            <pc:docMk/>
            <pc:sldMk cId="3425267883" sldId="265"/>
            <ac:spMk id="53" creationId="{E9508FD2-00B6-A6FE-C2CD-03F08691B984}"/>
          </ac:spMkLst>
        </pc:spChg>
        <pc:spChg chg="del">
          <ac:chgData name="Emanuele Santoro" userId="faf8bf55-795c-42b5-b0e3-7ed34b423d79" providerId="ADAL" clId="{1D140ABF-5D35-4EAE-9413-26136E51A041}" dt="2023-10-22T17:47:08.217" v="1592" actId="478"/>
          <ac:spMkLst>
            <pc:docMk/>
            <pc:sldMk cId="3425267883" sldId="265"/>
            <ac:spMk id="54" creationId="{DD6CC0CD-04F5-72C5-A704-39DC101F5930}"/>
          </ac:spMkLst>
        </pc:spChg>
        <pc:spChg chg="del">
          <ac:chgData name="Emanuele Santoro" userId="faf8bf55-795c-42b5-b0e3-7ed34b423d79" providerId="ADAL" clId="{1D140ABF-5D35-4EAE-9413-26136E51A041}" dt="2023-10-22T17:47:08.217" v="1592" actId="478"/>
          <ac:spMkLst>
            <pc:docMk/>
            <pc:sldMk cId="3425267883" sldId="265"/>
            <ac:spMk id="55" creationId="{DF276A4E-EBA1-8566-CA3B-3FF20F24FCC2}"/>
          </ac:spMkLst>
        </pc:spChg>
        <pc:spChg chg="del">
          <ac:chgData name="Emanuele Santoro" userId="faf8bf55-795c-42b5-b0e3-7ed34b423d79" providerId="ADAL" clId="{1D140ABF-5D35-4EAE-9413-26136E51A041}" dt="2023-10-22T17:47:08.217" v="1592" actId="478"/>
          <ac:spMkLst>
            <pc:docMk/>
            <pc:sldMk cId="3425267883" sldId="265"/>
            <ac:spMk id="56" creationId="{720CEA1E-E54A-142E-5790-F03163AD5596}"/>
          </ac:spMkLst>
        </pc:spChg>
        <pc:spChg chg="del">
          <ac:chgData name="Emanuele Santoro" userId="faf8bf55-795c-42b5-b0e3-7ed34b423d79" providerId="ADAL" clId="{1D140ABF-5D35-4EAE-9413-26136E51A041}" dt="2023-10-22T17:47:08.217" v="1592" actId="478"/>
          <ac:spMkLst>
            <pc:docMk/>
            <pc:sldMk cId="3425267883" sldId="265"/>
            <ac:spMk id="57" creationId="{05C53506-3415-1D2E-1B51-163139662DD2}"/>
          </ac:spMkLst>
        </pc:spChg>
        <pc:spChg chg="del">
          <ac:chgData name="Emanuele Santoro" userId="faf8bf55-795c-42b5-b0e3-7ed34b423d79" providerId="ADAL" clId="{1D140ABF-5D35-4EAE-9413-26136E51A041}" dt="2023-10-22T17:47:08.217" v="1592" actId="478"/>
          <ac:spMkLst>
            <pc:docMk/>
            <pc:sldMk cId="3425267883" sldId="265"/>
            <ac:spMk id="58" creationId="{309E0949-4408-3F5F-4222-6F89336D1139}"/>
          </ac:spMkLst>
        </pc:spChg>
        <pc:spChg chg="del">
          <ac:chgData name="Emanuele Santoro" userId="faf8bf55-795c-42b5-b0e3-7ed34b423d79" providerId="ADAL" clId="{1D140ABF-5D35-4EAE-9413-26136E51A041}" dt="2023-10-22T17:47:08.217" v="1592" actId="478"/>
          <ac:spMkLst>
            <pc:docMk/>
            <pc:sldMk cId="3425267883" sldId="265"/>
            <ac:spMk id="59" creationId="{57201B07-70FF-35F7-F1E1-B203884F1822}"/>
          </ac:spMkLst>
        </pc:spChg>
        <pc:spChg chg="del">
          <ac:chgData name="Emanuele Santoro" userId="faf8bf55-795c-42b5-b0e3-7ed34b423d79" providerId="ADAL" clId="{1D140ABF-5D35-4EAE-9413-26136E51A041}" dt="2023-10-22T17:47:08.217" v="1592" actId="478"/>
          <ac:spMkLst>
            <pc:docMk/>
            <pc:sldMk cId="3425267883" sldId="265"/>
            <ac:spMk id="60" creationId="{D4B6020B-A31D-2031-8F91-A3A885A25ED9}"/>
          </ac:spMkLst>
        </pc:spChg>
        <pc:spChg chg="del">
          <ac:chgData name="Emanuele Santoro" userId="faf8bf55-795c-42b5-b0e3-7ed34b423d79" providerId="ADAL" clId="{1D140ABF-5D35-4EAE-9413-26136E51A041}" dt="2023-10-22T17:47:08.217" v="1592" actId="478"/>
          <ac:spMkLst>
            <pc:docMk/>
            <pc:sldMk cId="3425267883" sldId="265"/>
            <ac:spMk id="61" creationId="{0DB74E89-BF8D-1984-8D7E-F246A30EC147}"/>
          </ac:spMkLst>
        </pc:spChg>
        <pc:spChg chg="del">
          <ac:chgData name="Emanuele Santoro" userId="faf8bf55-795c-42b5-b0e3-7ed34b423d79" providerId="ADAL" clId="{1D140ABF-5D35-4EAE-9413-26136E51A041}" dt="2023-10-22T17:47:08.217" v="1592" actId="478"/>
          <ac:spMkLst>
            <pc:docMk/>
            <pc:sldMk cId="3425267883" sldId="265"/>
            <ac:spMk id="62" creationId="{3D1EBBB0-ED09-9F4C-2F1E-76102721AE21}"/>
          </ac:spMkLst>
        </pc:spChg>
        <pc:spChg chg="del">
          <ac:chgData name="Emanuele Santoro" userId="faf8bf55-795c-42b5-b0e3-7ed34b423d79" providerId="ADAL" clId="{1D140ABF-5D35-4EAE-9413-26136E51A041}" dt="2023-10-22T17:47:08.217" v="1592" actId="478"/>
          <ac:spMkLst>
            <pc:docMk/>
            <pc:sldMk cId="3425267883" sldId="265"/>
            <ac:spMk id="63" creationId="{04B028B3-1CE1-1D17-E7F3-B7E91B8E0083}"/>
          </ac:spMkLst>
        </pc:spChg>
        <pc:spChg chg="del">
          <ac:chgData name="Emanuele Santoro" userId="faf8bf55-795c-42b5-b0e3-7ed34b423d79" providerId="ADAL" clId="{1D140ABF-5D35-4EAE-9413-26136E51A041}" dt="2023-10-22T17:47:08.217" v="1592" actId="478"/>
          <ac:spMkLst>
            <pc:docMk/>
            <pc:sldMk cId="3425267883" sldId="265"/>
            <ac:spMk id="64" creationId="{93E86131-D36A-D00C-8946-E64C9C6AA96A}"/>
          </ac:spMkLst>
        </pc:spChg>
        <pc:spChg chg="del">
          <ac:chgData name="Emanuele Santoro" userId="faf8bf55-795c-42b5-b0e3-7ed34b423d79" providerId="ADAL" clId="{1D140ABF-5D35-4EAE-9413-26136E51A041}" dt="2023-10-22T17:47:08.217" v="1592" actId="478"/>
          <ac:spMkLst>
            <pc:docMk/>
            <pc:sldMk cId="3425267883" sldId="265"/>
            <ac:spMk id="65" creationId="{ABB537C4-F811-4AA8-E133-F9319A32D0D9}"/>
          </ac:spMkLst>
        </pc:spChg>
        <pc:spChg chg="del">
          <ac:chgData name="Emanuele Santoro" userId="faf8bf55-795c-42b5-b0e3-7ed34b423d79" providerId="ADAL" clId="{1D140ABF-5D35-4EAE-9413-26136E51A041}" dt="2023-10-22T17:47:08.217" v="1592" actId="478"/>
          <ac:spMkLst>
            <pc:docMk/>
            <pc:sldMk cId="3425267883" sldId="265"/>
            <ac:spMk id="66" creationId="{FCF0F00F-5FEC-2F76-F302-248E8A4DBC5C}"/>
          </ac:spMkLst>
        </pc:spChg>
        <pc:spChg chg="del">
          <ac:chgData name="Emanuele Santoro" userId="faf8bf55-795c-42b5-b0e3-7ed34b423d79" providerId="ADAL" clId="{1D140ABF-5D35-4EAE-9413-26136E51A041}" dt="2023-10-22T17:47:08.217" v="1592" actId="478"/>
          <ac:spMkLst>
            <pc:docMk/>
            <pc:sldMk cId="3425267883" sldId="265"/>
            <ac:spMk id="67" creationId="{1F7B369F-9B9D-2123-5D1C-D824A792BB89}"/>
          </ac:spMkLst>
        </pc:spChg>
        <pc:spChg chg="del">
          <ac:chgData name="Emanuele Santoro" userId="faf8bf55-795c-42b5-b0e3-7ed34b423d79" providerId="ADAL" clId="{1D140ABF-5D35-4EAE-9413-26136E51A041}" dt="2023-10-22T17:47:08.217" v="1592" actId="478"/>
          <ac:spMkLst>
            <pc:docMk/>
            <pc:sldMk cId="3425267883" sldId="265"/>
            <ac:spMk id="68" creationId="{04C57465-35C6-B684-8EA5-EB9FBFD7931E}"/>
          </ac:spMkLst>
        </pc:spChg>
        <pc:spChg chg="del">
          <ac:chgData name="Emanuele Santoro" userId="faf8bf55-795c-42b5-b0e3-7ed34b423d79" providerId="ADAL" clId="{1D140ABF-5D35-4EAE-9413-26136E51A041}" dt="2023-10-22T17:47:08.217" v="1592" actId="478"/>
          <ac:spMkLst>
            <pc:docMk/>
            <pc:sldMk cId="3425267883" sldId="265"/>
            <ac:spMk id="69" creationId="{963780FB-0740-1A34-288D-6CEA65C718CE}"/>
          </ac:spMkLst>
        </pc:spChg>
        <pc:spChg chg="del">
          <ac:chgData name="Emanuele Santoro" userId="faf8bf55-795c-42b5-b0e3-7ed34b423d79" providerId="ADAL" clId="{1D140ABF-5D35-4EAE-9413-26136E51A041}" dt="2023-10-22T17:47:08.217" v="1592" actId="478"/>
          <ac:spMkLst>
            <pc:docMk/>
            <pc:sldMk cId="3425267883" sldId="265"/>
            <ac:spMk id="70" creationId="{2394DD77-9A4A-1A80-1577-A9F12B75958D}"/>
          </ac:spMkLst>
        </pc:spChg>
        <pc:spChg chg="del">
          <ac:chgData name="Emanuele Santoro" userId="faf8bf55-795c-42b5-b0e3-7ed34b423d79" providerId="ADAL" clId="{1D140ABF-5D35-4EAE-9413-26136E51A041}" dt="2023-10-22T17:47:08.217" v="1592" actId="478"/>
          <ac:spMkLst>
            <pc:docMk/>
            <pc:sldMk cId="3425267883" sldId="265"/>
            <ac:spMk id="71" creationId="{88CBC5BB-3241-E54F-C7C9-51B4330786FB}"/>
          </ac:spMkLst>
        </pc:spChg>
        <pc:spChg chg="del">
          <ac:chgData name="Emanuele Santoro" userId="faf8bf55-795c-42b5-b0e3-7ed34b423d79" providerId="ADAL" clId="{1D140ABF-5D35-4EAE-9413-26136E51A041}" dt="2023-10-22T17:47:08.217" v="1592" actId="478"/>
          <ac:spMkLst>
            <pc:docMk/>
            <pc:sldMk cId="3425267883" sldId="265"/>
            <ac:spMk id="72" creationId="{D42DC307-406F-DABB-F016-BBAF6B8A3BCA}"/>
          </ac:spMkLst>
        </pc:spChg>
        <pc:spChg chg="del">
          <ac:chgData name="Emanuele Santoro" userId="faf8bf55-795c-42b5-b0e3-7ed34b423d79" providerId="ADAL" clId="{1D140ABF-5D35-4EAE-9413-26136E51A041}" dt="2023-10-22T17:47:08.217" v="1592" actId="478"/>
          <ac:spMkLst>
            <pc:docMk/>
            <pc:sldMk cId="3425267883" sldId="265"/>
            <ac:spMk id="73" creationId="{2A2306C1-79DE-2D9E-FBE3-7BEE2A9EA7CE}"/>
          </ac:spMkLst>
        </pc:spChg>
        <pc:spChg chg="del">
          <ac:chgData name="Emanuele Santoro" userId="faf8bf55-795c-42b5-b0e3-7ed34b423d79" providerId="ADAL" clId="{1D140ABF-5D35-4EAE-9413-26136E51A041}" dt="2023-10-22T17:47:08.217" v="1592" actId="478"/>
          <ac:spMkLst>
            <pc:docMk/>
            <pc:sldMk cId="3425267883" sldId="265"/>
            <ac:spMk id="74" creationId="{6FC07ED8-A5D6-CF59-275F-D682AEEDFE66}"/>
          </ac:spMkLst>
        </pc:spChg>
        <pc:spChg chg="del">
          <ac:chgData name="Emanuele Santoro" userId="faf8bf55-795c-42b5-b0e3-7ed34b423d79" providerId="ADAL" clId="{1D140ABF-5D35-4EAE-9413-26136E51A041}" dt="2023-10-22T17:47:08.217" v="1592" actId="478"/>
          <ac:spMkLst>
            <pc:docMk/>
            <pc:sldMk cId="3425267883" sldId="265"/>
            <ac:spMk id="75" creationId="{24C815F3-E59B-DC06-D48C-59CE5035B8C7}"/>
          </ac:spMkLst>
        </pc:spChg>
        <pc:spChg chg="del">
          <ac:chgData name="Emanuele Santoro" userId="faf8bf55-795c-42b5-b0e3-7ed34b423d79" providerId="ADAL" clId="{1D140ABF-5D35-4EAE-9413-26136E51A041}" dt="2023-10-22T17:47:08.217" v="1592" actId="478"/>
          <ac:spMkLst>
            <pc:docMk/>
            <pc:sldMk cId="3425267883" sldId="265"/>
            <ac:spMk id="76" creationId="{7F45F8D0-89C0-52D8-6600-00EC64351CD5}"/>
          </ac:spMkLst>
        </pc:spChg>
        <pc:spChg chg="del">
          <ac:chgData name="Emanuele Santoro" userId="faf8bf55-795c-42b5-b0e3-7ed34b423d79" providerId="ADAL" clId="{1D140ABF-5D35-4EAE-9413-26136E51A041}" dt="2023-10-22T17:47:08.217" v="1592" actId="478"/>
          <ac:spMkLst>
            <pc:docMk/>
            <pc:sldMk cId="3425267883" sldId="265"/>
            <ac:spMk id="77" creationId="{CF6B5916-9704-6A3A-8201-695850F0ED64}"/>
          </ac:spMkLst>
        </pc:spChg>
        <pc:spChg chg="mod">
          <ac:chgData name="Emanuele Santoro" userId="faf8bf55-795c-42b5-b0e3-7ed34b423d79" providerId="ADAL" clId="{1D140ABF-5D35-4EAE-9413-26136E51A041}" dt="2023-10-22T19:45:22.737" v="3507" actId="20577"/>
          <ac:spMkLst>
            <pc:docMk/>
            <pc:sldMk cId="3425267883" sldId="265"/>
            <ac:spMk id="125" creationId="{A3C7A2AD-4B98-F06F-9839-DA8B7F7DCED0}"/>
          </ac:spMkLst>
        </pc:spChg>
        <pc:spChg chg="add del mod">
          <ac:chgData name="Emanuele Santoro" userId="faf8bf55-795c-42b5-b0e3-7ed34b423d79" providerId="ADAL" clId="{1D140ABF-5D35-4EAE-9413-26136E51A041}" dt="2023-10-22T17:47:52.030" v="1602"/>
          <ac:spMkLst>
            <pc:docMk/>
            <pc:sldMk cId="3425267883" sldId="265"/>
            <ac:spMk id="126" creationId="{FE38094B-4BE2-E77F-CCAF-848E14F8399C}"/>
          </ac:spMkLst>
        </pc:spChg>
        <pc:spChg chg="add del mod">
          <ac:chgData name="Emanuele Santoro" userId="faf8bf55-795c-42b5-b0e3-7ed34b423d79" providerId="ADAL" clId="{1D140ABF-5D35-4EAE-9413-26136E51A041}" dt="2023-10-22T17:47:52.030" v="1602"/>
          <ac:spMkLst>
            <pc:docMk/>
            <pc:sldMk cId="3425267883" sldId="265"/>
            <ac:spMk id="127" creationId="{C121D917-2264-4ECE-BE46-9C69354B2490}"/>
          </ac:spMkLst>
        </pc:spChg>
        <pc:spChg chg="add del mod">
          <ac:chgData name="Emanuele Santoro" userId="faf8bf55-795c-42b5-b0e3-7ed34b423d79" providerId="ADAL" clId="{1D140ABF-5D35-4EAE-9413-26136E51A041}" dt="2023-10-22T17:47:52.030" v="1602"/>
          <ac:spMkLst>
            <pc:docMk/>
            <pc:sldMk cId="3425267883" sldId="265"/>
            <ac:spMk id="128" creationId="{31BFFAA6-3873-9EEC-E651-7127E325B4D5}"/>
          </ac:spMkLst>
        </pc:spChg>
        <pc:spChg chg="add del mod">
          <ac:chgData name="Emanuele Santoro" userId="faf8bf55-795c-42b5-b0e3-7ed34b423d79" providerId="ADAL" clId="{1D140ABF-5D35-4EAE-9413-26136E51A041}" dt="2023-10-22T17:47:52.030" v="1602"/>
          <ac:spMkLst>
            <pc:docMk/>
            <pc:sldMk cId="3425267883" sldId="265"/>
            <ac:spMk id="129" creationId="{EB326E64-D974-AAA0-CC19-5E7927B7DAB1}"/>
          </ac:spMkLst>
        </pc:spChg>
        <pc:spChg chg="add del mod">
          <ac:chgData name="Emanuele Santoro" userId="faf8bf55-795c-42b5-b0e3-7ed34b423d79" providerId="ADAL" clId="{1D140ABF-5D35-4EAE-9413-26136E51A041}" dt="2023-10-22T17:47:52.030" v="1602"/>
          <ac:spMkLst>
            <pc:docMk/>
            <pc:sldMk cId="3425267883" sldId="265"/>
            <ac:spMk id="130" creationId="{6274BBBC-0538-E89F-908A-43490800D229}"/>
          </ac:spMkLst>
        </pc:spChg>
        <pc:spChg chg="add del mod">
          <ac:chgData name="Emanuele Santoro" userId="faf8bf55-795c-42b5-b0e3-7ed34b423d79" providerId="ADAL" clId="{1D140ABF-5D35-4EAE-9413-26136E51A041}" dt="2023-10-22T17:47:52.030" v="1602"/>
          <ac:spMkLst>
            <pc:docMk/>
            <pc:sldMk cId="3425267883" sldId="265"/>
            <ac:spMk id="131" creationId="{7ADA29FF-2AE1-8BAD-A2BB-6D5876126622}"/>
          </ac:spMkLst>
        </pc:spChg>
        <pc:spChg chg="add del mod">
          <ac:chgData name="Emanuele Santoro" userId="faf8bf55-795c-42b5-b0e3-7ed34b423d79" providerId="ADAL" clId="{1D140ABF-5D35-4EAE-9413-26136E51A041}" dt="2023-10-22T17:47:52.030" v="1602"/>
          <ac:spMkLst>
            <pc:docMk/>
            <pc:sldMk cId="3425267883" sldId="265"/>
            <ac:spMk id="132" creationId="{8145541D-A926-EBA6-B34D-9C559813A378}"/>
          </ac:spMkLst>
        </pc:spChg>
        <pc:spChg chg="add del mod">
          <ac:chgData name="Emanuele Santoro" userId="faf8bf55-795c-42b5-b0e3-7ed34b423d79" providerId="ADAL" clId="{1D140ABF-5D35-4EAE-9413-26136E51A041}" dt="2023-10-22T17:47:52.030" v="1602"/>
          <ac:spMkLst>
            <pc:docMk/>
            <pc:sldMk cId="3425267883" sldId="265"/>
            <ac:spMk id="133" creationId="{5214D5E4-B0C1-66AB-557C-82689DA3BE12}"/>
          </ac:spMkLst>
        </pc:spChg>
        <pc:spChg chg="add del mod">
          <ac:chgData name="Emanuele Santoro" userId="faf8bf55-795c-42b5-b0e3-7ed34b423d79" providerId="ADAL" clId="{1D140ABF-5D35-4EAE-9413-26136E51A041}" dt="2023-10-22T17:47:52.030" v="1602"/>
          <ac:spMkLst>
            <pc:docMk/>
            <pc:sldMk cId="3425267883" sldId="265"/>
            <ac:spMk id="134" creationId="{96417360-8282-B524-D7A7-F1080717A0F8}"/>
          </ac:spMkLst>
        </pc:spChg>
        <pc:spChg chg="add del mod">
          <ac:chgData name="Emanuele Santoro" userId="faf8bf55-795c-42b5-b0e3-7ed34b423d79" providerId="ADAL" clId="{1D140ABF-5D35-4EAE-9413-26136E51A041}" dt="2023-10-22T17:47:52.030" v="1602"/>
          <ac:spMkLst>
            <pc:docMk/>
            <pc:sldMk cId="3425267883" sldId="265"/>
            <ac:spMk id="135" creationId="{75A1BE9E-B8A7-7861-8DD0-683EB5D0C458}"/>
          </ac:spMkLst>
        </pc:spChg>
        <pc:spChg chg="add del mod">
          <ac:chgData name="Emanuele Santoro" userId="faf8bf55-795c-42b5-b0e3-7ed34b423d79" providerId="ADAL" clId="{1D140ABF-5D35-4EAE-9413-26136E51A041}" dt="2023-10-22T17:47:52.030" v="1602"/>
          <ac:spMkLst>
            <pc:docMk/>
            <pc:sldMk cId="3425267883" sldId="265"/>
            <ac:spMk id="136" creationId="{812FB08E-40E3-D608-E87B-F7D835F5090F}"/>
          </ac:spMkLst>
        </pc:spChg>
        <pc:spChg chg="add del mod">
          <ac:chgData name="Emanuele Santoro" userId="faf8bf55-795c-42b5-b0e3-7ed34b423d79" providerId="ADAL" clId="{1D140ABF-5D35-4EAE-9413-26136E51A041}" dt="2023-10-22T17:47:52.030" v="1602"/>
          <ac:spMkLst>
            <pc:docMk/>
            <pc:sldMk cId="3425267883" sldId="265"/>
            <ac:spMk id="137" creationId="{7A16E329-40B9-3F24-2543-6D266B551142}"/>
          </ac:spMkLst>
        </pc:spChg>
        <pc:spChg chg="add del mod">
          <ac:chgData name="Emanuele Santoro" userId="faf8bf55-795c-42b5-b0e3-7ed34b423d79" providerId="ADAL" clId="{1D140ABF-5D35-4EAE-9413-26136E51A041}" dt="2023-10-22T17:47:52.030" v="1602"/>
          <ac:spMkLst>
            <pc:docMk/>
            <pc:sldMk cId="3425267883" sldId="265"/>
            <ac:spMk id="138" creationId="{817FDD61-FED0-901E-BAF2-66687A1EC9F8}"/>
          </ac:spMkLst>
        </pc:spChg>
        <pc:spChg chg="add del mod">
          <ac:chgData name="Emanuele Santoro" userId="faf8bf55-795c-42b5-b0e3-7ed34b423d79" providerId="ADAL" clId="{1D140ABF-5D35-4EAE-9413-26136E51A041}" dt="2023-10-22T17:47:52.030" v="1602"/>
          <ac:spMkLst>
            <pc:docMk/>
            <pc:sldMk cId="3425267883" sldId="265"/>
            <ac:spMk id="139" creationId="{E2CB7143-B039-AF25-CFAA-B74D5EC42D2E}"/>
          </ac:spMkLst>
        </pc:spChg>
        <pc:spChg chg="add del mod">
          <ac:chgData name="Emanuele Santoro" userId="faf8bf55-795c-42b5-b0e3-7ed34b423d79" providerId="ADAL" clId="{1D140ABF-5D35-4EAE-9413-26136E51A041}" dt="2023-10-22T17:47:52.030" v="1602"/>
          <ac:spMkLst>
            <pc:docMk/>
            <pc:sldMk cId="3425267883" sldId="265"/>
            <ac:spMk id="140" creationId="{98545E0B-5187-1D68-AA91-46A56B40468C}"/>
          </ac:spMkLst>
        </pc:spChg>
        <pc:spChg chg="add del mod">
          <ac:chgData name="Emanuele Santoro" userId="faf8bf55-795c-42b5-b0e3-7ed34b423d79" providerId="ADAL" clId="{1D140ABF-5D35-4EAE-9413-26136E51A041}" dt="2023-10-22T17:47:52.030" v="1602"/>
          <ac:spMkLst>
            <pc:docMk/>
            <pc:sldMk cId="3425267883" sldId="265"/>
            <ac:spMk id="141" creationId="{49741644-DC4E-7DF9-5151-B2639208274C}"/>
          </ac:spMkLst>
        </pc:spChg>
        <pc:spChg chg="add del mod">
          <ac:chgData name="Emanuele Santoro" userId="faf8bf55-795c-42b5-b0e3-7ed34b423d79" providerId="ADAL" clId="{1D140ABF-5D35-4EAE-9413-26136E51A041}" dt="2023-10-22T17:47:52.030" v="1602"/>
          <ac:spMkLst>
            <pc:docMk/>
            <pc:sldMk cId="3425267883" sldId="265"/>
            <ac:spMk id="142" creationId="{C25D88AF-418E-4505-350E-538F27EFC15C}"/>
          </ac:spMkLst>
        </pc:spChg>
        <pc:spChg chg="add del mod">
          <ac:chgData name="Emanuele Santoro" userId="faf8bf55-795c-42b5-b0e3-7ed34b423d79" providerId="ADAL" clId="{1D140ABF-5D35-4EAE-9413-26136E51A041}" dt="2023-10-22T17:47:52.030" v="1602"/>
          <ac:spMkLst>
            <pc:docMk/>
            <pc:sldMk cId="3425267883" sldId="265"/>
            <ac:spMk id="143" creationId="{BC7A928A-7C1A-08AC-0C7B-FD5DFE642315}"/>
          </ac:spMkLst>
        </pc:spChg>
        <pc:spChg chg="add del mod">
          <ac:chgData name="Emanuele Santoro" userId="faf8bf55-795c-42b5-b0e3-7ed34b423d79" providerId="ADAL" clId="{1D140ABF-5D35-4EAE-9413-26136E51A041}" dt="2023-10-22T17:47:52.030" v="1602"/>
          <ac:spMkLst>
            <pc:docMk/>
            <pc:sldMk cId="3425267883" sldId="265"/>
            <ac:spMk id="144" creationId="{1E947DF9-1284-61BC-8E66-F5159261F7B1}"/>
          </ac:spMkLst>
        </pc:spChg>
        <pc:spChg chg="add del mod">
          <ac:chgData name="Emanuele Santoro" userId="faf8bf55-795c-42b5-b0e3-7ed34b423d79" providerId="ADAL" clId="{1D140ABF-5D35-4EAE-9413-26136E51A041}" dt="2023-10-22T17:47:52.030" v="1602"/>
          <ac:spMkLst>
            <pc:docMk/>
            <pc:sldMk cId="3425267883" sldId="265"/>
            <ac:spMk id="145" creationId="{F8F08C6D-7E0F-ACFF-4B42-952AFED6D51B}"/>
          </ac:spMkLst>
        </pc:spChg>
        <pc:spChg chg="add del mod">
          <ac:chgData name="Emanuele Santoro" userId="faf8bf55-795c-42b5-b0e3-7ed34b423d79" providerId="ADAL" clId="{1D140ABF-5D35-4EAE-9413-26136E51A041}" dt="2023-10-22T17:47:52.030" v="1602"/>
          <ac:spMkLst>
            <pc:docMk/>
            <pc:sldMk cId="3425267883" sldId="265"/>
            <ac:spMk id="146" creationId="{4A021964-5A76-150E-1F9C-44D33403BE36}"/>
          </ac:spMkLst>
        </pc:spChg>
        <pc:spChg chg="add del mod">
          <ac:chgData name="Emanuele Santoro" userId="faf8bf55-795c-42b5-b0e3-7ed34b423d79" providerId="ADAL" clId="{1D140ABF-5D35-4EAE-9413-26136E51A041}" dt="2023-10-22T17:47:52.030" v="1602"/>
          <ac:spMkLst>
            <pc:docMk/>
            <pc:sldMk cId="3425267883" sldId="265"/>
            <ac:spMk id="147" creationId="{2031E78A-7E74-40F6-03C8-A852A128F443}"/>
          </ac:spMkLst>
        </pc:spChg>
        <pc:spChg chg="add del mod">
          <ac:chgData name="Emanuele Santoro" userId="faf8bf55-795c-42b5-b0e3-7ed34b423d79" providerId="ADAL" clId="{1D140ABF-5D35-4EAE-9413-26136E51A041}" dt="2023-10-22T17:47:52.030" v="1602"/>
          <ac:spMkLst>
            <pc:docMk/>
            <pc:sldMk cId="3425267883" sldId="265"/>
            <ac:spMk id="148" creationId="{72840D5C-E591-4BB8-8C10-536035CDAFB1}"/>
          </ac:spMkLst>
        </pc:spChg>
        <pc:spChg chg="add del mod">
          <ac:chgData name="Emanuele Santoro" userId="faf8bf55-795c-42b5-b0e3-7ed34b423d79" providerId="ADAL" clId="{1D140ABF-5D35-4EAE-9413-26136E51A041}" dt="2023-10-22T17:47:52.030" v="1602"/>
          <ac:spMkLst>
            <pc:docMk/>
            <pc:sldMk cId="3425267883" sldId="265"/>
            <ac:spMk id="149" creationId="{F32166A2-7888-599A-DBFA-BBB7A71BDE13}"/>
          </ac:spMkLst>
        </pc:spChg>
        <pc:spChg chg="add del mod">
          <ac:chgData name="Emanuele Santoro" userId="faf8bf55-795c-42b5-b0e3-7ed34b423d79" providerId="ADAL" clId="{1D140ABF-5D35-4EAE-9413-26136E51A041}" dt="2023-10-22T17:47:52.030" v="1602"/>
          <ac:spMkLst>
            <pc:docMk/>
            <pc:sldMk cId="3425267883" sldId="265"/>
            <ac:spMk id="150" creationId="{B094FAB7-0A20-B512-C887-50F291AFC4F7}"/>
          </ac:spMkLst>
        </pc:spChg>
        <pc:spChg chg="add del mod">
          <ac:chgData name="Emanuele Santoro" userId="faf8bf55-795c-42b5-b0e3-7ed34b423d79" providerId="ADAL" clId="{1D140ABF-5D35-4EAE-9413-26136E51A041}" dt="2023-10-22T17:47:52.030" v="1602"/>
          <ac:spMkLst>
            <pc:docMk/>
            <pc:sldMk cId="3425267883" sldId="265"/>
            <ac:spMk id="151" creationId="{E03E2383-DC07-ED45-E4BD-9629C58AFD77}"/>
          </ac:spMkLst>
        </pc:spChg>
        <pc:spChg chg="add del mod">
          <ac:chgData name="Emanuele Santoro" userId="faf8bf55-795c-42b5-b0e3-7ed34b423d79" providerId="ADAL" clId="{1D140ABF-5D35-4EAE-9413-26136E51A041}" dt="2023-10-22T17:47:52.030" v="1602"/>
          <ac:spMkLst>
            <pc:docMk/>
            <pc:sldMk cId="3425267883" sldId="265"/>
            <ac:spMk id="152" creationId="{92CF4CE5-0E0F-2DF9-3823-6606C739CD93}"/>
          </ac:spMkLst>
        </pc:spChg>
        <pc:spChg chg="add del mod">
          <ac:chgData name="Emanuele Santoro" userId="faf8bf55-795c-42b5-b0e3-7ed34b423d79" providerId="ADAL" clId="{1D140ABF-5D35-4EAE-9413-26136E51A041}" dt="2023-10-22T17:47:52.030" v="1602"/>
          <ac:spMkLst>
            <pc:docMk/>
            <pc:sldMk cId="3425267883" sldId="265"/>
            <ac:spMk id="153" creationId="{25B0D21D-A381-CC1C-2D05-06AC4DA77982}"/>
          </ac:spMkLst>
        </pc:spChg>
        <pc:spChg chg="add del mod">
          <ac:chgData name="Emanuele Santoro" userId="faf8bf55-795c-42b5-b0e3-7ed34b423d79" providerId="ADAL" clId="{1D140ABF-5D35-4EAE-9413-26136E51A041}" dt="2023-10-22T17:47:52.030" v="1602"/>
          <ac:spMkLst>
            <pc:docMk/>
            <pc:sldMk cId="3425267883" sldId="265"/>
            <ac:spMk id="154" creationId="{98FA6F3C-D918-CBD3-2915-7AE02DD5F3E8}"/>
          </ac:spMkLst>
        </pc:spChg>
        <pc:spChg chg="add del mod">
          <ac:chgData name="Emanuele Santoro" userId="faf8bf55-795c-42b5-b0e3-7ed34b423d79" providerId="ADAL" clId="{1D140ABF-5D35-4EAE-9413-26136E51A041}" dt="2023-10-22T17:47:52.030" v="1602"/>
          <ac:spMkLst>
            <pc:docMk/>
            <pc:sldMk cId="3425267883" sldId="265"/>
            <ac:spMk id="155" creationId="{2013954A-C1AD-3407-70A1-D2DE6956EBF7}"/>
          </ac:spMkLst>
        </pc:spChg>
        <pc:spChg chg="add del mod">
          <ac:chgData name="Emanuele Santoro" userId="faf8bf55-795c-42b5-b0e3-7ed34b423d79" providerId="ADAL" clId="{1D140ABF-5D35-4EAE-9413-26136E51A041}" dt="2023-10-22T17:47:52.030" v="1602"/>
          <ac:spMkLst>
            <pc:docMk/>
            <pc:sldMk cId="3425267883" sldId="265"/>
            <ac:spMk id="156" creationId="{AF07F79B-2760-A23A-387E-283DC704FAD5}"/>
          </ac:spMkLst>
        </pc:spChg>
        <pc:spChg chg="add del mod">
          <ac:chgData name="Emanuele Santoro" userId="faf8bf55-795c-42b5-b0e3-7ed34b423d79" providerId="ADAL" clId="{1D140ABF-5D35-4EAE-9413-26136E51A041}" dt="2023-10-22T17:47:52.030" v="1602"/>
          <ac:spMkLst>
            <pc:docMk/>
            <pc:sldMk cId="3425267883" sldId="265"/>
            <ac:spMk id="157" creationId="{34A51ACC-0A48-3FB6-F92F-85354482F471}"/>
          </ac:spMkLst>
        </pc:spChg>
        <pc:spChg chg="add del mod">
          <ac:chgData name="Emanuele Santoro" userId="faf8bf55-795c-42b5-b0e3-7ed34b423d79" providerId="ADAL" clId="{1D140ABF-5D35-4EAE-9413-26136E51A041}" dt="2023-10-22T17:47:52.030" v="1602"/>
          <ac:spMkLst>
            <pc:docMk/>
            <pc:sldMk cId="3425267883" sldId="265"/>
            <ac:spMk id="158" creationId="{A8A76CE0-5D7C-7347-B22A-91EE917372F7}"/>
          </ac:spMkLst>
        </pc:spChg>
        <pc:spChg chg="add del mod">
          <ac:chgData name="Emanuele Santoro" userId="faf8bf55-795c-42b5-b0e3-7ed34b423d79" providerId="ADAL" clId="{1D140ABF-5D35-4EAE-9413-26136E51A041}" dt="2023-10-22T17:47:52.030" v="1602"/>
          <ac:spMkLst>
            <pc:docMk/>
            <pc:sldMk cId="3425267883" sldId="265"/>
            <ac:spMk id="159" creationId="{7795C25C-A9CF-59D2-CC29-D9D3ABACE9AC}"/>
          </ac:spMkLst>
        </pc:spChg>
        <pc:spChg chg="add del mod">
          <ac:chgData name="Emanuele Santoro" userId="faf8bf55-795c-42b5-b0e3-7ed34b423d79" providerId="ADAL" clId="{1D140ABF-5D35-4EAE-9413-26136E51A041}" dt="2023-10-22T17:47:52.030" v="1602"/>
          <ac:spMkLst>
            <pc:docMk/>
            <pc:sldMk cId="3425267883" sldId="265"/>
            <ac:spMk id="160" creationId="{E4FEE67F-82E7-0910-5A67-9E89B0991C66}"/>
          </ac:spMkLst>
        </pc:spChg>
        <pc:spChg chg="add del mod">
          <ac:chgData name="Emanuele Santoro" userId="faf8bf55-795c-42b5-b0e3-7ed34b423d79" providerId="ADAL" clId="{1D140ABF-5D35-4EAE-9413-26136E51A041}" dt="2023-10-22T17:47:52.030" v="1602"/>
          <ac:spMkLst>
            <pc:docMk/>
            <pc:sldMk cId="3425267883" sldId="265"/>
            <ac:spMk id="161" creationId="{C8101F64-0C58-C3B3-5B1E-CED7DB27E427}"/>
          </ac:spMkLst>
        </pc:spChg>
        <pc:spChg chg="add del mod">
          <ac:chgData name="Emanuele Santoro" userId="faf8bf55-795c-42b5-b0e3-7ed34b423d79" providerId="ADAL" clId="{1D140ABF-5D35-4EAE-9413-26136E51A041}" dt="2023-10-22T17:47:52.030" v="1602"/>
          <ac:spMkLst>
            <pc:docMk/>
            <pc:sldMk cId="3425267883" sldId="265"/>
            <ac:spMk id="162" creationId="{8E41F175-1C46-E665-93C5-C0520B5059DA}"/>
          </ac:spMkLst>
        </pc:spChg>
        <pc:spChg chg="add del mod">
          <ac:chgData name="Emanuele Santoro" userId="faf8bf55-795c-42b5-b0e3-7ed34b423d79" providerId="ADAL" clId="{1D140ABF-5D35-4EAE-9413-26136E51A041}" dt="2023-10-22T17:47:52.030" v="1602"/>
          <ac:spMkLst>
            <pc:docMk/>
            <pc:sldMk cId="3425267883" sldId="265"/>
            <ac:spMk id="163" creationId="{97ADC8A9-6205-4ED2-B91B-73A088246807}"/>
          </ac:spMkLst>
        </pc:spChg>
        <pc:spChg chg="add del mod">
          <ac:chgData name="Emanuele Santoro" userId="faf8bf55-795c-42b5-b0e3-7ed34b423d79" providerId="ADAL" clId="{1D140ABF-5D35-4EAE-9413-26136E51A041}" dt="2023-10-22T17:47:52.030" v="1602"/>
          <ac:spMkLst>
            <pc:docMk/>
            <pc:sldMk cId="3425267883" sldId="265"/>
            <ac:spMk id="164" creationId="{E6444710-1375-AA0F-CCF4-461F8FE3A43E}"/>
          </ac:spMkLst>
        </pc:spChg>
        <pc:spChg chg="add del mod">
          <ac:chgData name="Emanuele Santoro" userId="faf8bf55-795c-42b5-b0e3-7ed34b423d79" providerId="ADAL" clId="{1D140ABF-5D35-4EAE-9413-26136E51A041}" dt="2023-10-22T17:47:52.030" v="1602"/>
          <ac:spMkLst>
            <pc:docMk/>
            <pc:sldMk cId="3425267883" sldId="265"/>
            <ac:spMk id="165" creationId="{494B6400-8F9F-ABD6-CCC9-B06BF4D34CF7}"/>
          </ac:spMkLst>
        </pc:spChg>
        <pc:spChg chg="add del mod">
          <ac:chgData name="Emanuele Santoro" userId="faf8bf55-795c-42b5-b0e3-7ed34b423d79" providerId="ADAL" clId="{1D140ABF-5D35-4EAE-9413-26136E51A041}" dt="2023-10-22T17:47:52.030" v="1602"/>
          <ac:spMkLst>
            <pc:docMk/>
            <pc:sldMk cId="3425267883" sldId="265"/>
            <ac:spMk id="166" creationId="{DEF502AF-013D-CE14-6EAE-818FAFAFE391}"/>
          </ac:spMkLst>
        </pc:spChg>
        <pc:spChg chg="add del mod">
          <ac:chgData name="Emanuele Santoro" userId="faf8bf55-795c-42b5-b0e3-7ed34b423d79" providerId="ADAL" clId="{1D140ABF-5D35-4EAE-9413-26136E51A041}" dt="2023-10-22T17:47:52.030" v="1602"/>
          <ac:spMkLst>
            <pc:docMk/>
            <pc:sldMk cId="3425267883" sldId="265"/>
            <ac:spMk id="167" creationId="{A048BD24-C838-87A0-5505-F1E14D16CB32}"/>
          </ac:spMkLst>
        </pc:spChg>
        <pc:spChg chg="add del mod">
          <ac:chgData name="Emanuele Santoro" userId="faf8bf55-795c-42b5-b0e3-7ed34b423d79" providerId="ADAL" clId="{1D140ABF-5D35-4EAE-9413-26136E51A041}" dt="2023-10-22T17:47:52.030" v="1602"/>
          <ac:spMkLst>
            <pc:docMk/>
            <pc:sldMk cId="3425267883" sldId="265"/>
            <ac:spMk id="168" creationId="{5A1B27A0-19AB-55F6-4C92-A42154327954}"/>
          </ac:spMkLst>
        </pc:spChg>
        <pc:spChg chg="add del mod">
          <ac:chgData name="Emanuele Santoro" userId="faf8bf55-795c-42b5-b0e3-7ed34b423d79" providerId="ADAL" clId="{1D140ABF-5D35-4EAE-9413-26136E51A041}" dt="2023-10-22T17:47:52.030" v="1602"/>
          <ac:spMkLst>
            <pc:docMk/>
            <pc:sldMk cId="3425267883" sldId="265"/>
            <ac:spMk id="169" creationId="{BEF4C521-A397-CE44-C6AC-AE5A6D21DADF}"/>
          </ac:spMkLst>
        </pc:spChg>
        <pc:spChg chg="add del mod">
          <ac:chgData name="Emanuele Santoro" userId="faf8bf55-795c-42b5-b0e3-7ed34b423d79" providerId="ADAL" clId="{1D140ABF-5D35-4EAE-9413-26136E51A041}" dt="2023-10-22T17:47:52.030" v="1602"/>
          <ac:spMkLst>
            <pc:docMk/>
            <pc:sldMk cId="3425267883" sldId="265"/>
            <ac:spMk id="170" creationId="{6667B8E1-AF25-94F8-A28D-80FB2CCD71C5}"/>
          </ac:spMkLst>
        </pc:spChg>
        <pc:spChg chg="add del mod">
          <ac:chgData name="Emanuele Santoro" userId="faf8bf55-795c-42b5-b0e3-7ed34b423d79" providerId="ADAL" clId="{1D140ABF-5D35-4EAE-9413-26136E51A041}" dt="2023-10-22T17:47:52.030" v="1602"/>
          <ac:spMkLst>
            <pc:docMk/>
            <pc:sldMk cId="3425267883" sldId="265"/>
            <ac:spMk id="171" creationId="{9A68FFC2-6EC3-9414-0350-079074CEEB56}"/>
          </ac:spMkLst>
        </pc:spChg>
        <pc:spChg chg="add del mod">
          <ac:chgData name="Emanuele Santoro" userId="faf8bf55-795c-42b5-b0e3-7ed34b423d79" providerId="ADAL" clId="{1D140ABF-5D35-4EAE-9413-26136E51A041}" dt="2023-10-22T17:47:52.030" v="1602"/>
          <ac:spMkLst>
            <pc:docMk/>
            <pc:sldMk cId="3425267883" sldId="265"/>
            <ac:spMk id="172" creationId="{580CA837-0BA9-9FB2-A451-23899315BBAE}"/>
          </ac:spMkLst>
        </pc:spChg>
        <pc:spChg chg="add del mod">
          <ac:chgData name="Emanuele Santoro" userId="faf8bf55-795c-42b5-b0e3-7ed34b423d79" providerId="ADAL" clId="{1D140ABF-5D35-4EAE-9413-26136E51A041}" dt="2023-10-22T17:47:52.030" v="1602"/>
          <ac:spMkLst>
            <pc:docMk/>
            <pc:sldMk cId="3425267883" sldId="265"/>
            <ac:spMk id="173" creationId="{3239FD21-0F1B-FAD0-8B5E-DAA89299643E}"/>
          </ac:spMkLst>
        </pc:spChg>
        <pc:spChg chg="add del mod">
          <ac:chgData name="Emanuele Santoro" userId="faf8bf55-795c-42b5-b0e3-7ed34b423d79" providerId="ADAL" clId="{1D140ABF-5D35-4EAE-9413-26136E51A041}" dt="2023-10-22T17:47:52.030" v="1602"/>
          <ac:spMkLst>
            <pc:docMk/>
            <pc:sldMk cId="3425267883" sldId="265"/>
            <ac:spMk id="174" creationId="{C67AE014-F925-E9A2-E953-D6738CFB42EC}"/>
          </ac:spMkLst>
        </pc:spChg>
        <pc:spChg chg="add del mod">
          <ac:chgData name="Emanuele Santoro" userId="faf8bf55-795c-42b5-b0e3-7ed34b423d79" providerId="ADAL" clId="{1D140ABF-5D35-4EAE-9413-26136E51A041}" dt="2023-10-22T17:47:52.030" v="1602"/>
          <ac:spMkLst>
            <pc:docMk/>
            <pc:sldMk cId="3425267883" sldId="265"/>
            <ac:spMk id="175" creationId="{177964F5-9EAF-A737-9E4D-ACBCA7A8B143}"/>
          </ac:spMkLst>
        </pc:spChg>
        <pc:spChg chg="add del mod">
          <ac:chgData name="Emanuele Santoro" userId="faf8bf55-795c-42b5-b0e3-7ed34b423d79" providerId="ADAL" clId="{1D140ABF-5D35-4EAE-9413-26136E51A041}" dt="2023-10-22T17:47:52.030" v="1602"/>
          <ac:spMkLst>
            <pc:docMk/>
            <pc:sldMk cId="3425267883" sldId="265"/>
            <ac:spMk id="176" creationId="{8C7419E7-F6BC-C37E-EB94-43C9277157C9}"/>
          </ac:spMkLst>
        </pc:spChg>
        <pc:spChg chg="add del mod">
          <ac:chgData name="Emanuele Santoro" userId="faf8bf55-795c-42b5-b0e3-7ed34b423d79" providerId="ADAL" clId="{1D140ABF-5D35-4EAE-9413-26136E51A041}" dt="2023-10-22T17:47:52.030" v="1602"/>
          <ac:spMkLst>
            <pc:docMk/>
            <pc:sldMk cId="3425267883" sldId="265"/>
            <ac:spMk id="177" creationId="{8B51B48E-0A8C-EC72-8A77-F9885830AD68}"/>
          </ac:spMkLst>
        </pc:spChg>
        <pc:spChg chg="add del mod">
          <ac:chgData name="Emanuele Santoro" userId="faf8bf55-795c-42b5-b0e3-7ed34b423d79" providerId="ADAL" clId="{1D140ABF-5D35-4EAE-9413-26136E51A041}" dt="2023-10-22T17:47:52.030" v="1602"/>
          <ac:spMkLst>
            <pc:docMk/>
            <pc:sldMk cId="3425267883" sldId="265"/>
            <ac:spMk id="178" creationId="{DCABB71B-7C1C-DC2A-9813-EAE8B1500E56}"/>
          </ac:spMkLst>
        </pc:spChg>
        <pc:spChg chg="add del mod">
          <ac:chgData name="Emanuele Santoro" userId="faf8bf55-795c-42b5-b0e3-7ed34b423d79" providerId="ADAL" clId="{1D140ABF-5D35-4EAE-9413-26136E51A041}" dt="2023-10-22T17:47:52.030" v="1602"/>
          <ac:spMkLst>
            <pc:docMk/>
            <pc:sldMk cId="3425267883" sldId="265"/>
            <ac:spMk id="179" creationId="{851F6DD0-9170-04CD-D644-C31BF7A824B5}"/>
          </ac:spMkLst>
        </pc:spChg>
        <pc:spChg chg="add del mod">
          <ac:chgData name="Emanuele Santoro" userId="faf8bf55-795c-42b5-b0e3-7ed34b423d79" providerId="ADAL" clId="{1D140ABF-5D35-4EAE-9413-26136E51A041}" dt="2023-10-22T17:47:52.030" v="1602"/>
          <ac:spMkLst>
            <pc:docMk/>
            <pc:sldMk cId="3425267883" sldId="265"/>
            <ac:spMk id="180" creationId="{7B41DD23-B4F1-B109-78A7-54FB69097702}"/>
          </ac:spMkLst>
        </pc:spChg>
        <pc:spChg chg="add del mod">
          <ac:chgData name="Emanuele Santoro" userId="faf8bf55-795c-42b5-b0e3-7ed34b423d79" providerId="ADAL" clId="{1D140ABF-5D35-4EAE-9413-26136E51A041}" dt="2023-10-22T17:47:52.030" v="1602"/>
          <ac:spMkLst>
            <pc:docMk/>
            <pc:sldMk cId="3425267883" sldId="265"/>
            <ac:spMk id="181" creationId="{F7DEFAA5-1616-944C-C2CC-C798A8AE2AAB}"/>
          </ac:spMkLst>
        </pc:spChg>
        <pc:spChg chg="add del mod">
          <ac:chgData name="Emanuele Santoro" userId="faf8bf55-795c-42b5-b0e3-7ed34b423d79" providerId="ADAL" clId="{1D140ABF-5D35-4EAE-9413-26136E51A041}" dt="2023-10-22T17:47:52.030" v="1602"/>
          <ac:spMkLst>
            <pc:docMk/>
            <pc:sldMk cId="3425267883" sldId="265"/>
            <ac:spMk id="182" creationId="{5911EFF2-BB88-3DA9-ED9A-421106810553}"/>
          </ac:spMkLst>
        </pc:spChg>
        <pc:spChg chg="add del mod">
          <ac:chgData name="Emanuele Santoro" userId="faf8bf55-795c-42b5-b0e3-7ed34b423d79" providerId="ADAL" clId="{1D140ABF-5D35-4EAE-9413-26136E51A041}" dt="2023-10-22T17:47:52.030" v="1602"/>
          <ac:spMkLst>
            <pc:docMk/>
            <pc:sldMk cId="3425267883" sldId="265"/>
            <ac:spMk id="183" creationId="{0BC5B4C4-EA22-1EED-F9D3-20DB8650D425}"/>
          </ac:spMkLst>
        </pc:spChg>
        <pc:spChg chg="add del mod">
          <ac:chgData name="Emanuele Santoro" userId="faf8bf55-795c-42b5-b0e3-7ed34b423d79" providerId="ADAL" clId="{1D140ABF-5D35-4EAE-9413-26136E51A041}" dt="2023-10-22T17:47:52.030" v="1602"/>
          <ac:spMkLst>
            <pc:docMk/>
            <pc:sldMk cId="3425267883" sldId="265"/>
            <ac:spMk id="184" creationId="{0F7F0CA4-361C-F7E7-A8D5-4AB6EC7EE476}"/>
          </ac:spMkLst>
        </pc:spChg>
        <pc:spChg chg="add del mod">
          <ac:chgData name="Emanuele Santoro" userId="faf8bf55-795c-42b5-b0e3-7ed34b423d79" providerId="ADAL" clId="{1D140ABF-5D35-4EAE-9413-26136E51A041}" dt="2023-10-22T17:47:52.030" v="1602"/>
          <ac:spMkLst>
            <pc:docMk/>
            <pc:sldMk cId="3425267883" sldId="265"/>
            <ac:spMk id="185" creationId="{41AD0219-BC66-5B44-23F1-AC3207B1C6E2}"/>
          </ac:spMkLst>
        </pc:spChg>
        <pc:spChg chg="add del mod">
          <ac:chgData name="Emanuele Santoro" userId="faf8bf55-795c-42b5-b0e3-7ed34b423d79" providerId="ADAL" clId="{1D140ABF-5D35-4EAE-9413-26136E51A041}" dt="2023-10-22T17:47:52.030" v="1602"/>
          <ac:spMkLst>
            <pc:docMk/>
            <pc:sldMk cId="3425267883" sldId="265"/>
            <ac:spMk id="186" creationId="{3492FC11-D25F-6C2D-17EA-6571B84590B2}"/>
          </ac:spMkLst>
        </pc:spChg>
        <pc:spChg chg="add del mod">
          <ac:chgData name="Emanuele Santoro" userId="faf8bf55-795c-42b5-b0e3-7ed34b423d79" providerId="ADAL" clId="{1D140ABF-5D35-4EAE-9413-26136E51A041}" dt="2023-10-22T17:47:52.030" v="1602"/>
          <ac:spMkLst>
            <pc:docMk/>
            <pc:sldMk cId="3425267883" sldId="265"/>
            <ac:spMk id="187" creationId="{01F1D67C-64AB-505D-1711-9855CC292EA2}"/>
          </ac:spMkLst>
        </pc:spChg>
        <pc:spChg chg="add del mod">
          <ac:chgData name="Emanuele Santoro" userId="faf8bf55-795c-42b5-b0e3-7ed34b423d79" providerId="ADAL" clId="{1D140ABF-5D35-4EAE-9413-26136E51A041}" dt="2023-10-22T17:47:52.030" v="1602"/>
          <ac:spMkLst>
            <pc:docMk/>
            <pc:sldMk cId="3425267883" sldId="265"/>
            <ac:spMk id="188" creationId="{98A9B9F9-87CF-7808-9FA2-832823D46254}"/>
          </ac:spMkLst>
        </pc:spChg>
        <pc:spChg chg="add del mod">
          <ac:chgData name="Emanuele Santoro" userId="faf8bf55-795c-42b5-b0e3-7ed34b423d79" providerId="ADAL" clId="{1D140ABF-5D35-4EAE-9413-26136E51A041}" dt="2023-10-22T17:47:52.030" v="1602"/>
          <ac:spMkLst>
            <pc:docMk/>
            <pc:sldMk cId="3425267883" sldId="265"/>
            <ac:spMk id="189" creationId="{0CE1B1C4-8565-41A5-D43B-AF57A22978C7}"/>
          </ac:spMkLst>
        </pc:spChg>
        <pc:spChg chg="add del mod">
          <ac:chgData name="Emanuele Santoro" userId="faf8bf55-795c-42b5-b0e3-7ed34b423d79" providerId="ADAL" clId="{1D140ABF-5D35-4EAE-9413-26136E51A041}" dt="2023-10-22T17:47:52.030" v="1602"/>
          <ac:spMkLst>
            <pc:docMk/>
            <pc:sldMk cId="3425267883" sldId="265"/>
            <ac:spMk id="190" creationId="{A518C800-0D16-5C05-8268-EC27AEDF5ECF}"/>
          </ac:spMkLst>
        </pc:spChg>
        <pc:spChg chg="add del mod">
          <ac:chgData name="Emanuele Santoro" userId="faf8bf55-795c-42b5-b0e3-7ed34b423d79" providerId="ADAL" clId="{1D140ABF-5D35-4EAE-9413-26136E51A041}" dt="2023-10-22T17:47:52.030" v="1602"/>
          <ac:spMkLst>
            <pc:docMk/>
            <pc:sldMk cId="3425267883" sldId="265"/>
            <ac:spMk id="191" creationId="{9F526395-E0A4-60BF-EAD4-F55E9EE520A2}"/>
          </ac:spMkLst>
        </pc:spChg>
        <pc:spChg chg="add del mod">
          <ac:chgData name="Emanuele Santoro" userId="faf8bf55-795c-42b5-b0e3-7ed34b423d79" providerId="ADAL" clId="{1D140ABF-5D35-4EAE-9413-26136E51A041}" dt="2023-10-22T17:47:52.030" v="1602"/>
          <ac:spMkLst>
            <pc:docMk/>
            <pc:sldMk cId="3425267883" sldId="265"/>
            <ac:spMk id="192" creationId="{60010C83-8D0F-9310-3368-33EE146E1786}"/>
          </ac:spMkLst>
        </pc:spChg>
        <pc:spChg chg="add del mod">
          <ac:chgData name="Emanuele Santoro" userId="faf8bf55-795c-42b5-b0e3-7ed34b423d79" providerId="ADAL" clId="{1D140ABF-5D35-4EAE-9413-26136E51A041}" dt="2023-10-22T17:47:52.030" v="1602"/>
          <ac:spMkLst>
            <pc:docMk/>
            <pc:sldMk cId="3425267883" sldId="265"/>
            <ac:spMk id="193" creationId="{F665A9C6-F67B-8930-1C86-3C0297F32DA6}"/>
          </ac:spMkLst>
        </pc:spChg>
        <pc:spChg chg="add del mod">
          <ac:chgData name="Emanuele Santoro" userId="faf8bf55-795c-42b5-b0e3-7ed34b423d79" providerId="ADAL" clId="{1D140ABF-5D35-4EAE-9413-26136E51A041}" dt="2023-10-22T17:47:52.030" v="1602"/>
          <ac:spMkLst>
            <pc:docMk/>
            <pc:sldMk cId="3425267883" sldId="265"/>
            <ac:spMk id="194" creationId="{4A9D79C2-EF2F-6B74-4597-C9805E0D6F4E}"/>
          </ac:spMkLst>
        </pc:spChg>
        <pc:spChg chg="add del mod">
          <ac:chgData name="Emanuele Santoro" userId="faf8bf55-795c-42b5-b0e3-7ed34b423d79" providerId="ADAL" clId="{1D140ABF-5D35-4EAE-9413-26136E51A041}" dt="2023-10-22T17:47:52.030" v="1602"/>
          <ac:spMkLst>
            <pc:docMk/>
            <pc:sldMk cId="3425267883" sldId="265"/>
            <ac:spMk id="195" creationId="{65AF785F-32F8-8B9D-DD64-EA7EAD4456CC}"/>
          </ac:spMkLst>
        </pc:spChg>
        <pc:spChg chg="add del mod">
          <ac:chgData name="Emanuele Santoro" userId="faf8bf55-795c-42b5-b0e3-7ed34b423d79" providerId="ADAL" clId="{1D140ABF-5D35-4EAE-9413-26136E51A041}" dt="2023-10-22T17:47:52.030" v="1602"/>
          <ac:spMkLst>
            <pc:docMk/>
            <pc:sldMk cId="3425267883" sldId="265"/>
            <ac:spMk id="196" creationId="{EE8FFE2E-1534-84EE-799F-909E3E19ECA2}"/>
          </ac:spMkLst>
        </pc:spChg>
        <pc:spChg chg="add del mod">
          <ac:chgData name="Emanuele Santoro" userId="faf8bf55-795c-42b5-b0e3-7ed34b423d79" providerId="ADAL" clId="{1D140ABF-5D35-4EAE-9413-26136E51A041}" dt="2023-10-22T17:47:52.030" v="1602"/>
          <ac:spMkLst>
            <pc:docMk/>
            <pc:sldMk cId="3425267883" sldId="265"/>
            <ac:spMk id="197" creationId="{3D2F391C-5ED2-E296-1CC8-26E6E79B0A9F}"/>
          </ac:spMkLst>
        </pc:spChg>
        <pc:spChg chg="add del mod">
          <ac:chgData name="Emanuele Santoro" userId="faf8bf55-795c-42b5-b0e3-7ed34b423d79" providerId="ADAL" clId="{1D140ABF-5D35-4EAE-9413-26136E51A041}" dt="2023-10-22T19:22:38.934" v="1623" actId="478"/>
          <ac:spMkLst>
            <pc:docMk/>
            <pc:sldMk cId="3425267883" sldId="265"/>
            <ac:spMk id="247" creationId="{38D6035D-D59D-E7C5-6C76-DB3B965E3545}"/>
          </ac:spMkLst>
        </pc:spChg>
        <pc:spChg chg="add del mod">
          <ac:chgData name="Emanuele Santoro" userId="faf8bf55-795c-42b5-b0e3-7ed34b423d79" providerId="ADAL" clId="{1D140ABF-5D35-4EAE-9413-26136E51A041}" dt="2023-10-22T19:22:38.934" v="1623" actId="478"/>
          <ac:spMkLst>
            <pc:docMk/>
            <pc:sldMk cId="3425267883" sldId="265"/>
            <ac:spMk id="248" creationId="{2DC99343-20C0-8B75-24F4-56BFF4649265}"/>
          </ac:spMkLst>
        </pc:spChg>
        <pc:spChg chg="add del mod">
          <ac:chgData name="Emanuele Santoro" userId="faf8bf55-795c-42b5-b0e3-7ed34b423d79" providerId="ADAL" clId="{1D140ABF-5D35-4EAE-9413-26136E51A041}" dt="2023-10-22T19:22:38.934" v="1623" actId="478"/>
          <ac:spMkLst>
            <pc:docMk/>
            <pc:sldMk cId="3425267883" sldId="265"/>
            <ac:spMk id="249" creationId="{D7799C8D-0DA9-2004-7CFF-856FE750B7BE}"/>
          </ac:spMkLst>
        </pc:spChg>
        <pc:spChg chg="add del mod">
          <ac:chgData name="Emanuele Santoro" userId="faf8bf55-795c-42b5-b0e3-7ed34b423d79" providerId="ADAL" clId="{1D140ABF-5D35-4EAE-9413-26136E51A041}" dt="2023-10-22T19:22:38.934" v="1623" actId="478"/>
          <ac:spMkLst>
            <pc:docMk/>
            <pc:sldMk cId="3425267883" sldId="265"/>
            <ac:spMk id="250" creationId="{C041BC93-11AF-A60C-6071-CA0F288C9EFA}"/>
          </ac:spMkLst>
        </pc:spChg>
        <pc:spChg chg="add del mod">
          <ac:chgData name="Emanuele Santoro" userId="faf8bf55-795c-42b5-b0e3-7ed34b423d79" providerId="ADAL" clId="{1D140ABF-5D35-4EAE-9413-26136E51A041}" dt="2023-10-22T19:22:38.934" v="1623" actId="478"/>
          <ac:spMkLst>
            <pc:docMk/>
            <pc:sldMk cId="3425267883" sldId="265"/>
            <ac:spMk id="251" creationId="{9271D50E-048F-65E5-BF51-7DEEDF53F95E}"/>
          </ac:spMkLst>
        </pc:spChg>
        <pc:spChg chg="add del mod">
          <ac:chgData name="Emanuele Santoro" userId="faf8bf55-795c-42b5-b0e3-7ed34b423d79" providerId="ADAL" clId="{1D140ABF-5D35-4EAE-9413-26136E51A041}" dt="2023-10-22T19:22:38.934" v="1623" actId="478"/>
          <ac:spMkLst>
            <pc:docMk/>
            <pc:sldMk cId="3425267883" sldId="265"/>
            <ac:spMk id="252" creationId="{ADD0620B-8508-4DF9-8E4B-C4DFBF29E0B6}"/>
          </ac:spMkLst>
        </pc:spChg>
        <pc:spChg chg="add del mod">
          <ac:chgData name="Emanuele Santoro" userId="faf8bf55-795c-42b5-b0e3-7ed34b423d79" providerId="ADAL" clId="{1D140ABF-5D35-4EAE-9413-26136E51A041}" dt="2023-10-22T19:22:38.934" v="1623" actId="478"/>
          <ac:spMkLst>
            <pc:docMk/>
            <pc:sldMk cId="3425267883" sldId="265"/>
            <ac:spMk id="253" creationId="{600BE7FF-363A-E04F-C3E9-1F53AE269CAB}"/>
          </ac:spMkLst>
        </pc:spChg>
        <pc:spChg chg="add del mod">
          <ac:chgData name="Emanuele Santoro" userId="faf8bf55-795c-42b5-b0e3-7ed34b423d79" providerId="ADAL" clId="{1D140ABF-5D35-4EAE-9413-26136E51A041}" dt="2023-10-22T19:22:38.934" v="1623" actId="478"/>
          <ac:spMkLst>
            <pc:docMk/>
            <pc:sldMk cId="3425267883" sldId="265"/>
            <ac:spMk id="254" creationId="{4462D478-2D89-822B-E859-590353CAEA11}"/>
          </ac:spMkLst>
        </pc:spChg>
        <pc:spChg chg="add del mod">
          <ac:chgData name="Emanuele Santoro" userId="faf8bf55-795c-42b5-b0e3-7ed34b423d79" providerId="ADAL" clId="{1D140ABF-5D35-4EAE-9413-26136E51A041}" dt="2023-10-22T19:22:38.934" v="1623" actId="478"/>
          <ac:spMkLst>
            <pc:docMk/>
            <pc:sldMk cId="3425267883" sldId="265"/>
            <ac:spMk id="255" creationId="{F9FB9FB0-5DCB-3DD9-C568-CF75BDE90FB5}"/>
          </ac:spMkLst>
        </pc:spChg>
        <pc:spChg chg="add del mod">
          <ac:chgData name="Emanuele Santoro" userId="faf8bf55-795c-42b5-b0e3-7ed34b423d79" providerId="ADAL" clId="{1D140ABF-5D35-4EAE-9413-26136E51A041}" dt="2023-10-22T19:22:38.934" v="1623" actId="478"/>
          <ac:spMkLst>
            <pc:docMk/>
            <pc:sldMk cId="3425267883" sldId="265"/>
            <ac:spMk id="256" creationId="{7561CED1-0C05-5461-5B5B-518EFFF398A2}"/>
          </ac:spMkLst>
        </pc:spChg>
        <pc:spChg chg="add del mod">
          <ac:chgData name="Emanuele Santoro" userId="faf8bf55-795c-42b5-b0e3-7ed34b423d79" providerId="ADAL" clId="{1D140ABF-5D35-4EAE-9413-26136E51A041}" dt="2023-10-22T19:22:38.934" v="1623" actId="478"/>
          <ac:spMkLst>
            <pc:docMk/>
            <pc:sldMk cId="3425267883" sldId="265"/>
            <ac:spMk id="257" creationId="{F02275E2-5FD4-B1F1-9BB9-765C02F02C53}"/>
          </ac:spMkLst>
        </pc:spChg>
        <pc:spChg chg="add del mod">
          <ac:chgData name="Emanuele Santoro" userId="faf8bf55-795c-42b5-b0e3-7ed34b423d79" providerId="ADAL" clId="{1D140ABF-5D35-4EAE-9413-26136E51A041}" dt="2023-10-22T19:22:38.934" v="1623" actId="478"/>
          <ac:spMkLst>
            <pc:docMk/>
            <pc:sldMk cId="3425267883" sldId="265"/>
            <ac:spMk id="258" creationId="{59779019-DA43-101D-9F24-D53E74695F7A}"/>
          </ac:spMkLst>
        </pc:spChg>
        <pc:spChg chg="add del mod">
          <ac:chgData name="Emanuele Santoro" userId="faf8bf55-795c-42b5-b0e3-7ed34b423d79" providerId="ADAL" clId="{1D140ABF-5D35-4EAE-9413-26136E51A041}" dt="2023-10-22T19:22:38.934" v="1623" actId="478"/>
          <ac:spMkLst>
            <pc:docMk/>
            <pc:sldMk cId="3425267883" sldId="265"/>
            <ac:spMk id="259" creationId="{17756CC1-9D8D-8327-3407-2AC86D91511B}"/>
          </ac:spMkLst>
        </pc:spChg>
        <pc:spChg chg="add del mod">
          <ac:chgData name="Emanuele Santoro" userId="faf8bf55-795c-42b5-b0e3-7ed34b423d79" providerId="ADAL" clId="{1D140ABF-5D35-4EAE-9413-26136E51A041}" dt="2023-10-22T19:22:38.934" v="1623" actId="478"/>
          <ac:spMkLst>
            <pc:docMk/>
            <pc:sldMk cId="3425267883" sldId="265"/>
            <ac:spMk id="260" creationId="{251C6170-F31B-2234-F267-8895A1626656}"/>
          </ac:spMkLst>
        </pc:spChg>
        <pc:spChg chg="add del mod">
          <ac:chgData name="Emanuele Santoro" userId="faf8bf55-795c-42b5-b0e3-7ed34b423d79" providerId="ADAL" clId="{1D140ABF-5D35-4EAE-9413-26136E51A041}" dt="2023-10-22T19:22:38.934" v="1623" actId="478"/>
          <ac:spMkLst>
            <pc:docMk/>
            <pc:sldMk cId="3425267883" sldId="265"/>
            <ac:spMk id="261" creationId="{7F0767AA-70AB-5545-617B-C8F1E5B3460A}"/>
          </ac:spMkLst>
        </pc:spChg>
        <pc:spChg chg="add del mod">
          <ac:chgData name="Emanuele Santoro" userId="faf8bf55-795c-42b5-b0e3-7ed34b423d79" providerId="ADAL" clId="{1D140ABF-5D35-4EAE-9413-26136E51A041}" dt="2023-10-22T19:22:38.934" v="1623" actId="478"/>
          <ac:spMkLst>
            <pc:docMk/>
            <pc:sldMk cId="3425267883" sldId="265"/>
            <ac:spMk id="262" creationId="{92D9B479-035D-773B-2299-B85E90F6922A}"/>
          </ac:spMkLst>
        </pc:spChg>
        <pc:spChg chg="add del mod">
          <ac:chgData name="Emanuele Santoro" userId="faf8bf55-795c-42b5-b0e3-7ed34b423d79" providerId="ADAL" clId="{1D140ABF-5D35-4EAE-9413-26136E51A041}" dt="2023-10-22T19:22:38.934" v="1623" actId="478"/>
          <ac:spMkLst>
            <pc:docMk/>
            <pc:sldMk cId="3425267883" sldId="265"/>
            <ac:spMk id="263" creationId="{58C043C0-8684-4766-5F7C-174BE7505A46}"/>
          </ac:spMkLst>
        </pc:spChg>
        <pc:spChg chg="add del mod">
          <ac:chgData name="Emanuele Santoro" userId="faf8bf55-795c-42b5-b0e3-7ed34b423d79" providerId="ADAL" clId="{1D140ABF-5D35-4EAE-9413-26136E51A041}" dt="2023-10-22T19:22:38.934" v="1623" actId="478"/>
          <ac:spMkLst>
            <pc:docMk/>
            <pc:sldMk cId="3425267883" sldId="265"/>
            <ac:spMk id="264" creationId="{4CF6AE60-B11E-A854-241E-B0115F80F6AE}"/>
          </ac:spMkLst>
        </pc:spChg>
        <pc:spChg chg="add del mod">
          <ac:chgData name="Emanuele Santoro" userId="faf8bf55-795c-42b5-b0e3-7ed34b423d79" providerId="ADAL" clId="{1D140ABF-5D35-4EAE-9413-26136E51A041}" dt="2023-10-22T19:22:38.934" v="1623" actId="478"/>
          <ac:spMkLst>
            <pc:docMk/>
            <pc:sldMk cId="3425267883" sldId="265"/>
            <ac:spMk id="265" creationId="{1D2554BF-EEA1-A831-1B9F-520EF7C7D1B1}"/>
          </ac:spMkLst>
        </pc:spChg>
        <pc:spChg chg="add del mod">
          <ac:chgData name="Emanuele Santoro" userId="faf8bf55-795c-42b5-b0e3-7ed34b423d79" providerId="ADAL" clId="{1D140ABF-5D35-4EAE-9413-26136E51A041}" dt="2023-10-22T19:22:38.934" v="1623" actId="478"/>
          <ac:spMkLst>
            <pc:docMk/>
            <pc:sldMk cId="3425267883" sldId="265"/>
            <ac:spMk id="266" creationId="{108EDA42-6679-535D-EE2C-6AC9092EAC77}"/>
          </ac:spMkLst>
        </pc:spChg>
        <pc:spChg chg="add del mod">
          <ac:chgData name="Emanuele Santoro" userId="faf8bf55-795c-42b5-b0e3-7ed34b423d79" providerId="ADAL" clId="{1D140ABF-5D35-4EAE-9413-26136E51A041}" dt="2023-10-22T19:22:38.934" v="1623" actId="478"/>
          <ac:spMkLst>
            <pc:docMk/>
            <pc:sldMk cId="3425267883" sldId="265"/>
            <ac:spMk id="267" creationId="{070443D7-62A2-F547-FE9A-B07F4A02D55D}"/>
          </ac:spMkLst>
        </pc:spChg>
        <pc:spChg chg="add del mod">
          <ac:chgData name="Emanuele Santoro" userId="faf8bf55-795c-42b5-b0e3-7ed34b423d79" providerId="ADAL" clId="{1D140ABF-5D35-4EAE-9413-26136E51A041}" dt="2023-10-22T19:22:38.934" v="1623" actId="478"/>
          <ac:spMkLst>
            <pc:docMk/>
            <pc:sldMk cId="3425267883" sldId="265"/>
            <ac:spMk id="268" creationId="{42F81220-D5ED-411B-4BBA-2B0998F9AA89}"/>
          </ac:spMkLst>
        </pc:spChg>
        <pc:spChg chg="add del mod">
          <ac:chgData name="Emanuele Santoro" userId="faf8bf55-795c-42b5-b0e3-7ed34b423d79" providerId="ADAL" clId="{1D140ABF-5D35-4EAE-9413-26136E51A041}" dt="2023-10-22T19:22:38.934" v="1623" actId="478"/>
          <ac:spMkLst>
            <pc:docMk/>
            <pc:sldMk cId="3425267883" sldId="265"/>
            <ac:spMk id="269" creationId="{06BE1D7C-D31A-1E16-17EB-D894E177881A}"/>
          </ac:spMkLst>
        </pc:spChg>
        <pc:spChg chg="add del mod">
          <ac:chgData name="Emanuele Santoro" userId="faf8bf55-795c-42b5-b0e3-7ed34b423d79" providerId="ADAL" clId="{1D140ABF-5D35-4EAE-9413-26136E51A041}" dt="2023-10-22T19:22:38.934" v="1623" actId="478"/>
          <ac:spMkLst>
            <pc:docMk/>
            <pc:sldMk cId="3425267883" sldId="265"/>
            <ac:spMk id="270" creationId="{AC0C04FF-1F50-0B5E-90C6-E77E7A0D314C}"/>
          </ac:spMkLst>
        </pc:spChg>
        <pc:spChg chg="add del mod">
          <ac:chgData name="Emanuele Santoro" userId="faf8bf55-795c-42b5-b0e3-7ed34b423d79" providerId="ADAL" clId="{1D140ABF-5D35-4EAE-9413-26136E51A041}" dt="2023-10-22T19:22:38.934" v="1623" actId="478"/>
          <ac:spMkLst>
            <pc:docMk/>
            <pc:sldMk cId="3425267883" sldId="265"/>
            <ac:spMk id="271" creationId="{C69ED017-CF44-96C0-E64F-A3C9A004117F}"/>
          </ac:spMkLst>
        </pc:spChg>
        <pc:spChg chg="add del mod">
          <ac:chgData name="Emanuele Santoro" userId="faf8bf55-795c-42b5-b0e3-7ed34b423d79" providerId="ADAL" clId="{1D140ABF-5D35-4EAE-9413-26136E51A041}" dt="2023-10-22T19:22:38.934" v="1623" actId="478"/>
          <ac:spMkLst>
            <pc:docMk/>
            <pc:sldMk cId="3425267883" sldId="265"/>
            <ac:spMk id="272" creationId="{5FB7050C-7FEB-259F-6B60-76D3A39BA0C6}"/>
          </ac:spMkLst>
        </pc:spChg>
        <pc:spChg chg="add del mod">
          <ac:chgData name="Emanuele Santoro" userId="faf8bf55-795c-42b5-b0e3-7ed34b423d79" providerId="ADAL" clId="{1D140ABF-5D35-4EAE-9413-26136E51A041}" dt="2023-10-22T19:22:38.934" v="1623" actId="478"/>
          <ac:spMkLst>
            <pc:docMk/>
            <pc:sldMk cId="3425267883" sldId="265"/>
            <ac:spMk id="273" creationId="{5A278EDD-6C78-A696-A44B-4E1E03B0F12C}"/>
          </ac:spMkLst>
        </pc:spChg>
        <pc:spChg chg="add del mod">
          <ac:chgData name="Emanuele Santoro" userId="faf8bf55-795c-42b5-b0e3-7ed34b423d79" providerId="ADAL" clId="{1D140ABF-5D35-4EAE-9413-26136E51A041}" dt="2023-10-22T19:22:38.934" v="1623" actId="478"/>
          <ac:spMkLst>
            <pc:docMk/>
            <pc:sldMk cId="3425267883" sldId="265"/>
            <ac:spMk id="274" creationId="{269CE99B-5633-7171-4248-ECFEF3E6134D}"/>
          </ac:spMkLst>
        </pc:spChg>
        <pc:spChg chg="add del mod">
          <ac:chgData name="Emanuele Santoro" userId="faf8bf55-795c-42b5-b0e3-7ed34b423d79" providerId="ADAL" clId="{1D140ABF-5D35-4EAE-9413-26136E51A041}" dt="2023-10-22T19:22:38.934" v="1623" actId="478"/>
          <ac:spMkLst>
            <pc:docMk/>
            <pc:sldMk cId="3425267883" sldId="265"/>
            <ac:spMk id="275" creationId="{3DB8E8CA-EDBB-FA69-EF4A-90F545FCF1AC}"/>
          </ac:spMkLst>
        </pc:spChg>
        <pc:spChg chg="add del mod">
          <ac:chgData name="Emanuele Santoro" userId="faf8bf55-795c-42b5-b0e3-7ed34b423d79" providerId="ADAL" clId="{1D140ABF-5D35-4EAE-9413-26136E51A041}" dt="2023-10-22T19:22:38.934" v="1623" actId="478"/>
          <ac:spMkLst>
            <pc:docMk/>
            <pc:sldMk cId="3425267883" sldId="265"/>
            <ac:spMk id="276" creationId="{BE2189A6-7599-7302-038C-23E308BFDBA1}"/>
          </ac:spMkLst>
        </pc:spChg>
        <pc:spChg chg="add del mod">
          <ac:chgData name="Emanuele Santoro" userId="faf8bf55-795c-42b5-b0e3-7ed34b423d79" providerId="ADAL" clId="{1D140ABF-5D35-4EAE-9413-26136E51A041}" dt="2023-10-22T19:22:38.934" v="1623" actId="478"/>
          <ac:spMkLst>
            <pc:docMk/>
            <pc:sldMk cId="3425267883" sldId="265"/>
            <ac:spMk id="277" creationId="{5235E0F7-3E61-1BD0-3669-F13F0AA013EA}"/>
          </ac:spMkLst>
        </pc:spChg>
        <pc:spChg chg="add del mod">
          <ac:chgData name="Emanuele Santoro" userId="faf8bf55-795c-42b5-b0e3-7ed34b423d79" providerId="ADAL" clId="{1D140ABF-5D35-4EAE-9413-26136E51A041}" dt="2023-10-22T19:22:38.934" v="1623" actId="478"/>
          <ac:spMkLst>
            <pc:docMk/>
            <pc:sldMk cId="3425267883" sldId="265"/>
            <ac:spMk id="278" creationId="{DC65EC45-465E-961D-0F99-9F95F610F4D4}"/>
          </ac:spMkLst>
        </pc:spChg>
        <pc:spChg chg="add del mod">
          <ac:chgData name="Emanuele Santoro" userId="faf8bf55-795c-42b5-b0e3-7ed34b423d79" providerId="ADAL" clId="{1D140ABF-5D35-4EAE-9413-26136E51A041}" dt="2023-10-22T19:22:38.934" v="1623" actId="478"/>
          <ac:spMkLst>
            <pc:docMk/>
            <pc:sldMk cId="3425267883" sldId="265"/>
            <ac:spMk id="279" creationId="{D9CA9B69-B29B-9274-9D9B-0CC1809A5EE4}"/>
          </ac:spMkLst>
        </pc:spChg>
        <pc:spChg chg="add del mod">
          <ac:chgData name="Emanuele Santoro" userId="faf8bf55-795c-42b5-b0e3-7ed34b423d79" providerId="ADAL" clId="{1D140ABF-5D35-4EAE-9413-26136E51A041}" dt="2023-10-22T19:22:38.934" v="1623" actId="478"/>
          <ac:spMkLst>
            <pc:docMk/>
            <pc:sldMk cId="3425267883" sldId="265"/>
            <ac:spMk id="280" creationId="{109250B7-12C0-7241-2E60-2F364EE4F2C4}"/>
          </ac:spMkLst>
        </pc:spChg>
        <pc:spChg chg="add del mod">
          <ac:chgData name="Emanuele Santoro" userId="faf8bf55-795c-42b5-b0e3-7ed34b423d79" providerId="ADAL" clId="{1D140ABF-5D35-4EAE-9413-26136E51A041}" dt="2023-10-22T19:22:38.934" v="1623" actId="478"/>
          <ac:spMkLst>
            <pc:docMk/>
            <pc:sldMk cId="3425267883" sldId="265"/>
            <ac:spMk id="281" creationId="{9FD3BDA8-9E1F-5ED5-326D-5743D6CA0541}"/>
          </ac:spMkLst>
        </pc:spChg>
        <pc:spChg chg="add del mod">
          <ac:chgData name="Emanuele Santoro" userId="faf8bf55-795c-42b5-b0e3-7ed34b423d79" providerId="ADAL" clId="{1D140ABF-5D35-4EAE-9413-26136E51A041}" dt="2023-10-22T19:22:38.934" v="1623" actId="478"/>
          <ac:spMkLst>
            <pc:docMk/>
            <pc:sldMk cId="3425267883" sldId="265"/>
            <ac:spMk id="282" creationId="{4D051780-A159-7F28-DD3E-76E22E26251A}"/>
          </ac:spMkLst>
        </pc:spChg>
        <pc:spChg chg="add del mod">
          <ac:chgData name="Emanuele Santoro" userId="faf8bf55-795c-42b5-b0e3-7ed34b423d79" providerId="ADAL" clId="{1D140ABF-5D35-4EAE-9413-26136E51A041}" dt="2023-10-22T19:22:38.934" v="1623" actId="478"/>
          <ac:spMkLst>
            <pc:docMk/>
            <pc:sldMk cId="3425267883" sldId="265"/>
            <ac:spMk id="283" creationId="{4C94893B-0883-042F-FD4D-07811FA3E877}"/>
          </ac:spMkLst>
        </pc:spChg>
        <pc:spChg chg="add del mod">
          <ac:chgData name="Emanuele Santoro" userId="faf8bf55-795c-42b5-b0e3-7ed34b423d79" providerId="ADAL" clId="{1D140ABF-5D35-4EAE-9413-26136E51A041}" dt="2023-10-22T19:22:38.934" v="1623" actId="478"/>
          <ac:spMkLst>
            <pc:docMk/>
            <pc:sldMk cId="3425267883" sldId="265"/>
            <ac:spMk id="284" creationId="{484F956E-8282-6556-C373-DFDAFDEEA345}"/>
          </ac:spMkLst>
        </pc:spChg>
        <pc:spChg chg="add del mod">
          <ac:chgData name="Emanuele Santoro" userId="faf8bf55-795c-42b5-b0e3-7ed34b423d79" providerId="ADAL" clId="{1D140ABF-5D35-4EAE-9413-26136E51A041}" dt="2023-10-22T19:22:38.934" v="1623" actId="478"/>
          <ac:spMkLst>
            <pc:docMk/>
            <pc:sldMk cId="3425267883" sldId="265"/>
            <ac:spMk id="285" creationId="{9DD33B0C-1957-7743-0EB8-5C07B4799AE0}"/>
          </ac:spMkLst>
        </pc:spChg>
        <pc:spChg chg="add del mod">
          <ac:chgData name="Emanuele Santoro" userId="faf8bf55-795c-42b5-b0e3-7ed34b423d79" providerId="ADAL" clId="{1D140ABF-5D35-4EAE-9413-26136E51A041}" dt="2023-10-22T19:22:38.934" v="1623" actId="478"/>
          <ac:spMkLst>
            <pc:docMk/>
            <pc:sldMk cId="3425267883" sldId="265"/>
            <ac:spMk id="286" creationId="{DAC4915D-A5EF-742A-5ED6-566F639847E9}"/>
          </ac:spMkLst>
        </pc:spChg>
        <pc:spChg chg="add del mod">
          <ac:chgData name="Emanuele Santoro" userId="faf8bf55-795c-42b5-b0e3-7ed34b423d79" providerId="ADAL" clId="{1D140ABF-5D35-4EAE-9413-26136E51A041}" dt="2023-10-22T19:22:38.934" v="1623" actId="478"/>
          <ac:spMkLst>
            <pc:docMk/>
            <pc:sldMk cId="3425267883" sldId="265"/>
            <ac:spMk id="287" creationId="{7D7BAE32-BBAC-630D-3778-6F0131FC48E5}"/>
          </ac:spMkLst>
        </pc:spChg>
        <pc:spChg chg="add del mod">
          <ac:chgData name="Emanuele Santoro" userId="faf8bf55-795c-42b5-b0e3-7ed34b423d79" providerId="ADAL" clId="{1D140ABF-5D35-4EAE-9413-26136E51A041}" dt="2023-10-22T19:22:38.934" v="1623" actId="478"/>
          <ac:spMkLst>
            <pc:docMk/>
            <pc:sldMk cId="3425267883" sldId="265"/>
            <ac:spMk id="288" creationId="{3683F22D-E1B0-E6F7-0F99-815F4D2C58C8}"/>
          </ac:spMkLst>
        </pc:spChg>
        <pc:spChg chg="add del mod">
          <ac:chgData name="Emanuele Santoro" userId="faf8bf55-795c-42b5-b0e3-7ed34b423d79" providerId="ADAL" clId="{1D140ABF-5D35-4EAE-9413-26136E51A041}" dt="2023-10-22T19:22:38.934" v="1623" actId="478"/>
          <ac:spMkLst>
            <pc:docMk/>
            <pc:sldMk cId="3425267883" sldId="265"/>
            <ac:spMk id="289" creationId="{9BD11C26-3E5F-6CAE-6D15-809E8270FB60}"/>
          </ac:spMkLst>
        </pc:spChg>
        <pc:spChg chg="add del mod">
          <ac:chgData name="Emanuele Santoro" userId="faf8bf55-795c-42b5-b0e3-7ed34b423d79" providerId="ADAL" clId="{1D140ABF-5D35-4EAE-9413-26136E51A041}" dt="2023-10-22T19:22:38.934" v="1623" actId="478"/>
          <ac:spMkLst>
            <pc:docMk/>
            <pc:sldMk cId="3425267883" sldId="265"/>
            <ac:spMk id="290" creationId="{87CCA318-FAFF-370C-DF50-65D6BE2255EF}"/>
          </ac:spMkLst>
        </pc:spChg>
        <pc:spChg chg="add del mod">
          <ac:chgData name="Emanuele Santoro" userId="faf8bf55-795c-42b5-b0e3-7ed34b423d79" providerId="ADAL" clId="{1D140ABF-5D35-4EAE-9413-26136E51A041}" dt="2023-10-22T19:22:38.934" v="1623" actId="478"/>
          <ac:spMkLst>
            <pc:docMk/>
            <pc:sldMk cId="3425267883" sldId="265"/>
            <ac:spMk id="291" creationId="{1E930C9C-0EEE-C685-8DED-B41251A0CE4B}"/>
          </ac:spMkLst>
        </pc:spChg>
        <pc:spChg chg="add del mod">
          <ac:chgData name="Emanuele Santoro" userId="faf8bf55-795c-42b5-b0e3-7ed34b423d79" providerId="ADAL" clId="{1D140ABF-5D35-4EAE-9413-26136E51A041}" dt="2023-10-22T19:22:38.934" v="1623" actId="478"/>
          <ac:spMkLst>
            <pc:docMk/>
            <pc:sldMk cId="3425267883" sldId="265"/>
            <ac:spMk id="292" creationId="{2CA55A22-3AB2-5A99-4E94-31E137C1D40C}"/>
          </ac:spMkLst>
        </pc:spChg>
        <pc:spChg chg="add del mod">
          <ac:chgData name="Emanuele Santoro" userId="faf8bf55-795c-42b5-b0e3-7ed34b423d79" providerId="ADAL" clId="{1D140ABF-5D35-4EAE-9413-26136E51A041}" dt="2023-10-22T19:22:38.934" v="1623" actId="478"/>
          <ac:spMkLst>
            <pc:docMk/>
            <pc:sldMk cId="3425267883" sldId="265"/>
            <ac:spMk id="293" creationId="{2EEA464F-278B-BBD9-D764-191C1D9CAD23}"/>
          </ac:spMkLst>
        </pc:spChg>
        <pc:spChg chg="add del mod">
          <ac:chgData name="Emanuele Santoro" userId="faf8bf55-795c-42b5-b0e3-7ed34b423d79" providerId="ADAL" clId="{1D140ABF-5D35-4EAE-9413-26136E51A041}" dt="2023-10-22T19:22:38.934" v="1623" actId="478"/>
          <ac:spMkLst>
            <pc:docMk/>
            <pc:sldMk cId="3425267883" sldId="265"/>
            <ac:spMk id="294" creationId="{F2E978A4-B78E-2B15-2299-BE437D118B4B}"/>
          </ac:spMkLst>
        </pc:spChg>
        <pc:spChg chg="add del mod">
          <ac:chgData name="Emanuele Santoro" userId="faf8bf55-795c-42b5-b0e3-7ed34b423d79" providerId="ADAL" clId="{1D140ABF-5D35-4EAE-9413-26136E51A041}" dt="2023-10-22T19:22:38.934" v="1623" actId="478"/>
          <ac:spMkLst>
            <pc:docMk/>
            <pc:sldMk cId="3425267883" sldId="265"/>
            <ac:spMk id="295" creationId="{5D492B90-6D44-1AE5-5FD2-21373725A168}"/>
          </ac:spMkLst>
        </pc:spChg>
        <pc:spChg chg="add del mod">
          <ac:chgData name="Emanuele Santoro" userId="faf8bf55-795c-42b5-b0e3-7ed34b423d79" providerId="ADAL" clId="{1D140ABF-5D35-4EAE-9413-26136E51A041}" dt="2023-10-22T19:22:38.934" v="1623" actId="478"/>
          <ac:spMkLst>
            <pc:docMk/>
            <pc:sldMk cId="3425267883" sldId="265"/>
            <ac:spMk id="296" creationId="{5A199B8F-37DB-81C9-CD43-6E2B6FD863F7}"/>
          </ac:spMkLst>
        </pc:spChg>
        <pc:spChg chg="add del mod">
          <ac:chgData name="Emanuele Santoro" userId="faf8bf55-795c-42b5-b0e3-7ed34b423d79" providerId="ADAL" clId="{1D140ABF-5D35-4EAE-9413-26136E51A041}" dt="2023-10-22T19:22:38.934" v="1623" actId="478"/>
          <ac:spMkLst>
            <pc:docMk/>
            <pc:sldMk cId="3425267883" sldId="265"/>
            <ac:spMk id="297" creationId="{9668A17A-083F-8122-DC08-A88C53D3F637}"/>
          </ac:spMkLst>
        </pc:spChg>
        <pc:spChg chg="add del mod">
          <ac:chgData name="Emanuele Santoro" userId="faf8bf55-795c-42b5-b0e3-7ed34b423d79" providerId="ADAL" clId="{1D140ABF-5D35-4EAE-9413-26136E51A041}" dt="2023-10-22T19:22:38.934" v="1623" actId="478"/>
          <ac:spMkLst>
            <pc:docMk/>
            <pc:sldMk cId="3425267883" sldId="265"/>
            <ac:spMk id="298" creationId="{AC53414C-1FB5-1B36-C2B3-28F76B7CA1E9}"/>
          </ac:spMkLst>
        </pc:spChg>
        <pc:spChg chg="add del mod">
          <ac:chgData name="Emanuele Santoro" userId="faf8bf55-795c-42b5-b0e3-7ed34b423d79" providerId="ADAL" clId="{1D140ABF-5D35-4EAE-9413-26136E51A041}" dt="2023-10-22T19:22:38.934" v="1623" actId="478"/>
          <ac:spMkLst>
            <pc:docMk/>
            <pc:sldMk cId="3425267883" sldId="265"/>
            <ac:spMk id="299" creationId="{A773FD53-0B8D-4D22-60FB-55CD08809AE7}"/>
          </ac:spMkLst>
        </pc:spChg>
        <pc:spChg chg="add del mod">
          <ac:chgData name="Emanuele Santoro" userId="faf8bf55-795c-42b5-b0e3-7ed34b423d79" providerId="ADAL" clId="{1D140ABF-5D35-4EAE-9413-26136E51A041}" dt="2023-10-22T19:22:38.934" v="1623" actId="478"/>
          <ac:spMkLst>
            <pc:docMk/>
            <pc:sldMk cId="3425267883" sldId="265"/>
            <ac:spMk id="300" creationId="{4BD052C3-B04F-53BB-B86C-FCAABC47640A}"/>
          </ac:spMkLst>
        </pc:spChg>
        <pc:spChg chg="add del mod">
          <ac:chgData name="Emanuele Santoro" userId="faf8bf55-795c-42b5-b0e3-7ed34b423d79" providerId="ADAL" clId="{1D140ABF-5D35-4EAE-9413-26136E51A041}" dt="2023-10-22T19:22:38.934" v="1623" actId="478"/>
          <ac:spMkLst>
            <pc:docMk/>
            <pc:sldMk cId="3425267883" sldId="265"/>
            <ac:spMk id="301" creationId="{755EA0C4-642D-B019-FDE0-7A6BC3E12532}"/>
          </ac:spMkLst>
        </pc:spChg>
        <pc:spChg chg="add del mod">
          <ac:chgData name="Emanuele Santoro" userId="faf8bf55-795c-42b5-b0e3-7ed34b423d79" providerId="ADAL" clId="{1D140ABF-5D35-4EAE-9413-26136E51A041}" dt="2023-10-22T19:22:38.934" v="1623" actId="478"/>
          <ac:spMkLst>
            <pc:docMk/>
            <pc:sldMk cId="3425267883" sldId="265"/>
            <ac:spMk id="302" creationId="{74BB766B-65D0-5BF1-E790-386BA23DF7EA}"/>
          </ac:spMkLst>
        </pc:spChg>
        <pc:spChg chg="add del mod">
          <ac:chgData name="Emanuele Santoro" userId="faf8bf55-795c-42b5-b0e3-7ed34b423d79" providerId="ADAL" clId="{1D140ABF-5D35-4EAE-9413-26136E51A041}" dt="2023-10-22T19:22:38.934" v="1623" actId="478"/>
          <ac:spMkLst>
            <pc:docMk/>
            <pc:sldMk cId="3425267883" sldId="265"/>
            <ac:spMk id="303" creationId="{A52DC31D-0F2C-7512-8037-88003388793B}"/>
          </ac:spMkLst>
        </pc:spChg>
        <pc:spChg chg="add del mod">
          <ac:chgData name="Emanuele Santoro" userId="faf8bf55-795c-42b5-b0e3-7ed34b423d79" providerId="ADAL" clId="{1D140ABF-5D35-4EAE-9413-26136E51A041}" dt="2023-10-22T19:22:38.934" v="1623" actId="478"/>
          <ac:spMkLst>
            <pc:docMk/>
            <pc:sldMk cId="3425267883" sldId="265"/>
            <ac:spMk id="304" creationId="{C2794171-471A-E783-D7EE-38EBE671703D}"/>
          </ac:spMkLst>
        </pc:spChg>
        <pc:spChg chg="add del mod">
          <ac:chgData name="Emanuele Santoro" userId="faf8bf55-795c-42b5-b0e3-7ed34b423d79" providerId="ADAL" clId="{1D140ABF-5D35-4EAE-9413-26136E51A041}" dt="2023-10-22T19:22:38.934" v="1623" actId="478"/>
          <ac:spMkLst>
            <pc:docMk/>
            <pc:sldMk cId="3425267883" sldId="265"/>
            <ac:spMk id="305" creationId="{B66257BF-7760-4F44-9353-22A21141CB63}"/>
          </ac:spMkLst>
        </pc:spChg>
        <pc:spChg chg="add del mod">
          <ac:chgData name="Emanuele Santoro" userId="faf8bf55-795c-42b5-b0e3-7ed34b423d79" providerId="ADAL" clId="{1D140ABF-5D35-4EAE-9413-26136E51A041}" dt="2023-10-22T19:22:38.934" v="1623" actId="478"/>
          <ac:spMkLst>
            <pc:docMk/>
            <pc:sldMk cId="3425267883" sldId="265"/>
            <ac:spMk id="306" creationId="{B2D956AE-2A5F-D33B-E91E-7ED3C50F793A}"/>
          </ac:spMkLst>
        </pc:spChg>
        <pc:spChg chg="add del mod">
          <ac:chgData name="Emanuele Santoro" userId="faf8bf55-795c-42b5-b0e3-7ed34b423d79" providerId="ADAL" clId="{1D140ABF-5D35-4EAE-9413-26136E51A041}" dt="2023-10-22T19:22:38.934" v="1623" actId="478"/>
          <ac:spMkLst>
            <pc:docMk/>
            <pc:sldMk cId="3425267883" sldId="265"/>
            <ac:spMk id="307" creationId="{89B58973-C3DD-EDA4-FD1C-3B610F1D3BE3}"/>
          </ac:spMkLst>
        </pc:spChg>
        <pc:spChg chg="add del mod">
          <ac:chgData name="Emanuele Santoro" userId="faf8bf55-795c-42b5-b0e3-7ed34b423d79" providerId="ADAL" clId="{1D140ABF-5D35-4EAE-9413-26136E51A041}" dt="2023-10-22T19:22:38.934" v="1623" actId="478"/>
          <ac:spMkLst>
            <pc:docMk/>
            <pc:sldMk cId="3425267883" sldId="265"/>
            <ac:spMk id="308" creationId="{627C0F59-675D-A252-6FEE-ED0994A7C0BF}"/>
          </ac:spMkLst>
        </pc:spChg>
        <pc:spChg chg="add del mod">
          <ac:chgData name="Emanuele Santoro" userId="faf8bf55-795c-42b5-b0e3-7ed34b423d79" providerId="ADAL" clId="{1D140ABF-5D35-4EAE-9413-26136E51A041}" dt="2023-10-22T19:22:38.934" v="1623" actId="478"/>
          <ac:spMkLst>
            <pc:docMk/>
            <pc:sldMk cId="3425267883" sldId="265"/>
            <ac:spMk id="309" creationId="{FFA1144F-C1E1-07CA-CA6B-67D82E8EFCF0}"/>
          </ac:spMkLst>
        </pc:spChg>
        <pc:spChg chg="add del mod">
          <ac:chgData name="Emanuele Santoro" userId="faf8bf55-795c-42b5-b0e3-7ed34b423d79" providerId="ADAL" clId="{1D140ABF-5D35-4EAE-9413-26136E51A041}" dt="2023-10-22T19:22:38.934" v="1623" actId="478"/>
          <ac:spMkLst>
            <pc:docMk/>
            <pc:sldMk cId="3425267883" sldId="265"/>
            <ac:spMk id="310" creationId="{75A3BC83-F0FC-82FF-17C2-9373B9177CCC}"/>
          </ac:spMkLst>
        </pc:spChg>
        <pc:spChg chg="add del mod">
          <ac:chgData name="Emanuele Santoro" userId="faf8bf55-795c-42b5-b0e3-7ed34b423d79" providerId="ADAL" clId="{1D140ABF-5D35-4EAE-9413-26136E51A041}" dt="2023-10-22T19:22:38.934" v="1623" actId="478"/>
          <ac:spMkLst>
            <pc:docMk/>
            <pc:sldMk cId="3425267883" sldId="265"/>
            <ac:spMk id="311" creationId="{8DDE2430-8F5C-A9AB-EBC0-EDB319AAA1C5}"/>
          </ac:spMkLst>
        </pc:spChg>
        <pc:spChg chg="add del mod">
          <ac:chgData name="Emanuele Santoro" userId="faf8bf55-795c-42b5-b0e3-7ed34b423d79" providerId="ADAL" clId="{1D140ABF-5D35-4EAE-9413-26136E51A041}" dt="2023-10-22T19:22:38.934" v="1623" actId="478"/>
          <ac:spMkLst>
            <pc:docMk/>
            <pc:sldMk cId="3425267883" sldId="265"/>
            <ac:spMk id="312" creationId="{31BE0A03-718D-0B64-26AB-43C334F052F0}"/>
          </ac:spMkLst>
        </pc:spChg>
        <pc:spChg chg="add del mod">
          <ac:chgData name="Emanuele Santoro" userId="faf8bf55-795c-42b5-b0e3-7ed34b423d79" providerId="ADAL" clId="{1D140ABF-5D35-4EAE-9413-26136E51A041}" dt="2023-10-22T19:22:38.934" v="1623" actId="478"/>
          <ac:spMkLst>
            <pc:docMk/>
            <pc:sldMk cId="3425267883" sldId="265"/>
            <ac:spMk id="313" creationId="{300DAF47-800F-22F5-A931-65CDF39F940E}"/>
          </ac:spMkLst>
        </pc:spChg>
        <pc:spChg chg="add del mod">
          <ac:chgData name="Emanuele Santoro" userId="faf8bf55-795c-42b5-b0e3-7ed34b423d79" providerId="ADAL" clId="{1D140ABF-5D35-4EAE-9413-26136E51A041}" dt="2023-10-22T19:22:38.934" v="1623" actId="478"/>
          <ac:spMkLst>
            <pc:docMk/>
            <pc:sldMk cId="3425267883" sldId="265"/>
            <ac:spMk id="314" creationId="{D78F8286-8F08-01F2-2FBC-22D53599DB23}"/>
          </ac:spMkLst>
        </pc:spChg>
        <pc:spChg chg="add del mod">
          <ac:chgData name="Emanuele Santoro" userId="faf8bf55-795c-42b5-b0e3-7ed34b423d79" providerId="ADAL" clId="{1D140ABF-5D35-4EAE-9413-26136E51A041}" dt="2023-10-22T19:22:38.934" v="1623" actId="478"/>
          <ac:spMkLst>
            <pc:docMk/>
            <pc:sldMk cId="3425267883" sldId="265"/>
            <ac:spMk id="315" creationId="{B30CF7E9-9BEF-4E83-BE0E-A53454B6FF55}"/>
          </ac:spMkLst>
        </pc:spChg>
        <pc:spChg chg="add del mod">
          <ac:chgData name="Emanuele Santoro" userId="faf8bf55-795c-42b5-b0e3-7ed34b423d79" providerId="ADAL" clId="{1D140ABF-5D35-4EAE-9413-26136E51A041}" dt="2023-10-22T19:22:38.934" v="1623" actId="478"/>
          <ac:spMkLst>
            <pc:docMk/>
            <pc:sldMk cId="3425267883" sldId="265"/>
            <ac:spMk id="316" creationId="{C5D54A6B-5730-E50A-CB48-6C4BB2210B48}"/>
          </ac:spMkLst>
        </pc:spChg>
        <pc:spChg chg="add del mod">
          <ac:chgData name="Emanuele Santoro" userId="faf8bf55-795c-42b5-b0e3-7ed34b423d79" providerId="ADAL" clId="{1D140ABF-5D35-4EAE-9413-26136E51A041}" dt="2023-10-22T19:22:38.934" v="1623" actId="478"/>
          <ac:spMkLst>
            <pc:docMk/>
            <pc:sldMk cId="3425267883" sldId="265"/>
            <ac:spMk id="317" creationId="{64979FB0-0F0C-2298-65E7-6173EA192778}"/>
          </ac:spMkLst>
        </pc:spChg>
        <pc:spChg chg="add del mod">
          <ac:chgData name="Emanuele Santoro" userId="faf8bf55-795c-42b5-b0e3-7ed34b423d79" providerId="ADAL" clId="{1D140ABF-5D35-4EAE-9413-26136E51A041}" dt="2023-10-22T19:22:38.934" v="1623" actId="478"/>
          <ac:spMkLst>
            <pc:docMk/>
            <pc:sldMk cId="3425267883" sldId="265"/>
            <ac:spMk id="318" creationId="{BDD65207-46BD-7AA3-010E-1AA22A2B1A85}"/>
          </ac:spMkLst>
        </pc:spChg>
        <pc:spChg chg="add del mod">
          <ac:chgData name="Emanuele Santoro" userId="faf8bf55-795c-42b5-b0e3-7ed34b423d79" providerId="ADAL" clId="{1D140ABF-5D35-4EAE-9413-26136E51A041}" dt="2023-10-22T19:22:38.934" v="1623" actId="478"/>
          <ac:spMkLst>
            <pc:docMk/>
            <pc:sldMk cId="3425267883" sldId="265"/>
            <ac:spMk id="319" creationId="{05B19AAF-8CF4-C002-A1B7-C6D3497116FC}"/>
          </ac:spMkLst>
        </pc:spChg>
        <pc:spChg chg="add mod">
          <ac:chgData name="Emanuele Santoro" userId="faf8bf55-795c-42b5-b0e3-7ed34b423d79" providerId="ADAL" clId="{1D140ABF-5D35-4EAE-9413-26136E51A041}" dt="2023-10-22T19:22:54.172" v="1627" actId="1076"/>
          <ac:spMkLst>
            <pc:docMk/>
            <pc:sldMk cId="3425267883" sldId="265"/>
            <ac:spMk id="369" creationId="{391F3E72-4BC0-5425-2101-9442558A7608}"/>
          </ac:spMkLst>
        </pc:spChg>
        <pc:spChg chg="add mod">
          <ac:chgData name="Emanuele Santoro" userId="faf8bf55-795c-42b5-b0e3-7ed34b423d79" providerId="ADAL" clId="{1D140ABF-5D35-4EAE-9413-26136E51A041}" dt="2023-10-22T19:22:54.172" v="1627" actId="1076"/>
          <ac:spMkLst>
            <pc:docMk/>
            <pc:sldMk cId="3425267883" sldId="265"/>
            <ac:spMk id="370" creationId="{B0F347C7-386A-E4C4-EC8F-AB06AA7A475E}"/>
          </ac:spMkLst>
        </pc:spChg>
        <pc:spChg chg="add mod">
          <ac:chgData name="Emanuele Santoro" userId="faf8bf55-795c-42b5-b0e3-7ed34b423d79" providerId="ADAL" clId="{1D140ABF-5D35-4EAE-9413-26136E51A041}" dt="2023-10-22T19:22:54.172" v="1627" actId="1076"/>
          <ac:spMkLst>
            <pc:docMk/>
            <pc:sldMk cId="3425267883" sldId="265"/>
            <ac:spMk id="371" creationId="{62AF2876-FF4D-C22A-4B69-36E7D4C6ED05}"/>
          </ac:spMkLst>
        </pc:spChg>
        <pc:spChg chg="add mod">
          <ac:chgData name="Emanuele Santoro" userId="faf8bf55-795c-42b5-b0e3-7ed34b423d79" providerId="ADAL" clId="{1D140ABF-5D35-4EAE-9413-26136E51A041}" dt="2023-10-22T19:22:54.172" v="1627" actId="1076"/>
          <ac:spMkLst>
            <pc:docMk/>
            <pc:sldMk cId="3425267883" sldId="265"/>
            <ac:spMk id="372" creationId="{60CCE9F9-0418-25D7-C2BE-C3368BE8CFA2}"/>
          </ac:spMkLst>
        </pc:spChg>
        <pc:spChg chg="add mod">
          <ac:chgData name="Emanuele Santoro" userId="faf8bf55-795c-42b5-b0e3-7ed34b423d79" providerId="ADAL" clId="{1D140ABF-5D35-4EAE-9413-26136E51A041}" dt="2023-10-22T19:22:54.172" v="1627" actId="1076"/>
          <ac:spMkLst>
            <pc:docMk/>
            <pc:sldMk cId="3425267883" sldId="265"/>
            <ac:spMk id="373" creationId="{36A76B0C-8CCA-3C64-AA42-A8FE3D67BD7F}"/>
          </ac:spMkLst>
        </pc:spChg>
        <pc:spChg chg="add mod">
          <ac:chgData name="Emanuele Santoro" userId="faf8bf55-795c-42b5-b0e3-7ed34b423d79" providerId="ADAL" clId="{1D140ABF-5D35-4EAE-9413-26136E51A041}" dt="2023-10-22T19:22:54.172" v="1627" actId="1076"/>
          <ac:spMkLst>
            <pc:docMk/>
            <pc:sldMk cId="3425267883" sldId="265"/>
            <ac:spMk id="374" creationId="{40058894-8CDF-59B8-4156-FD32EF55629E}"/>
          </ac:spMkLst>
        </pc:spChg>
        <pc:spChg chg="add mod">
          <ac:chgData name="Emanuele Santoro" userId="faf8bf55-795c-42b5-b0e3-7ed34b423d79" providerId="ADAL" clId="{1D140ABF-5D35-4EAE-9413-26136E51A041}" dt="2023-10-22T19:22:54.172" v="1627" actId="1076"/>
          <ac:spMkLst>
            <pc:docMk/>
            <pc:sldMk cId="3425267883" sldId="265"/>
            <ac:spMk id="375" creationId="{6BCFC55A-5112-1DBA-6D9F-2A597BCADC28}"/>
          </ac:spMkLst>
        </pc:spChg>
        <pc:spChg chg="add mod">
          <ac:chgData name="Emanuele Santoro" userId="faf8bf55-795c-42b5-b0e3-7ed34b423d79" providerId="ADAL" clId="{1D140ABF-5D35-4EAE-9413-26136E51A041}" dt="2023-10-22T19:22:54.172" v="1627" actId="1076"/>
          <ac:spMkLst>
            <pc:docMk/>
            <pc:sldMk cId="3425267883" sldId="265"/>
            <ac:spMk id="376" creationId="{E3602434-D938-FEB0-9434-1175EC1E1CB9}"/>
          </ac:spMkLst>
        </pc:spChg>
        <pc:spChg chg="add mod">
          <ac:chgData name="Emanuele Santoro" userId="faf8bf55-795c-42b5-b0e3-7ed34b423d79" providerId="ADAL" clId="{1D140ABF-5D35-4EAE-9413-26136E51A041}" dt="2023-10-22T19:22:54.172" v="1627" actId="1076"/>
          <ac:spMkLst>
            <pc:docMk/>
            <pc:sldMk cId="3425267883" sldId="265"/>
            <ac:spMk id="377" creationId="{7E3B4690-407B-7D9D-2760-2EEF294A5457}"/>
          </ac:spMkLst>
        </pc:spChg>
        <pc:spChg chg="add mod">
          <ac:chgData name="Emanuele Santoro" userId="faf8bf55-795c-42b5-b0e3-7ed34b423d79" providerId="ADAL" clId="{1D140ABF-5D35-4EAE-9413-26136E51A041}" dt="2023-10-22T19:22:54.172" v="1627" actId="1076"/>
          <ac:spMkLst>
            <pc:docMk/>
            <pc:sldMk cId="3425267883" sldId="265"/>
            <ac:spMk id="378" creationId="{91311B12-DA48-E21F-56C6-3E448A5D8730}"/>
          </ac:spMkLst>
        </pc:spChg>
        <pc:spChg chg="add mod">
          <ac:chgData name="Emanuele Santoro" userId="faf8bf55-795c-42b5-b0e3-7ed34b423d79" providerId="ADAL" clId="{1D140ABF-5D35-4EAE-9413-26136E51A041}" dt="2023-10-22T19:22:54.172" v="1627" actId="1076"/>
          <ac:spMkLst>
            <pc:docMk/>
            <pc:sldMk cId="3425267883" sldId="265"/>
            <ac:spMk id="379" creationId="{63DC065E-7AE8-2DAF-8902-1D3F180C3D02}"/>
          </ac:spMkLst>
        </pc:spChg>
        <pc:spChg chg="add mod">
          <ac:chgData name="Emanuele Santoro" userId="faf8bf55-795c-42b5-b0e3-7ed34b423d79" providerId="ADAL" clId="{1D140ABF-5D35-4EAE-9413-26136E51A041}" dt="2023-10-22T19:22:54.172" v="1627" actId="1076"/>
          <ac:spMkLst>
            <pc:docMk/>
            <pc:sldMk cId="3425267883" sldId="265"/>
            <ac:spMk id="380" creationId="{9DA8F4CE-CE17-AFF2-9C4E-731388BBE36F}"/>
          </ac:spMkLst>
        </pc:spChg>
        <pc:spChg chg="add mod">
          <ac:chgData name="Emanuele Santoro" userId="faf8bf55-795c-42b5-b0e3-7ed34b423d79" providerId="ADAL" clId="{1D140ABF-5D35-4EAE-9413-26136E51A041}" dt="2023-10-22T19:22:54.172" v="1627" actId="1076"/>
          <ac:spMkLst>
            <pc:docMk/>
            <pc:sldMk cId="3425267883" sldId="265"/>
            <ac:spMk id="381" creationId="{66F2C429-2891-752A-143E-38ED19ECA964}"/>
          </ac:spMkLst>
        </pc:spChg>
        <pc:spChg chg="add mod">
          <ac:chgData name="Emanuele Santoro" userId="faf8bf55-795c-42b5-b0e3-7ed34b423d79" providerId="ADAL" clId="{1D140ABF-5D35-4EAE-9413-26136E51A041}" dt="2023-10-22T19:22:54.172" v="1627" actId="1076"/>
          <ac:spMkLst>
            <pc:docMk/>
            <pc:sldMk cId="3425267883" sldId="265"/>
            <ac:spMk id="382" creationId="{276B5FAD-6967-0403-20DE-BDF57CC7DA83}"/>
          </ac:spMkLst>
        </pc:spChg>
        <pc:spChg chg="add mod">
          <ac:chgData name="Emanuele Santoro" userId="faf8bf55-795c-42b5-b0e3-7ed34b423d79" providerId="ADAL" clId="{1D140ABF-5D35-4EAE-9413-26136E51A041}" dt="2023-10-22T19:22:54.172" v="1627" actId="1076"/>
          <ac:spMkLst>
            <pc:docMk/>
            <pc:sldMk cId="3425267883" sldId="265"/>
            <ac:spMk id="383" creationId="{803522C9-0FCA-92D7-A253-EFC25BCC3232}"/>
          </ac:spMkLst>
        </pc:spChg>
        <pc:spChg chg="add mod">
          <ac:chgData name="Emanuele Santoro" userId="faf8bf55-795c-42b5-b0e3-7ed34b423d79" providerId="ADAL" clId="{1D140ABF-5D35-4EAE-9413-26136E51A041}" dt="2023-10-22T19:22:54.172" v="1627" actId="1076"/>
          <ac:spMkLst>
            <pc:docMk/>
            <pc:sldMk cId="3425267883" sldId="265"/>
            <ac:spMk id="384" creationId="{4C41027F-2EB1-47B1-E41A-879098E92036}"/>
          </ac:spMkLst>
        </pc:spChg>
        <pc:spChg chg="add mod">
          <ac:chgData name="Emanuele Santoro" userId="faf8bf55-795c-42b5-b0e3-7ed34b423d79" providerId="ADAL" clId="{1D140ABF-5D35-4EAE-9413-26136E51A041}" dt="2023-10-22T19:22:54.172" v="1627" actId="1076"/>
          <ac:spMkLst>
            <pc:docMk/>
            <pc:sldMk cId="3425267883" sldId="265"/>
            <ac:spMk id="385" creationId="{66C575AB-7369-C828-1CB5-32F2BD94C96B}"/>
          </ac:spMkLst>
        </pc:spChg>
        <pc:spChg chg="add mod">
          <ac:chgData name="Emanuele Santoro" userId="faf8bf55-795c-42b5-b0e3-7ed34b423d79" providerId="ADAL" clId="{1D140ABF-5D35-4EAE-9413-26136E51A041}" dt="2023-10-22T19:22:54.172" v="1627" actId="1076"/>
          <ac:spMkLst>
            <pc:docMk/>
            <pc:sldMk cId="3425267883" sldId="265"/>
            <ac:spMk id="386" creationId="{092A7341-63FE-477D-F013-61CF5E4F8E34}"/>
          </ac:spMkLst>
        </pc:spChg>
        <pc:spChg chg="add mod">
          <ac:chgData name="Emanuele Santoro" userId="faf8bf55-795c-42b5-b0e3-7ed34b423d79" providerId="ADAL" clId="{1D140ABF-5D35-4EAE-9413-26136E51A041}" dt="2023-10-22T19:22:54.172" v="1627" actId="1076"/>
          <ac:spMkLst>
            <pc:docMk/>
            <pc:sldMk cId="3425267883" sldId="265"/>
            <ac:spMk id="387" creationId="{7F48B4D9-0639-5B3F-83AC-C8A86DDFBDCB}"/>
          </ac:spMkLst>
        </pc:spChg>
        <pc:spChg chg="add mod">
          <ac:chgData name="Emanuele Santoro" userId="faf8bf55-795c-42b5-b0e3-7ed34b423d79" providerId="ADAL" clId="{1D140ABF-5D35-4EAE-9413-26136E51A041}" dt="2023-10-22T19:22:54.172" v="1627" actId="1076"/>
          <ac:spMkLst>
            <pc:docMk/>
            <pc:sldMk cId="3425267883" sldId="265"/>
            <ac:spMk id="388" creationId="{08FEA94C-3B89-DA39-A341-BE0DC81474B8}"/>
          </ac:spMkLst>
        </pc:spChg>
        <pc:spChg chg="add mod">
          <ac:chgData name="Emanuele Santoro" userId="faf8bf55-795c-42b5-b0e3-7ed34b423d79" providerId="ADAL" clId="{1D140ABF-5D35-4EAE-9413-26136E51A041}" dt="2023-10-22T19:22:54.172" v="1627" actId="1076"/>
          <ac:spMkLst>
            <pc:docMk/>
            <pc:sldMk cId="3425267883" sldId="265"/>
            <ac:spMk id="389" creationId="{347B4C6E-A29C-9AAD-F351-24E53C6F0FF1}"/>
          </ac:spMkLst>
        </pc:spChg>
        <pc:spChg chg="add mod">
          <ac:chgData name="Emanuele Santoro" userId="faf8bf55-795c-42b5-b0e3-7ed34b423d79" providerId="ADAL" clId="{1D140ABF-5D35-4EAE-9413-26136E51A041}" dt="2023-10-22T19:22:54.172" v="1627" actId="1076"/>
          <ac:spMkLst>
            <pc:docMk/>
            <pc:sldMk cId="3425267883" sldId="265"/>
            <ac:spMk id="390" creationId="{E7B2C4D6-FA1F-733D-D6C9-73DC5FB9E128}"/>
          </ac:spMkLst>
        </pc:spChg>
        <pc:spChg chg="add mod">
          <ac:chgData name="Emanuele Santoro" userId="faf8bf55-795c-42b5-b0e3-7ed34b423d79" providerId="ADAL" clId="{1D140ABF-5D35-4EAE-9413-26136E51A041}" dt="2023-10-22T19:22:54.172" v="1627" actId="1076"/>
          <ac:spMkLst>
            <pc:docMk/>
            <pc:sldMk cId="3425267883" sldId="265"/>
            <ac:spMk id="391" creationId="{2B25E8C3-C956-EB17-2D43-36546B06CC7F}"/>
          </ac:spMkLst>
        </pc:spChg>
        <pc:spChg chg="add mod">
          <ac:chgData name="Emanuele Santoro" userId="faf8bf55-795c-42b5-b0e3-7ed34b423d79" providerId="ADAL" clId="{1D140ABF-5D35-4EAE-9413-26136E51A041}" dt="2023-10-22T19:22:54.172" v="1627" actId="1076"/>
          <ac:spMkLst>
            <pc:docMk/>
            <pc:sldMk cId="3425267883" sldId="265"/>
            <ac:spMk id="392" creationId="{51FFC47A-7865-A5C2-C776-DA73B6E37FB3}"/>
          </ac:spMkLst>
        </pc:spChg>
        <pc:spChg chg="add mod">
          <ac:chgData name="Emanuele Santoro" userId="faf8bf55-795c-42b5-b0e3-7ed34b423d79" providerId="ADAL" clId="{1D140ABF-5D35-4EAE-9413-26136E51A041}" dt="2023-10-22T19:22:54.172" v="1627" actId="1076"/>
          <ac:spMkLst>
            <pc:docMk/>
            <pc:sldMk cId="3425267883" sldId="265"/>
            <ac:spMk id="393" creationId="{4C9D376A-21FC-E03F-A05D-B5CAA817E189}"/>
          </ac:spMkLst>
        </pc:spChg>
        <pc:spChg chg="add mod">
          <ac:chgData name="Emanuele Santoro" userId="faf8bf55-795c-42b5-b0e3-7ed34b423d79" providerId="ADAL" clId="{1D140ABF-5D35-4EAE-9413-26136E51A041}" dt="2023-10-22T19:22:54.172" v="1627" actId="1076"/>
          <ac:spMkLst>
            <pc:docMk/>
            <pc:sldMk cId="3425267883" sldId="265"/>
            <ac:spMk id="394" creationId="{59A3DC62-92A0-2F9E-52E9-048918058E9B}"/>
          </ac:spMkLst>
        </pc:spChg>
        <pc:spChg chg="add mod">
          <ac:chgData name="Emanuele Santoro" userId="faf8bf55-795c-42b5-b0e3-7ed34b423d79" providerId="ADAL" clId="{1D140ABF-5D35-4EAE-9413-26136E51A041}" dt="2023-10-22T19:22:54.172" v="1627" actId="1076"/>
          <ac:spMkLst>
            <pc:docMk/>
            <pc:sldMk cId="3425267883" sldId="265"/>
            <ac:spMk id="395" creationId="{34BCB699-EF96-828A-1F4E-7E8006377438}"/>
          </ac:spMkLst>
        </pc:spChg>
        <pc:spChg chg="add mod">
          <ac:chgData name="Emanuele Santoro" userId="faf8bf55-795c-42b5-b0e3-7ed34b423d79" providerId="ADAL" clId="{1D140ABF-5D35-4EAE-9413-26136E51A041}" dt="2023-10-22T19:22:54.172" v="1627" actId="1076"/>
          <ac:spMkLst>
            <pc:docMk/>
            <pc:sldMk cId="3425267883" sldId="265"/>
            <ac:spMk id="396" creationId="{0A4B0DB0-F4C5-8457-762D-C52DD192824B}"/>
          </ac:spMkLst>
        </pc:spChg>
        <pc:spChg chg="add mod">
          <ac:chgData name="Emanuele Santoro" userId="faf8bf55-795c-42b5-b0e3-7ed34b423d79" providerId="ADAL" clId="{1D140ABF-5D35-4EAE-9413-26136E51A041}" dt="2023-10-22T19:22:54.172" v="1627" actId="1076"/>
          <ac:spMkLst>
            <pc:docMk/>
            <pc:sldMk cId="3425267883" sldId="265"/>
            <ac:spMk id="397" creationId="{B5D1CF74-ADB5-06BF-9494-A17A96D724B4}"/>
          </ac:spMkLst>
        </pc:spChg>
        <pc:spChg chg="add mod">
          <ac:chgData name="Emanuele Santoro" userId="faf8bf55-795c-42b5-b0e3-7ed34b423d79" providerId="ADAL" clId="{1D140ABF-5D35-4EAE-9413-26136E51A041}" dt="2023-10-22T19:22:54.172" v="1627" actId="1076"/>
          <ac:spMkLst>
            <pc:docMk/>
            <pc:sldMk cId="3425267883" sldId="265"/>
            <ac:spMk id="398" creationId="{5A5A01EC-1D0A-EF9B-BA98-39BD29212079}"/>
          </ac:spMkLst>
        </pc:spChg>
        <pc:spChg chg="add mod">
          <ac:chgData name="Emanuele Santoro" userId="faf8bf55-795c-42b5-b0e3-7ed34b423d79" providerId="ADAL" clId="{1D140ABF-5D35-4EAE-9413-26136E51A041}" dt="2023-10-22T19:22:54.172" v="1627" actId="1076"/>
          <ac:spMkLst>
            <pc:docMk/>
            <pc:sldMk cId="3425267883" sldId="265"/>
            <ac:spMk id="399" creationId="{59E31C99-F34D-35AE-7717-5E31AC2ABE89}"/>
          </ac:spMkLst>
        </pc:spChg>
        <pc:spChg chg="add mod">
          <ac:chgData name="Emanuele Santoro" userId="faf8bf55-795c-42b5-b0e3-7ed34b423d79" providerId="ADAL" clId="{1D140ABF-5D35-4EAE-9413-26136E51A041}" dt="2023-10-22T19:22:54.172" v="1627" actId="1076"/>
          <ac:spMkLst>
            <pc:docMk/>
            <pc:sldMk cId="3425267883" sldId="265"/>
            <ac:spMk id="400" creationId="{3C5DBA1B-797F-A312-B511-A19B6BBC21ED}"/>
          </ac:spMkLst>
        </pc:spChg>
        <pc:spChg chg="add mod">
          <ac:chgData name="Emanuele Santoro" userId="faf8bf55-795c-42b5-b0e3-7ed34b423d79" providerId="ADAL" clId="{1D140ABF-5D35-4EAE-9413-26136E51A041}" dt="2023-10-22T19:22:54.172" v="1627" actId="1076"/>
          <ac:spMkLst>
            <pc:docMk/>
            <pc:sldMk cId="3425267883" sldId="265"/>
            <ac:spMk id="401" creationId="{BAF27CB1-AE8B-38B5-33EB-29E97427063A}"/>
          </ac:spMkLst>
        </pc:spChg>
        <pc:spChg chg="add mod">
          <ac:chgData name="Emanuele Santoro" userId="faf8bf55-795c-42b5-b0e3-7ed34b423d79" providerId="ADAL" clId="{1D140ABF-5D35-4EAE-9413-26136E51A041}" dt="2023-10-22T19:22:54.172" v="1627" actId="1076"/>
          <ac:spMkLst>
            <pc:docMk/>
            <pc:sldMk cId="3425267883" sldId="265"/>
            <ac:spMk id="402" creationId="{2B24DACB-B828-D54E-1373-272EEFE65F10}"/>
          </ac:spMkLst>
        </pc:spChg>
        <pc:spChg chg="add mod">
          <ac:chgData name="Emanuele Santoro" userId="faf8bf55-795c-42b5-b0e3-7ed34b423d79" providerId="ADAL" clId="{1D140ABF-5D35-4EAE-9413-26136E51A041}" dt="2023-10-22T19:22:54.172" v="1627" actId="1076"/>
          <ac:spMkLst>
            <pc:docMk/>
            <pc:sldMk cId="3425267883" sldId="265"/>
            <ac:spMk id="403" creationId="{44A1910A-E8A6-0AAA-04F6-E48BFE59EF74}"/>
          </ac:spMkLst>
        </pc:spChg>
        <pc:spChg chg="add mod">
          <ac:chgData name="Emanuele Santoro" userId="faf8bf55-795c-42b5-b0e3-7ed34b423d79" providerId="ADAL" clId="{1D140ABF-5D35-4EAE-9413-26136E51A041}" dt="2023-10-22T19:22:54.172" v="1627" actId="1076"/>
          <ac:spMkLst>
            <pc:docMk/>
            <pc:sldMk cId="3425267883" sldId="265"/>
            <ac:spMk id="404" creationId="{D9FFCC45-70AF-7613-1C20-DC541B28E1A3}"/>
          </ac:spMkLst>
        </pc:spChg>
        <pc:spChg chg="add mod">
          <ac:chgData name="Emanuele Santoro" userId="faf8bf55-795c-42b5-b0e3-7ed34b423d79" providerId="ADAL" clId="{1D140ABF-5D35-4EAE-9413-26136E51A041}" dt="2023-10-22T19:22:54.172" v="1627" actId="1076"/>
          <ac:spMkLst>
            <pc:docMk/>
            <pc:sldMk cId="3425267883" sldId="265"/>
            <ac:spMk id="405" creationId="{3629B87B-AEF8-614B-9CC5-A28F6B57C76D}"/>
          </ac:spMkLst>
        </pc:spChg>
        <pc:spChg chg="add mod">
          <ac:chgData name="Emanuele Santoro" userId="faf8bf55-795c-42b5-b0e3-7ed34b423d79" providerId="ADAL" clId="{1D140ABF-5D35-4EAE-9413-26136E51A041}" dt="2023-10-22T19:22:54.172" v="1627" actId="1076"/>
          <ac:spMkLst>
            <pc:docMk/>
            <pc:sldMk cId="3425267883" sldId="265"/>
            <ac:spMk id="406" creationId="{CA14650E-6788-75BE-03B9-12CE12C7CDC2}"/>
          </ac:spMkLst>
        </pc:spChg>
        <pc:spChg chg="add mod">
          <ac:chgData name="Emanuele Santoro" userId="faf8bf55-795c-42b5-b0e3-7ed34b423d79" providerId="ADAL" clId="{1D140ABF-5D35-4EAE-9413-26136E51A041}" dt="2023-10-22T19:22:54.172" v="1627" actId="1076"/>
          <ac:spMkLst>
            <pc:docMk/>
            <pc:sldMk cId="3425267883" sldId="265"/>
            <ac:spMk id="407" creationId="{9D937E0D-1287-1324-E3B2-5F91D3261A1F}"/>
          </ac:spMkLst>
        </pc:spChg>
        <pc:spChg chg="add mod">
          <ac:chgData name="Emanuele Santoro" userId="faf8bf55-795c-42b5-b0e3-7ed34b423d79" providerId="ADAL" clId="{1D140ABF-5D35-4EAE-9413-26136E51A041}" dt="2023-10-22T19:22:54.172" v="1627" actId="1076"/>
          <ac:spMkLst>
            <pc:docMk/>
            <pc:sldMk cId="3425267883" sldId="265"/>
            <ac:spMk id="408" creationId="{04E165FB-ACA4-39AC-9BA4-B510A292DF38}"/>
          </ac:spMkLst>
        </pc:spChg>
        <pc:spChg chg="add mod">
          <ac:chgData name="Emanuele Santoro" userId="faf8bf55-795c-42b5-b0e3-7ed34b423d79" providerId="ADAL" clId="{1D140ABF-5D35-4EAE-9413-26136E51A041}" dt="2023-10-22T19:22:54.172" v="1627" actId="1076"/>
          <ac:spMkLst>
            <pc:docMk/>
            <pc:sldMk cId="3425267883" sldId="265"/>
            <ac:spMk id="409" creationId="{B8446D98-A6F8-DDF3-4238-4A50B8C0053D}"/>
          </ac:spMkLst>
        </pc:spChg>
        <pc:spChg chg="add mod">
          <ac:chgData name="Emanuele Santoro" userId="faf8bf55-795c-42b5-b0e3-7ed34b423d79" providerId="ADAL" clId="{1D140ABF-5D35-4EAE-9413-26136E51A041}" dt="2023-10-22T19:22:54.172" v="1627" actId="1076"/>
          <ac:spMkLst>
            <pc:docMk/>
            <pc:sldMk cId="3425267883" sldId="265"/>
            <ac:spMk id="410" creationId="{A0001B18-2275-C2DD-5983-D9CDC7DC3105}"/>
          </ac:spMkLst>
        </pc:spChg>
        <pc:spChg chg="add mod">
          <ac:chgData name="Emanuele Santoro" userId="faf8bf55-795c-42b5-b0e3-7ed34b423d79" providerId="ADAL" clId="{1D140ABF-5D35-4EAE-9413-26136E51A041}" dt="2023-10-22T19:22:54.172" v="1627" actId="1076"/>
          <ac:spMkLst>
            <pc:docMk/>
            <pc:sldMk cId="3425267883" sldId="265"/>
            <ac:spMk id="411" creationId="{CE3CAF88-D7E4-B06D-4043-F38C911986F6}"/>
          </ac:spMkLst>
        </pc:spChg>
        <pc:spChg chg="add mod">
          <ac:chgData name="Emanuele Santoro" userId="faf8bf55-795c-42b5-b0e3-7ed34b423d79" providerId="ADAL" clId="{1D140ABF-5D35-4EAE-9413-26136E51A041}" dt="2023-10-22T19:22:54.172" v="1627" actId="1076"/>
          <ac:spMkLst>
            <pc:docMk/>
            <pc:sldMk cId="3425267883" sldId="265"/>
            <ac:spMk id="412" creationId="{2FF44964-DB96-0FD9-C230-6504167A1473}"/>
          </ac:spMkLst>
        </pc:spChg>
        <pc:spChg chg="add mod">
          <ac:chgData name="Emanuele Santoro" userId="faf8bf55-795c-42b5-b0e3-7ed34b423d79" providerId="ADAL" clId="{1D140ABF-5D35-4EAE-9413-26136E51A041}" dt="2023-10-22T19:22:54.172" v="1627" actId="1076"/>
          <ac:spMkLst>
            <pc:docMk/>
            <pc:sldMk cId="3425267883" sldId="265"/>
            <ac:spMk id="413" creationId="{C9C654C2-1FF4-866F-D7AC-B24B434DEADD}"/>
          </ac:spMkLst>
        </pc:spChg>
        <pc:spChg chg="add mod">
          <ac:chgData name="Emanuele Santoro" userId="faf8bf55-795c-42b5-b0e3-7ed34b423d79" providerId="ADAL" clId="{1D140ABF-5D35-4EAE-9413-26136E51A041}" dt="2023-10-22T19:22:54.172" v="1627" actId="1076"/>
          <ac:spMkLst>
            <pc:docMk/>
            <pc:sldMk cId="3425267883" sldId="265"/>
            <ac:spMk id="414" creationId="{7B99CC7B-CFDD-B9F2-D554-772A0C8A8D54}"/>
          </ac:spMkLst>
        </pc:spChg>
        <pc:spChg chg="add mod">
          <ac:chgData name="Emanuele Santoro" userId="faf8bf55-795c-42b5-b0e3-7ed34b423d79" providerId="ADAL" clId="{1D140ABF-5D35-4EAE-9413-26136E51A041}" dt="2023-10-22T19:22:54.172" v="1627" actId="1076"/>
          <ac:spMkLst>
            <pc:docMk/>
            <pc:sldMk cId="3425267883" sldId="265"/>
            <ac:spMk id="415" creationId="{1F533328-0323-3A1C-2451-C934D89BCA14}"/>
          </ac:spMkLst>
        </pc:spChg>
        <pc:spChg chg="add mod">
          <ac:chgData name="Emanuele Santoro" userId="faf8bf55-795c-42b5-b0e3-7ed34b423d79" providerId="ADAL" clId="{1D140ABF-5D35-4EAE-9413-26136E51A041}" dt="2023-10-22T19:22:54.172" v="1627" actId="1076"/>
          <ac:spMkLst>
            <pc:docMk/>
            <pc:sldMk cId="3425267883" sldId="265"/>
            <ac:spMk id="416" creationId="{8F5E52B3-B8B4-800A-E580-E749B64D2FBF}"/>
          </ac:spMkLst>
        </pc:spChg>
        <pc:spChg chg="add mod">
          <ac:chgData name="Emanuele Santoro" userId="faf8bf55-795c-42b5-b0e3-7ed34b423d79" providerId="ADAL" clId="{1D140ABF-5D35-4EAE-9413-26136E51A041}" dt="2023-10-22T19:22:54.172" v="1627" actId="1076"/>
          <ac:spMkLst>
            <pc:docMk/>
            <pc:sldMk cId="3425267883" sldId="265"/>
            <ac:spMk id="417" creationId="{F9DA3817-EBE6-86A7-B9ED-3351487FE6CD}"/>
          </ac:spMkLst>
        </pc:spChg>
        <pc:spChg chg="add mod">
          <ac:chgData name="Emanuele Santoro" userId="faf8bf55-795c-42b5-b0e3-7ed34b423d79" providerId="ADAL" clId="{1D140ABF-5D35-4EAE-9413-26136E51A041}" dt="2023-10-22T19:22:54.172" v="1627" actId="1076"/>
          <ac:spMkLst>
            <pc:docMk/>
            <pc:sldMk cId="3425267883" sldId="265"/>
            <ac:spMk id="418" creationId="{510A7730-A120-1C81-FE52-97D35525025D}"/>
          </ac:spMkLst>
        </pc:spChg>
        <pc:spChg chg="add mod">
          <ac:chgData name="Emanuele Santoro" userId="faf8bf55-795c-42b5-b0e3-7ed34b423d79" providerId="ADAL" clId="{1D140ABF-5D35-4EAE-9413-26136E51A041}" dt="2023-10-22T19:22:54.172" v="1627" actId="1076"/>
          <ac:spMkLst>
            <pc:docMk/>
            <pc:sldMk cId="3425267883" sldId="265"/>
            <ac:spMk id="419" creationId="{94805E9D-3FE8-9EAB-360C-B7C65CB82B34}"/>
          </ac:spMkLst>
        </pc:spChg>
        <pc:spChg chg="add mod">
          <ac:chgData name="Emanuele Santoro" userId="faf8bf55-795c-42b5-b0e3-7ed34b423d79" providerId="ADAL" clId="{1D140ABF-5D35-4EAE-9413-26136E51A041}" dt="2023-10-22T19:22:54.172" v="1627" actId="1076"/>
          <ac:spMkLst>
            <pc:docMk/>
            <pc:sldMk cId="3425267883" sldId="265"/>
            <ac:spMk id="420" creationId="{A57A60D9-9435-8A07-0DE7-14672C8D50FD}"/>
          </ac:spMkLst>
        </pc:spChg>
        <pc:spChg chg="add mod">
          <ac:chgData name="Emanuele Santoro" userId="faf8bf55-795c-42b5-b0e3-7ed34b423d79" providerId="ADAL" clId="{1D140ABF-5D35-4EAE-9413-26136E51A041}" dt="2023-10-22T19:22:54.172" v="1627" actId="1076"/>
          <ac:spMkLst>
            <pc:docMk/>
            <pc:sldMk cId="3425267883" sldId="265"/>
            <ac:spMk id="421" creationId="{E75B5601-2E1C-31CA-5A84-4F4CC966C09F}"/>
          </ac:spMkLst>
        </pc:spChg>
        <pc:spChg chg="add mod">
          <ac:chgData name="Emanuele Santoro" userId="faf8bf55-795c-42b5-b0e3-7ed34b423d79" providerId="ADAL" clId="{1D140ABF-5D35-4EAE-9413-26136E51A041}" dt="2023-10-22T19:22:54.172" v="1627" actId="1076"/>
          <ac:spMkLst>
            <pc:docMk/>
            <pc:sldMk cId="3425267883" sldId="265"/>
            <ac:spMk id="422" creationId="{DF6AED1C-2B70-E3E2-555C-CC5EB753565D}"/>
          </ac:spMkLst>
        </pc:spChg>
        <pc:spChg chg="add mod">
          <ac:chgData name="Emanuele Santoro" userId="faf8bf55-795c-42b5-b0e3-7ed34b423d79" providerId="ADAL" clId="{1D140ABF-5D35-4EAE-9413-26136E51A041}" dt="2023-10-22T19:22:54.172" v="1627" actId="1076"/>
          <ac:spMkLst>
            <pc:docMk/>
            <pc:sldMk cId="3425267883" sldId="265"/>
            <ac:spMk id="423" creationId="{97CCA781-2A7B-07C5-3F7C-5ECD1450EACB}"/>
          </ac:spMkLst>
        </pc:spChg>
        <pc:spChg chg="add mod">
          <ac:chgData name="Emanuele Santoro" userId="faf8bf55-795c-42b5-b0e3-7ed34b423d79" providerId="ADAL" clId="{1D140ABF-5D35-4EAE-9413-26136E51A041}" dt="2023-10-22T19:22:54.172" v="1627" actId="1076"/>
          <ac:spMkLst>
            <pc:docMk/>
            <pc:sldMk cId="3425267883" sldId="265"/>
            <ac:spMk id="424" creationId="{B5F11EB0-BFE2-4025-8168-6612CD8ADFD4}"/>
          </ac:spMkLst>
        </pc:spChg>
        <pc:spChg chg="add mod">
          <ac:chgData name="Emanuele Santoro" userId="faf8bf55-795c-42b5-b0e3-7ed34b423d79" providerId="ADAL" clId="{1D140ABF-5D35-4EAE-9413-26136E51A041}" dt="2023-10-22T19:22:54.172" v="1627" actId="1076"/>
          <ac:spMkLst>
            <pc:docMk/>
            <pc:sldMk cId="3425267883" sldId="265"/>
            <ac:spMk id="425" creationId="{B6DB1FF1-29A2-1BF5-1967-E33D5E4F5747}"/>
          </ac:spMkLst>
        </pc:spChg>
        <pc:spChg chg="add mod">
          <ac:chgData name="Emanuele Santoro" userId="faf8bf55-795c-42b5-b0e3-7ed34b423d79" providerId="ADAL" clId="{1D140ABF-5D35-4EAE-9413-26136E51A041}" dt="2023-10-22T19:22:54.172" v="1627" actId="1076"/>
          <ac:spMkLst>
            <pc:docMk/>
            <pc:sldMk cId="3425267883" sldId="265"/>
            <ac:spMk id="426" creationId="{95E75524-8310-5D77-7B65-847FE6641586}"/>
          </ac:spMkLst>
        </pc:spChg>
        <pc:spChg chg="add mod">
          <ac:chgData name="Emanuele Santoro" userId="faf8bf55-795c-42b5-b0e3-7ed34b423d79" providerId="ADAL" clId="{1D140ABF-5D35-4EAE-9413-26136E51A041}" dt="2023-10-22T19:22:54.172" v="1627" actId="1076"/>
          <ac:spMkLst>
            <pc:docMk/>
            <pc:sldMk cId="3425267883" sldId="265"/>
            <ac:spMk id="427" creationId="{31A389E2-F9D8-EE58-DFBE-C4F0AAE6D21F}"/>
          </ac:spMkLst>
        </pc:spChg>
        <pc:spChg chg="add mod">
          <ac:chgData name="Emanuele Santoro" userId="faf8bf55-795c-42b5-b0e3-7ed34b423d79" providerId="ADAL" clId="{1D140ABF-5D35-4EAE-9413-26136E51A041}" dt="2023-10-22T19:22:54.172" v="1627" actId="1076"/>
          <ac:spMkLst>
            <pc:docMk/>
            <pc:sldMk cId="3425267883" sldId="265"/>
            <ac:spMk id="428" creationId="{27269CC9-8D9F-F414-21E5-5F7495741A23}"/>
          </ac:spMkLst>
        </pc:spChg>
        <pc:spChg chg="add mod">
          <ac:chgData name="Emanuele Santoro" userId="faf8bf55-795c-42b5-b0e3-7ed34b423d79" providerId="ADAL" clId="{1D140ABF-5D35-4EAE-9413-26136E51A041}" dt="2023-10-22T19:22:54.172" v="1627" actId="1076"/>
          <ac:spMkLst>
            <pc:docMk/>
            <pc:sldMk cId="3425267883" sldId="265"/>
            <ac:spMk id="429" creationId="{6618D775-E2B7-9234-E65E-EC6889525ACE}"/>
          </ac:spMkLst>
        </pc:spChg>
        <pc:spChg chg="add mod">
          <ac:chgData name="Emanuele Santoro" userId="faf8bf55-795c-42b5-b0e3-7ed34b423d79" providerId="ADAL" clId="{1D140ABF-5D35-4EAE-9413-26136E51A041}" dt="2023-10-22T19:22:54.172" v="1627" actId="1076"/>
          <ac:spMkLst>
            <pc:docMk/>
            <pc:sldMk cId="3425267883" sldId="265"/>
            <ac:spMk id="430" creationId="{C61D8672-FB2D-35F3-0205-6D499A662607}"/>
          </ac:spMkLst>
        </pc:spChg>
        <pc:spChg chg="add mod">
          <ac:chgData name="Emanuele Santoro" userId="faf8bf55-795c-42b5-b0e3-7ed34b423d79" providerId="ADAL" clId="{1D140ABF-5D35-4EAE-9413-26136E51A041}" dt="2023-10-22T19:22:54.172" v="1627" actId="1076"/>
          <ac:spMkLst>
            <pc:docMk/>
            <pc:sldMk cId="3425267883" sldId="265"/>
            <ac:spMk id="431" creationId="{36A4D353-705A-7472-AC1E-043FBA735679}"/>
          </ac:spMkLst>
        </pc:spChg>
        <pc:spChg chg="add mod">
          <ac:chgData name="Emanuele Santoro" userId="faf8bf55-795c-42b5-b0e3-7ed34b423d79" providerId="ADAL" clId="{1D140ABF-5D35-4EAE-9413-26136E51A041}" dt="2023-10-22T19:22:54.172" v="1627" actId="1076"/>
          <ac:spMkLst>
            <pc:docMk/>
            <pc:sldMk cId="3425267883" sldId="265"/>
            <ac:spMk id="432" creationId="{C4ED6059-2BCB-A2B9-DB9A-161CD7801E46}"/>
          </ac:spMkLst>
        </pc:spChg>
        <pc:spChg chg="add mod">
          <ac:chgData name="Emanuele Santoro" userId="faf8bf55-795c-42b5-b0e3-7ed34b423d79" providerId="ADAL" clId="{1D140ABF-5D35-4EAE-9413-26136E51A041}" dt="2023-10-22T19:22:54.172" v="1627" actId="1076"/>
          <ac:spMkLst>
            <pc:docMk/>
            <pc:sldMk cId="3425267883" sldId="265"/>
            <ac:spMk id="433" creationId="{358B432B-AE97-2660-49D9-7BCF6057A045}"/>
          </ac:spMkLst>
        </pc:spChg>
        <pc:spChg chg="add mod">
          <ac:chgData name="Emanuele Santoro" userId="faf8bf55-795c-42b5-b0e3-7ed34b423d79" providerId="ADAL" clId="{1D140ABF-5D35-4EAE-9413-26136E51A041}" dt="2023-10-22T19:22:54.172" v="1627" actId="1076"/>
          <ac:spMkLst>
            <pc:docMk/>
            <pc:sldMk cId="3425267883" sldId="265"/>
            <ac:spMk id="434" creationId="{33CFA8C4-717F-6DB7-5DAF-75666FB90FA3}"/>
          </ac:spMkLst>
        </pc:spChg>
        <pc:spChg chg="add mod">
          <ac:chgData name="Emanuele Santoro" userId="faf8bf55-795c-42b5-b0e3-7ed34b423d79" providerId="ADAL" clId="{1D140ABF-5D35-4EAE-9413-26136E51A041}" dt="2023-10-22T19:22:54.172" v="1627" actId="1076"/>
          <ac:spMkLst>
            <pc:docMk/>
            <pc:sldMk cId="3425267883" sldId="265"/>
            <ac:spMk id="435" creationId="{F68AEA86-1795-31C4-086A-264BE09626DA}"/>
          </ac:spMkLst>
        </pc:spChg>
        <pc:spChg chg="add mod">
          <ac:chgData name="Emanuele Santoro" userId="faf8bf55-795c-42b5-b0e3-7ed34b423d79" providerId="ADAL" clId="{1D140ABF-5D35-4EAE-9413-26136E51A041}" dt="2023-10-22T19:22:54.172" v="1627" actId="1076"/>
          <ac:spMkLst>
            <pc:docMk/>
            <pc:sldMk cId="3425267883" sldId="265"/>
            <ac:spMk id="436" creationId="{80AC6744-7C40-F449-7895-D9A6EBBF9BCD}"/>
          </ac:spMkLst>
        </pc:spChg>
        <pc:spChg chg="add mod">
          <ac:chgData name="Emanuele Santoro" userId="faf8bf55-795c-42b5-b0e3-7ed34b423d79" providerId="ADAL" clId="{1D140ABF-5D35-4EAE-9413-26136E51A041}" dt="2023-10-22T19:22:54.172" v="1627" actId="1076"/>
          <ac:spMkLst>
            <pc:docMk/>
            <pc:sldMk cId="3425267883" sldId="265"/>
            <ac:spMk id="437" creationId="{0997F1C2-AB23-7154-E9A7-2EC46CF3518D}"/>
          </ac:spMkLst>
        </pc:spChg>
        <pc:spChg chg="add mod">
          <ac:chgData name="Emanuele Santoro" userId="faf8bf55-795c-42b5-b0e3-7ed34b423d79" providerId="ADAL" clId="{1D140ABF-5D35-4EAE-9413-26136E51A041}" dt="2023-10-22T19:22:54.172" v="1627" actId="1076"/>
          <ac:spMkLst>
            <pc:docMk/>
            <pc:sldMk cId="3425267883" sldId="265"/>
            <ac:spMk id="438" creationId="{800D14D1-2F74-C202-9133-4C766A85C9DD}"/>
          </ac:spMkLst>
        </pc:spChg>
        <pc:spChg chg="add mod">
          <ac:chgData name="Emanuele Santoro" userId="faf8bf55-795c-42b5-b0e3-7ed34b423d79" providerId="ADAL" clId="{1D140ABF-5D35-4EAE-9413-26136E51A041}" dt="2023-10-22T19:22:54.172" v="1627" actId="1076"/>
          <ac:spMkLst>
            <pc:docMk/>
            <pc:sldMk cId="3425267883" sldId="265"/>
            <ac:spMk id="439" creationId="{AB49FD06-F057-8E18-0D17-B8C8EB84C2B6}"/>
          </ac:spMkLst>
        </pc:spChg>
        <pc:spChg chg="add mod">
          <ac:chgData name="Emanuele Santoro" userId="faf8bf55-795c-42b5-b0e3-7ed34b423d79" providerId="ADAL" clId="{1D140ABF-5D35-4EAE-9413-26136E51A041}" dt="2023-10-22T19:22:54.172" v="1627" actId="1076"/>
          <ac:spMkLst>
            <pc:docMk/>
            <pc:sldMk cId="3425267883" sldId="265"/>
            <ac:spMk id="440" creationId="{6B31CCDD-D993-2F09-292F-5E8BFCDFD0E3}"/>
          </ac:spMkLst>
        </pc:spChg>
        <pc:spChg chg="add mod">
          <ac:chgData name="Emanuele Santoro" userId="faf8bf55-795c-42b5-b0e3-7ed34b423d79" providerId="ADAL" clId="{1D140ABF-5D35-4EAE-9413-26136E51A041}" dt="2023-10-22T19:22:54.172" v="1627" actId="1076"/>
          <ac:spMkLst>
            <pc:docMk/>
            <pc:sldMk cId="3425267883" sldId="265"/>
            <ac:spMk id="441" creationId="{B7DE0E26-E899-0935-7DF4-F5E4AB35486C}"/>
          </ac:spMkLst>
        </pc:spChg>
        <pc:picChg chg="del">
          <ac:chgData name="Emanuele Santoro" userId="faf8bf55-795c-42b5-b0e3-7ed34b423d79" providerId="ADAL" clId="{1D140ABF-5D35-4EAE-9413-26136E51A041}" dt="2023-10-22T17:47:08.217" v="1592" actId="478"/>
          <ac:picMkLst>
            <pc:docMk/>
            <pc:sldMk cId="3425267883" sldId="265"/>
            <ac:picMk id="116" creationId="{BA6D0D67-F3DE-C4A8-F622-09DB627ED268}"/>
          </ac:picMkLst>
        </pc:picChg>
        <pc:picChg chg="add del mod">
          <ac:chgData name="Emanuele Santoro" userId="faf8bf55-795c-42b5-b0e3-7ed34b423d79" providerId="ADAL" clId="{1D140ABF-5D35-4EAE-9413-26136E51A041}" dt="2023-10-22T17:47:52.030" v="1602"/>
          <ac:picMkLst>
            <pc:docMk/>
            <pc:sldMk cId="3425267883" sldId="265"/>
            <ac:picMk id="233" creationId="{D9929F6D-DD74-43AE-98D0-07F8BF147616}"/>
          </ac:picMkLst>
        </pc:picChg>
        <pc:picChg chg="add del mod">
          <ac:chgData name="Emanuele Santoro" userId="faf8bf55-795c-42b5-b0e3-7ed34b423d79" providerId="ADAL" clId="{1D140ABF-5D35-4EAE-9413-26136E51A041}" dt="2023-10-22T19:20:25.518" v="1611" actId="478"/>
          <ac:picMkLst>
            <pc:docMk/>
            <pc:sldMk cId="3425267883" sldId="265"/>
            <ac:picMk id="246" creationId="{B1CA8973-87D5-3124-0007-0EA29E1C5F3A}"/>
          </ac:picMkLst>
        </pc:picChg>
        <pc:picChg chg="add del mod">
          <ac:chgData name="Emanuele Santoro" userId="faf8bf55-795c-42b5-b0e3-7ed34b423d79" providerId="ADAL" clId="{1D140ABF-5D35-4EAE-9413-26136E51A041}" dt="2023-10-22T19:22:38.934" v="1623" actId="478"/>
          <ac:picMkLst>
            <pc:docMk/>
            <pc:sldMk cId="3425267883" sldId="265"/>
            <ac:picMk id="355" creationId="{046AE8CF-E758-1D8B-1D86-DB521FF20715}"/>
          </ac:picMkLst>
        </pc:picChg>
        <pc:picChg chg="add del">
          <ac:chgData name="Emanuele Santoro" userId="faf8bf55-795c-42b5-b0e3-7ed34b423d79" providerId="ADAL" clId="{1D140ABF-5D35-4EAE-9413-26136E51A041}" dt="2023-10-22T19:22:42.415" v="1625" actId="22"/>
          <ac:picMkLst>
            <pc:docMk/>
            <pc:sldMk cId="3425267883" sldId="265"/>
            <ac:picMk id="368" creationId="{80FDF335-035B-9A86-2063-CC85425BAAB9}"/>
          </ac:picMkLst>
        </pc:picChg>
        <pc:picChg chg="add mod">
          <ac:chgData name="Emanuele Santoro" userId="faf8bf55-795c-42b5-b0e3-7ed34b423d79" providerId="ADAL" clId="{1D140ABF-5D35-4EAE-9413-26136E51A041}" dt="2023-10-22T19:22:54.172" v="1627" actId="1076"/>
          <ac:picMkLst>
            <pc:docMk/>
            <pc:sldMk cId="3425267883" sldId="265"/>
            <ac:picMk id="477" creationId="{18D92EE8-BA37-C5AC-D8B3-4C4B36851FB8}"/>
          </ac:picMkLst>
        </pc:picChg>
        <pc:cxnChg chg="del">
          <ac:chgData name="Emanuele Santoro" userId="faf8bf55-795c-42b5-b0e3-7ed34b423d79" providerId="ADAL" clId="{1D140ABF-5D35-4EAE-9413-26136E51A041}" dt="2023-10-22T17:47:08.217" v="1592" actId="478"/>
          <ac:cxnSpMkLst>
            <pc:docMk/>
            <pc:sldMk cId="3425267883" sldId="265"/>
            <ac:cxnSpMk id="78" creationId="{F6A0EDE3-E4E8-97D3-CD49-F25E5D73E091}"/>
          </ac:cxnSpMkLst>
        </pc:cxnChg>
        <pc:cxnChg chg="del">
          <ac:chgData name="Emanuele Santoro" userId="faf8bf55-795c-42b5-b0e3-7ed34b423d79" providerId="ADAL" clId="{1D140ABF-5D35-4EAE-9413-26136E51A041}" dt="2023-10-22T17:47:08.217" v="1592" actId="478"/>
          <ac:cxnSpMkLst>
            <pc:docMk/>
            <pc:sldMk cId="3425267883" sldId="265"/>
            <ac:cxnSpMk id="79" creationId="{C8CE917A-2368-7930-2530-BFA0F453E7FD}"/>
          </ac:cxnSpMkLst>
        </pc:cxnChg>
        <pc:cxnChg chg="del">
          <ac:chgData name="Emanuele Santoro" userId="faf8bf55-795c-42b5-b0e3-7ed34b423d79" providerId="ADAL" clId="{1D140ABF-5D35-4EAE-9413-26136E51A041}" dt="2023-10-22T17:47:08.217" v="1592" actId="478"/>
          <ac:cxnSpMkLst>
            <pc:docMk/>
            <pc:sldMk cId="3425267883" sldId="265"/>
            <ac:cxnSpMk id="80" creationId="{053A4417-8CAA-8C7C-E6AD-5E391C30B635}"/>
          </ac:cxnSpMkLst>
        </pc:cxnChg>
        <pc:cxnChg chg="del">
          <ac:chgData name="Emanuele Santoro" userId="faf8bf55-795c-42b5-b0e3-7ed34b423d79" providerId="ADAL" clId="{1D140ABF-5D35-4EAE-9413-26136E51A041}" dt="2023-10-22T17:47:08.217" v="1592" actId="478"/>
          <ac:cxnSpMkLst>
            <pc:docMk/>
            <pc:sldMk cId="3425267883" sldId="265"/>
            <ac:cxnSpMk id="81" creationId="{0334FA43-BAB0-205B-025F-E8078BBC17B1}"/>
          </ac:cxnSpMkLst>
        </pc:cxnChg>
        <pc:cxnChg chg="del">
          <ac:chgData name="Emanuele Santoro" userId="faf8bf55-795c-42b5-b0e3-7ed34b423d79" providerId="ADAL" clId="{1D140ABF-5D35-4EAE-9413-26136E51A041}" dt="2023-10-22T17:47:08.217" v="1592" actId="478"/>
          <ac:cxnSpMkLst>
            <pc:docMk/>
            <pc:sldMk cId="3425267883" sldId="265"/>
            <ac:cxnSpMk id="82" creationId="{F525052C-CC00-4D46-838B-19999BC81340}"/>
          </ac:cxnSpMkLst>
        </pc:cxnChg>
        <pc:cxnChg chg="del">
          <ac:chgData name="Emanuele Santoro" userId="faf8bf55-795c-42b5-b0e3-7ed34b423d79" providerId="ADAL" clId="{1D140ABF-5D35-4EAE-9413-26136E51A041}" dt="2023-10-22T17:47:08.217" v="1592" actId="478"/>
          <ac:cxnSpMkLst>
            <pc:docMk/>
            <pc:sldMk cId="3425267883" sldId="265"/>
            <ac:cxnSpMk id="83" creationId="{A8BC334D-BFFC-C0E9-A585-33BB38471452}"/>
          </ac:cxnSpMkLst>
        </pc:cxnChg>
        <pc:cxnChg chg="del">
          <ac:chgData name="Emanuele Santoro" userId="faf8bf55-795c-42b5-b0e3-7ed34b423d79" providerId="ADAL" clId="{1D140ABF-5D35-4EAE-9413-26136E51A041}" dt="2023-10-22T17:47:08.217" v="1592" actId="478"/>
          <ac:cxnSpMkLst>
            <pc:docMk/>
            <pc:sldMk cId="3425267883" sldId="265"/>
            <ac:cxnSpMk id="84" creationId="{5385D16B-A353-F397-0C20-F0AB80B1ED1B}"/>
          </ac:cxnSpMkLst>
        </pc:cxnChg>
        <pc:cxnChg chg="del">
          <ac:chgData name="Emanuele Santoro" userId="faf8bf55-795c-42b5-b0e3-7ed34b423d79" providerId="ADAL" clId="{1D140ABF-5D35-4EAE-9413-26136E51A041}" dt="2023-10-22T17:47:08.217" v="1592" actId="478"/>
          <ac:cxnSpMkLst>
            <pc:docMk/>
            <pc:sldMk cId="3425267883" sldId="265"/>
            <ac:cxnSpMk id="85" creationId="{831CF026-7801-EA26-3100-CE66BDAE1FB3}"/>
          </ac:cxnSpMkLst>
        </pc:cxnChg>
        <pc:cxnChg chg="del">
          <ac:chgData name="Emanuele Santoro" userId="faf8bf55-795c-42b5-b0e3-7ed34b423d79" providerId="ADAL" clId="{1D140ABF-5D35-4EAE-9413-26136E51A041}" dt="2023-10-22T17:47:08.217" v="1592" actId="478"/>
          <ac:cxnSpMkLst>
            <pc:docMk/>
            <pc:sldMk cId="3425267883" sldId="265"/>
            <ac:cxnSpMk id="86" creationId="{33A91B1B-3E6B-86E0-E99F-41916C5BC933}"/>
          </ac:cxnSpMkLst>
        </pc:cxnChg>
        <pc:cxnChg chg="del">
          <ac:chgData name="Emanuele Santoro" userId="faf8bf55-795c-42b5-b0e3-7ed34b423d79" providerId="ADAL" clId="{1D140ABF-5D35-4EAE-9413-26136E51A041}" dt="2023-10-22T17:47:08.217" v="1592" actId="478"/>
          <ac:cxnSpMkLst>
            <pc:docMk/>
            <pc:sldMk cId="3425267883" sldId="265"/>
            <ac:cxnSpMk id="87" creationId="{E7221144-2C65-1B62-8BE8-8645C302611A}"/>
          </ac:cxnSpMkLst>
        </pc:cxnChg>
        <pc:cxnChg chg="del">
          <ac:chgData name="Emanuele Santoro" userId="faf8bf55-795c-42b5-b0e3-7ed34b423d79" providerId="ADAL" clId="{1D140ABF-5D35-4EAE-9413-26136E51A041}" dt="2023-10-22T17:47:08.217" v="1592" actId="478"/>
          <ac:cxnSpMkLst>
            <pc:docMk/>
            <pc:sldMk cId="3425267883" sldId="265"/>
            <ac:cxnSpMk id="88" creationId="{5DF3C762-8E16-F6F5-A5F1-1D58D3B5BFC6}"/>
          </ac:cxnSpMkLst>
        </pc:cxnChg>
        <pc:cxnChg chg="del">
          <ac:chgData name="Emanuele Santoro" userId="faf8bf55-795c-42b5-b0e3-7ed34b423d79" providerId="ADAL" clId="{1D140ABF-5D35-4EAE-9413-26136E51A041}" dt="2023-10-22T17:47:08.217" v="1592" actId="478"/>
          <ac:cxnSpMkLst>
            <pc:docMk/>
            <pc:sldMk cId="3425267883" sldId="265"/>
            <ac:cxnSpMk id="89" creationId="{EE3D8B0B-1D38-A64F-1F3A-C9BCE55BEA6A}"/>
          </ac:cxnSpMkLst>
        </pc:cxnChg>
        <pc:cxnChg chg="del">
          <ac:chgData name="Emanuele Santoro" userId="faf8bf55-795c-42b5-b0e3-7ed34b423d79" providerId="ADAL" clId="{1D140ABF-5D35-4EAE-9413-26136E51A041}" dt="2023-10-22T17:47:08.217" v="1592" actId="478"/>
          <ac:cxnSpMkLst>
            <pc:docMk/>
            <pc:sldMk cId="3425267883" sldId="265"/>
            <ac:cxnSpMk id="90" creationId="{ED4B9A7D-0AFA-58D9-7FBA-DF5E92F71A45}"/>
          </ac:cxnSpMkLst>
        </pc:cxnChg>
        <pc:cxnChg chg="del">
          <ac:chgData name="Emanuele Santoro" userId="faf8bf55-795c-42b5-b0e3-7ed34b423d79" providerId="ADAL" clId="{1D140ABF-5D35-4EAE-9413-26136E51A041}" dt="2023-10-22T17:47:08.217" v="1592" actId="478"/>
          <ac:cxnSpMkLst>
            <pc:docMk/>
            <pc:sldMk cId="3425267883" sldId="265"/>
            <ac:cxnSpMk id="91" creationId="{788985AF-D66D-4CD3-4662-76D7FBBBB08B}"/>
          </ac:cxnSpMkLst>
        </pc:cxnChg>
        <pc:cxnChg chg="del">
          <ac:chgData name="Emanuele Santoro" userId="faf8bf55-795c-42b5-b0e3-7ed34b423d79" providerId="ADAL" clId="{1D140ABF-5D35-4EAE-9413-26136E51A041}" dt="2023-10-22T17:47:08.217" v="1592" actId="478"/>
          <ac:cxnSpMkLst>
            <pc:docMk/>
            <pc:sldMk cId="3425267883" sldId="265"/>
            <ac:cxnSpMk id="92" creationId="{A4482510-0AA0-FB88-CB78-0CA9957F1E41}"/>
          </ac:cxnSpMkLst>
        </pc:cxnChg>
        <pc:cxnChg chg="del">
          <ac:chgData name="Emanuele Santoro" userId="faf8bf55-795c-42b5-b0e3-7ed34b423d79" providerId="ADAL" clId="{1D140ABF-5D35-4EAE-9413-26136E51A041}" dt="2023-10-22T17:47:08.217" v="1592" actId="478"/>
          <ac:cxnSpMkLst>
            <pc:docMk/>
            <pc:sldMk cId="3425267883" sldId="265"/>
            <ac:cxnSpMk id="93" creationId="{5BED5916-DD9A-8C93-40EA-737B0359D01E}"/>
          </ac:cxnSpMkLst>
        </pc:cxnChg>
        <pc:cxnChg chg="del">
          <ac:chgData name="Emanuele Santoro" userId="faf8bf55-795c-42b5-b0e3-7ed34b423d79" providerId="ADAL" clId="{1D140ABF-5D35-4EAE-9413-26136E51A041}" dt="2023-10-22T17:47:08.217" v="1592" actId="478"/>
          <ac:cxnSpMkLst>
            <pc:docMk/>
            <pc:sldMk cId="3425267883" sldId="265"/>
            <ac:cxnSpMk id="94" creationId="{3749E865-E8E2-86A6-C337-2E5FA54DF07C}"/>
          </ac:cxnSpMkLst>
        </pc:cxnChg>
        <pc:cxnChg chg="del">
          <ac:chgData name="Emanuele Santoro" userId="faf8bf55-795c-42b5-b0e3-7ed34b423d79" providerId="ADAL" clId="{1D140ABF-5D35-4EAE-9413-26136E51A041}" dt="2023-10-22T17:47:08.217" v="1592" actId="478"/>
          <ac:cxnSpMkLst>
            <pc:docMk/>
            <pc:sldMk cId="3425267883" sldId="265"/>
            <ac:cxnSpMk id="95" creationId="{C6F9BB5C-C23C-2B9F-BC59-C86B0BB0F6D4}"/>
          </ac:cxnSpMkLst>
        </pc:cxnChg>
        <pc:cxnChg chg="del">
          <ac:chgData name="Emanuele Santoro" userId="faf8bf55-795c-42b5-b0e3-7ed34b423d79" providerId="ADAL" clId="{1D140ABF-5D35-4EAE-9413-26136E51A041}" dt="2023-10-22T17:47:08.217" v="1592" actId="478"/>
          <ac:cxnSpMkLst>
            <pc:docMk/>
            <pc:sldMk cId="3425267883" sldId="265"/>
            <ac:cxnSpMk id="96" creationId="{79024F7B-B014-B78C-8EF2-2D085FFE5056}"/>
          </ac:cxnSpMkLst>
        </pc:cxnChg>
        <pc:cxnChg chg="del">
          <ac:chgData name="Emanuele Santoro" userId="faf8bf55-795c-42b5-b0e3-7ed34b423d79" providerId="ADAL" clId="{1D140ABF-5D35-4EAE-9413-26136E51A041}" dt="2023-10-22T17:47:08.217" v="1592" actId="478"/>
          <ac:cxnSpMkLst>
            <pc:docMk/>
            <pc:sldMk cId="3425267883" sldId="265"/>
            <ac:cxnSpMk id="97" creationId="{24EF73F4-3A2B-00BF-A752-D7DA13DAC556}"/>
          </ac:cxnSpMkLst>
        </pc:cxnChg>
        <pc:cxnChg chg="del">
          <ac:chgData name="Emanuele Santoro" userId="faf8bf55-795c-42b5-b0e3-7ed34b423d79" providerId="ADAL" clId="{1D140ABF-5D35-4EAE-9413-26136E51A041}" dt="2023-10-22T17:47:08.217" v="1592" actId="478"/>
          <ac:cxnSpMkLst>
            <pc:docMk/>
            <pc:sldMk cId="3425267883" sldId="265"/>
            <ac:cxnSpMk id="98" creationId="{F6969CD8-874A-F427-5B1B-A906649AEB3C}"/>
          </ac:cxnSpMkLst>
        </pc:cxnChg>
        <pc:cxnChg chg="del">
          <ac:chgData name="Emanuele Santoro" userId="faf8bf55-795c-42b5-b0e3-7ed34b423d79" providerId="ADAL" clId="{1D140ABF-5D35-4EAE-9413-26136E51A041}" dt="2023-10-22T17:47:08.217" v="1592" actId="478"/>
          <ac:cxnSpMkLst>
            <pc:docMk/>
            <pc:sldMk cId="3425267883" sldId="265"/>
            <ac:cxnSpMk id="99" creationId="{4E8A5E27-9083-C351-CE42-D9C772CDE229}"/>
          </ac:cxnSpMkLst>
        </pc:cxnChg>
        <pc:cxnChg chg="del">
          <ac:chgData name="Emanuele Santoro" userId="faf8bf55-795c-42b5-b0e3-7ed34b423d79" providerId="ADAL" clId="{1D140ABF-5D35-4EAE-9413-26136E51A041}" dt="2023-10-22T17:47:08.217" v="1592" actId="478"/>
          <ac:cxnSpMkLst>
            <pc:docMk/>
            <pc:sldMk cId="3425267883" sldId="265"/>
            <ac:cxnSpMk id="100" creationId="{14C81F8F-E334-456C-F67C-396268409758}"/>
          </ac:cxnSpMkLst>
        </pc:cxnChg>
        <pc:cxnChg chg="del">
          <ac:chgData name="Emanuele Santoro" userId="faf8bf55-795c-42b5-b0e3-7ed34b423d79" providerId="ADAL" clId="{1D140ABF-5D35-4EAE-9413-26136E51A041}" dt="2023-10-22T17:47:08.217" v="1592" actId="478"/>
          <ac:cxnSpMkLst>
            <pc:docMk/>
            <pc:sldMk cId="3425267883" sldId="265"/>
            <ac:cxnSpMk id="101" creationId="{821D351E-2A03-4E6A-479A-3B8963CFA112}"/>
          </ac:cxnSpMkLst>
        </pc:cxnChg>
        <pc:cxnChg chg="del">
          <ac:chgData name="Emanuele Santoro" userId="faf8bf55-795c-42b5-b0e3-7ed34b423d79" providerId="ADAL" clId="{1D140ABF-5D35-4EAE-9413-26136E51A041}" dt="2023-10-22T17:47:08.217" v="1592" actId="478"/>
          <ac:cxnSpMkLst>
            <pc:docMk/>
            <pc:sldMk cId="3425267883" sldId="265"/>
            <ac:cxnSpMk id="102" creationId="{90FEB1AF-F438-FECF-1D09-7EA4677EC7E8}"/>
          </ac:cxnSpMkLst>
        </pc:cxnChg>
        <pc:cxnChg chg="del">
          <ac:chgData name="Emanuele Santoro" userId="faf8bf55-795c-42b5-b0e3-7ed34b423d79" providerId="ADAL" clId="{1D140ABF-5D35-4EAE-9413-26136E51A041}" dt="2023-10-22T17:47:08.217" v="1592" actId="478"/>
          <ac:cxnSpMkLst>
            <pc:docMk/>
            <pc:sldMk cId="3425267883" sldId="265"/>
            <ac:cxnSpMk id="103" creationId="{09A338A3-FBBE-F9F3-C046-E056AC20A42D}"/>
          </ac:cxnSpMkLst>
        </pc:cxnChg>
        <pc:cxnChg chg="del">
          <ac:chgData name="Emanuele Santoro" userId="faf8bf55-795c-42b5-b0e3-7ed34b423d79" providerId="ADAL" clId="{1D140ABF-5D35-4EAE-9413-26136E51A041}" dt="2023-10-22T17:47:08.217" v="1592" actId="478"/>
          <ac:cxnSpMkLst>
            <pc:docMk/>
            <pc:sldMk cId="3425267883" sldId="265"/>
            <ac:cxnSpMk id="104" creationId="{8E36FBA0-04E7-0CE6-634F-E472CF2CAEDA}"/>
          </ac:cxnSpMkLst>
        </pc:cxnChg>
        <pc:cxnChg chg="del">
          <ac:chgData name="Emanuele Santoro" userId="faf8bf55-795c-42b5-b0e3-7ed34b423d79" providerId="ADAL" clId="{1D140ABF-5D35-4EAE-9413-26136E51A041}" dt="2023-10-22T17:47:08.217" v="1592" actId="478"/>
          <ac:cxnSpMkLst>
            <pc:docMk/>
            <pc:sldMk cId="3425267883" sldId="265"/>
            <ac:cxnSpMk id="105" creationId="{6F1C4703-DE2F-9BF7-7901-EC78B0C23385}"/>
          </ac:cxnSpMkLst>
        </pc:cxnChg>
        <pc:cxnChg chg="del">
          <ac:chgData name="Emanuele Santoro" userId="faf8bf55-795c-42b5-b0e3-7ed34b423d79" providerId="ADAL" clId="{1D140ABF-5D35-4EAE-9413-26136E51A041}" dt="2023-10-22T17:47:08.217" v="1592" actId="478"/>
          <ac:cxnSpMkLst>
            <pc:docMk/>
            <pc:sldMk cId="3425267883" sldId="265"/>
            <ac:cxnSpMk id="106" creationId="{4A90BD34-7F29-500B-2C6F-3C5B9B34442F}"/>
          </ac:cxnSpMkLst>
        </pc:cxnChg>
        <pc:cxnChg chg="del">
          <ac:chgData name="Emanuele Santoro" userId="faf8bf55-795c-42b5-b0e3-7ed34b423d79" providerId="ADAL" clId="{1D140ABF-5D35-4EAE-9413-26136E51A041}" dt="2023-10-22T17:47:08.217" v="1592" actId="478"/>
          <ac:cxnSpMkLst>
            <pc:docMk/>
            <pc:sldMk cId="3425267883" sldId="265"/>
            <ac:cxnSpMk id="107" creationId="{7E121E5A-88CB-B460-598A-DEBABFFA0684}"/>
          </ac:cxnSpMkLst>
        </pc:cxnChg>
        <pc:cxnChg chg="del">
          <ac:chgData name="Emanuele Santoro" userId="faf8bf55-795c-42b5-b0e3-7ed34b423d79" providerId="ADAL" clId="{1D140ABF-5D35-4EAE-9413-26136E51A041}" dt="2023-10-22T17:47:08.217" v="1592" actId="478"/>
          <ac:cxnSpMkLst>
            <pc:docMk/>
            <pc:sldMk cId="3425267883" sldId="265"/>
            <ac:cxnSpMk id="108" creationId="{75E83C28-92CB-C5F5-E5E9-9FFB43951496}"/>
          </ac:cxnSpMkLst>
        </pc:cxnChg>
        <pc:cxnChg chg="del">
          <ac:chgData name="Emanuele Santoro" userId="faf8bf55-795c-42b5-b0e3-7ed34b423d79" providerId="ADAL" clId="{1D140ABF-5D35-4EAE-9413-26136E51A041}" dt="2023-10-22T17:47:08.217" v="1592" actId="478"/>
          <ac:cxnSpMkLst>
            <pc:docMk/>
            <pc:sldMk cId="3425267883" sldId="265"/>
            <ac:cxnSpMk id="109" creationId="{7A03DB8C-204F-1E23-1DE5-98FCE122EBBB}"/>
          </ac:cxnSpMkLst>
        </pc:cxnChg>
        <pc:cxnChg chg="del">
          <ac:chgData name="Emanuele Santoro" userId="faf8bf55-795c-42b5-b0e3-7ed34b423d79" providerId="ADAL" clId="{1D140ABF-5D35-4EAE-9413-26136E51A041}" dt="2023-10-22T17:47:08.217" v="1592" actId="478"/>
          <ac:cxnSpMkLst>
            <pc:docMk/>
            <pc:sldMk cId="3425267883" sldId="265"/>
            <ac:cxnSpMk id="110" creationId="{5DBBFF6B-1928-8857-90F6-EBBB0AF902B2}"/>
          </ac:cxnSpMkLst>
        </pc:cxnChg>
        <pc:cxnChg chg="del">
          <ac:chgData name="Emanuele Santoro" userId="faf8bf55-795c-42b5-b0e3-7ed34b423d79" providerId="ADAL" clId="{1D140ABF-5D35-4EAE-9413-26136E51A041}" dt="2023-10-22T17:47:08.217" v="1592" actId="478"/>
          <ac:cxnSpMkLst>
            <pc:docMk/>
            <pc:sldMk cId="3425267883" sldId="265"/>
            <ac:cxnSpMk id="111" creationId="{5D2E6E2A-496C-FD74-3F89-4AE2AFBD34B6}"/>
          </ac:cxnSpMkLst>
        </pc:cxnChg>
        <pc:cxnChg chg="del">
          <ac:chgData name="Emanuele Santoro" userId="faf8bf55-795c-42b5-b0e3-7ed34b423d79" providerId="ADAL" clId="{1D140ABF-5D35-4EAE-9413-26136E51A041}" dt="2023-10-22T17:47:08.217" v="1592" actId="478"/>
          <ac:cxnSpMkLst>
            <pc:docMk/>
            <pc:sldMk cId="3425267883" sldId="265"/>
            <ac:cxnSpMk id="112" creationId="{D00AC4C9-DCB1-38CC-9E08-7024FBFED4A3}"/>
          </ac:cxnSpMkLst>
        </pc:cxnChg>
        <pc:cxnChg chg="del">
          <ac:chgData name="Emanuele Santoro" userId="faf8bf55-795c-42b5-b0e3-7ed34b423d79" providerId="ADAL" clId="{1D140ABF-5D35-4EAE-9413-26136E51A041}" dt="2023-10-22T17:47:08.217" v="1592" actId="478"/>
          <ac:cxnSpMkLst>
            <pc:docMk/>
            <pc:sldMk cId="3425267883" sldId="265"/>
            <ac:cxnSpMk id="113" creationId="{C4DBFA7E-E58A-F703-12DC-C5F24B3D31CD}"/>
          </ac:cxnSpMkLst>
        </pc:cxnChg>
        <pc:cxnChg chg="del">
          <ac:chgData name="Emanuele Santoro" userId="faf8bf55-795c-42b5-b0e3-7ed34b423d79" providerId="ADAL" clId="{1D140ABF-5D35-4EAE-9413-26136E51A041}" dt="2023-10-22T17:47:08.217" v="1592" actId="478"/>
          <ac:cxnSpMkLst>
            <pc:docMk/>
            <pc:sldMk cId="3425267883" sldId="265"/>
            <ac:cxnSpMk id="114" creationId="{CFCCBB64-B8BC-E930-808D-FAF1F753D702}"/>
          </ac:cxnSpMkLst>
        </pc:cxnChg>
        <pc:cxnChg chg="del">
          <ac:chgData name="Emanuele Santoro" userId="faf8bf55-795c-42b5-b0e3-7ed34b423d79" providerId="ADAL" clId="{1D140ABF-5D35-4EAE-9413-26136E51A041}" dt="2023-10-22T17:47:08.217" v="1592" actId="478"/>
          <ac:cxnSpMkLst>
            <pc:docMk/>
            <pc:sldMk cId="3425267883" sldId="265"/>
            <ac:cxnSpMk id="115" creationId="{2B486C06-7388-60A6-47FC-253675424ADE}"/>
          </ac:cxnSpMkLst>
        </pc:cxnChg>
        <pc:cxnChg chg="del">
          <ac:chgData name="Emanuele Santoro" userId="faf8bf55-795c-42b5-b0e3-7ed34b423d79" providerId="ADAL" clId="{1D140ABF-5D35-4EAE-9413-26136E51A041}" dt="2023-10-22T17:47:08.217" v="1592" actId="478"/>
          <ac:cxnSpMkLst>
            <pc:docMk/>
            <pc:sldMk cId="3425267883" sldId="265"/>
            <ac:cxnSpMk id="117" creationId="{251D884A-10E8-B15D-B62F-CEC68B317F89}"/>
          </ac:cxnSpMkLst>
        </pc:cxnChg>
        <pc:cxnChg chg="del">
          <ac:chgData name="Emanuele Santoro" userId="faf8bf55-795c-42b5-b0e3-7ed34b423d79" providerId="ADAL" clId="{1D140ABF-5D35-4EAE-9413-26136E51A041}" dt="2023-10-22T17:47:08.217" v="1592" actId="478"/>
          <ac:cxnSpMkLst>
            <pc:docMk/>
            <pc:sldMk cId="3425267883" sldId="265"/>
            <ac:cxnSpMk id="118" creationId="{FC5C97BC-2003-8390-84E2-9925750A2110}"/>
          </ac:cxnSpMkLst>
        </pc:cxnChg>
        <pc:cxnChg chg="del">
          <ac:chgData name="Emanuele Santoro" userId="faf8bf55-795c-42b5-b0e3-7ed34b423d79" providerId="ADAL" clId="{1D140ABF-5D35-4EAE-9413-26136E51A041}" dt="2023-10-22T17:47:08.217" v="1592" actId="478"/>
          <ac:cxnSpMkLst>
            <pc:docMk/>
            <pc:sldMk cId="3425267883" sldId="265"/>
            <ac:cxnSpMk id="119" creationId="{0A3FAD2A-434C-A051-D7AD-054D5AD939B1}"/>
          </ac:cxnSpMkLst>
        </pc:cxnChg>
        <pc:cxnChg chg="del">
          <ac:chgData name="Emanuele Santoro" userId="faf8bf55-795c-42b5-b0e3-7ed34b423d79" providerId="ADAL" clId="{1D140ABF-5D35-4EAE-9413-26136E51A041}" dt="2023-10-22T17:47:08.217" v="1592" actId="478"/>
          <ac:cxnSpMkLst>
            <pc:docMk/>
            <pc:sldMk cId="3425267883" sldId="265"/>
            <ac:cxnSpMk id="120" creationId="{FE7F1CB7-9B30-EF36-E330-228FCC52B749}"/>
          </ac:cxnSpMkLst>
        </pc:cxnChg>
        <pc:cxnChg chg="del">
          <ac:chgData name="Emanuele Santoro" userId="faf8bf55-795c-42b5-b0e3-7ed34b423d79" providerId="ADAL" clId="{1D140ABF-5D35-4EAE-9413-26136E51A041}" dt="2023-10-22T17:47:08.217" v="1592" actId="478"/>
          <ac:cxnSpMkLst>
            <pc:docMk/>
            <pc:sldMk cId="3425267883" sldId="265"/>
            <ac:cxnSpMk id="121" creationId="{71A2D061-FF75-8D4C-86D0-C0E6D389CDC2}"/>
          </ac:cxnSpMkLst>
        </pc:cxnChg>
        <pc:cxnChg chg="del">
          <ac:chgData name="Emanuele Santoro" userId="faf8bf55-795c-42b5-b0e3-7ed34b423d79" providerId="ADAL" clId="{1D140ABF-5D35-4EAE-9413-26136E51A041}" dt="2023-10-22T17:47:08.217" v="1592" actId="478"/>
          <ac:cxnSpMkLst>
            <pc:docMk/>
            <pc:sldMk cId="3425267883" sldId="265"/>
            <ac:cxnSpMk id="122" creationId="{C0273610-0E64-E004-2D9C-4D1E19C3D75D}"/>
          </ac:cxnSpMkLst>
        </pc:cxnChg>
        <pc:cxnChg chg="del">
          <ac:chgData name="Emanuele Santoro" userId="faf8bf55-795c-42b5-b0e3-7ed34b423d79" providerId="ADAL" clId="{1D140ABF-5D35-4EAE-9413-26136E51A041}" dt="2023-10-22T17:47:08.217" v="1592" actId="478"/>
          <ac:cxnSpMkLst>
            <pc:docMk/>
            <pc:sldMk cId="3425267883" sldId="265"/>
            <ac:cxnSpMk id="123" creationId="{02B64750-B8C7-F81B-5E6C-D579F9C07D42}"/>
          </ac:cxnSpMkLst>
        </pc:cxnChg>
        <pc:cxnChg chg="del">
          <ac:chgData name="Emanuele Santoro" userId="faf8bf55-795c-42b5-b0e3-7ed34b423d79" providerId="ADAL" clId="{1D140ABF-5D35-4EAE-9413-26136E51A041}" dt="2023-10-22T17:47:08.217" v="1592" actId="478"/>
          <ac:cxnSpMkLst>
            <pc:docMk/>
            <pc:sldMk cId="3425267883" sldId="265"/>
            <ac:cxnSpMk id="124" creationId="{DD8F5617-2D3A-9962-D6FB-2C50DD0FAADB}"/>
          </ac:cxnSpMkLst>
        </pc:cxnChg>
        <pc:cxnChg chg="add del mod">
          <ac:chgData name="Emanuele Santoro" userId="faf8bf55-795c-42b5-b0e3-7ed34b423d79" providerId="ADAL" clId="{1D140ABF-5D35-4EAE-9413-26136E51A041}" dt="2023-10-22T17:47:52.030" v="1602"/>
          <ac:cxnSpMkLst>
            <pc:docMk/>
            <pc:sldMk cId="3425267883" sldId="265"/>
            <ac:cxnSpMk id="198" creationId="{833B64A1-8D15-F9E1-58DD-859AB223FADF}"/>
          </ac:cxnSpMkLst>
        </pc:cxnChg>
        <pc:cxnChg chg="add del mod">
          <ac:chgData name="Emanuele Santoro" userId="faf8bf55-795c-42b5-b0e3-7ed34b423d79" providerId="ADAL" clId="{1D140ABF-5D35-4EAE-9413-26136E51A041}" dt="2023-10-22T17:47:52.030" v="1602"/>
          <ac:cxnSpMkLst>
            <pc:docMk/>
            <pc:sldMk cId="3425267883" sldId="265"/>
            <ac:cxnSpMk id="199" creationId="{F23816A4-AFA2-250D-BF6C-F73E474F1E3F}"/>
          </ac:cxnSpMkLst>
        </pc:cxnChg>
        <pc:cxnChg chg="add del mod">
          <ac:chgData name="Emanuele Santoro" userId="faf8bf55-795c-42b5-b0e3-7ed34b423d79" providerId="ADAL" clId="{1D140ABF-5D35-4EAE-9413-26136E51A041}" dt="2023-10-22T17:47:52.030" v="1602"/>
          <ac:cxnSpMkLst>
            <pc:docMk/>
            <pc:sldMk cId="3425267883" sldId="265"/>
            <ac:cxnSpMk id="200" creationId="{86B99821-2CFA-AD0E-2825-BBDF4366CD8A}"/>
          </ac:cxnSpMkLst>
        </pc:cxnChg>
        <pc:cxnChg chg="add del mod">
          <ac:chgData name="Emanuele Santoro" userId="faf8bf55-795c-42b5-b0e3-7ed34b423d79" providerId="ADAL" clId="{1D140ABF-5D35-4EAE-9413-26136E51A041}" dt="2023-10-22T17:47:52.030" v="1602"/>
          <ac:cxnSpMkLst>
            <pc:docMk/>
            <pc:sldMk cId="3425267883" sldId="265"/>
            <ac:cxnSpMk id="201" creationId="{3C7B030A-690C-9EFE-381C-72049B503E09}"/>
          </ac:cxnSpMkLst>
        </pc:cxnChg>
        <pc:cxnChg chg="add del mod">
          <ac:chgData name="Emanuele Santoro" userId="faf8bf55-795c-42b5-b0e3-7ed34b423d79" providerId="ADAL" clId="{1D140ABF-5D35-4EAE-9413-26136E51A041}" dt="2023-10-22T17:47:52.030" v="1602"/>
          <ac:cxnSpMkLst>
            <pc:docMk/>
            <pc:sldMk cId="3425267883" sldId="265"/>
            <ac:cxnSpMk id="202" creationId="{32114B0B-1064-6800-8DE6-E061CB7798E9}"/>
          </ac:cxnSpMkLst>
        </pc:cxnChg>
        <pc:cxnChg chg="add del mod">
          <ac:chgData name="Emanuele Santoro" userId="faf8bf55-795c-42b5-b0e3-7ed34b423d79" providerId="ADAL" clId="{1D140ABF-5D35-4EAE-9413-26136E51A041}" dt="2023-10-22T17:47:52.030" v="1602"/>
          <ac:cxnSpMkLst>
            <pc:docMk/>
            <pc:sldMk cId="3425267883" sldId="265"/>
            <ac:cxnSpMk id="203" creationId="{660BE55C-E97B-0FDC-9CEF-6208413BEA63}"/>
          </ac:cxnSpMkLst>
        </pc:cxnChg>
        <pc:cxnChg chg="add del mod">
          <ac:chgData name="Emanuele Santoro" userId="faf8bf55-795c-42b5-b0e3-7ed34b423d79" providerId="ADAL" clId="{1D140ABF-5D35-4EAE-9413-26136E51A041}" dt="2023-10-22T17:47:52.030" v="1602"/>
          <ac:cxnSpMkLst>
            <pc:docMk/>
            <pc:sldMk cId="3425267883" sldId="265"/>
            <ac:cxnSpMk id="204" creationId="{9FCB3653-D511-3FB5-26D7-40864DB41EB9}"/>
          </ac:cxnSpMkLst>
        </pc:cxnChg>
        <pc:cxnChg chg="add del mod">
          <ac:chgData name="Emanuele Santoro" userId="faf8bf55-795c-42b5-b0e3-7ed34b423d79" providerId="ADAL" clId="{1D140ABF-5D35-4EAE-9413-26136E51A041}" dt="2023-10-22T17:47:52.030" v="1602"/>
          <ac:cxnSpMkLst>
            <pc:docMk/>
            <pc:sldMk cId="3425267883" sldId="265"/>
            <ac:cxnSpMk id="205" creationId="{9E2BA2BB-92A0-4561-2B84-6618F09ECD3A}"/>
          </ac:cxnSpMkLst>
        </pc:cxnChg>
        <pc:cxnChg chg="add del mod">
          <ac:chgData name="Emanuele Santoro" userId="faf8bf55-795c-42b5-b0e3-7ed34b423d79" providerId="ADAL" clId="{1D140ABF-5D35-4EAE-9413-26136E51A041}" dt="2023-10-22T17:47:52.030" v="1602"/>
          <ac:cxnSpMkLst>
            <pc:docMk/>
            <pc:sldMk cId="3425267883" sldId="265"/>
            <ac:cxnSpMk id="206" creationId="{1C9DC2E9-FCC6-0D81-80E9-93CC783A074C}"/>
          </ac:cxnSpMkLst>
        </pc:cxnChg>
        <pc:cxnChg chg="add del mod">
          <ac:chgData name="Emanuele Santoro" userId="faf8bf55-795c-42b5-b0e3-7ed34b423d79" providerId="ADAL" clId="{1D140ABF-5D35-4EAE-9413-26136E51A041}" dt="2023-10-22T17:47:52.030" v="1602"/>
          <ac:cxnSpMkLst>
            <pc:docMk/>
            <pc:sldMk cId="3425267883" sldId="265"/>
            <ac:cxnSpMk id="207" creationId="{D2665202-B668-AF5D-05C3-427E3F568D81}"/>
          </ac:cxnSpMkLst>
        </pc:cxnChg>
        <pc:cxnChg chg="add del mod">
          <ac:chgData name="Emanuele Santoro" userId="faf8bf55-795c-42b5-b0e3-7ed34b423d79" providerId="ADAL" clId="{1D140ABF-5D35-4EAE-9413-26136E51A041}" dt="2023-10-22T17:47:52.030" v="1602"/>
          <ac:cxnSpMkLst>
            <pc:docMk/>
            <pc:sldMk cId="3425267883" sldId="265"/>
            <ac:cxnSpMk id="208" creationId="{37CC2FAA-F381-CA81-E504-DEF21CF9BA6F}"/>
          </ac:cxnSpMkLst>
        </pc:cxnChg>
        <pc:cxnChg chg="add del mod">
          <ac:chgData name="Emanuele Santoro" userId="faf8bf55-795c-42b5-b0e3-7ed34b423d79" providerId="ADAL" clId="{1D140ABF-5D35-4EAE-9413-26136E51A041}" dt="2023-10-22T17:47:52.030" v="1602"/>
          <ac:cxnSpMkLst>
            <pc:docMk/>
            <pc:sldMk cId="3425267883" sldId="265"/>
            <ac:cxnSpMk id="209" creationId="{09D033EA-2C85-A9D2-09E2-FD528ECFA043}"/>
          </ac:cxnSpMkLst>
        </pc:cxnChg>
        <pc:cxnChg chg="add del mod">
          <ac:chgData name="Emanuele Santoro" userId="faf8bf55-795c-42b5-b0e3-7ed34b423d79" providerId="ADAL" clId="{1D140ABF-5D35-4EAE-9413-26136E51A041}" dt="2023-10-22T17:47:52.030" v="1602"/>
          <ac:cxnSpMkLst>
            <pc:docMk/>
            <pc:sldMk cId="3425267883" sldId="265"/>
            <ac:cxnSpMk id="210" creationId="{0F8DD072-C1E3-E697-BA88-9A9BF24F0029}"/>
          </ac:cxnSpMkLst>
        </pc:cxnChg>
        <pc:cxnChg chg="add del mod">
          <ac:chgData name="Emanuele Santoro" userId="faf8bf55-795c-42b5-b0e3-7ed34b423d79" providerId="ADAL" clId="{1D140ABF-5D35-4EAE-9413-26136E51A041}" dt="2023-10-22T17:47:52.030" v="1602"/>
          <ac:cxnSpMkLst>
            <pc:docMk/>
            <pc:sldMk cId="3425267883" sldId="265"/>
            <ac:cxnSpMk id="211" creationId="{25C659A6-AC63-9C7E-FEB4-79D9723DFBCC}"/>
          </ac:cxnSpMkLst>
        </pc:cxnChg>
        <pc:cxnChg chg="add del mod">
          <ac:chgData name="Emanuele Santoro" userId="faf8bf55-795c-42b5-b0e3-7ed34b423d79" providerId="ADAL" clId="{1D140ABF-5D35-4EAE-9413-26136E51A041}" dt="2023-10-22T17:47:52.030" v="1602"/>
          <ac:cxnSpMkLst>
            <pc:docMk/>
            <pc:sldMk cId="3425267883" sldId="265"/>
            <ac:cxnSpMk id="212" creationId="{327852C9-3E8A-C2A6-1364-24F4AF04AD02}"/>
          </ac:cxnSpMkLst>
        </pc:cxnChg>
        <pc:cxnChg chg="add del mod">
          <ac:chgData name="Emanuele Santoro" userId="faf8bf55-795c-42b5-b0e3-7ed34b423d79" providerId="ADAL" clId="{1D140ABF-5D35-4EAE-9413-26136E51A041}" dt="2023-10-22T17:47:52.030" v="1602"/>
          <ac:cxnSpMkLst>
            <pc:docMk/>
            <pc:sldMk cId="3425267883" sldId="265"/>
            <ac:cxnSpMk id="213" creationId="{0BF03451-9F53-9122-8953-A36D675220F0}"/>
          </ac:cxnSpMkLst>
        </pc:cxnChg>
        <pc:cxnChg chg="add del mod">
          <ac:chgData name="Emanuele Santoro" userId="faf8bf55-795c-42b5-b0e3-7ed34b423d79" providerId="ADAL" clId="{1D140ABF-5D35-4EAE-9413-26136E51A041}" dt="2023-10-22T17:47:52.030" v="1602"/>
          <ac:cxnSpMkLst>
            <pc:docMk/>
            <pc:sldMk cId="3425267883" sldId="265"/>
            <ac:cxnSpMk id="214" creationId="{530D6EA9-C855-6477-A4B7-4BC4CBD9211A}"/>
          </ac:cxnSpMkLst>
        </pc:cxnChg>
        <pc:cxnChg chg="add del mod">
          <ac:chgData name="Emanuele Santoro" userId="faf8bf55-795c-42b5-b0e3-7ed34b423d79" providerId="ADAL" clId="{1D140ABF-5D35-4EAE-9413-26136E51A041}" dt="2023-10-22T17:47:52.030" v="1602"/>
          <ac:cxnSpMkLst>
            <pc:docMk/>
            <pc:sldMk cId="3425267883" sldId="265"/>
            <ac:cxnSpMk id="215" creationId="{3FF44904-9812-571C-ADDE-1735413760E3}"/>
          </ac:cxnSpMkLst>
        </pc:cxnChg>
        <pc:cxnChg chg="add del mod">
          <ac:chgData name="Emanuele Santoro" userId="faf8bf55-795c-42b5-b0e3-7ed34b423d79" providerId="ADAL" clId="{1D140ABF-5D35-4EAE-9413-26136E51A041}" dt="2023-10-22T17:47:52.030" v="1602"/>
          <ac:cxnSpMkLst>
            <pc:docMk/>
            <pc:sldMk cId="3425267883" sldId="265"/>
            <ac:cxnSpMk id="216" creationId="{9C461C05-90CE-327F-6D22-C2258460640F}"/>
          </ac:cxnSpMkLst>
        </pc:cxnChg>
        <pc:cxnChg chg="add del mod">
          <ac:chgData name="Emanuele Santoro" userId="faf8bf55-795c-42b5-b0e3-7ed34b423d79" providerId="ADAL" clId="{1D140ABF-5D35-4EAE-9413-26136E51A041}" dt="2023-10-22T17:47:52.030" v="1602"/>
          <ac:cxnSpMkLst>
            <pc:docMk/>
            <pc:sldMk cId="3425267883" sldId="265"/>
            <ac:cxnSpMk id="217" creationId="{3D9F960A-B7E2-CECA-6D44-BA2E90A1D1D2}"/>
          </ac:cxnSpMkLst>
        </pc:cxnChg>
        <pc:cxnChg chg="add del mod">
          <ac:chgData name="Emanuele Santoro" userId="faf8bf55-795c-42b5-b0e3-7ed34b423d79" providerId="ADAL" clId="{1D140ABF-5D35-4EAE-9413-26136E51A041}" dt="2023-10-22T17:47:52.030" v="1602"/>
          <ac:cxnSpMkLst>
            <pc:docMk/>
            <pc:sldMk cId="3425267883" sldId="265"/>
            <ac:cxnSpMk id="218" creationId="{29D29DD8-903C-B772-CFE2-3012D2658AE0}"/>
          </ac:cxnSpMkLst>
        </pc:cxnChg>
        <pc:cxnChg chg="add del mod">
          <ac:chgData name="Emanuele Santoro" userId="faf8bf55-795c-42b5-b0e3-7ed34b423d79" providerId="ADAL" clId="{1D140ABF-5D35-4EAE-9413-26136E51A041}" dt="2023-10-22T17:47:52.030" v="1602"/>
          <ac:cxnSpMkLst>
            <pc:docMk/>
            <pc:sldMk cId="3425267883" sldId="265"/>
            <ac:cxnSpMk id="219" creationId="{70C21ABD-42C8-FD51-D5D4-80313A02B4E0}"/>
          </ac:cxnSpMkLst>
        </pc:cxnChg>
        <pc:cxnChg chg="add del mod">
          <ac:chgData name="Emanuele Santoro" userId="faf8bf55-795c-42b5-b0e3-7ed34b423d79" providerId="ADAL" clId="{1D140ABF-5D35-4EAE-9413-26136E51A041}" dt="2023-10-22T17:47:52.030" v="1602"/>
          <ac:cxnSpMkLst>
            <pc:docMk/>
            <pc:sldMk cId="3425267883" sldId="265"/>
            <ac:cxnSpMk id="220" creationId="{85CF03ED-5DEA-2F67-AE01-BFF4B7B03881}"/>
          </ac:cxnSpMkLst>
        </pc:cxnChg>
        <pc:cxnChg chg="add del mod">
          <ac:chgData name="Emanuele Santoro" userId="faf8bf55-795c-42b5-b0e3-7ed34b423d79" providerId="ADAL" clId="{1D140ABF-5D35-4EAE-9413-26136E51A041}" dt="2023-10-22T17:47:52.030" v="1602"/>
          <ac:cxnSpMkLst>
            <pc:docMk/>
            <pc:sldMk cId="3425267883" sldId="265"/>
            <ac:cxnSpMk id="221" creationId="{EA96EF80-502A-2DC7-B911-5A2174377EF2}"/>
          </ac:cxnSpMkLst>
        </pc:cxnChg>
        <pc:cxnChg chg="add del mod">
          <ac:chgData name="Emanuele Santoro" userId="faf8bf55-795c-42b5-b0e3-7ed34b423d79" providerId="ADAL" clId="{1D140ABF-5D35-4EAE-9413-26136E51A041}" dt="2023-10-22T17:47:52.030" v="1602"/>
          <ac:cxnSpMkLst>
            <pc:docMk/>
            <pc:sldMk cId="3425267883" sldId="265"/>
            <ac:cxnSpMk id="222" creationId="{48EC66EC-5B15-B5FF-E0F2-3541E1FE724C}"/>
          </ac:cxnSpMkLst>
        </pc:cxnChg>
        <pc:cxnChg chg="add del mod">
          <ac:chgData name="Emanuele Santoro" userId="faf8bf55-795c-42b5-b0e3-7ed34b423d79" providerId="ADAL" clId="{1D140ABF-5D35-4EAE-9413-26136E51A041}" dt="2023-10-22T17:47:52.030" v="1602"/>
          <ac:cxnSpMkLst>
            <pc:docMk/>
            <pc:sldMk cId="3425267883" sldId="265"/>
            <ac:cxnSpMk id="223" creationId="{CE24B13A-A7E9-83B5-AF22-8413E0D68907}"/>
          </ac:cxnSpMkLst>
        </pc:cxnChg>
        <pc:cxnChg chg="add del mod">
          <ac:chgData name="Emanuele Santoro" userId="faf8bf55-795c-42b5-b0e3-7ed34b423d79" providerId="ADAL" clId="{1D140ABF-5D35-4EAE-9413-26136E51A041}" dt="2023-10-22T17:47:52.030" v="1602"/>
          <ac:cxnSpMkLst>
            <pc:docMk/>
            <pc:sldMk cId="3425267883" sldId="265"/>
            <ac:cxnSpMk id="224" creationId="{280CA0C9-15B1-E7C1-AD5B-47F7D565F562}"/>
          </ac:cxnSpMkLst>
        </pc:cxnChg>
        <pc:cxnChg chg="add del mod">
          <ac:chgData name="Emanuele Santoro" userId="faf8bf55-795c-42b5-b0e3-7ed34b423d79" providerId="ADAL" clId="{1D140ABF-5D35-4EAE-9413-26136E51A041}" dt="2023-10-22T17:47:52.030" v="1602"/>
          <ac:cxnSpMkLst>
            <pc:docMk/>
            <pc:sldMk cId="3425267883" sldId="265"/>
            <ac:cxnSpMk id="225" creationId="{5EDEC8FE-DBD4-44FC-1D2C-9D536F8981E1}"/>
          </ac:cxnSpMkLst>
        </pc:cxnChg>
        <pc:cxnChg chg="add del mod">
          <ac:chgData name="Emanuele Santoro" userId="faf8bf55-795c-42b5-b0e3-7ed34b423d79" providerId="ADAL" clId="{1D140ABF-5D35-4EAE-9413-26136E51A041}" dt="2023-10-22T17:47:52.030" v="1602"/>
          <ac:cxnSpMkLst>
            <pc:docMk/>
            <pc:sldMk cId="3425267883" sldId="265"/>
            <ac:cxnSpMk id="226" creationId="{04C8CC17-D973-5B14-F684-40B799F5D813}"/>
          </ac:cxnSpMkLst>
        </pc:cxnChg>
        <pc:cxnChg chg="add del mod">
          <ac:chgData name="Emanuele Santoro" userId="faf8bf55-795c-42b5-b0e3-7ed34b423d79" providerId="ADAL" clId="{1D140ABF-5D35-4EAE-9413-26136E51A041}" dt="2023-10-22T17:47:52.030" v="1602"/>
          <ac:cxnSpMkLst>
            <pc:docMk/>
            <pc:sldMk cId="3425267883" sldId="265"/>
            <ac:cxnSpMk id="227" creationId="{C93C04F5-B1CA-FF20-5151-276D63A552D8}"/>
          </ac:cxnSpMkLst>
        </pc:cxnChg>
        <pc:cxnChg chg="add del mod">
          <ac:chgData name="Emanuele Santoro" userId="faf8bf55-795c-42b5-b0e3-7ed34b423d79" providerId="ADAL" clId="{1D140ABF-5D35-4EAE-9413-26136E51A041}" dt="2023-10-22T17:47:52.030" v="1602"/>
          <ac:cxnSpMkLst>
            <pc:docMk/>
            <pc:sldMk cId="3425267883" sldId="265"/>
            <ac:cxnSpMk id="228" creationId="{6D1CB2CF-B05C-B385-0E4E-9E45A62B3FD3}"/>
          </ac:cxnSpMkLst>
        </pc:cxnChg>
        <pc:cxnChg chg="add del mod">
          <ac:chgData name="Emanuele Santoro" userId="faf8bf55-795c-42b5-b0e3-7ed34b423d79" providerId="ADAL" clId="{1D140ABF-5D35-4EAE-9413-26136E51A041}" dt="2023-10-22T17:47:52.030" v="1602"/>
          <ac:cxnSpMkLst>
            <pc:docMk/>
            <pc:sldMk cId="3425267883" sldId="265"/>
            <ac:cxnSpMk id="229" creationId="{E1B9AAF2-937B-074F-002F-ABBD68FFA254}"/>
          </ac:cxnSpMkLst>
        </pc:cxnChg>
        <pc:cxnChg chg="add del mod">
          <ac:chgData name="Emanuele Santoro" userId="faf8bf55-795c-42b5-b0e3-7ed34b423d79" providerId="ADAL" clId="{1D140ABF-5D35-4EAE-9413-26136E51A041}" dt="2023-10-22T17:47:52.030" v="1602"/>
          <ac:cxnSpMkLst>
            <pc:docMk/>
            <pc:sldMk cId="3425267883" sldId="265"/>
            <ac:cxnSpMk id="230" creationId="{5B92BA02-0F41-632C-CC7B-454423C2E31C}"/>
          </ac:cxnSpMkLst>
        </pc:cxnChg>
        <pc:cxnChg chg="add del mod">
          <ac:chgData name="Emanuele Santoro" userId="faf8bf55-795c-42b5-b0e3-7ed34b423d79" providerId="ADAL" clId="{1D140ABF-5D35-4EAE-9413-26136E51A041}" dt="2023-10-22T17:47:52.030" v="1602"/>
          <ac:cxnSpMkLst>
            <pc:docMk/>
            <pc:sldMk cId="3425267883" sldId="265"/>
            <ac:cxnSpMk id="231" creationId="{073E8B54-33A6-6E95-65C5-662ECE3B9FD6}"/>
          </ac:cxnSpMkLst>
        </pc:cxnChg>
        <pc:cxnChg chg="add del mod">
          <ac:chgData name="Emanuele Santoro" userId="faf8bf55-795c-42b5-b0e3-7ed34b423d79" providerId="ADAL" clId="{1D140ABF-5D35-4EAE-9413-26136E51A041}" dt="2023-10-22T17:47:52.030" v="1602"/>
          <ac:cxnSpMkLst>
            <pc:docMk/>
            <pc:sldMk cId="3425267883" sldId="265"/>
            <ac:cxnSpMk id="232" creationId="{660FDB14-F8EB-2A7A-F08B-775E6164A2E6}"/>
          </ac:cxnSpMkLst>
        </pc:cxnChg>
        <pc:cxnChg chg="add del mod">
          <ac:chgData name="Emanuele Santoro" userId="faf8bf55-795c-42b5-b0e3-7ed34b423d79" providerId="ADAL" clId="{1D140ABF-5D35-4EAE-9413-26136E51A041}" dt="2023-10-22T17:47:52.030" v="1602"/>
          <ac:cxnSpMkLst>
            <pc:docMk/>
            <pc:sldMk cId="3425267883" sldId="265"/>
            <ac:cxnSpMk id="234" creationId="{44C6FE01-A3C1-1D0E-E004-D3DD1ECEADFF}"/>
          </ac:cxnSpMkLst>
        </pc:cxnChg>
        <pc:cxnChg chg="add del mod">
          <ac:chgData name="Emanuele Santoro" userId="faf8bf55-795c-42b5-b0e3-7ed34b423d79" providerId="ADAL" clId="{1D140ABF-5D35-4EAE-9413-26136E51A041}" dt="2023-10-22T17:47:52.030" v="1602"/>
          <ac:cxnSpMkLst>
            <pc:docMk/>
            <pc:sldMk cId="3425267883" sldId="265"/>
            <ac:cxnSpMk id="235" creationId="{D6A8FA53-18C0-4E1B-2A1F-91C27D3D1BAA}"/>
          </ac:cxnSpMkLst>
        </pc:cxnChg>
        <pc:cxnChg chg="add del mod">
          <ac:chgData name="Emanuele Santoro" userId="faf8bf55-795c-42b5-b0e3-7ed34b423d79" providerId="ADAL" clId="{1D140ABF-5D35-4EAE-9413-26136E51A041}" dt="2023-10-22T17:47:52.030" v="1602"/>
          <ac:cxnSpMkLst>
            <pc:docMk/>
            <pc:sldMk cId="3425267883" sldId="265"/>
            <ac:cxnSpMk id="236" creationId="{B05C7805-9008-DB75-3CB0-4FF59D1BF11D}"/>
          </ac:cxnSpMkLst>
        </pc:cxnChg>
        <pc:cxnChg chg="add del mod">
          <ac:chgData name="Emanuele Santoro" userId="faf8bf55-795c-42b5-b0e3-7ed34b423d79" providerId="ADAL" clId="{1D140ABF-5D35-4EAE-9413-26136E51A041}" dt="2023-10-22T17:47:52.030" v="1602"/>
          <ac:cxnSpMkLst>
            <pc:docMk/>
            <pc:sldMk cId="3425267883" sldId="265"/>
            <ac:cxnSpMk id="237" creationId="{900E9637-CDEB-3B25-50F4-2AAE15757795}"/>
          </ac:cxnSpMkLst>
        </pc:cxnChg>
        <pc:cxnChg chg="add del mod">
          <ac:chgData name="Emanuele Santoro" userId="faf8bf55-795c-42b5-b0e3-7ed34b423d79" providerId="ADAL" clId="{1D140ABF-5D35-4EAE-9413-26136E51A041}" dt="2023-10-22T17:47:52.030" v="1602"/>
          <ac:cxnSpMkLst>
            <pc:docMk/>
            <pc:sldMk cId="3425267883" sldId="265"/>
            <ac:cxnSpMk id="238" creationId="{2622467A-4834-B7DC-25E3-D010899BD128}"/>
          </ac:cxnSpMkLst>
        </pc:cxnChg>
        <pc:cxnChg chg="add del mod">
          <ac:chgData name="Emanuele Santoro" userId="faf8bf55-795c-42b5-b0e3-7ed34b423d79" providerId="ADAL" clId="{1D140ABF-5D35-4EAE-9413-26136E51A041}" dt="2023-10-22T17:47:52.030" v="1602"/>
          <ac:cxnSpMkLst>
            <pc:docMk/>
            <pc:sldMk cId="3425267883" sldId="265"/>
            <ac:cxnSpMk id="239" creationId="{BF18A69D-52D0-B64C-2A07-01BEE5B1E5DF}"/>
          </ac:cxnSpMkLst>
        </pc:cxnChg>
        <pc:cxnChg chg="add del mod">
          <ac:chgData name="Emanuele Santoro" userId="faf8bf55-795c-42b5-b0e3-7ed34b423d79" providerId="ADAL" clId="{1D140ABF-5D35-4EAE-9413-26136E51A041}" dt="2023-10-22T17:47:52.030" v="1602"/>
          <ac:cxnSpMkLst>
            <pc:docMk/>
            <pc:sldMk cId="3425267883" sldId="265"/>
            <ac:cxnSpMk id="240" creationId="{0CDFCAEB-4A77-797C-8B1E-91A86DC22E1C}"/>
          </ac:cxnSpMkLst>
        </pc:cxnChg>
        <pc:cxnChg chg="add del mod">
          <ac:chgData name="Emanuele Santoro" userId="faf8bf55-795c-42b5-b0e3-7ed34b423d79" providerId="ADAL" clId="{1D140ABF-5D35-4EAE-9413-26136E51A041}" dt="2023-10-22T17:47:52.030" v="1602"/>
          <ac:cxnSpMkLst>
            <pc:docMk/>
            <pc:sldMk cId="3425267883" sldId="265"/>
            <ac:cxnSpMk id="241" creationId="{D5D08152-8CE3-B100-7FF6-039BF69FDBEF}"/>
          </ac:cxnSpMkLst>
        </pc:cxnChg>
        <pc:cxnChg chg="add del mod">
          <ac:chgData name="Emanuele Santoro" userId="faf8bf55-795c-42b5-b0e3-7ed34b423d79" providerId="ADAL" clId="{1D140ABF-5D35-4EAE-9413-26136E51A041}" dt="2023-10-22T17:47:52.030" v="1602"/>
          <ac:cxnSpMkLst>
            <pc:docMk/>
            <pc:sldMk cId="3425267883" sldId="265"/>
            <ac:cxnSpMk id="242" creationId="{4AF7782A-B260-0A63-E092-2911A28F62D9}"/>
          </ac:cxnSpMkLst>
        </pc:cxnChg>
        <pc:cxnChg chg="add del mod">
          <ac:chgData name="Emanuele Santoro" userId="faf8bf55-795c-42b5-b0e3-7ed34b423d79" providerId="ADAL" clId="{1D140ABF-5D35-4EAE-9413-26136E51A041}" dt="2023-10-22T17:47:52.030" v="1602"/>
          <ac:cxnSpMkLst>
            <pc:docMk/>
            <pc:sldMk cId="3425267883" sldId="265"/>
            <ac:cxnSpMk id="243" creationId="{08A8EB89-9B11-C7D7-98E4-0AC05C06E39C}"/>
          </ac:cxnSpMkLst>
        </pc:cxnChg>
        <pc:cxnChg chg="add del mod">
          <ac:chgData name="Emanuele Santoro" userId="faf8bf55-795c-42b5-b0e3-7ed34b423d79" providerId="ADAL" clId="{1D140ABF-5D35-4EAE-9413-26136E51A041}" dt="2023-10-22T17:47:52.030" v="1602"/>
          <ac:cxnSpMkLst>
            <pc:docMk/>
            <pc:sldMk cId="3425267883" sldId="265"/>
            <ac:cxnSpMk id="244" creationId="{8B9B7DEB-E038-F08B-BA54-62802BEF38C7}"/>
          </ac:cxnSpMkLst>
        </pc:cxnChg>
        <pc:cxnChg chg="add del mod">
          <ac:chgData name="Emanuele Santoro" userId="faf8bf55-795c-42b5-b0e3-7ed34b423d79" providerId="ADAL" clId="{1D140ABF-5D35-4EAE-9413-26136E51A041}" dt="2023-10-22T19:22:38.934" v="1623" actId="478"/>
          <ac:cxnSpMkLst>
            <pc:docMk/>
            <pc:sldMk cId="3425267883" sldId="265"/>
            <ac:cxnSpMk id="320" creationId="{371330D3-2EC9-71A1-5353-45CBB9084081}"/>
          </ac:cxnSpMkLst>
        </pc:cxnChg>
        <pc:cxnChg chg="add del mod">
          <ac:chgData name="Emanuele Santoro" userId="faf8bf55-795c-42b5-b0e3-7ed34b423d79" providerId="ADAL" clId="{1D140ABF-5D35-4EAE-9413-26136E51A041}" dt="2023-10-22T19:22:38.934" v="1623" actId="478"/>
          <ac:cxnSpMkLst>
            <pc:docMk/>
            <pc:sldMk cId="3425267883" sldId="265"/>
            <ac:cxnSpMk id="321" creationId="{01E87CA2-8410-5C2A-D386-1CCD0147C407}"/>
          </ac:cxnSpMkLst>
        </pc:cxnChg>
        <pc:cxnChg chg="add del mod">
          <ac:chgData name="Emanuele Santoro" userId="faf8bf55-795c-42b5-b0e3-7ed34b423d79" providerId="ADAL" clId="{1D140ABF-5D35-4EAE-9413-26136E51A041}" dt="2023-10-22T19:22:38.934" v="1623" actId="478"/>
          <ac:cxnSpMkLst>
            <pc:docMk/>
            <pc:sldMk cId="3425267883" sldId="265"/>
            <ac:cxnSpMk id="322" creationId="{9E60356D-0EC3-098A-29BF-291310ECA434}"/>
          </ac:cxnSpMkLst>
        </pc:cxnChg>
        <pc:cxnChg chg="add del mod">
          <ac:chgData name="Emanuele Santoro" userId="faf8bf55-795c-42b5-b0e3-7ed34b423d79" providerId="ADAL" clId="{1D140ABF-5D35-4EAE-9413-26136E51A041}" dt="2023-10-22T19:22:38.934" v="1623" actId="478"/>
          <ac:cxnSpMkLst>
            <pc:docMk/>
            <pc:sldMk cId="3425267883" sldId="265"/>
            <ac:cxnSpMk id="323" creationId="{96C823AE-22A7-2E0E-B113-280CE9BDDBE6}"/>
          </ac:cxnSpMkLst>
        </pc:cxnChg>
        <pc:cxnChg chg="add del mod">
          <ac:chgData name="Emanuele Santoro" userId="faf8bf55-795c-42b5-b0e3-7ed34b423d79" providerId="ADAL" clId="{1D140ABF-5D35-4EAE-9413-26136E51A041}" dt="2023-10-22T19:22:38.934" v="1623" actId="478"/>
          <ac:cxnSpMkLst>
            <pc:docMk/>
            <pc:sldMk cId="3425267883" sldId="265"/>
            <ac:cxnSpMk id="324" creationId="{6E19311B-ECF5-4F1A-A0C0-7A88ADCCBAEB}"/>
          </ac:cxnSpMkLst>
        </pc:cxnChg>
        <pc:cxnChg chg="add del mod">
          <ac:chgData name="Emanuele Santoro" userId="faf8bf55-795c-42b5-b0e3-7ed34b423d79" providerId="ADAL" clId="{1D140ABF-5D35-4EAE-9413-26136E51A041}" dt="2023-10-22T19:22:38.934" v="1623" actId="478"/>
          <ac:cxnSpMkLst>
            <pc:docMk/>
            <pc:sldMk cId="3425267883" sldId="265"/>
            <ac:cxnSpMk id="325" creationId="{8FF9AD98-99A3-DE0F-6211-02F82106A31F}"/>
          </ac:cxnSpMkLst>
        </pc:cxnChg>
        <pc:cxnChg chg="add del mod">
          <ac:chgData name="Emanuele Santoro" userId="faf8bf55-795c-42b5-b0e3-7ed34b423d79" providerId="ADAL" clId="{1D140ABF-5D35-4EAE-9413-26136E51A041}" dt="2023-10-22T19:22:38.934" v="1623" actId="478"/>
          <ac:cxnSpMkLst>
            <pc:docMk/>
            <pc:sldMk cId="3425267883" sldId="265"/>
            <ac:cxnSpMk id="326" creationId="{C2F5116D-CDCC-8E66-57A5-31EC4D5A1976}"/>
          </ac:cxnSpMkLst>
        </pc:cxnChg>
        <pc:cxnChg chg="add del mod">
          <ac:chgData name="Emanuele Santoro" userId="faf8bf55-795c-42b5-b0e3-7ed34b423d79" providerId="ADAL" clId="{1D140ABF-5D35-4EAE-9413-26136E51A041}" dt="2023-10-22T19:22:38.934" v="1623" actId="478"/>
          <ac:cxnSpMkLst>
            <pc:docMk/>
            <pc:sldMk cId="3425267883" sldId="265"/>
            <ac:cxnSpMk id="327" creationId="{89483F8F-7AE9-8539-A445-A6DE2780AA70}"/>
          </ac:cxnSpMkLst>
        </pc:cxnChg>
        <pc:cxnChg chg="add del mod">
          <ac:chgData name="Emanuele Santoro" userId="faf8bf55-795c-42b5-b0e3-7ed34b423d79" providerId="ADAL" clId="{1D140ABF-5D35-4EAE-9413-26136E51A041}" dt="2023-10-22T19:22:38.934" v="1623" actId="478"/>
          <ac:cxnSpMkLst>
            <pc:docMk/>
            <pc:sldMk cId="3425267883" sldId="265"/>
            <ac:cxnSpMk id="328" creationId="{9345EB58-BC38-075A-C0B1-4C30D5CBAB6B}"/>
          </ac:cxnSpMkLst>
        </pc:cxnChg>
        <pc:cxnChg chg="add del mod">
          <ac:chgData name="Emanuele Santoro" userId="faf8bf55-795c-42b5-b0e3-7ed34b423d79" providerId="ADAL" clId="{1D140ABF-5D35-4EAE-9413-26136E51A041}" dt="2023-10-22T19:22:38.934" v="1623" actId="478"/>
          <ac:cxnSpMkLst>
            <pc:docMk/>
            <pc:sldMk cId="3425267883" sldId="265"/>
            <ac:cxnSpMk id="329" creationId="{3C8CB317-B885-F9D1-32F4-BB9CE735B55F}"/>
          </ac:cxnSpMkLst>
        </pc:cxnChg>
        <pc:cxnChg chg="add del mod">
          <ac:chgData name="Emanuele Santoro" userId="faf8bf55-795c-42b5-b0e3-7ed34b423d79" providerId="ADAL" clId="{1D140ABF-5D35-4EAE-9413-26136E51A041}" dt="2023-10-22T19:22:38.934" v="1623" actId="478"/>
          <ac:cxnSpMkLst>
            <pc:docMk/>
            <pc:sldMk cId="3425267883" sldId="265"/>
            <ac:cxnSpMk id="330" creationId="{6C29FD94-B9FF-A8EE-9E8B-3C0D605C2887}"/>
          </ac:cxnSpMkLst>
        </pc:cxnChg>
        <pc:cxnChg chg="add del mod">
          <ac:chgData name="Emanuele Santoro" userId="faf8bf55-795c-42b5-b0e3-7ed34b423d79" providerId="ADAL" clId="{1D140ABF-5D35-4EAE-9413-26136E51A041}" dt="2023-10-22T19:22:38.934" v="1623" actId="478"/>
          <ac:cxnSpMkLst>
            <pc:docMk/>
            <pc:sldMk cId="3425267883" sldId="265"/>
            <ac:cxnSpMk id="331" creationId="{D1BB87C8-42D1-0AB8-6524-C4EADF9368F3}"/>
          </ac:cxnSpMkLst>
        </pc:cxnChg>
        <pc:cxnChg chg="add del mod">
          <ac:chgData name="Emanuele Santoro" userId="faf8bf55-795c-42b5-b0e3-7ed34b423d79" providerId="ADAL" clId="{1D140ABF-5D35-4EAE-9413-26136E51A041}" dt="2023-10-22T19:22:38.934" v="1623" actId="478"/>
          <ac:cxnSpMkLst>
            <pc:docMk/>
            <pc:sldMk cId="3425267883" sldId="265"/>
            <ac:cxnSpMk id="332" creationId="{F8131C08-D3AB-2059-3701-D1D972107B27}"/>
          </ac:cxnSpMkLst>
        </pc:cxnChg>
        <pc:cxnChg chg="add del mod">
          <ac:chgData name="Emanuele Santoro" userId="faf8bf55-795c-42b5-b0e3-7ed34b423d79" providerId="ADAL" clId="{1D140ABF-5D35-4EAE-9413-26136E51A041}" dt="2023-10-22T19:22:38.934" v="1623" actId="478"/>
          <ac:cxnSpMkLst>
            <pc:docMk/>
            <pc:sldMk cId="3425267883" sldId="265"/>
            <ac:cxnSpMk id="333" creationId="{34E65EE7-B64A-CDAC-9834-2BCC98ADDEB0}"/>
          </ac:cxnSpMkLst>
        </pc:cxnChg>
        <pc:cxnChg chg="add del mod">
          <ac:chgData name="Emanuele Santoro" userId="faf8bf55-795c-42b5-b0e3-7ed34b423d79" providerId="ADAL" clId="{1D140ABF-5D35-4EAE-9413-26136E51A041}" dt="2023-10-22T19:22:38.934" v="1623" actId="478"/>
          <ac:cxnSpMkLst>
            <pc:docMk/>
            <pc:sldMk cId="3425267883" sldId="265"/>
            <ac:cxnSpMk id="334" creationId="{6517A32A-4F41-CE80-F0A6-2075C742A5BE}"/>
          </ac:cxnSpMkLst>
        </pc:cxnChg>
        <pc:cxnChg chg="add del mod">
          <ac:chgData name="Emanuele Santoro" userId="faf8bf55-795c-42b5-b0e3-7ed34b423d79" providerId="ADAL" clId="{1D140ABF-5D35-4EAE-9413-26136E51A041}" dt="2023-10-22T19:22:38.934" v="1623" actId="478"/>
          <ac:cxnSpMkLst>
            <pc:docMk/>
            <pc:sldMk cId="3425267883" sldId="265"/>
            <ac:cxnSpMk id="335" creationId="{7D80BE71-A80F-AD2F-A3A0-0F2EE030819B}"/>
          </ac:cxnSpMkLst>
        </pc:cxnChg>
        <pc:cxnChg chg="add del mod">
          <ac:chgData name="Emanuele Santoro" userId="faf8bf55-795c-42b5-b0e3-7ed34b423d79" providerId="ADAL" clId="{1D140ABF-5D35-4EAE-9413-26136E51A041}" dt="2023-10-22T19:22:38.934" v="1623" actId="478"/>
          <ac:cxnSpMkLst>
            <pc:docMk/>
            <pc:sldMk cId="3425267883" sldId="265"/>
            <ac:cxnSpMk id="336" creationId="{A29B3389-E8C3-E52D-3E25-FB0A13635E36}"/>
          </ac:cxnSpMkLst>
        </pc:cxnChg>
        <pc:cxnChg chg="add del mod">
          <ac:chgData name="Emanuele Santoro" userId="faf8bf55-795c-42b5-b0e3-7ed34b423d79" providerId="ADAL" clId="{1D140ABF-5D35-4EAE-9413-26136E51A041}" dt="2023-10-22T19:22:38.934" v="1623" actId="478"/>
          <ac:cxnSpMkLst>
            <pc:docMk/>
            <pc:sldMk cId="3425267883" sldId="265"/>
            <ac:cxnSpMk id="337" creationId="{7811029A-27EC-F3E0-E8AF-D9A867CC1391}"/>
          </ac:cxnSpMkLst>
        </pc:cxnChg>
        <pc:cxnChg chg="add del mod">
          <ac:chgData name="Emanuele Santoro" userId="faf8bf55-795c-42b5-b0e3-7ed34b423d79" providerId="ADAL" clId="{1D140ABF-5D35-4EAE-9413-26136E51A041}" dt="2023-10-22T19:22:38.934" v="1623" actId="478"/>
          <ac:cxnSpMkLst>
            <pc:docMk/>
            <pc:sldMk cId="3425267883" sldId="265"/>
            <ac:cxnSpMk id="338" creationId="{33010315-F97D-C341-8C5A-DC8E08D23C42}"/>
          </ac:cxnSpMkLst>
        </pc:cxnChg>
        <pc:cxnChg chg="add del mod">
          <ac:chgData name="Emanuele Santoro" userId="faf8bf55-795c-42b5-b0e3-7ed34b423d79" providerId="ADAL" clId="{1D140ABF-5D35-4EAE-9413-26136E51A041}" dt="2023-10-22T19:22:38.934" v="1623" actId="478"/>
          <ac:cxnSpMkLst>
            <pc:docMk/>
            <pc:sldMk cId="3425267883" sldId="265"/>
            <ac:cxnSpMk id="339" creationId="{9763830E-E89E-D0A8-9819-9C0FDE2D293F}"/>
          </ac:cxnSpMkLst>
        </pc:cxnChg>
        <pc:cxnChg chg="add del mod">
          <ac:chgData name="Emanuele Santoro" userId="faf8bf55-795c-42b5-b0e3-7ed34b423d79" providerId="ADAL" clId="{1D140ABF-5D35-4EAE-9413-26136E51A041}" dt="2023-10-22T19:22:38.934" v="1623" actId="478"/>
          <ac:cxnSpMkLst>
            <pc:docMk/>
            <pc:sldMk cId="3425267883" sldId="265"/>
            <ac:cxnSpMk id="340" creationId="{CCDFCD80-BB16-8A60-DFE7-3BD46C44F8A1}"/>
          </ac:cxnSpMkLst>
        </pc:cxnChg>
        <pc:cxnChg chg="add del mod">
          <ac:chgData name="Emanuele Santoro" userId="faf8bf55-795c-42b5-b0e3-7ed34b423d79" providerId="ADAL" clId="{1D140ABF-5D35-4EAE-9413-26136E51A041}" dt="2023-10-22T19:22:38.934" v="1623" actId="478"/>
          <ac:cxnSpMkLst>
            <pc:docMk/>
            <pc:sldMk cId="3425267883" sldId="265"/>
            <ac:cxnSpMk id="341" creationId="{0EBC1BFC-477D-6A85-4B89-0E06ABD7B3A4}"/>
          </ac:cxnSpMkLst>
        </pc:cxnChg>
        <pc:cxnChg chg="add del mod">
          <ac:chgData name="Emanuele Santoro" userId="faf8bf55-795c-42b5-b0e3-7ed34b423d79" providerId="ADAL" clId="{1D140ABF-5D35-4EAE-9413-26136E51A041}" dt="2023-10-22T19:22:38.934" v="1623" actId="478"/>
          <ac:cxnSpMkLst>
            <pc:docMk/>
            <pc:sldMk cId="3425267883" sldId="265"/>
            <ac:cxnSpMk id="342" creationId="{281D8A95-7E92-C91B-A467-235C53110B44}"/>
          </ac:cxnSpMkLst>
        </pc:cxnChg>
        <pc:cxnChg chg="add del mod">
          <ac:chgData name="Emanuele Santoro" userId="faf8bf55-795c-42b5-b0e3-7ed34b423d79" providerId="ADAL" clId="{1D140ABF-5D35-4EAE-9413-26136E51A041}" dt="2023-10-22T19:22:38.934" v="1623" actId="478"/>
          <ac:cxnSpMkLst>
            <pc:docMk/>
            <pc:sldMk cId="3425267883" sldId="265"/>
            <ac:cxnSpMk id="343" creationId="{C6527D7D-271A-E52D-5BDB-F99E8D807694}"/>
          </ac:cxnSpMkLst>
        </pc:cxnChg>
        <pc:cxnChg chg="add del mod">
          <ac:chgData name="Emanuele Santoro" userId="faf8bf55-795c-42b5-b0e3-7ed34b423d79" providerId="ADAL" clId="{1D140ABF-5D35-4EAE-9413-26136E51A041}" dt="2023-10-22T19:22:38.934" v="1623" actId="478"/>
          <ac:cxnSpMkLst>
            <pc:docMk/>
            <pc:sldMk cId="3425267883" sldId="265"/>
            <ac:cxnSpMk id="344" creationId="{45827B51-7334-1FC6-A09C-23C7864DFC02}"/>
          </ac:cxnSpMkLst>
        </pc:cxnChg>
        <pc:cxnChg chg="add del mod">
          <ac:chgData name="Emanuele Santoro" userId="faf8bf55-795c-42b5-b0e3-7ed34b423d79" providerId="ADAL" clId="{1D140ABF-5D35-4EAE-9413-26136E51A041}" dt="2023-10-22T19:22:38.934" v="1623" actId="478"/>
          <ac:cxnSpMkLst>
            <pc:docMk/>
            <pc:sldMk cId="3425267883" sldId="265"/>
            <ac:cxnSpMk id="345" creationId="{CDF40BB1-B76F-D6B5-69EA-96A448866B87}"/>
          </ac:cxnSpMkLst>
        </pc:cxnChg>
        <pc:cxnChg chg="add del mod">
          <ac:chgData name="Emanuele Santoro" userId="faf8bf55-795c-42b5-b0e3-7ed34b423d79" providerId="ADAL" clId="{1D140ABF-5D35-4EAE-9413-26136E51A041}" dt="2023-10-22T19:22:38.934" v="1623" actId="478"/>
          <ac:cxnSpMkLst>
            <pc:docMk/>
            <pc:sldMk cId="3425267883" sldId="265"/>
            <ac:cxnSpMk id="346" creationId="{60DB8806-B3E5-770D-FDF4-695D7223535A}"/>
          </ac:cxnSpMkLst>
        </pc:cxnChg>
        <pc:cxnChg chg="add del mod">
          <ac:chgData name="Emanuele Santoro" userId="faf8bf55-795c-42b5-b0e3-7ed34b423d79" providerId="ADAL" clId="{1D140ABF-5D35-4EAE-9413-26136E51A041}" dt="2023-10-22T19:22:38.934" v="1623" actId="478"/>
          <ac:cxnSpMkLst>
            <pc:docMk/>
            <pc:sldMk cId="3425267883" sldId="265"/>
            <ac:cxnSpMk id="347" creationId="{EBCEE91A-8E20-6393-DC80-01619B050E88}"/>
          </ac:cxnSpMkLst>
        </pc:cxnChg>
        <pc:cxnChg chg="add del mod">
          <ac:chgData name="Emanuele Santoro" userId="faf8bf55-795c-42b5-b0e3-7ed34b423d79" providerId="ADAL" clId="{1D140ABF-5D35-4EAE-9413-26136E51A041}" dt="2023-10-22T19:22:38.934" v="1623" actId="478"/>
          <ac:cxnSpMkLst>
            <pc:docMk/>
            <pc:sldMk cId="3425267883" sldId="265"/>
            <ac:cxnSpMk id="348" creationId="{D57A5280-A063-637C-DEA2-910CD0DA268B}"/>
          </ac:cxnSpMkLst>
        </pc:cxnChg>
        <pc:cxnChg chg="add del mod">
          <ac:chgData name="Emanuele Santoro" userId="faf8bf55-795c-42b5-b0e3-7ed34b423d79" providerId="ADAL" clId="{1D140ABF-5D35-4EAE-9413-26136E51A041}" dt="2023-10-22T19:22:38.934" v="1623" actId="478"/>
          <ac:cxnSpMkLst>
            <pc:docMk/>
            <pc:sldMk cId="3425267883" sldId="265"/>
            <ac:cxnSpMk id="349" creationId="{48F26DF2-7B15-DA94-0DEE-EF50B1D3BAB9}"/>
          </ac:cxnSpMkLst>
        </pc:cxnChg>
        <pc:cxnChg chg="add del mod">
          <ac:chgData name="Emanuele Santoro" userId="faf8bf55-795c-42b5-b0e3-7ed34b423d79" providerId="ADAL" clId="{1D140ABF-5D35-4EAE-9413-26136E51A041}" dt="2023-10-22T19:22:38.934" v="1623" actId="478"/>
          <ac:cxnSpMkLst>
            <pc:docMk/>
            <pc:sldMk cId="3425267883" sldId="265"/>
            <ac:cxnSpMk id="350" creationId="{4A043D6C-F760-FC90-1091-5B065EC71B89}"/>
          </ac:cxnSpMkLst>
        </pc:cxnChg>
        <pc:cxnChg chg="add del mod">
          <ac:chgData name="Emanuele Santoro" userId="faf8bf55-795c-42b5-b0e3-7ed34b423d79" providerId="ADAL" clId="{1D140ABF-5D35-4EAE-9413-26136E51A041}" dt="2023-10-22T19:22:38.934" v="1623" actId="478"/>
          <ac:cxnSpMkLst>
            <pc:docMk/>
            <pc:sldMk cId="3425267883" sldId="265"/>
            <ac:cxnSpMk id="351" creationId="{38A4C225-25EC-2786-05C1-921095C34413}"/>
          </ac:cxnSpMkLst>
        </pc:cxnChg>
        <pc:cxnChg chg="add del mod">
          <ac:chgData name="Emanuele Santoro" userId="faf8bf55-795c-42b5-b0e3-7ed34b423d79" providerId="ADAL" clId="{1D140ABF-5D35-4EAE-9413-26136E51A041}" dt="2023-10-22T19:22:38.934" v="1623" actId="478"/>
          <ac:cxnSpMkLst>
            <pc:docMk/>
            <pc:sldMk cId="3425267883" sldId="265"/>
            <ac:cxnSpMk id="352" creationId="{1FE207BC-322B-C2EE-B6D6-72B11CF0106B}"/>
          </ac:cxnSpMkLst>
        </pc:cxnChg>
        <pc:cxnChg chg="add del mod">
          <ac:chgData name="Emanuele Santoro" userId="faf8bf55-795c-42b5-b0e3-7ed34b423d79" providerId="ADAL" clId="{1D140ABF-5D35-4EAE-9413-26136E51A041}" dt="2023-10-22T19:22:38.934" v="1623" actId="478"/>
          <ac:cxnSpMkLst>
            <pc:docMk/>
            <pc:sldMk cId="3425267883" sldId="265"/>
            <ac:cxnSpMk id="353" creationId="{65B38212-7B66-F3D3-E923-65EE25F67470}"/>
          </ac:cxnSpMkLst>
        </pc:cxnChg>
        <pc:cxnChg chg="add del mod">
          <ac:chgData name="Emanuele Santoro" userId="faf8bf55-795c-42b5-b0e3-7ed34b423d79" providerId="ADAL" clId="{1D140ABF-5D35-4EAE-9413-26136E51A041}" dt="2023-10-22T19:22:38.934" v="1623" actId="478"/>
          <ac:cxnSpMkLst>
            <pc:docMk/>
            <pc:sldMk cId="3425267883" sldId="265"/>
            <ac:cxnSpMk id="354" creationId="{693B983F-DE02-B784-3F0B-88639033B2B5}"/>
          </ac:cxnSpMkLst>
        </pc:cxnChg>
        <pc:cxnChg chg="add del mod">
          <ac:chgData name="Emanuele Santoro" userId="faf8bf55-795c-42b5-b0e3-7ed34b423d79" providerId="ADAL" clId="{1D140ABF-5D35-4EAE-9413-26136E51A041}" dt="2023-10-22T19:22:38.934" v="1623" actId="478"/>
          <ac:cxnSpMkLst>
            <pc:docMk/>
            <pc:sldMk cId="3425267883" sldId="265"/>
            <ac:cxnSpMk id="356" creationId="{8E62D265-54B5-7B78-DD58-C581AD7894F2}"/>
          </ac:cxnSpMkLst>
        </pc:cxnChg>
        <pc:cxnChg chg="add del mod">
          <ac:chgData name="Emanuele Santoro" userId="faf8bf55-795c-42b5-b0e3-7ed34b423d79" providerId="ADAL" clId="{1D140ABF-5D35-4EAE-9413-26136E51A041}" dt="2023-10-22T19:22:38.934" v="1623" actId="478"/>
          <ac:cxnSpMkLst>
            <pc:docMk/>
            <pc:sldMk cId="3425267883" sldId="265"/>
            <ac:cxnSpMk id="357" creationId="{33DEB6D2-EA61-0393-4FE4-E18AC3DC37C9}"/>
          </ac:cxnSpMkLst>
        </pc:cxnChg>
        <pc:cxnChg chg="add del mod">
          <ac:chgData name="Emanuele Santoro" userId="faf8bf55-795c-42b5-b0e3-7ed34b423d79" providerId="ADAL" clId="{1D140ABF-5D35-4EAE-9413-26136E51A041}" dt="2023-10-22T19:22:38.934" v="1623" actId="478"/>
          <ac:cxnSpMkLst>
            <pc:docMk/>
            <pc:sldMk cId="3425267883" sldId="265"/>
            <ac:cxnSpMk id="358" creationId="{EB44A106-2363-04B5-D4C6-E2B05EF0A722}"/>
          </ac:cxnSpMkLst>
        </pc:cxnChg>
        <pc:cxnChg chg="add del mod">
          <ac:chgData name="Emanuele Santoro" userId="faf8bf55-795c-42b5-b0e3-7ed34b423d79" providerId="ADAL" clId="{1D140ABF-5D35-4EAE-9413-26136E51A041}" dt="2023-10-22T19:22:38.934" v="1623" actId="478"/>
          <ac:cxnSpMkLst>
            <pc:docMk/>
            <pc:sldMk cId="3425267883" sldId="265"/>
            <ac:cxnSpMk id="359" creationId="{A8FCE03A-7CC3-7174-53AF-52C89683C54B}"/>
          </ac:cxnSpMkLst>
        </pc:cxnChg>
        <pc:cxnChg chg="add del mod">
          <ac:chgData name="Emanuele Santoro" userId="faf8bf55-795c-42b5-b0e3-7ed34b423d79" providerId="ADAL" clId="{1D140ABF-5D35-4EAE-9413-26136E51A041}" dt="2023-10-22T19:22:38.934" v="1623" actId="478"/>
          <ac:cxnSpMkLst>
            <pc:docMk/>
            <pc:sldMk cId="3425267883" sldId="265"/>
            <ac:cxnSpMk id="360" creationId="{9547D46D-BF91-5C54-3AC2-3E4CE28284DB}"/>
          </ac:cxnSpMkLst>
        </pc:cxnChg>
        <pc:cxnChg chg="add del mod">
          <ac:chgData name="Emanuele Santoro" userId="faf8bf55-795c-42b5-b0e3-7ed34b423d79" providerId="ADAL" clId="{1D140ABF-5D35-4EAE-9413-26136E51A041}" dt="2023-10-22T19:22:38.934" v="1623" actId="478"/>
          <ac:cxnSpMkLst>
            <pc:docMk/>
            <pc:sldMk cId="3425267883" sldId="265"/>
            <ac:cxnSpMk id="361" creationId="{7F1985AD-9525-59D9-4FEC-C9AF5D64F248}"/>
          </ac:cxnSpMkLst>
        </pc:cxnChg>
        <pc:cxnChg chg="add del mod">
          <ac:chgData name="Emanuele Santoro" userId="faf8bf55-795c-42b5-b0e3-7ed34b423d79" providerId="ADAL" clId="{1D140ABF-5D35-4EAE-9413-26136E51A041}" dt="2023-10-22T19:22:38.934" v="1623" actId="478"/>
          <ac:cxnSpMkLst>
            <pc:docMk/>
            <pc:sldMk cId="3425267883" sldId="265"/>
            <ac:cxnSpMk id="362" creationId="{9C4E11F9-58F6-CE31-3293-1E621730838B}"/>
          </ac:cxnSpMkLst>
        </pc:cxnChg>
        <pc:cxnChg chg="add del mod">
          <ac:chgData name="Emanuele Santoro" userId="faf8bf55-795c-42b5-b0e3-7ed34b423d79" providerId="ADAL" clId="{1D140ABF-5D35-4EAE-9413-26136E51A041}" dt="2023-10-22T19:22:38.934" v="1623" actId="478"/>
          <ac:cxnSpMkLst>
            <pc:docMk/>
            <pc:sldMk cId="3425267883" sldId="265"/>
            <ac:cxnSpMk id="363" creationId="{3472887E-189E-34B0-39BE-04A93FA6D5AF}"/>
          </ac:cxnSpMkLst>
        </pc:cxnChg>
        <pc:cxnChg chg="add del mod">
          <ac:chgData name="Emanuele Santoro" userId="faf8bf55-795c-42b5-b0e3-7ed34b423d79" providerId="ADAL" clId="{1D140ABF-5D35-4EAE-9413-26136E51A041}" dt="2023-10-22T19:22:38.934" v="1623" actId="478"/>
          <ac:cxnSpMkLst>
            <pc:docMk/>
            <pc:sldMk cId="3425267883" sldId="265"/>
            <ac:cxnSpMk id="364" creationId="{F67B5352-395D-9C6C-8DA7-81A7C4C1233B}"/>
          </ac:cxnSpMkLst>
        </pc:cxnChg>
        <pc:cxnChg chg="add del mod">
          <ac:chgData name="Emanuele Santoro" userId="faf8bf55-795c-42b5-b0e3-7ed34b423d79" providerId="ADAL" clId="{1D140ABF-5D35-4EAE-9413-26136E51A041}" dt="2023-10-22T19:22:38.934" v="1623" actId="478"/>
          <ac:cxnSpMkLst>
            <pc:docMk/>
            <pc:sldMk cId="3425267883" sldId="265"/>
            <ac:cxnSpMk id="365" creationId="{9A55E634-6725-313B-8C3B-419590E68502}"/>
          </ac:cxnSpMkLst>
        </pc:cxnChg>
        <pc:cxnChg chg="add del mod">
          <ac:chgData name="Emanuele Santoro" userId="faf8bf55-795c-42b5-b0e3-7ed34b423d79" providerId="ADAL" clId="{1D140ABF-5D35-4EAE-9413-26136E51A041}" dt="2023-10-22T19:22:38.934" v="1623" actId="478"/>
          <ac:cxnSpMkLst>
            <pc:docMk/>
            <pc:sldMk cId="3425267883" sldId="265"/>
            <ac:cxnSpMk id="366" creationId="{44D2114B-6CF0-664C-4734-DBAB9E7232F3}"/>
          </ac:cxnSpMkLst>
        </pc:cxnChg>
        <pc:cxnChg chg="add mod">
          <ac:chgData name="Emanuele Santoro" userId="faf8bf55-795c-42b5-b0e3-7ed34b423d79" providerId="ADAL" clId="{1D140ABF-5D35-4EAE-9413-26136E51A041}" dt="2023-10-22T19:22:54.172" v="1627" actId="1076"/>
          <ac:cxnSpMkLst>
            <pc:docMk/>
            <pc:sldMk cId="3425267883" sldId="265"/>
            <ac:cxnSpMk id="442" creationId="{B2EBF011-0B36-FCCA-8201-2BFA2BA73D62}"/>
          </ac:cxnSpMkLst>
        </pc:cxnChg>
        <pc:cxnChg chg="add mod">
          <ac:chgData name="Emanuele Santoro" userId="faf8bf55-795c-42b5-b0e3-7ed34b423d79" providerId="ADAL" clId="{1D140ABF-5D35-4EAE-9413-26136E51A041}" dt="2023-10-22T19:22:54.172" v="1627" actId="1076"/>
          <ac:cxnSpMkLst>
            <pc:docMk/>
            <pc:sldMk cId="3425267883" sldId="265"/>
            <ac:cxnSpMk id="443" creationId="{6D4AB0E0-97B4-E1A9-9A6B-A964339718A5}"/>
          </ac:cxnSpMkLst>
        </pc:cxnChg>
        <pc:cxnChg chg="add mod">
          <ac:chgData name="Emanuele Santoro" userId="faf8bf55-795c-42b5-b0e3-7ed34b423d79" providerId="ADAL" clId="{1D140ABF-5D35-4EAE-9413-26136E51A041}" dt="2023-10-22T19:22:54.172" v="1627" actId="1076"/>
          <ac:cxnSpMkLst>
            <pc:docMk/>
            <pc:sldMk cId="3425267883" sldId="265"/>
            <ac:cxnSpMk id="444" creationId="{9C0F58FE-B2B1-CBAB-7A5E-0FE499A24402}"/>
          </ac:cxnSpMkLst>
        </pc:cxnChg>
        <pc:cxnChg chg="add mod">
          <ac:chgData name="Emanuele Santoro" userId="faf8bf55-795c-42b5-b0e3-7ed34b423d79" providerId="ADAL" clId="{1D140ABF-5D35-4EAE-9413-26136E51A041}" dt="2023-10-22T19:22:54.172" v="1627" actId="1076"/>
          <ac:cxnSpMkLst>
            <pc:docMk/>
            <pc:sldMk cId="3425267883" sldId="265"/>
            <ac:cxnSpMk id="445" creationId="{E343E4F4-D26E-322D-4CC5-E4C3DA75FCC0}"/>
          </ac:cxnSpMkLst>
        </pc:cxnChg>
        <pc:cxnChg chg="add mod">
          <ac:chgData name="Emanuele Santoro" userId="faf8bf55-795c-42b5-b0e3-7ed34b423d79" providerId="ADAL" clId="{1D140ABF-5D35-4EAE-9413-26136E51A041}" dt="2023-10-22T19:22:54.172" v="1627" actId="1076"/>
          <ac:cxnSpMkLst>
            <pc:docMk/>
            <pc:sldMk cId="3425267883" sldId="265"/>
            <ac:cxnSpMk id="446" creationId="{6FB7942E-DF4E-8074-D441-8F1D669E7385}"/>
          </ac:cxnSpMkLst>
        </pc:cxnChg>
        <pc:cxnChg chg="add mod">
          <ac:chgData name="Emanuele Santoro" userId="faf8bf55-795c-42b5-b0e3-7ed34b423d79" providerId="ADAL" clId="{1D140ABF-5D35-4EAE-9413-26136E51A041}" dt="2023-10-22T19:22:54.172" v="1627" actId="1076"/>
          <ac:cxnSpMkLst>
            <pc:docMk/>
            <pc:sldMk cId="3425267883" sldId="265"/>
            <ac:cxnSpMk id="447" creationId="{E55A5DFB-1085-B89B-12C3-9DACEB8BC874}"/>
          </ac:cxnSpMkLst>
        </pc:cxnChg>
        <pc:cxnChg chg="add mod">
          <ac:chgData name="Emanuele Santoro" userId="faf8bf55-795c-42b5-b0e3-7ed34b423d79" providerId="ADAL" clId="{1D140ABF-5D35-4EAE-9413-26136E51A041}" dt="2023-10-22T19:22:54.172" v="1627" actId="1076"/>
          <ac:cxnSpMkLst>
            <pc:docMk/>
            <pc:sldMk cId="3425267883" sldId="265"/>
            <ac:cxnSpMk id="448" creationId="{2D2D6655-2AE0-71A3-A89E-46D32547DDE6}"/>
          </ac:cxnSpMkLst>
        </pc:cxnChg>
        <pc:cxnChg chg="add mod">
          <ac:chgData name="Emanuele Santoro" userId="faf8bf55-795c-42b5-b0e3-7ed34b423d79" providerId="ADAL" clId="{1D140ABF-5D35-4EAE-9413-26136E51A041}" dt="2023-10-22T19:22:54.172" v="1627" actId="1076"/>
          <ac:cxnSpMkLst>
            <pc:docMk/>
            <pc:sldMk cId="3425267883" sldId="265"/>
            <ac:cxnSpMk id="449" creationId="{BD981B0F-0BB4-5047-CB78-E19C67C2717D}"/>
          </ac:cxnSpMkLst>
        </pc:cxnChg>
        <pc:cxnChg chg="add mod">
          <ac:chgData name="Emanuele Santoro" userId="faf8bf55-795c-42b5-b0e3-7ed34b423d79" providerId="ADAL" clId="{1D140ABF-5D35-4EAE-9413-26136E51A041}" dt="2023-10-22T19:22:54.172" v="1627" actId="1076"/>
          <ac:cxnSpMkLst>
            <pc:docMk/>
            <pc:sldMk cId="3425267883" sldId="265"/>
            <ac:cxnSpMk id="450" creationId="{1BF6342D-AD25-3FD5-5EA6-7C085D11A09E}"/>
          </ac:cxnSpMkLst>
        </pc:cxnChg>
        <pc:cxnChg chg="add mod">
          <ac:chgData name="Emanuele Santoro" userId="faf8bf55-795c-42b5-b0e3-7ed34b423d79" providerId="ADAL" clId="{1D140ABF-5D35-4EAE-9413-26136E51A041}" dt="2023-10-22T19:22:54.172" v="1627" actId="1076"/>
          <ac:cxnSpMkLst>
            <pc:docMk/>
            <pc:sldMk cId="3425267883" sldId="265"/>
            <ac:cxnSpMk id="451" creationId="{9EC692E3-3697-2159-4243-2B7E25AD53CF}"/>
          </ac:cxnSpMkLst>
        </pc:cxnChg>
        <pc:cxnChg chg="add mod">
          <ac:chgData name="Emanuele Santoro" userId="faf8bf55-795c-42b5-b0e3-7ed34b423d79" providerId="ADAL" clId="{1D140ABF-5D35-4EAE-9413-26136E51A041}" dt="2023-10-22T19:22:54.172" v="1627" actId="1076"/>
          <ac:cxnSpMkLst>
            <pc:docMk/>
            <pc:sldMk cId="3425267883" sldId="265"/>
            <ac:cxnSpMk id="452" creationId="{0EF8B63B-2D0E-6944-2DDF-800636B7F3CB}"/>
          </ac:cxnSpMkLst>
        </pc:cxnChg>
        <pc:cxnChg chg="add mod">
          <ac:chgData name="Emanuele Santoro" userId="faf8bf55-795c-42b5-b0e3-7ed34b423d79" providerId="ADAL" clId="{1D140ABF-5D35-4EAE-9413-26136E51A041}" dt="2023-10-22T19:22:54.172" v="1627" actId="1076"/>
          <ac:cxnSpMkLst>
            <pc:docMk/>
            <pc:sldMk cId="3425267883" sldId="265"/>
            <ac:cxnSpMk id="453" creationId="{7416F52E-5738-0637-7149-8211CD696943}"/>
          </ac:cxnSpMkLst>
        </pc:cxnChg>
        <pc:cxnChg chg="add mod">
          <ac:chgData name="Emanuele Santoro" userId="faf8bf55-795c-42b5-b0e3-7ed34b423d79" providerId="ADAL" clId="{1D140ABF-5D35-4EAE-9413-26136E51A041}" dt="2023-10-22T19:22:54.172" v="1627" actId="1076"/>
          <ac:cxnSpMkLst>
            <pc:docMk/>
            <pc:sldMk cId="3425267883" sldId="265"/>
            <ac:cxnSpMk id="454" creationId="{FF48FF72-8410-FC80-F14B-ECC54142CC9E}"/>
          </ac:cxnSpMkLst>
        </pc:cxnChg>
        <pc:cxnChg chg="add mod">
          <ac:chgData name="Emanuele Santoro" userId="faf8bf55-795c-42b5-b0e3-7ed34b423d79" providerId="ADAL" clId="{1D140ABF-5D35-4EAE-9413-26136E51A041}" dt="2023-10-22T19:22:54.172" v="1627" actId="1076"/>
          <ac:cxnSpMkLst>
            <pc:docMk/>
            <pc:sldMk cId="3425267883" sldId="265"/>
            <ac:cxnSpMk id="455" creationId="{E821364D-DAB1-0D05-35DE-92A3F302F478}"/>
          </ac:cxnSpMkLst>
        </pc:cxnChg>
        <pc:cxnChg chg="add mod">
          <ac:chgData name="Emanuele Santoro" userId="faf8bf55-795c-42b5-b0e3-7ed34b423d79" providerId="ADAL" clId="{1D140ABF-5D35-4EAE-9413-26136E51A041}" dt="2023-10-22T19:22:54.172" v="1627" actId="1076"/>
          <ac:cxnSpMkLst>
            <pc:docMk/>
            <pc:sldMk cId="3425267883" sldId="265"/>
            <ac:cxnSpMk id="456" creationId="{92F9890C-B4BF-A2CF-D456-12D5EB4B230B}"/>
          </ac:cxnSpMkLst>
        </pc:cxnChg>
        <pc:cxnChg chg="add mod">
          <ac:chgData name="Emanuele Santoro" userId="faf8bf55-795c-42b5-b0e3-7ed34b423d79" providerId="ADAL" clId="{1D140ABF-5D35-4EAE-9413-26136E51A041}" dt="2023-10-22T19:22:54.172" v="1627" actId="1076"/>
          <ac:cxnSpMkLst>
            <pc:docMk/>
            <pc:sldMk cId="3425267883" sldId="265"/>
            <ac:cxnSpMk id="457" creationId="{E2DCC5EC-C203-71AE-59DA-5374A0E23A84}"/>
          </ac:cxnSpMkLst>
        </pc:cxnChg>
        <pc:cxnChg chg="add mod">
          <ac:chgData name="Emanuele Santoro" userId="faf8bf55-795c-42b5-b0e3-7ed34b423d79" providerId="ADAL" clId="{1D140ABF-5D35-4EAE-9413-26136E51A041}" dt="2023-10-22T19:22:54.172" v="1627" actId="1076"/>
          <ac:cxnSpMkLst>
            <pc:docMk/>
            <pc:sldMk cId="3425267883" sldId="265"/>
            <ac:cxnSpMk id="458" creationId="{EA325CA3-9EA5-107E-5667-888BD34BD1D4}"/>
          </ac:cxnSpMkLst>
        </pc:cxnChg>
        <pc:cxnChg chg="add mod">
          <ac:chgData name="Emanuele Santoro" userId="faf8bf55-795c-42b5-b0e3-7ed34b423d79" providerId="ADAL" clId="{1D140ABF-5D35-4EAE-9413-26136E51A041}" dt="2023-10-22T19:22:54.172" v="1627" actId="1076"/>
          <ac:cxnSpMkLst>
            <pc:docMk/>
            <pc:sldMk cId="3425267883" sldId="265"/>
            <ac:cxnSpMk id="459" creationId="{CF0EF579-3157-AC28-9916-08FD148274BB}"/>
          </ac:cxnSpMkLst>
        </pc:cxnChg>
        <pc:cxnChg chg="add mod">
          <ac:chgData name="Emanuele Santoro" userId="faf8bf55-795c-42b5-b0e3-7ed34b423d79" providerId="ADAL" clId="{1D140ABF-5D35-4EAE-9413-26136E51A041}" dt="2023-10-22T19:22:54.172" v="1627" actId="1076"/>
          <ac:cxnSpMkLst>
            <pc:docMk/>
            <pc:sldMk cId="3425267883" sldId="265"/>
            <ac:cxnSpMk id="460" creationId="{1A42BBE1-EBD6-EF01-656E-F44A2098A3BE}"/>
          </ac:cxnSpMkLst>
        </pc:cxnChg>
        <pc:cxnChg chg="add mod">
          <ac:chgData name="Emanuele Santoro" userId="faf8bf55-795c-42b5-b0e3-7ed34b423d79" providerId="ADAL" clId="{1D140ABF-5D35-4EAE-9413-26136E51A041}" dt="2023-10-22T19:22:54.172" v="1627" actId="1076"/>
          <ac:cxnSpMkLst>
            <pc:docMk/>
            <pc:sldMk cId="3425267883" sldId="265"/>
            <ac:cxnSpMk id="461" creationId="{A8522AA1-EA09-479B-BF10-96639709A853}"/>
          </ac:cxnSpMkLst>
        </pc:cxnChg>
        <pc:cxnChg chg="add mod">
          <ac:chgData name="Emanuele Santoro" userId="faf8bf55-795c-42b5-b0e3-7ed34b423d79" providerId="ADAL" clId="{1D140ABF-5D35-4EAE-9413-26136E51A041}" dt="2023-10-22T19:22:54.172" v="1627" actId="1076"/>
          <ac:cxnSpMkLst>
            <pc:docMk/>
            <pc:sldMk cId="3425267883" sldId="265"/>
            <ac:cxnSpMk id="462" creationId="{4BDC6D25-DE1C-C01F-6B67-5F80184973A4}"/>
          </ac:cxnSpMkLst>
        </pc:cxnChg>
        <pc:cxnChg chg="add mod">
          <ac:chgData name="Emanuele Santoro" userId="faf8bf55-795c-42b5-b0e3-7ed34b423d79" providerId="ADAL" clId="{1D140ABF-5D35-4EAE-9413-26136E51A041}" dt="2023-10-22T19:22:54.172" v="1627" actId="1076"/>
          <ac:cxnSpMkLst>
            <pc:docMk/>
            <pc:sldMk cId="3425267883" sldId="265"/>
            <ac:cxnSpMk id="463" creationId="{1A8FF23C-B487-6098-CBF5-86A3FB536FBB}"/>
          </ac:cxnSpMkLst>
        </pc:cxnChg>
        <pc:cxnChg chg="add mod">
          <ac:chgData name="Emanuele Santoro" userId="faf8bf55-795c-42b5-b0e3-7ed34b423d79" providerId="ADAL" clId="{1D140ABF-5D35-4EAE-9413-26136E51A041}" dt="2023-10-22T19:22:54.172" v="1627" actId="1076"/>
          <ac:cxnSpMkLst>
            <pc:docMk/>
            <pc:sldMk cId="3425267883" sldId="265"/>
            <ac:cxnSpMk id="464" creationId="{F4FBC25B-20A3-BA4E-D60B-124E4538FAEE}"/>
          </ac:cxnSpMkLst>
        </pc:cxnChg>
        <pc:cxnChg chg="add mod">
          <ac:chgData name="Emanuele Santoro" userId="faf8bf55-795c-42b5-b0e3-7ed34b423d79" providerId="ADAL" clId="{1D140ABF-5D35-4EAE-9413-26136E51A041}" dt="2023-10-22T19:22:54.172" v="1627" actId="1076"/>
          <ac:cxnSpMkLst>
            <pc:docMk/>
            <pc:sldMk cId="3425267883" sldId="265"/>
            <ac:cxnSpMk id="465" creationId="{566172C7-B881-9B2E-A295-602288F9DFA4}"/>
          </ac:cxnSpMkLst>
        </pc:cxnChg>
        <pc:cxnChg chg="add mod">
          <ac:chgData name="Emanuele Santoro" userId="faf8bf55-795c-42b5-b0e3-7ed34b423d79" providerId="ADAL" clId="{1D140ABF-5D35-4EAE-9413-26136E51A041}" dt="2023-10-22T19:22:54.172" v="1627" actId="1076"/>
          <ac:cxnSpMkLst>
            <pc:docMk/>
            <pc:sldMk cId="3425267883" sldId="265"/>
            <ac:cxnSpMk id="466" creationId="{FD593EA5-C514-1FEB-7DCA-08C2BE58FFAB}"/>
          </ac:cxnSpMkLst>
        </pc:cxnChg>
        <pc:cxnChg chg="add mod">
          <ac:chgData name="Emanuele Santoro" userId="faf8bf55-795c-42b5-b0e3-7ed34b423d79" providerId="ADAL" clId="{1D140ABF-5D35-4EAE-9413-26136E51A041}" dt="2023-10-22T19:22:54.172" v="1627" actId="1076"/>
          <ac:cxnSpMkLst>
            <pc:docMk/>
            <pc:sldMk cId="3425267883" sldId="265"/>
            <ac:cxnSpMk id="467" creationId="{6DC60849-621A-9CEC-7753-C8E363DAF32D}"/>
          </ac:cxnSpMkLst>
        </pc:cxnChg>
        <pc:cxnChg chg="add mod">
          <ac:chgData name="Emanuele Santoro" userId="faf8bf55-795c-42b5-b0e3-7ed34b423d79" providerId="ADAL" clId="{1D140ABF-5D35-4EAE-9413-26136E51A041}" dt="2023-10-22T19:22:54.172" v="1627" actId="1076"/>
          <ac:cxnSpMkLst>
            <pc:docMk/>
            <pc:sldMk cId="3425267883" sldId="265"/>
            <ac:cxnSpMk id="468" creationId="{C6802251-C9E8-06DF-70D6-A398EF36A171}"/>
          </ac:cxnSpMkLst>
        </pc:cxnChg>
        <pc:cxnChg chg="add mod">
          <ac:chgData name="Emanuele Santoro" userId="faf8bf55-795c-42b5-b0e3-7ed34b423d79" providerId="ADAL" clId="{1D140ABF-5D35-4EAE-9413-26136E51A041}" dt="2023-10-22T19:22:54.172" v="1627" actId="1076"/>
          <ac:cxnSpMkLst>
            <pc:docMk/>
            <pc:sldMk cId="3425267883" sldId="265"/>
            <ac:cxnSpMk id="469" creationId="{7FCD7F05-BA0B-D05D-4D14-0197752F8860}"/>
          </ac:cxnSpMkLst>
        </pc:cxnChg>
        <pc:cxnChg chg="add mod">
          <ac:chgData name="Emanuele Santoro" userId="faf8bf55-795c-42b5-b0e3-7ed34b423d79" providerId="ADAL" clId="{1D140ABF-5D35-4EAE-9413-26136E51A041}" dt="2023-10-22T19:22:54.172" v="1627" actId="1076"/>
          <ac:cxnSpMkLst>
            <pc:docMk/>
            <pc:sldMk cId="3425267883" sldId="265"/>
            <ac:cxnSpMk id="470" creationId="{3441C687-3EA6-F080-D6DE-2C1AA6156BDF}"/>
          </ac:cxnSpMkLst>
        </pc:cxnChg>
        <pc:cxnChg chg="add mod">
          <ac:chgData name="Emanuele Santoro" userId="faf8bf55-795c-42b5-b0e3-7ed34b423d79" providerId="ADAL" clId="{1D140ABF-5D35-4EAE-9413-26136E51A041}" dt="2023-10-22T19:22:54.172" v="1627" actId="1076"/>
          <ac:cxnSpMkLst>
            <pc:docMk/>
            <pc:sldMk cId="3425267883" sldId="265"/>
            <ac:cxnSpMk id="471" creationId="{A301D118-D429-C512-92F7-C1DC87C5F5CB}"/>
          </ac:cxnSpMkLst>
        </pc:cxnChg>
        <pc:cxnChg chg="add mod">
          <ac:chgData name="Emanuele Santoro" userId="faf8bf55-795c-42b5-b0e3-7ed34b423d79" providerId="ADAL" clId="{1D140ABF-5D35-4EAE-9413-26136E51A041}" dt="2023-10-22T19:22:54.172" v="1627" actId="1076"/>
          <ac:cxnSpMkLst>
            <pc:docMk/>
            <pc:sldMk cId="3425267883" sldId="265"/>
            <ac:cxnSpMk id="472" creationId="{E0B593B5-0EDE-D4F9-14AB-56FB361ED7B6}"/>
          </ac:cxnSpMkLst>
        </pc:cxnChg>
        <pc:cxnChg chg="add mod">
          <ac:chgData name="Emanuele Santoro" userId="faf8bf55-795c-42b5-b0e3-7ed34b423d79" providerId="ADAL" clId="{1D140ABF-5D35-4EAE-9413-26136E51A041}" dt="2023-10-22T19:22:54.172" v="1627" actId="1076"/>
          <ac:cxnSpMkLst>
            <pc:docMk/>
            <pc:sldMk cId="3425267883" sldId="265"/>
            <ac:cxnSpMk id="473" creationId="{2E4326AB-4A89-5D4D-12B3-30CB70DC993F}"/>
          </ac:cxnSpMkLst>
        </pc:cxnChg>
        <pc:cxnChg chg="add mod">
          <ac:chgData name="Emanuele Santoro" userId="faf8bf55-795c-42b5-b0e3-7ed34b423d79" providerId="ADAL" clId="{1D140ABF-5D35-4EAE-9413-26136E51A041}" dt="2023-10-22T19:22:54.172" v="1627" actId="1076"/>
          <ac:cxnSpMkLst>
            <pc:docMk/>
            <pc:sldMk cId="3425267883" sldId="265"/>
            <ac:cxnSpMk id="474" creationId="{2AFC043E-D4F0-DA48-ED98-6B4BECC31F06}"/>
          </ac:cxnSpMkLst>
        </pc:cxnChg>
        <pc:cxnChg chg="add mod">
          <ac:chgData name="Emanuele Santoro" userId="faf8bf55-795c-42b5-b0e3-7ed34b423d79" providerId="ADAL" clId="{1D140ABF-5D35-4EAE-9413-26136E51A041}" dt="2023-10-22T19:22:54.172" v="1627" actId="1076"/>
          <ac:cxnSpMkLst>
            <pc:docMk/>
            <pc:sldMk cId="3425267883" sldId="265"/>
            <ac:cxnSpMk id="475" creationId="{DD05267A-A011-CF4B-456E-B921943F96CC}"/>
          </ac:cxnSpMkLst>
        </pc:cxnChg>
        <pc:cxnChg chg="add mod">
          <ac:chgData name="Emanuele Santoro" userId="faf8bf55-795c-42b5-b0e3-7ed34b423d79" providerId="ADAL" clId="{1D140ABF-5D35-4EAE-9413-26136E51A041}" dt="2023-10-22T19:22:54.172" v="1627" actId="1076"/>
          <ac:cxnSpMkLst>
            <pc:docMk/>
            <pc:sldMk cId="3425267883" sldId="265"/>
            <ac:cxnSpMk id="476" creationId="{F42018C5-64BB-613D-0987-65AD31BABE7C}"/>
          </ac:cxnSpMkLst>
        </pc:cxnChg>
        <pc:cxnChg chg="add mod">
          <ac:chgData name="Emanuele Santoro" userId="faf8bf55-795c-42b5-b0e3-7ed34b423d79" providerId="ADAL" clId="{1D140ABF-5D35-4EAE-9413-26136E51A041}" dt="2023-10-22T19:22:54.172" v="1627" actId="1076"/>
          <ac:cxnSpMkLst>
            <pc:docMk/>
            <pc:sldMk cId="3425267883" sldId="265"/>
            <ac:cxnSpMk id="478" creationId="{BB9F1289-1C49-EABD-657D-1E7DEADC85DE}"/>
          </ac:cxnSpMkLst>
        </pc:cxnChg>
        <pc:cxnChg chg="add mod">
          <ac:chgData name="Emanuele Santoro" userId="faf8bf55-795c-42b5-b0e3-7ed34b423d79" providerId="ADAL" clId="{1D140ABF-5D35-4EAE-9413-26136E51A041}" dt="2023-10-22T19:22:54.172" v="1627" actId="1076"/>
          <ac:cxnSpMkLst>
            <pc:docMk/>
            <pc:sldMk cId="3425267883" sldId="265"/>
            <ac:cxnSpMk id="479" creationId="{F826D682-D030-9349-5AD8-3A8987DFF795}"/>
          </ac:cxnSpMkLst>
        </pc:cxnChg>
        <pc:cxnChg chg="add mod">
          <ac:chgData name="Emanuele Santoro" userId="faf8bf55-795c-42b5-b0e3-7ed34b423d79" providerId="ADAL" clId="{1D140ABF-5D35-4EAE-9413-26136E51A041}" dt="2023-10-22T19:22:54.172" v="1627" actId="1076"/>
          <ac:cxnSpMkLst>
            <pc:docMk/>
            <pc:sldMk cId="3425267883" sldId="265"/>
            <ac:cxnSpMk id="480" creationId="{77EEF2C3-AD0C-8340-A6F1-BADE4D9B2F02}"/>
          </ac:cxnSpMkLst>
        </pc:cxnChg>
        <pc:cxnChg chg="add mod">
          <ac:chgData name="Emanuele Santoro" userId="faf8bf55-795c-42b5-b0e3-7ed34b423d79" providerId="ADAL" clId="{1D140ABF-5D35-4EAE-9413-26136E51A041}" dt="2023-10-22T19:22:54.172" v="1627" actId="1076"/>
          <ac:cxnSpMkLst>
            <pc:docMk/>
            <pc:sldMk cId="3425267883" sldId="265"/>
            <ac:cxnSpMk id="481" creationId="{891E4FCF-4019-F4F0-615B-F158930E3C47}"/>
          </ac:cxnSpMkLst>
        </pc:cxnChg>
        <pc:cxnChg chg="add mod">
          <ac:chgData name="Emanuele Santoro" userId="faf8bf55-795c-42b5-b0e3-7ed34b423d79" providerId="ADAL" clId="{1D140ABF-5D35-4EAE-9413-26136E51A041}" dt="2023-10-22T19:22:54.172" v="1627" actId="1076"/>
          <ac:cxnSpMkLst>
            <pc:docMk/>
            <pc:sldMk cId="3425267883" sldId="265"/>
            <ac:cxnSpMk id="482" creationId="{8A7A3D32-F91A-0C68-64BA-EF3E7A46DD4E}"/>
          </ac:cxnSpMkLst>
        </pc:cxnChg>
        <pc:cxnChg chg="add mod">
          <ac:chgData name="Emanuele Santoro" userId="faf8bf55-795c-42b5-b0e3-7ed34b423d79" providerId="ADAL" clId="{1D140ABF-5D35-4EAE-9413-26136E51A041}" dt="2023-10-22T19:22:54.172" v="1627" actId="1076"/>
          <ac:cxnSpMkLst>
            <pc:docMk/>
            <pc:sldMk cId="3425267883" sldId="265"/>
            <ac:cxnSpMk id="483" creationId="{89D78A2E-F579-89CE-3B28-B82DBEA7BB64}"/>
          </ac:cxnSpMkLst>
        </pc:cxnChg>
        <pc:cxnChg chg="add mod">
          <ac:chgData name="Emanuele Santoro" userId="faf8bf55-795c-42b5-b0e3-7ed34b423d79" providerId="ADAL" clId="{1D140ABF-5D35-4EAE-9413-26136E51A041}" dt="2023-10-22T19:22:54.172" v="1627" actId="1076"/>
          <ac:cxnSpMkLst>
            <pc:docMk/>
            <pc:sldMk cId="3425267883" sldId="265"/>
            <ac:cxnSpMk id="484" creationId="{96D2625D-A155-81C4-DEFD-A5B10C8B7D0E}"/>
          </ac:cxnSpMkLst>
        </pc:cxnChg>
        <pc:cxnChg chg="add mod">
          <ac:chgData name="Emanuele Santoro" userId="faf8bf55-795c-42b5-b0e3-7ed34b423d79" providerId="ADAL" clId="{1D140ABF-5D35-4EAE-9413-26136E51A041}" dt="2023-10-22T19:22:54.172" v="1627" actId="1076"/>
          <ac:cxnSpMkLst>
            <pc:docMk/>
            <pc:sldMk cId="3425267883" sldId="265"/>
            <ac:cxnSpMk id="485" creationId="{D73EAA54-F1A9-94B9-7993-B3F15F38DD46}"/>
          </ac:cxnSpMkLst>
        </pc:cxnChg>
        <pc:cxnChg chg="add mod">
          <ac:chgData name="Emanuele Santoro" userId="faf8bf55-795c-42b5-b0e3-7ed34b423d79" providerId="ADAL" clId="{1D140ABF-5D35-4EAE-9413-26136E51A041}" dt="2023-10-22T19:22:54.172" v="1627" actId="1076"/>
          <ac:cxnSpMkLst>
            <pc:docMk/>
            <pc:sldMk cId="3425267883" sldId="265"/>
            <ac:cxnSpMk id="486" creationId="{FB0139CA-3687-171A-FEEC-B32A2A96EFA6}"/>
          </ac:cxnSpMkLst>
        </pc:cxnChg>
        <pc:cxnChg chg="add mod">
          <ac:chgData name="Emanuele Santoro" userId="faf8bf55-795c-42b5-b0e3-7ed34b423d79" providerId="ADAL" clId="{1D140ABF-5D35-4EAE-9413-26136E51A041}" dt="2023-10-22T19:22:54.172" v="1627" actId="1076"/>
          <ac:cxnSpMkLst>
            <pc:docMk/>
            <pc:sldMk cId="3425267883" sldId="265"/>
            <ac:cxnSpMk id="487" creationId="{BECB7294-5059-74B6-2F46-0647EE1FA8C8}"/>
          </ac:cxnSpMkLst>
        </pc:cxnChg>
        <pc:cxnChg chg="add mod">
          <ac:chgData name="Emanuele Santoro" userId="faf8bf55-795c-42b5-b0e3-7ed34b423d79" providerId="ADAL" clId="{1D140ABF-5D35-4EAE-9413-26136E51A041}" dt="2023-10-22T19:22:54.172" v="1627" actId="1076"/>
          <ac:cxnSpMkLst>
            <pc:docMk/>
            <pc:sldMk cId="3425267883" sldId="265"/>
            <ac:cxnSpMk id="488" creationId="{69FB3241-1FC8-C24F-3371-D7DDC44FB868}"/>
          </ac:cxnSpMkLst>
        </pc:cxnChg>
        <pc:cxnChg chg="add mod">
          <ac:chgData name="Emanuele Santoro" userId="faf8bf55-795c-42b5-b0e3-7ed34b423d79" providerId="ADAL" clId="{1D140ABF-5D35-4EAE-9413-26136E51A041}" dt="2023-10-22T19:22:54.172" v="1627" actId="1076"/>
          <ac:cxnSpMkLst>
            <pc:docMk/>
            <pc:sldMk cId="3425267883" sldId="265"/>
            <ac:cxnSpMk id="489" creationId="{E0508C81-AA9E-327B-12CC-A42C79F636AC}"/>
          </ac:cxnSpMkLst>
        </pc:cxnChg>
      </pc:sldChg>
      <pc:sldChg chg="addSp modSp new add del mod">
        <pc:chgData name="Emanuele Santoro" userId="faf8bf55-795c-42b5-b0e3-7ed34b423d79" providerId="ADAL" clId="{1D140ABF-5D35-4EAE-9413-26136E51A041}" dt="2023-10-21T08:39:55.334" v="1570" actId="20577"/>
        <pc:sldMkLst>
          <pc:docMk/>
          <pc:sldMk cId="351982768" sldId="266"/>
        </pc:sldMkLst>
        <pc:spChg chg="mod">
          <ac:chgData name="Emanuele Santoro" userId="faf8bf55-795c-42b5-b0e3-7ed34b423d79" providerId="ADAL" clId="{1D140ABF-5D35-4EAE-9413-26136E51A041}" dt="2023-10-21T08:09:46.132" v="1110" actId="20577"/>
          <ac:spMkLst>
            <pc:docMk/>
            <pc:sldMk cId="351982768" sldId="266"/>
            <ac:spMk id="2" creationId="{65EBF947-8E3C-D20F-A2E0-E1DA53594EAC}"/>
          </ac:spMkLst>
        </pc:spChg>
        <pc:spChg chg="mod">
          <ac:chgData name="Emanuele Santoro" userId="faf8bf55-795c-42b5-b0e3-7ed34b423d79" providerId="ADAL" clId="{1D140ABF-5D35-4EAE-9413-26136E51A041}" dt="2023-10-21T08:09:34.886" v="1078" actId="20577"/>
          <ac:spMkLst>
            <pc:docMk/>
            <pc:sldMk cId="351982768" sldId="266"/>
            <ac:spMk id="3" creationId="{F273D104-D070-F405-1E9D-1DD9C49994FA}"/>
          </ac:spMkLst>
        </pc:spChg>
        <pc:graphicFrameChg chg="add mod modGraphic">
          <ac:chgData name="Emanuele Santoro" userId="faf8bf55-795c-42b5-b0e3-7ed34b423d79" providerId="ADAL" clId="{1D140ABF-5D35-4EAE-9413-26136E51A041}" dt="2023-10-21T08:39:55.334" v="1570" actId="20577"/>
          <ac:graphicFrameMkLst>
            <pc:docMk/>
            <pc:sldMk cId="351982768" sldId="266"/>
            <ac:graphicFrameMk id="4" creationId="{DD1AABE0-4C6C-3CEC-619C-01EDDA0C2E9B}"/>
          </ac:graphicFrameMkLst>
        </pc:graphicFrameChg>
      </pc:sldChg>
      <pc:sldChg chg="addSp modSp new add del mod modAnim">
        <pc:chgData name="Emanuele Santoro" userId="faf8bf55-795c-42b5-b0e3-7ed34b423d79" providerId="ADAL" clId="{1D140ABF-5D35-4EAE-9413-26136E51A041}" dt="2023-10-21T08:39:48.255" v="1564" actId="47"/>
        <pc:sldMkLst>
          <pc:docMk/>
          <pc:sldMk cId="1152217119" sldId="267"/>
        </pc:sldMkLst>
        <pc:spChg chg="mod">
          <ac:chgData name="Emanuele Santoro" userId="faf8bf55-795c-42b5-b0e3-7ed34b423d79" providerId="ADAL" clId="{1D140ABF-5D35-4EAE-9413-26136E51A041}" dt="2023-10-21T08:09:56.348" v="1134" actId="20577"/>
          <ac:spMkLst>
            <pc:docMk/>
            <pc:sldMk cId="1152217119" sldId="267"/>
            <ac:spMk id="2" creationId="{FF571786-03EC-15DA-F87B-C8376FE6EBF6}"/>
          </ac:spMkLst>
        </pc:spChg>
        <pc:spChg chg="mod">
          <ac:chgData name="Emanuele Santoro" userId="faf8bf55-795c-42b5-b0e3-7ed34b423d79" providerId="ADAL" clId="{1D140ABF-5D35-4EAE-9413-26136E51A041}" dt="2023-10-21T08:14:11.403" v="1543" actId="20577"/>
          <ac:spMkLst>
            <pc:docMk/>
            <pc:sldMk cId="1152217119" sldId="267"/>
            <ac:spMk id="3" creationId="{73DB9D07-ACBB-5973-951B-57A92C285983}"/>
          </ac:spMkLst>
        </pc:spChg>
        <pc:spChg chg="add mod">
          <ac:chgData name="Emanuele Santoro" userId="faf8bf55-795c-42b5-b0e3-7ed34b423d79" providerId="ADAL" clId="{1D140ABF-5D35-4EAE-9413-26136E51A041}" dt="2023-10-21T08:13:59.084" v="1537" actId="20577"/>
          <ac:spMkLst>
            <pc:docMk/>
            <pc:sldMk cId="1152217119" sldId="267"/>
            <ac:spMk id="4" creationId="{C35F81E8-AB5D-BC35-094A-F15F4FC8691F}"/>
          </ac:spMkLst>
        </pc:spChg>
      </pc:sldChg>
      <pc:sldChg chg="addSp delSp modSp new mod modAnim">
        <pc:chgData name="Emanuele Santoro" userId="faf8bf55-795c-42b5-b0e3-7ed34b423d79" providerId="ADAL" clId="{1D140ABF-5D35-4EAE-9413-26136E51A041}" dt="2023-10-22T19:35:44.885" v="2567"/>
        <pc:sldMkLst>
          <pc:docMk/>
          <pc:sldMk cId="3990556991" sldId="268"/>
        </pc:sldMkLst>
        <pc:spChg chg="mod">
          <ac:chgData name="Emanuele Santoro" userId="faf8bf55-795c-42b5-b0e3-7ed34b423d79" providerId="ADAL" clId="{1D140ABF-5D35-4EAE-9413-26136E51A041}" dt="2023-10-22T19:27:13.465" v="1668" actId="20577"/>
          <ac:spMkLst>
            <pc:docMk/>
            <pc:sldMk cId="3990556991" sldId="268"/>
            <ac:spMk id="2" creationId="{085524CB-8C11-64D3-1092-303CC752AB8B}"/>
          </ac:spMkLst>
        </pc:spChg>
        <pc:spChg chg="mod">
          <ac:chgData name="Emanuele Santoro" userId="faf8bf55-795c-42b5-b0e3-7ed34b423d79" providerId="ADAL" clId="{1D140ABF-5D35-4EAE-9413-26136E51A041}" dt="2023-10-22T19:35:21.973" v="2563" actId="20577"/>
          <ac:spMkLst>
            <pc:docMk/>
            <pc:sldMk cId="3990556991" sldId="268"/>
            <ac:spMk id="3" creationId="{4A0539ED-4762-465F-6FED-B0D25B49FAC8}"/>
          </ac:spMkLst>
        </pc:spChg>
        <pc:spChg chg="add del">
          <ac:chgData name="Emanuele Santoro" userId="faf8bf55-795c-42b5-b0e3-7ed34b423d79" providerId="ADAL" clId="{1D140ABF-5D35-4EAE-9413-26136E51A041}" dt="2023-10-22T19:30:50.623" v="2173"/>
          <ac:spMkLst>
            <pc:docMk/>
            <pc:sldMk cId="3990556991" sldId="268"/>
            <ac:spMk id="4" creationId="{91E327EC-0182-5186-0E50-5C5B3ED03B39}"/>
          </ac:spMkLst>
        </pc:spChg>
        <pc:spChg chg="add del">
          <ac:chgData name="Emanuele Santoro" userId="faf8bf55-795c-42b5-b0e3-7ed34b423d79" providerId="ADAL" clId="{1D140ABF-5D35-4EAE-9413-26136E51A041}" dt="2023-10-22T19:30:52.008" v="2175"/>
          <ac:spMkLst>
            <pc:docMk/>
            <pc:sldMk cId="3990556991" sldId="268"/>
            <ac:spMk id="5" creationId="{91F49A5B-8B6F-1E13-AF81-6E9B4C4AB412}"/>
          </ac:spMkLst>
        </pc:spChg>
        <pc:spChg chg="add del">
          <ac:chgData name="Emanuele Santoro" userId="faf8bf55-795c-42b5-b0e3-7ed34b423d79" providerId="ADAL" clId="{1D140ABF-5D35-4EAE-9413-26136E51A041}" dt="2023-10-22T19:30:54.135" v="2177"/>
          <ac:spMkLst>
            <pc:docMk/>
            <pc:sldMk cId="3990556991" sldId="268"/>
            <ac:spMk id="6" creationId="{6F470FF4-A692-2720-B80F-972D413B6F3B}"/>
          </ac:spMkLst>
        </pc:spChg>
        <pc:spChg chg="add del mod">
          <ac:chgData name="Emanuele Santoro" userId="faf8bf55-795c-42b5-b0e3-7ed34b423d79" providerId="ADAL" clId="{1D140ABF-5D35-4EAE-9413-26136E51A041}" dt="2023-10-22T19:32:45.935" v="2239" actId="478"/>
          <ac:spMkLst>
            <pc:docMk/>
            <pc:sldMk cId="3990556991" sldId="268"/>
            <ac:spMk id="7" creationId="{8BC5A04E-243F-58A4-A8E8-0BDACA512A21}"/>
          </ac:spMkLst>
        </pc:spChg>
      </pc:sldChg>
      <pc:sldChg chg="addSp modSp new mod">
        <pc:chgData name="Emanuele Santoro" userId="faf8bf55-795c-42b5-b0e3-7ed34b423d79" providerId="ADAL" clId="{1D140ABF-5D35-4EAE-9413-26136E51A041}" dt="2023-10-22T20:06:22.680" v="3829" actId="20577"/>
        <pc:sldMkLst>
          <pc:docMk/>
          <pc:sldMk cId="3940357377" sldId="269"/>
        </pc:sldMkLst>
        <pc:spChg chg="mod">
          <ac:chgData name="Emanuele Santoro" userId="faf8bf55-795c-42b5-b0e3-7ed34b423d79" providerId="ADAL" clId="{1D140ABF-5D35-4EAE-9413-26136E51A041}" dt="2023-10-22T19:36:22.644" v="2597" actId="20577"/>
          <ac:spMkLst>
            <pc:docMk/>
            <pc:sldMk cId="3940357377" sldId="269"/>
            <ac:spMk id="2" creationId="{8535119F-86D7-65F6-A461-5685E7D5BA8C}"/>
          </ac:spMkLst>
        </pc:spChg>
        <pc:spChg chg="mod">
          <ac:chgData name="Emanuele Santoro" userId="faf8bf55-795c-42b5-b0e3-7ed34b423d79" providerId="ADAL" clId="{1D140ABF-5D35-4EAE-9413-26136E51A041}" dt="2023-10-22T19:46:16.106" v="3519" actId="1076"/>
          <ac:spMkLst>
            <pc:docMk/>
            <pc:sldMk cId="3940357377" sldId="269"/>
            <ac:spMk id="3" creationId="{A8576B24-F5AD-C47C-91F1-CD0B20B4ABF0}"/>
          </ac:spMkLst>
        </pc:spChg>
        <pc:graphicFrameChg chg="add mod modGraphic">
          <ac:chgData name="Emanuele Santoro" userId="faf8bf55-795c-42b5-b0e3-7ed34b423d79" providerId="ADAL" clId="{1D140ABF-5D35-4EAE-9413-26136E51A041}" dt="2023-10-22T20:06:22.680" v="3829" actId="20577"/>
          <ac:graphicFrameMkLst>
            <pc:docMk/>
            <pc:sldMk cId="3940357377" sldId="269"/>
            <ac:graphicFrameMk id="4" creationId="{8D62EA23-D705-CF23-0064-B6F027647403}"/>
          </ac:graphicFrameMkLst>
        </pc:graphicFrameChg>
      </pc:sldChg>
      <pc:sldChg chg="add ord">
        <pc:chgData name="Emanuele Santoro" userId="faf8bf55-795c-42b5-b0e3-7ed34b423d79" providerId="ADAL" clId="{1D140ABF-5D35-4EAE-9413-26136E51A041}" dt="2023-10-22T20:09:14.696" v="3832"/>
        <pc:sldMkLst>
          <pc:docMk/>
          <pc:sldMk cId="2636626040" sldId="270"/>
        </pc:sldMkLst>
      </pc:sldChg>
      <pc:sldChg chg="modSp new mod">
        <pc:chgData name="Emanuele Santoro" userId="faf8bf55-795c-42b5-b0e3-7ed34b423d79" providerId="ADAL" clId="{1D140ABF-5D35-4EAE-9413-26136E51A041}" dt="2023-10-23T08:05:56.129" v="4630" actId="20577"/>
        <pc:sldMkLst>
          <pc:docMk/>
          <pc:sldMk cId="3063046322" sldId="271"/>
        </pc:sldMkLst>
        <pc:spChg chg="mod">
          <ac:chgData name="Emanuele Santoro" userId="faf8bf55-795c-42b5-b0e3-7ed34b423d79" providerId="ADAL" clId="{1D140ABF-5D35-4EAE-9413-26136E51A041}" dt="2023-10-23T08:00:35.907" v="3846" actId="20577"/>
          <ac:spMkLst>
            <pc:docMk/>
            <pc:sldMk cId="3063046322" sldId="271"/>
            <ac:spMk id="2" creationId="{209DE709-D6FE-F5D9-8ECF-DCD3A8129971}"/>
          </ac:spMkLst>
        </pc:spChg>
        <pc:spChg chg="mod">
          <ac:chgData name="Emanuele Santoro" userId="faf8bf55-795c-42b5-b0e3-7ed34b423d79" providerId="ADAL" clId="{1D140ABF-5D35-4EAE-9413-26136E51A041}" dt="2023-10-23T08:05:56.129" v="4630" actId="20577"/>
          <ac:spMkLst>
            <pc:docMk/>
            <pc:sldMk cId="3063046322" sldId="271"/>
            <ac:spMk id="3" creationId="{B9B42F52-3DD9-4852-979A-9E74986894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BC5BCE-E839-429A-87A4-DA5154CAAF48}"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62365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2209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64587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593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5235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72742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3CE7D68-C1CC-4244-89D9-89B49D75E777}" type="datetimeFigureOut">
              <a:rPr lang="en-GB" smtClean="0"/>
              <a:t>23/10/2023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079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3CE7D68-C1CC-4244-89D9-89B49D75E777}" type="datetimeFigureOut">
              <a:rPr lang="en-GB" smtClean="0"/>
              <a:t>23/10/2023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8223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7D68-C1CC-4244-89D9-89B49D75E777}" type="datetimeFigureOut">
              <a:rPr lang="en-GB" smtClean="0"/>
              <a:t>23/10/2023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16826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314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1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BC5BCE-E839-429A-87A4-DA5154CAAF48}"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33069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B3A66C-8D8B-486C-56E1-8C7A17AD8CED}"/>
              </a:ext>
            </a:extLst>
          </p:cNvPr>
          <p:cNvSpPr>
            <a:spLocks noGrp="1"/>
          </p:cNvSpPr>
          <p:nvPr>
            <p:ph type="ctrTitle"/>
          </p:nvPr>
        </p:nvSpPr>
        <p:spPr/>
        <p:txBody>
          <a:bodyPr/>
          <a:lstStyle/>
          <a:p>
            <a:r>
              <a:rPr lang="en-GB" dirty="0"/>
              <a:t>Alignment Problem</a:t>
            </a:r>
          </a:p>
        </p:txBody>
      </p:sp>
    </p:spTree>
    <p:extLst>
      <p:ext uri="{BB962C8B-B14F-4D97-AF65-F5344CB8AC3E}">
        <p14:creationId xmlns:p14="http://schemas.microsoft.com/office/powerpoint/2010/main" val="264499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11CAB-38E2-0E2E-FE44-3DC6336F9522}"/>
              </a:ext>
            </a:extLst>
          </p:cNvPr>
          <p:cNvSpPr>
            <a:spLocks noGrp="1"/>
          </p:cNvSpPr>
          <p:nvPr>
            <p:ph type="title"/>
          </p:nvPr>
        </p:nvSpPr>
        <p:spPr>
          <a:xfrm>
            <a:off x="1371600" y="685800"/>
            <a:ext cx="9601200" cy="1086225"/>
          </a:xfrm>
        </p:spPr>
        <p:txBody>
          <a:bodyPr/>
          <a:lstStyle/>
          <a:p>
            <a:r>
              <a:rPr lang="en-GB" dirty="0"/>
              <a:t>Example - </a:t>
            </a:r>
            <a:r>
              <a:rPr lang="en-GB" dirty="0" err="1"/>
              <a:t>BackTracking</a:t>
            </a:r>
            <a:endParaRPr lang="en-GB" dirty="0"/>
          </a:p>
        </p:txBody>
      </p:sp>
      <p:sp>
        <p:nvSpPr>
          <p:cNvPr id="3" name="Segnaposto contenuto 2">
            <a:extLst>
              <a:ext uri="{FF2B5EF4-FFF2-40B4-BE49-F238E27FC236}">
                <a16:creationId xmlns:a16="http://schemas.microsoft.com/office/drawing/2014/main" id="{91B2C5C2-924A-F24A-8FEA-E5E6BE39F6EF}"/>
              </a:ext>
            </a:extLst>
          </p:cNvPr>
          <p:cNvSpPr>
            <a:spLocks noGrp="1"/>
          </p:cNvSpPr>
          <p:nvPr>
            <p:ph idx="1"/>
          </p:nvPr>
        </p:nvSpPr>
        <p:spPr>
          <a:xfrm>
            <a:off x="1439164" y="1772147"/>
            <a:ext cx="9601200" cy="3581400"/>
          </a:xfrm>
        </p:spPr>
        <p:txBody>
          <a:bodyPr/>
          <a:lstStyle/>
          <a:p>
            <a:r>
              <a:rPr lang="en-GB" dirty="0"/>
              <a:t>Once we obtain the cost we backtrack until we reach the first cell. Any path we take it’s fine since it will have cost 12. </a:t>
            </a:r>
            <a:br>
              <a:rPr lang="en-GB" dirty="0"/>
            </a:br>
            <a:r>
              <a:rPr lang="en-GB" dirty="0"/>
              <a:t>Going diagonal it’s equivalent to a match/mismatch. Going left/up means that we have a gap</a:t>
            </a:r>
          </a:p>
        </p:txBody>
      </p:sp>
      <p:sp>
        <p:nvSpPr>
          <p:cNvPr id="125" name="CasellaDiTesto 124">
            <a:extLst>
              <a:ext uri="{FF2B5EF4-FFF2-40B4-BE49-F238E27FC236}">
                <a16:creationId xmlns:a16="http://schemas.microsoft.com/office/drawing/2014/main" id="{A3C7A2AD-4B98-F06F-9839-DA8B7F7DCED0}"/>
              </a:ext>
            </a:extLst>
          </p:cNvPr>
          <p:cNvSpPr txBox="1"/>
          <p:nvPr/>
        </p:nvSpPr>
        <p:spPr>
          <a:xfrm>
            <a:off x="1439163" y="6234548"/>
            <a:ext cx="1662809" cy="646331"/>
          </a:xfrm>
          <a:prstGeom prst="rect">
            <a:avLst/>
          </a:prstGeom>
          <a:noFill/>
        </p:spPr>
        <p:txBody>
          <a:bodyPr wrap="square" rtlCol="0">
            <a:spAutoFit/>
          </a:bodyPr>
          <a:lstStyle/>
          <a:p>
            <a:r>
              <a:rPr lang="en-GB" dirty="0"/>
              <a:t>AGGGCT_</a:t>
            </a:r>
            <a:br>
              <a:rPr lang="en-GB" dirty="0"/>
            </a:br>
            <a:r>
              <a:rPr lang="en-GB" dirty="0"/>
              <a:t>A_GGC_A</a:t>
            </a:r>
          </a:p>
        </p:txBody>
      </p:sp>
      <p:sp>
        <p:nvSpPr>
          <p:cNvPr id="369" name="AutoShape 48">
            <a:extLst>
              <a:ext uri="{FF2B5EF4-FFF2-40B4-BE49-F238E27FC236}">
                <a16:creationId xmlns:a16="http://schemas.microsoft.com/office/drawing/2014/main" id="{391F3E72-4BC0-5425-2101-9442558A7608}"/>
              </a:ext>
            </a:extLst>
          </p:cNvPr>
          <p:cNvSpPr>
            <a:spLocks noChangeAspect="1" noChangeArrowheads="1" noTextEdit="1"/>
          </p:cNvSpPr>
          <p:nvPr/>
        </p:nvSpPr>
        <p:spPr bwMode="auto">
          <a:xfrm>
            <a:off x="1371600" y="3064310"/>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Line 50">
            <a:extLst>
              <a:ext uri="{FF2B5EF4-FFF2-40B4-BE49-F238E27FC236}">
                <a16:creationId xmlns:a16="http://schemas.microsoft.com/office/drawing/2014/main" id="{B0F347C7-386A-E4C4-EC8F-AB06AA7A475E}"/>
              </a:ext>
            </a:extLst>
          </p:cNvPr>
          <p:cNvSpPr>
            <a:spLocks noChangeShapeType="1"/>
          </p:cNvSpPr>
          <p:nvPr/>
        </p:nvSpPr>
        <p:spPr bwMode="auto">
          <a:xfrm>
            <a:off x="26479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1" name="Line 51">
            <a:extLst>
              <a:ext uri="{FF2B5EF4-FFF2-40B4-BE49-F238E27FC236}">
                <a16:creationId xmlns:a16="http://schemas.microsoft.com/office/drawing/2014/main" id="{62AF2876-FF4D-C22A-4B69-36E7D4C6ED05}"/>
              </a:ext>
            </a:extLst>
          </p:cNvPr>
          <p:cNvSpPr>
            <a:spLocks noChangeShapeType="1"/>
          </p:cNvSpPr>
          <p:nvPr/>
        </p:nvSpPr>
        <p:spPr bwMode="auto">
          <a:xfrm>
            <a:off x="39163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2" name="Line 52">
            <a:extLst>
              <a:ext uri="{FF2B5EF4-FFF2-40B4-BE49-F238E27FC236}">
                <a16:creationId xmlns:a16="http://schemas.microsoft.com/office/drawing/2014/main" id="{60CCE9F9-0418-25D7-C2BE-C3368BE8CFA2}"/>
              </a:ext>
            </a:extLst>
          </p:cNvPr>
          <p:cNvSpPr>
            <a:spLocks noChangeShapeType="1"/>
          </p:cNvSpPr>
          <p:nvPr/>
        </p:nvSpPr>
        <p:spPr bwMode="auto">
          <a:xfrm>
            <a:off x="518318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3" name="Line 53">
            <a:extLst>
              <a:ext uri="{FF2B5EF4-FFF2-40B4-BE49-F238E27FC236}">
                <a16:creationId xmlns:a16="http://schemas.microsoft.com/office/drawing/2014/main" id="{36A76B0C-8CCA-3C64-AA42-A8FE3D67BD7F}"/>
              </a:ext>
            </a:extLst>
          </p:cNvPr>
          <p:cNvSpPr>
            <a:spLocks noChangeShapeType="1"/>
          </p:cNvSpPr>
          <p:nvPr/>
        </p:nvSpPr>
        <p:spPr bwMode="auto">
          <a:xfrm>
            <a:off x="645160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4" name="Line 54">
            <a:extLst>
              <a:ext uri="{FF2B5EF4-FFF2-40B4-BE49-F238E27FC236}">
                <a16:creationId xmlns:a16="http://schemas.microsoft.com/office/drawing/2014/main" id="{40058894-8CDF-59B8-4156-FD32EF55629E}"/>
              </a:ext>
            </a:extLst>
          </p:cNvPr>
          <p:cNvSpPr>
            <a:spLocks noChangeShapeType="1"/>
          </p:cNvSpPr>
          <p:nvPr/>
        </p:nvSpPr>
        <p:spPr bwMode="auto">
          <a:xfrm>
            <a:off x="772001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5" name="Line 55">
            <a:extLst>
              <a:ext uri="{FF2B5EF4-FFF2-40B4-BE49-F238E27FC236}">
                <a16:creationId xmlns:a16="http://schemas.microsoft.com/office/drawing/2014/main" id="{6BCFC55A-5112-1DBA-6D9F-2A597BCADC28}"/>
              </a:ext>
            </a:extLst>
          </p:cNvPr>
          <p:cNvSpPr>
            <a:spLocks noChangeShapeType="1"/>
          </p:cNvSpPr>
          <p:nvPr/>
        </p:nvSpPr>
        <p:spPr bwMode="auto">
          <a:xfrm>
            <a:off x="8988425"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6" name="Line 56">
            <a:extLst>
              <a:ext uri="{FF2B5EF4-FFF2-40B4-BE49-F238E27FC236}">
                <a16:creationId xmlns:a16="http://schemas.microsoft.com/office/drawing/2014/main" id="{E3602434-D938-FEB0-9434-1175EC1E1CB9}"/>
              </a:ext>
            </a:extLst>
          </p:cNvPr>
          <p:cNvSpPr>
            <a:spLocks noChangeShapeType="1"/>
          </p:cNvSpPr>
          <p:nvPr/>
        </p:nvSpPr>
        <p:spPr bwMode="auto">
          <a:xfrm>
            <a:off x="102552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7" name="Line 57">
            <a:extLst>
              <a:ext uri="{FF2B5EF4-FFF2-40B4-BE49-F238E27FC236}">
                <a16:creationId xmlns:a16="http://schemas.microsoft.com/office/drawing/2014/main" id="{7E3B4690-407B-7D9D-2760-2EEF294A5457}"/>
              </a:ext>
            </a:extLst>
          </p:cNvPr>
          <p:cNvSpPr>
            <a:spLocks noChangeShapeType="1"/>
          </p:cNvSpPr>
          <p:nvPr/>
        </p:nvSpPr>
        <p:spPr bwMode="auto">
          <a:xfrm>
            <a:off x="1373188" y="35405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8" name="Line 58">
            <a:extLst>
              <a:ext uri="{FF2B5EF4-FFF2-40B4-BE49-F238E27FC236}">
                <a16:creationId xmlns:a16="http://schemas.microsoft.com/office/drawing/2014/main" id="{91311B12-DA48-E21F-56C6-3E448A5D8730}"/>
              </a:ext>
            </a:extLst>
          </p:cNvPr>
          <p:cNvSpPr>
            <a:spLocks noChangeShapeType="1"/>
          </p:cNvSpPr>
          <p:nvPr/>
        </p:nvSpPr>
        <p:spPr bwMode="auto">
          <a:xfrm>
            <a:off x="1373188" y="39882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9" name="Line 59">
            <a:extLst>
              <a:ext uri="{FF2B5EF4-FFF2-40B4-BE49-F238E27FC236}">
                <a16:creationId xmlns:a16="http://schemas.microsoft.com/office/drawing/2014/main" id="{63DC065E-7AE8-2DAF-8902-1D3F180C3D02}"/>
              </a:ext>
            </a:extLst>
          </p:cNvPr>
          <p:cNvSpPr>
            <a:spLocks noChangeShapeType="1"/>
          </p:cNvSpPr>
          <p:nvPr/>
        </p:nvSpPr>
        <p:spPr bwMode="auto">
          <a:xfrm>
            <a:off x="1373188" y="443591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0" name="Line 60">
            <a:extLst>
              <a:ext uri="{FF2B5EF4-FFF2-40B4-BE49-F238E27FC236}">
                <a16:creationId xmlns:a16="http://schemas.microsoft.com/office/drawing/2014/main" id="{9DA8F4CE-CE17-AFF2-9C4E-731388BBE36F}"/>
              </a:ext>
            </a:extLst>
          </p:cNvPr>
          <p:cNvSpPr>
            <a:spLocks noChangeShapeType="1"/>
          </p:cNvSpPr>
          <p:nvPr/>
        </p:nvSpPr>
        <p:spPr bwMode="auto">
          <a:xfrm>
            <a:off x="1373188" y="488358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1" name="Line 61">
            <a:extLst>
              <a:ext uri="{FF2B5EF4-FFF2-40B4-BE49-F238E27FC236}">
                <a16:creationId xmlns:a16="http://schemas.microsoft.com/office/drawing/2014/main" id="{66F2C429-2891-752A-143E-38ED19ECA964}"/>
              </a:ext>
            </a:extLst>
          </p:cNvPr>
          <p:cNvSpPr>
            <a:spLocks noChangeShapeType="1"/>
          </p:cNvSpPr>
          <p:nvPr/>
        </p:nvSpPr>
        <p:spPr bwMode="auto">
          <a:xfrm>
            <a:off x="1373188" y="53312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2" name="Line 62">
            <a:extLst>
              <a:ext uri="{FF2B5EF4-FFF2-40B4-BE49-F238E27FC236}">
                <a16:creationId xmlns:a16="http://schemas.microsoft.com/office/drawing/2014/main" id="{276B5FAD-6967-0403-20DE-BDF57CC7DA83}"/>
              </a:ext>
            </a:extLst>
          </p:cNvPr>
          <p:cNvSpPr>
            <a:spLocks noChangeShapeType="1"/>
          </p:cNvSpPr>
          <p:nvPr/>
        </p:nvSpPr>
        <p:spPr bwMode="auto">
          <a:xfrm>
            <a:off x="1373188" y="5780523"/>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3" name="Line 63">
            <a:extLst>
              <a:ext uri="{FF2B5EF4-FFF2-40B4-BE49-F238E27FC236}">
                <a16:creationId xmlns:a16="http://schemas.microsoft.com/office/drawing/2014/main" id="{803522C9-0FCA-92D7-A253-EFC25BCC3232}"/>
              </a:ext>
            </a:extLst>
          </p:cNvPr>
          <p:cNvSpPr>
            <a:spLocks noChangeShapeType="1"/>
          </p:cNvSpPr>
          <p:nvPr/>
        </p:nvSpPr>
        <p:spPr bwMode="auto">
          <a:xfrm>
            <a:off x="137953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4" name="Line 64">
            <a:extLst>
              <a:ext uri="{FF2B5EF4-FFF2-40B4-BE49-F238E27FC236}">
                <a16:creationId xmlns:a16="http://schemas.microsoft.com/office/drawing/2014/main" id="{4C41027F-2EB1-47B1-E41A-879098E92036}"/>
              </a:ext>
            </a:extLst>
          </p:cNvPr>
          <p:cNvSpPr>
            <a:spLocks noChangeShapeType="1"/>
          </p:cNvSpPr>
          <p:nvPr/>
        </p:nvSpPr>
        <p:spPr bwMode="auto">
          <a:xfrm>
            <a:off x="115236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5" name="Line 65">
            <a:extLst>
              <a:ext uri="{FF2B5EF4-FFF2-40B4-BE49-F238E27FC236}">
                <a16:creationId xmlns:a16="http://schemas.microsoft.com/office/drawing/2014/main" id="{66C575AB-7369-C828-1CB5-32F2BD94C96B}"/>
              </a:ext>
            </a:extLst>
          </p:cNvPr>
          <p:cNvSpPr>
            <a:spLocks noChangeShapeType="1"/>
          </p:cNvSpPr>
          <p:nvPr/>
        </p:nvSpPr>
        <p:spPr bwMode="auto">
          <a:xfrm>
            <a:off x="1373188" y="30865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Line 66">
            <a:extLst>
              <a:ext uri="{FF2B5EF4-FFF2-40B4-BE49-F238E27FC236}">
                <a16:creationId xmlns:a16="http://schemas.microsoft.com/office/drawing/2014/main" id="{092A7341-63FE-477D-F013-61CF5E4F8E34}"/>
              </a:ext>
            </a:extLst>
          </p:cNvPr>
          <p:cNvSpPr>
            <a:spLocks noChangeShapeType="1"/>
          </p:cNvSpPr>
          <p:nvPr/>
        </p:nvSpPr>
        <p:spPr bwMode="auto">
          <a:xfrm>
            <a:off x="1373188" y="6228198"/>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7" name="Rectangle 67">
            <a:extLst>
              <a:ext uri="{FF2B5EF4-FFF2-40B4-BE49-F238E27FC236}">
                <a16:creationId xmlns:a16="http://schemas.microsoft.com/office/drawing/2014/main" id="{7F48B4D9-0639-5B3F-83AC-C8A86DDFBDCB}"/>
              </a:ext>
            </a:extLst>
          </p:cNvPr>
          <p:cNvSpPr>
            <a:spLocks noChangeArrowheads="1"/>
          </p:cNvSpPr>
          <p:nvPr/>
        </p:nvSpPr>
        <p:spPr bwMode="auto">
          <a:xfrm>
            <a:off x="10347325" y="3142098"/>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8" name="Rectangle 68">
            <a:extLst>
              <a:ext uri="{FF2B5EF4-FFF2-40B4-BE49-F238E27FC236}">
                <a16:creationId xmlns:a16="http://schemas.microsoft.com/office/drawing/2014/main" id="{08FEA94C-3B89-DA39-A341-BE0DC81474B8}"/>
              </a:ext>
            </a:extLst>
          </p:cNvPr>
          <p:cNvSpPr>
            <a:spLocks noChangeArrowheads="1"/>
          </p:cNvSpPr>
          <p:nvPr/>
        </p:nvSpPr>
        <p:spPr bwMode="auto">
          <a:xfrm>
            <a:off x="9080500" y="314209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9" name="Rectangle 69">
            <a:extLst>
              <a:ext uri="{FF2B5EF4-FFF2-40B4-BE49-F238E27FC236}">
                <a16:creationId xmlns:a16="http://schemas.microsoft.com/office/drawing/2014/main" id="{347B4C6E-A29C-9AAD-F351-24E53C6F0FF1}"/>
              </a:ext>
            </a:extLst>
          </p:cNvPr>
          <p:cNvSpPr>
            <a:spLocks noChangeArrowheads="1"/>
          </p:cNvSpPr>
          <p:nvPr/>
        </p:nvSpPr>
        <p:spPr bwMode="auto">
          <a:xfrm>
            <a:off x="7812088" y="3142098"/>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0" name="Rectangle 70">
            <a:extLst>
              <a:ext uri="{FF2B5EF4-FFF2-40B4-BE49-F238E27FC236}">
                <a16:creationId xmlns:a16="http://schemas.microsoft.com/office/drawing/2014/main" id="{E7B2C4D6-FA1F-733D-D6C9-73DC5FB9E128}"/>
              </a:ext>
            </a:extLst>
          </p:cNvPr>
          <p:cNvSpPr>
            <a:spLocks noChangeArrowheads="1"/>
          </p:cNvSpPr>
          <p:nvPr/>
        </p:nvSpPr>
        <p:spPr bwMode="auto">
          <a:xfrm>
            <a:off x="6543675"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1" name="Rectangle 71">
            <a:extLst>
              <a:ext uri="{FF2B5EF4-FFF2-40B4-BE49-F238E27FC236}">
                <a16:creationId xmlns:a16="http://schemas.microsoft.com/office/drawing/2014/main" id="{2B25E8C3-C956-EB17-2D43-36546B06CC7F}"/>
              </a:ext>
            </a:extLst>
          </p:cNvPr>
          <p:cNvSpPr>
            <a:spLocks noChangeArrowheads="1"/>
          </p:cNvSpPr>
          <p:nvPr/>
        </p:nvSpPr>
        <p:spPr bwMode="auto">
          <a:xfrm>
            <a:off x="5275263"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2" name="Rectangle 72">
            <a:extLst>
              <a:ext uri="{FF2B5EF4-FFF2-40B4-BE49-F238E27FC236}">
                <a16:creationId xmlns:a16="http://schemas.microsoft.com/office/drawing/2014/main" id="{51FFC47A-7865-A5C2-C776-DA73B6E37FB3}"/>
              </a:ext>
            </a:extLst>
          </p:cNvPr>
          <p:cNvSpPr>
            <a:spLocks noChangeArrowheads="1"/>
          </p:cNvSpPr>
          <p:nvPr/>
        </p:nvSpPr>
        <p:spPr bwMode="auto">
          <a:xfrm>
            <a:off x="4008438" y="3142098"/>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3" name="Rectangle 73">
            <a:extLst>
              <a:ext uri="{FF2B5EF4-FFF2-40B4-BE49-F238E27FC236}">
                <a16:creationId xmlns:a16="http://schemas.microsoft.com/office/drawing/2014/main" id="{4C9D376A-21FC-E03F-A05D-B5CAA817E189}"/>
              </a:ext>
            </a:extLst>
          </p:cNvPr>
          <p:cNvSpPr>
            <a:spLocks noChangeArrowheads="1"/>
          </p:cNvSpPr>
          <p:nvPr/>
        </p:nvSpPr>
        <p:spPr bwMode="auto">
          <a:xfrm>
            <a:off x="2740025" y="3142098"/>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394" name="Rectangle 74">
            <a:extLst>
              <a:ext uri="{FF2B5EF4-FFF2-40B4-BE49-F238E27FC236}">
                <a16:creationId xmlns:a16="http://schemas.microsoft.com/office/drawing/2014/main" id="{59A3DC62-92A0-2F9E-52E9-048918058E9B}"/>
              </a:ext>
            </a:extLst>
          </p:cNvPr>
          <p:cNvSpPr>
            <a:spLocks noChangeArrowheads="1"/>
          </p:cNvSpPr>
          <p:nvPr/>
        </p:nvSpPr>
        <p:spPr bwMode="auto">
          <a:xfrm>
            <a:off x="10347325" y="3589773"/>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5" name="Rectangle 75">
            <a:extLst>
              <a:ext uri="{FF2B5EF4-FFF2-40B4-BE49-F238E27FC236}">
                <a16:creationId xmlns:a16="http://schemas.microsoft.com/office/drawing/2014/main" id="{34BCB699-EF96-828A-1F4E-7E8006377438}"/>
              </a:ext>
            </a:extLst>
          </p:cNvPr>
          <p:cNvSpPr>
            <a:spLocks noChangeArrowheads="1"/>
          </p:cNvSpPr>
          <p:nvPr/>
        </p:nvSpPr>
        <p:spPr bwMode="auto">
          <a:xfrm>
            <a:off x="9080500" y="358977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6" name="Rectangle 76">
            <a:extLst>
              <a:ext uri="{FF2B5EF4-FFF2-40B4-BE49-F238E27FC236}">
                <a16:creationId xmlns:a16="http://schemas.microsoft.com/office/drawing/2014/main" id="{0A4B0DB0-F4C5-8457-762D-C52DD192824B}"/>
              </a:ext>
            </a:extLst>
          </p:cNvPr>
          <p:cNvSpPr>
            <a:spLocks noChangeArrowheads="1"/>
          </p:cNvSpPr>
          <p:nvPr/>
        </p:nvSpPr>
        <p:spPr bwMode="auto">
          <a:xfrm>
            <a:off x="7812088"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7" name="Rectangle 77">
            <a:extLst>
              <a:ext uri="{FF2B5EF4-FFF2-40B4-BE49-F238E27FC236}">
                <a16:creationId xmlns:a16="http://schemas.microsoft.com/office/drawing/2014/main" id="{B5D1CF74-ADB5-06BF-9494-A17A96D724B4}"/>
              </a:ext>
            </a:extLst>
          </p:cNvPr>
          <p:cNvSpPr>
            <a:spLocks noChangeArrowheads="1"/>
          </p:cNvSpPr>
          <p:nvPr/>
        </p:nvSpPr>
        <p:spPr bwMode="auto">
          <a:xfrm>
            <a:off x="6543675"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8" name="Rectangle 78">
            <a:extLst>
              <a:ext uri="{FF2B5EF4-FFF2-40B4-BE49-F238E27FC236}">
                <a16:creationId xmlns:a16="http://schemas.microsoft.com/office/drawing/2014/main" id="{5A5A01EC-1D0A-EF9B-BA98-39BD29212079}"/>
              </a:ext>
            </a:extLst>
          </p:cNvPr>
          <p:cNvSpPr>
            <a:spLocks noChangeArrowheads="1"/>
          </p:cNvSpPr>
          <p:nvPr/>
        </p:nvSpPr>
        <p:spPr bwMode="auto">
          <a:xfrm>
            <a:off x="5275263"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9" name="Rectangle 79">
            <a:extLst>
              <a:ext uri="{FF2B5EF4-FFF2-40B4-BE49-F238E27FC236}">
                <a16:creationId xmlns:a16="http://schemas.microsoft.com/office/drawing/2014/main" id="{59E31C99-F34D-35AE-7717-5E31AC2ABE89}"/>
              </a:ext>
            </a:extLst>
          </p:cNvPr>
          <p:cNvSpPr>
            <a:spLocks noChangeArrowheads="1"/>
          </p:cNvSpPr>
          <p:nvPr/>
        </p:nvSpPr>
        <p:spPr bwMode="auto">
          <a:xfrm>
            <a:off x="4008437" y="3589773"/>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0" name="Rectangle 80">
            <a:extLst>
              <a:ext uri="{FF2B5EF4-FFF2-40B4-BE49-F238E27FC236}">
                <a16:creationId xmlns:a16="http://schemas.microsoft.com/office/drawing/2014/main" id="{3C5DBA1B-797F-A312-B511-A19B6BBC21ED}"/>
              </a:ext>
            </a:extLst>
          </p:cNvPr>
          <p:cNvSpPr>
            <a:spLocks noChangeArrowheads="1"/>
          </p:cNvSpPr>
          <p:nvPr/>
        </p:nvSpPr>
        <p:spPr bwMode="auto">
          <a:xfrm>
            <a:off x="2740024" y="3589773"/>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1" name="Rectangle 81">
            <a:extLst>
              <a:ext uri="{FF2B5EF4-FFF2-40B4-BE49-F238E27FC236}">
                <a16:creationId xmlns:a16="http://schemas.microsoft.com/office/drawing/2014/main" id="{BAF27CB1-AE8B-38B5-33EB-29E97427063A}"/>
              </a:ext>
            </a:extLst>
          </p:cNvPr>
          <p:cNvSpPr>
            <a:spLocks noChangeArrowheads="1"/>
          </p:cNvSpPr>
          <p:nvPr/>
        </p:nvSpPr>
        <p:spPr bwMode="auto">
          <a:xfrm>
            <a:off x="1471613" y="3589773"/>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2" name="Rectangle 82">
            <a:extLst>
              <a:ext uri="{FF2B5EF4-FFF2-40B4-BE49-F238E27FC236}">
                <a16:creationId xmlns:a16="http://schemas.microsoft.com/office/drawing/2014/main" id="{2B24DACB-B828-D54E-1373-272EEFE65F10}"/>
              </a:ext>
            </a:extLst>
          </p:cNvPr>
          <p:cNvSpPr>
            <a:spLocks noChangeArrowheads="1"/>
          </p:cNvSpPr>
          <p:nvPr/>
        </p:nvSpPr>
        <p:spPr bwMode="auto">
          <a:xfrm>
            <a:off x="10347325" y="4040623"/>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3" name="Rectangle 83">
            <a:extLst>
              <a:ext uri="{FF2B5EF4-FFF2-40B4-BE49-F238E27FC236}">
                <a16:creationId xmlns:a16="http://schemas.microsoft.com/office/drawing/2014/main" id="{44A1910A-E8A6-0AAA-04F6-E48BFE59EF74}"/>
              </a:ext>
            </a:extLst>
          </p:cNvPr>
          <p:cNvSpPr>
            <a:spLocks noChangeArrowheads="1"/>
          </p:cNvSpPr>
          <p:nvPr/>
        </p:nvSpPr>
        <p:spPr bwMode="auto">
          <a:xfrm>
            <a:off x="9080500"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4" name="Rectangle 84">
            <a:extLst>
              <a:ext uri="{FF2B5EF4-FFF2-40B4-BE49-F238E27FC236}">
                <a16:creationId xmlns:a16="http://schemas.microsoft.com/office/drawing/2014/main" id="{D9FFCC45-70AF-7613-1C20-DC541B28E1A3}"/>
              </a:ext>
            </a:extLst>
          </p:cNvPr>
          <p:cNvSpPr>
            <a:spLocks noChangeArrowheads="1"/>
          </p:cNvSpPr>
          <p:nvPr/>
        </p:nvSpPr>
        <p:spPr bwMode="auto">
          <a:xfrm>
            <a:off x="7812088"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5" name="Rectangle 85">
            <a:extLst>
              <a:ext uri="{FF2B5EF4-FFF2-40B4-BE49-F238E27FC236}">
                <a16:creationId xmlns:a16="http://schemas.microsoft.com/office/drawing/2014/main" id="{3629B87B-AEF8-614B-9CC5-A28F6B57C76D}"/>
              </a:ext>
            </a:extLst>
          </p:cNvPr>
          <p:cNvSpPr>
            <a:spLocks noChangeArrowheads="1"/>
          </p:cNvSpPr>
          <p:nvPr/>
        </p:nvSpPr>
        <p:spPr bwMode="auto">
          <a:xfrm>
            <a:off x="6543675"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6" name="Rectangle 86">
            <a:extLst>
              <a:ext uri="{FF2B5EF4-FFF2-40B4-BE49-F238E27FC236}">
                <a16:creationId xmlns:a16="http://schemas.microsoft.com/office/drawing/2014/main" id="{CA14650E-6788-75BE-03B9-12CE12C7CDC2}"/>
              </a:ext>
            </a:extLst>
          </p:cNvPr>
          <p:cNvSpPr>
            <a:spLocks noChangeArrowheads="1"/>
          </p:cNvSpPr>
          <p:nvPr/>
        </p:nvSpPr>
        <p:spPr bwMode="auto">
          <a:xfrm>
            <a:off x="5275263"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7" name="Rectangle 88">
            <a:extLst>
              <a:ext uri="{FF2B5EF4-FFF2-40B4-BE49-F238E27FC236}">
                <a16:creationId xmlns:a16="http://schemas.microsoft.com/office/drawing/2014/main" id="{9D937E0D-1287-1324-E3B2-5F91D3261A1F}"/>
              </a:ext>
            </a:extLst>
          </p:cNvPr>
          <p:cNvSpPr>
            <a:spLocks noChangeArrowheads="1"/>
          </p:cNvSpPr>
          <p:nvPr/>
        </p:nvSpPr>
        <p:spPr bwMode="auto">
          <a:xfrm>
            <a:off x="2740024" y="4040623"/>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8" name="Rectangle 89">
            <a:extLst>
              <a:ext uri="{FF2B5EF4-FFF2-40B4-BE49-F238E27FC236}">
                <a16:creationId xmlns:a16="http://schemas.microsoft.com/office/drawing/2014/main" id="{04E165FB-ACA4-39AC-9BA4-B510A292DF38}"/>
              </a:ext>
            </a:extLst>
          </p:cNvPr>
          <p:cNvSpPr>
            <a:spLocks noChangeArrowheads="1"/>
          </p:cNvSpPr>
          <p:nvPr/>
        </p:nvSpPr>
        <p:spPr bwMode="auto">
          <a:xfrm>
            <a:off x="1471613" y="4040623"/>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9" name="Rectangle 90">
            <a:extLst>
              <a:ext uri="{FF2B5EF4-FFF2-40B4-BE49-F238E27FC236}">
                <a16:creationId xmlns:a16="http://schemas.microsoft.com/office/drawing/2014/main" id="{B8446D98-A6F8-DDF3-4238-4A50B8C0053D}"/>
              </a:ext>
            </a:extLst>
          </p:cNvPr>
          <p:cNvSpPr>
            <a:spLocks noChangeArrowheads="1"/>
          </p:cNvSpPr>
          <p:nvPr/>
        </p:nvSpPr>
        <p:spPr bwMode="auto">
          <a:xfrm>
            <a:off x="103473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0" name="Rectangle 91">
            <a:extLst>
              <a:ext uri="{FF2B5EF4-FFF2-40B4-BE49-F238E27FC236}">
                <a16:creationId xmlns:a16="http://schemas.microsoft.com/office/drawing/2014/main" id="{A0001B18-2275-C2DD-5983-D9CDC7DC3105}"/>
              </a:ext>
            </a:extLst>
          </p:cNvPr>
          <p:cNvSpPr>
            <a:spLocks noChangeArrowheads="1"/>
          </p:cNvSpPr>
          <p:nvPr/>
        </p:nvSpPr>
        <p:spPr bwMode="auto">
          <a:xfrm>
            <a:off x="9080500"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1" name="Rectangle 92">
            <a:extLst>
              <a:ext uri="{FF2B5EF4-FFF2-40B4-BE49-F238E27FC236}">
                <a16:creationId xmlns:a16="http://schemas.microsoft.com/office/drawing/2014/main" id="{CE3CAF88-D7E4-B06D-4043-F38C911986F6}"/>
              </a:ext>
            </a:extLst>
          </p:cNvPr>
          <p:cNvSpPr>
            <a:spLocks noChangeArrowheads="1"/>
          </p:cNvSpPr>
          <p:nvPr/>
        </p:nvSpPr>
        <p:spPr bwMode="auto">
          <a:xfrm>
            <a:off x="781208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2" name="Rectangle 93">
            <a:extLst>
              <a:ext uri="{FF2B5EF4-FFF2-40B4-BE49-F238E27FC236}">
                <a16:creationId xmlns:a16="http://schemas.microsoft.com/office/drawing/2014/main" id="{2FF44964-DB96-0FD9-C230-6504167A1473}"/>
              </a:ext>
            </a:extLst>
          </p:cNvPr>
          <p:cNvSpPr>
            <a:spLocks noChangeArrowheads="1"/>
          </p:cNvSpPr>
          <p:nvPr/>
        </p:nvSpPr>
        <p:spPr bwMode="auto">
          <a:xfrm>
            <a:off x="654367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3" name="Rectangle 94">
            <a:extLst>
              <a:ext uri="{FF2B5EF4-FFF2-40B4-BE49-F238E27FC236}">
                <a16:creationId xmlns:a16="http://schemas.microsoft.com/office/drawing/2014/main" id="{C9C654C2-1FF4-866F-D7AC-B24B434DEADD}"/>
              </a:ext>
            </a:extLst>
          </p:cNvPr>
          <p:cNvSpPr>
            <a:spLocks noChangeArrowheads="1"/>
          </p:cNvSpPr>
          <p:nvPr/>
        </p:nvSpPr>
        <p:spPr bwMode="auto">
          <a:xfrm>
            <a:off x="5275263"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4" name="Rectangle 95">
            <a:extLst>
              <a:ext uri="{FF2B5EF4-FFF2-40B4-BE49-F238E27FC236}">
                <a16:creationId xmlns:a16="http://schemas.microsoft.com/office/drawing/2014/main" id="{7B99CC7B-CFDD-B9F2-D554-772A0C8A8D54}"/>
              </a:ext>
            </a:extLst>
          </p:cNvPr>
          <p:cNvSpPr>
            <a:spLocks noChangeArrowheads="1"/>
          </p:cNvSpPr>
          <p:nvPr/>
        </p:nvSpPr>
        <p:spPr bwMode="auto">
          <a:xfrm>
            <a:off x="400843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5" name="Rectangle 96">
            <a:extLst>
              <a:ext uri="{FF2B5EF4-FFF2-40B4-BE49-F238E27FC236}">
                <a16:creationId xmlns:a16="http://schemas.microsoft.com/office/drawing/2014/main" id="{1F533328-0323-3A1C-2451-C934D89BCA14}"/>
              </a:ext>
            </a:extLst>
          </p:cNvPr>
          <p:cNvSpPr>
            <a:spLocks noChangeArrowheads="1"/>
          </p:cNvSpPr>
          <p:nvPr/>
        </p:nvSpPr>
        <p:spPr bwMode="auto">
          <a:xfrm>
            <a:off x="27400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6" name="Rectangle 97">
            <a:extLst>
              <a:ext uri="{FF2B5EF4-FFF2-40B4-BE49-F238E27FC236}">
                <a16:creationId xmlns:a16="http://schemas.microsoft.com/office/drawing/2014/main" id="{8F5E52B3-B8B4-800A-E580-E749B64D2FBF}"/>
              </a:ext>
            </a:extLst>
          </p:cNvPr>
          <p:cNvSpPr>
            <a:spLocks noChangeArrowheads="1"/>
          </p:cNvSpPr>
          <p:nvPr/>
        </p:nvSpPr>
        <p:spPr bwMode="auto">
          <a:xfrm>
            <a:off x="1471613" y="4488298"/>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7" name="Rectangle 98">
            <a:extLst>
              <a:ext uri="{FF2B5EF4-FFF2-40B4-BE49-F238E27FC236}">
                <a16:creationId xmlns:a16="http://schemas.microsoft.com/office/drawing/2014/main" id="{F9DA3817-EBE6-86A7-B9ED-3351487FE6CD}"/>
              </a:ext>
            </a:extLst>
          </p:cNvPr>
          <p:cNvSpPr>
            <a:spLocks noChangeArrowheads="1"/>
          </p:cNvSpPr>
          <p:nvPr/>
        </p:nvSpPr>
        <p:spPr bwMode="auto">
          <a:xfrm>
            <a:off x="103473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8" name="Rectangle 99">
            <a:extLst>
              <a:ext uri="{FF2B5EF4-FFF2-40B4-BE49-F238E27FC236}">
                <a16:creationId xmlns:a16="http://schemas.microsoft.com/office/drawing/2014/main" id="{510A7730-A120-1C81-FE52-97D35525025D}"/>
              </a:ext>
            </a:extLst>
          </p:cNvPr>
          <p:cNvSpPr>
            <a:spLocks noChangeArrowheads="1"/>
          </p:cNvSpPr>
          <p:nvPr/>
        </p:nvSpPr>
        <p:spPr bwMode="auto">
          <a:xfrm>
            <a:off x="9080500"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9" name="Rectangle 100">
            <a:extLst>
              <a:ext uri="{FF2B5EF4-FFF2-40B4-BE49-F238E27FC236}">
                <a16:creationId xmlns:a16="http://schemas.microsoft.com/office/drawing/2014/main" id="{94805E9D-3FE8-9EAB-360C-B7C65CB82B34}"/>
              </a:ext>
            </a:extLst>
          </p:cNvPr>
          <p:cNvSpPr>
            <a:spLocks noChangeArrowheads="1"/>
          </p:cNvSpPr>
          <p:nvPr/>
        </p:nvSpPr>
        <p:spPr bwMode="auto">
          <a:xfrm>
            <a:off x="781208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0" name="Rectangle 101">
            <a:extLst>
              <a:ext uri="{FF2B5EF4-FFF2-40B4-BE49-F238E27FC236}">
                <a16:creationId xmlns:a16="http://schemas.microsoft.com/office/drawing/2014/main" id="{A57A60D9-9435-8A07-0DE7-14672C8D50FD}"/>
              </a:ext>
            </a:extLst>
          </p:cNvPr>
          <p:cNvSpPr>
            <a:spLocks noChangeArrowheads="1"/>
          </p:cNvSpPr>
          <p:nvPr/>
        </p:nvSpPr>
        <p:spPr bwMode="auto">
          <a:xfrm>
            <a:off x="654367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1" name="Rectangle 102">
            <a:extLst>
              <a:ext uri="{FF2B5EF4-FFF2-40B4-BE49-F238E27FC236}">
                <a16:creationId xmlns:a16="http://schemas.microsoft.com/office/drawing/2014/main" id="{E75B5601-2E1C-31CA-5A84-4F4CC966C09F}"/>
              </a:ext>
            </a:extLst>
          </p:cNvPr>
          <p:cNvSpPr>
            <a:spLocks noChangeArrowheads="1"/>
          </p:cNvSpPr>
          <p:nvPr/>
        </p:nvSpPr>
        <p:spPr bwMode="auto">
          <a:xfrm>
            <a:off x="5275263"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2" name="Rectangle 103">
            <a:extLst>
              <a:ext uri="{FF2B5EF4-FFF2-40B4-BE49-F238E27FC236}">
                <a16:creationId xmlns:a16="http://schemas.microsoft.com/office/drawing/2014/main" id="{DF6AED1C-2B70-E3E2-555C-CC5EB753565D}"/>
              </a:ext>
            </a:extLst>
          </p:cNvPr>
          <p:cNvSpPr>
            <a:spLocks noChangeArrowheads="1"/>
          </p:cNvSpPr>
          <p:nvPr/>
        </p:nvSpPr>
        <p:spPr bwMode="auto">
          <a:xfrm>
            <a:off x="400843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3" name="Rectangle 104">
            <a:extLst>
              <a:ext uri="{FF2B5EF4-FFF2-40B4-BE49-F238E27FC236}">
                <a16:creationId xmlns:a16="http://schemas.microsoft.com/office/drawing/2014/main" id="{97CCA781-2A7B-07C5-3F7C-5ECD1450EACB}"/>
              </a:ext>
            </a:extLst>
          </p:cNvPr>
          <p:cNvSpPr>
            <a:spLocks noChangeArrowheads="1"/>
          </p:cNvSpPr>
          <p:nvPr/>
        </p:nvSpPr>
        <p:spPr bwMode="auto">
          <a:xfrm>
            <a:off x="27400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4" name="Rectangle 105">
            <a:extLst>
              <a:ext uri="{FF2B5EF4-FFF2-40B4-BE49-F238E27FC236}">
                <a16:creationId xmlns:a16="http://schemas.microsoft.com/office/drawing/2014/main" id="{B5F11EB0-BFE2-4025-8168-6612CD8ADFD4}"/>
              </a:ext>
            </a:extLst>
          </p:cNvPr>
          <p:cNvSpPr>
            <a:spLocks noChangeArrowheads="1"/>
          </p:cNvSpPr>
          <p:nvPr/>
        </p:nvSpPr>
        <p:spPr bwMode="auto">
          <a:xfrm>
            <a:off x="1471613" y="4935973"/>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5" name="Rectangle 106">
            <a:extLst>
              <a:ext uri="{FF2B5EF4-FFF2-40B4-BE49-F238E27FC236}">
                <a16:creationId xmlns:a16="http://schemas.microsoft.com/office/drawing/2014/main" id="{B6DB1FF1-29A2-1BF5-1967-E33D5E4F5747}"/>
              </a:ext>
            </a:extLst>
          </p:cNvPr>
          <p:cNvSpPr>
            <a:spLocks noChangeArrowheads="1"/>
          </p:cNvSpPr>
          <p:nvPr/>
        </p:nvSpPr>
        <p:spPr bwMode="auto">
          <a:xfrm>
            <a:off x="103473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6" name="Rectangle 107">
            <a:extLst>
              <a:ext uri="{FF2B5EF4-FFF2-40B4-BE49-F238E27FC236}">
                <a16:creationId xmlns:a16="http://schemas.microsoft.com/office/drawing/2014/main" id="{95E75524-8310-5D77-7B65-847FE6641586}"/>
              </a:ext>
            </a:extLst>
          </p:cNvPr>
          <p:cNvSpPr>
            <a:spLocks noChangeArrowheads="1"/>
          </p:cNvSpPr>
          <p:nvPr/>
        </p:nvSpPr>
        <p:spPr bwMode="auto">
          <a:xfrm>
            <a:off x="9080500"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7" name="Rectangle 108">
            <a:extLst>
              <a:ext uri="{FF2B5EF4-FFF2-40B4-BE49-F238E27FC236}">
                <a16:creationId xmlns:a16="http://schemas.microsoft.com/office/drawing/2014/main" id="{31A389E2-F9D8-EE58-DFBE-C4F0AAE6D21F}"/>
              </a:ext>
            </a:extLst>
          </p:cNvPr>
          <p:cNvSpPr>
            <a:spLocks noChangeArrowheads="1"/>
          </p:cNvSpPr>
          <p:nvPr/>
        </p:nvSpPr>
        <p:spPr bwMode="auto">
          <a:xfrm>
            <a:off x="7812088"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8" name="Rectangle 109">
            <a:extLst>
              <a:ext uri="{FF2B5EF4-FFF2-40B4-BE49-F238E27FC236}">
                <a16:creationId xmlns:a16="http://schemas.microsoft.com/office/drawing/2014/main" id="{27269CC9-8D9F-F414-21E5-5F7495741A23}"/>
              </a:ext>
            </a:extLst>
          </p:cNvPr>
          <p:cNvSpPr>
            <a:spLocks noChangeArrowheads="1"/>
          </p:cNvSpPr>
          <p:nvPr/>
        </p:nvSpPr>
        <p:spPr bwMode="auto">
          <a:xfrm>
            <a:off x="6543675"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9" name="Rectangle 110">
            <a:extLst>
              <a:ext uri="{FF2B5EF4-FFF2-40B4-BE49-F238E27FC236}">
                <a16:creationId xmlns:a16="http://schemas.microsoft.com/office/drawing/2014/main" id="{6618D775-E2B7-9234-E65E-EC6889525ACE}"/>
              </a:ext>
            </a:extLst>
          </p:cNvPr>
          <p:cNvSpPr>
            <a:spLocks noChangeArrowheads="1"/>
          </p:cNvSpPr>
          <p:nvPr/>
        </p:nvSpPr>
        <p:spPr bwMode="auto">
          <a:xfrm>
            <a:off x="5275263"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0" name="Rectangle 111">
            <a:extLst>
              <a:ext uri="{FF2B5EF4-FFF2-40B4-BE49-F238E27FC236}">
                <a16:creationId xmlns:a16="http://schemas.microsoft.com/office/drawing/2014/main" id="{C61D8672-FB2D-35F3-0205-6D499A662607}"/>
              </a:ext>
            </a:extLst>
          </p:cNvPr>
          <p:cNvSpPr>
            <a:spLocks noChangeArrowheads="1"/>
          </p:cNvSpPr>
          <p:nvPr/>
        </p:nvSpPr>
        <p:spPr bwMode="auto">
          <a:xfrm>
            <a:off x="4008438"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1" name="Rectangle 112">
            <a:extLst>
              <a:ext uri="{FF2B5EF4-FFF2-40B4-BE49-F238E27FC236}">
                <a16:creationId xmlns:a16="http://schemas.microsoft.com/office/drawing/2014/main" id="{36A4D353-705A-7472-AC1E-043FBA735679}"/>
              </a:ext>
            </a:extLst>
          </p:cNvPr>
          <p:cNvSpPr>
            <a:spLocks noChangeArrowheads="1"/>
          </p:cNvSpPr>
          <p:nvPr/>
        </p:nvSpPr>
        <p:spPr bwMode="auto">
          <a:xfrm>
            <a:off x="27400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2" name="Rectangle 113">
            <a:extLst>
              <a:ext uri="{FF2B5EF4-FFF2-40B4-BE49-F238E27FC236}">
                <a16:creationId xmlns:a16="http://schemas.microsoft.com/office/drawing/2014/main" id="{C4ED6059-2BCB-A2B9-DB9A-161CD7801E46}"/>
              </a:ext>
            </a:extLst>
          </p:cNvPr>
          <p:cNvSpPr>
            <a:spLocks noChangeArrowheads="1"/>
          </p:cNvSpPr>
          <p:nvPr/>
        </p:nvSpPr>
        <p:spPr bwMode="auto">
          <a:xfrm>
            <a:off x="1471613" y="538364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3" name="Rectangle 114">
            <a:extLst>
              <a:ext uri="{FF2B5EF4-FFF2-40B4-BE49-F238E27FC236}">
                <a16:creationId xmlns:a16="http://schemas.microsoft.com/office/drawing/2014/main" id="{358B432B-AE97-2660-49D9-7BCF6057A045}"/>
              </a:ext>
            </a:extLst>
          </p:cNvPr>
          <p:cNvSpPr>
            <a:spLocks noChangeArrowheads="1"/>
          </p:cNvSpPr>
          <p:nvPr/>
        </p:nvSpPr>
        <p:spPr bwMode="auto">
          <a:xfrm>
            <a:off x="10347325"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4" name="Rectangle 115">
            <a:extLst>
              <a:ext uri="{FF2B5EF4-FFF2-40B4-BE49-F238E27FC236}">
                <a16:creationId xmlns:a16="http://schemas.microsoft.com/office/drawing/2014/main" id="{33CFA8C4-717F-6DB7-5DAF-75666FB90FA3}"/>
              </a:ext>
            </a:extLst>
          </p:cNvPr>
          <p:cNvSpPr>
            <a:spLocks noChangeArrowheads="1"/>
          </p:cNvSpPr>
          <p:nvPr/>
        </p:nvSpPr>
        <p:spPr bwMode="auto">
          <a:xfrm>
            <a:off x="9080500"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5" name="Rectangle 116">
            <a:extLst>
              <a:ext uri="{FF2B5EF4-FFF2-40B4-BE49-F238E27FC236}">
                <a16:creationId xmlns:a16="http://schemas.microsoft.com/office/drawing/2014/main" id="{F68AEA86-1795-31C4-086A-264BE09626DA}"/>
              </a:ext>
            </a:extLst>
          </p:cNvPr>
          <p:cNvSpPr>
            <a:spLocks noChangeArrowheads="1"/>
          </p:cNvSpPr>
          <p:nvPr/>
        </p:nvSpPr>
        <p:spPr bwMode="auto">
          <a:xfrm>
            <a:off x="7812088"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6" name="Rectangle 117">
            <a:extLst>
              <a:ext uri="{FF2B5EF4-FFF2-40B4-BE49-F238E27FC236}">
                <a16:creationId xmlns:a16="http://schemas.microsoft.com/office/drawing/2014/main" id="{80AC6744-7C40-F449-7895-D9A6EBBF9BCD}"/>
              </a:ext>
            </a:extLst>
          </p:cNvPr>
          <p:cNvSpPr>
            <a:spLocks noChangeArrowheads="1"/>
          </p:cNvSpPr>
          <p:nvPr/>
        </p:nvSpPr>
        <p:spPr bwMode="auto">
          <a:xfrm>
            <a:off x="6543675" y="5831323"/>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437" name="Rectangle 118">
            <a:extLst>
              <a:ext uri="{FF2B5EF4-FFF2-40B4-BE49-F238E27FC236}">
                <a16:creationId xmlns:a16="http://schemas.microsoft.com/office/drawing/2014/main" id="{0997F1C2-AB23-7154-E9A7-2EC46CF3518D}"/>
              </a:ext>
            </a:extLst>
          </p:cNvPr>
          <p:cNvSpPr>
            <a:spLocks noChangeArrowheads="1"/>
          </p:cNvSpPr>
          <p:nvPr/>
        </p:nvSpPr>
        <p:spPr bwMode="auto">
          <a:xfrm>
            <a:off x="5275263"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8" name="Rectangle 119">
            <a:extLst>
              <a:ext uri="{FF2B5EF4-FFF2-40B4-BE49-F238E27FC236}">
                <a16:creationId xmlns:a16="http://schemas.microsoft.com/office/drawing/2014/main" id="{800D14D1-2F74-C202-9133-4C766A85C9DD}"/>
              </a:ext>
            </a:extLst>
          </p:cNvPr>
          <p:cNvSpPr>
            <a:spLocks noChangeArrowheads="1"/>
          </p:cNvSpPr>
          <p:nvPr/>
        </p:nvSpPr>
        <p:spPr bwMode="auto">
          <a:xfrm>
            <a:off x="4008438"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9" name="Rectangle 120">
            <a:extLst>
              <a:ext uri="{FF2B5EF4-FFF2-40B4-BE49-F238E27FC236}">
                <a16:creationId xmlns:a16="http://schemas.microsoft.com/office/drawing/2014/main" id="{AB49FD06-F057-8E18-0D17-B8C8EB84C2B6}"/>
              </a:ext>
            </a:extLst>
          </p:cNvPr>
          <p:cNvSpPr>
            <a:spLocks noChangeArrowheads="1"/>
          </p:cNvSpPr>
          <p:nvPr/>
        </p:nvSpPr>
        <p:spPr bwMode="auto">
          <a:xfrm>
            <a:off x="2740025" y="583132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0" name="Rectangle 121">
            <a:extLst>
              <a:ext uri="{FF2B5EF4-FFF2-40B4-BE49-F238E27FC236}">
                <a16:creationId xmlns:a16="http://schemas.microsoft.com/office/drawing/2014/main" id="{6B31CCDD-D993-2F09-292F-5E8BFCDFD0E3}"/>
              </a:ext>
            </a:extLst>
          </p:cNvPr>
          <p:cNvSpPr>
            <a:spLocks noChangeArrowheads="1"/>
          </p:cNvSpPr>
          <p:nvPr/>
        </p:nvSpPr>
        <p:spPr bwMode="auto">
          <a:xfrm>
            <a:off x="1471613" y="5831323"/>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1" name="Rectangle 94">
            <a:extLst>
              <a:ext uri="{FF2B5EF4-FFF2-40B4-BE49-F238E27FC236}">
                <a16:creationId xmlns:a16="http://schemas.microsoft.com/office/drawing/2014/main" id="{B7DE0E26-E899-0935-7DF4-F5E4AB35486C}"/>
              </a:ext>
            </a:extLst>
          </p:cNvPr>
          <p:cNvSpPr>
            <a:spLocks noChangeArrowheads="1"/>
          </p:cNvSpPr>
          <p:nvPr/>
        </p:nvSpPr>
        <p:spPr bwMode="auto">
          <a:xfrm>
            <a:off x="4020175" y="4029510"/>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42" name="Connettore 2 441">
            <a:extLst>
              <a:ext uri="{FF2B5EF4-FFF2-40B4-BE49-F238E27FC236}">
                <a16:creationId xmlns:a16="http://schemas.microsoft.com/office/drawing/2014/main" id="{B2EBF011-0B36-FCCA-8201-2BFA2BA73D62}"/>
              </a:ext>
            </a:extLst>
          </p:cNvPr>
          <p:cNvCxnSpPr>
            <a:cxnSpLocks/>
          </p:cNvCxnSpPr>
          <p:nvPr/>
        </p:nvCxnSpPr>
        <p:spPr>
          <a:xfrm flipH="1">
            <a:off x="6156421" y="480904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3" name="Connettore 2 442">
            <a:extLst>
              <a:ext uri="{FF2B5EF4-FFF2-40B4-BE49-F238E27FC236}">
                <a16:creationId xmlns:a16="http://schemas.microsoft.com/office/drawing/2014/main" id="{6D4AB0E0-97B4-E1A9-9A6B-A964339718A5}"/>
              </a:ext>
            </a:extLst>
          </p:cNvPr>
          <p:cNvCxnSpPr>
            <a:cxnSpLocks/>
          </p:cNvCxnSpPr>
          <p:nvPr/>
        </p:nvCxnSpPr>
        <p:spPr>
          <a:xfrm flipH="1">
            <a:off x="480377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4" name="Connettore 2 443">
            <a:extLst>
              <a:ext uri="{FF2B5EF4-FFF2-40B4-BE49-F238E27FC236}">
                <a16:creationId xmlns:a16="http://schemas.microsoft.com/office/drawing/2014/main" id="{9C0F58FE-B2B1-CBAB-7A5E-0FE499A24402}"/>
              </a:ext>
            </a:extLst>
          </p:cNvPr>
          <p:cNvCxnSpPr>
            <a:cxnSpLocks/>
          </p:cNvCxnSpPr>
          <p:nvPr/>
        </p:nvCxnSpPr>
        <p:spPr>
          <a:xfrm flipH="1">
            <a:off x="607218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5" name="Connettore 2 444">
            <a:extLst>
              <a:ext uri="{FF2B5EF4-FFF2-40B4-BE49-F238E27FC236}">
                <a16:creationId xmlns:a16="http://schemas.microsoft.com/office/drawing/2014/main" id="{E343E4F4-D26E-322D-4CC5-E4C3DA75FCC0}"/>
              </a:ext>
            </a:extLst>
          </p:cNvPr>
          <p:cNvCxnSpPr>
            <a:cxnSpLocks/>
          </p:cNvCxnSpPr>
          <p:nvPr/>
        </p:nvCxnSpPr>
        <p:spPr>
          <a:xfrm flipH="1">
            <a:off x="7484269"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6" name="Connettore 2 445">
            <a:extLst>
              <a:ext uri="{FF2B5EF4-FFF2-40B4-BE49-F238E27FC236}">
                <a16:creationId xmlns:a16="http://schemas.microsoft.com/office/drawing/2014/main" id="{6FB7942E-DF4E-8074-D441-8F1D669E7385}"/>
              </a:ext>
            </a:extLst>
          </p:cNvPr>
          <p:cNvCxnSpPr>
            <a:cxnSpLocks/>
          </p:cNvCxnSpPr>
          <p:nvPr/>
        </p:nvCxnSpPr>
        <p:spPr>
          <a:xfrm flipH="1">
            <a:off x="873230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7" name="Connettore 2 446">
            <a:extLst>
              <a:ext uri="{FF2B5EF4-FFF2-40B4-BE49-F238E27FC236}">
                <a16:creationId xmlns:a16="http://schemas.microsoft.com/office/drawing/2014/main" id="{E55A5DFB-1085-B89B-12C3-9DACEB8BC874}"/>
              </a:ext>
            </a:extLst>
          </p:cNvPr>
          <p:cNvCxnSpPr>
            <a:cxnSpLocks/>
          </p:cNvCxnSpPr>
          <p:nvPr/>
        </p:nvCxnSpPr>
        <p:spPr>
          <a:xfrm flipH="1">
            <a:off x="1001950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8" name="Connettore 2 447">
            <a:extLst>
              <a:ext uri="{FF2B5EF4-FFF2-40B4-BE49-F238E27FC236}">
                <a16:creationId xmlns:a16="http://schemas.microsoft.com/office/drawing/2014/main" id="{2D2D6655-2AE0-71A3-A89E-46D32547DDE6}"/>
              </a:ext>
            </a:extLst>
          </p:cNvPr>
          <p:cNvCxnSpPr>
            <a:cxnSpLocks/>
          </p:cNvCxnSpPr>
          <p:nvPr/>
        </p:nvCxnSpPr>
        <p:spPr>
          <a:xfrm flipH="1">
            <a:off x="480377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9" name="Connettore 2 448">
            <a:extLst>
              <a:ext uri="{FF2B5EF4-FFF2-40B4-BE49-F238E27FC236}">
                <a16:creationId xmlns:a16="http://schemas.microsoft.com/office/drawing/2014/main" id="{BD981B0F-0BB4-5047-CB78-E19C67C2717D}"/>
              </a:ext>
            </a:extLst>
          </p:cNvPr>
          <p:cNvCxnSpPr>
            <a:cxnSpLocks/>
          </p:cNvCxnSpPr>
          <p:nvPr/>
        </p:nvCxnSpPr>
        <p:spPr>
          <a:xfrm flipH="1">
            <a:off x="6076950"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0" name="Connettore 2 449">
            <a:extLst>
              <a:ext uri="{FF2B5EF4-FFF2-40B4-BE49-F238E27FC236}">
                <a16:creationId xmlns:a16="http://schemas.microsoft.com/office/drawing/2014/main" id="{1BF6342D-AD25-3FD5-5EA6-7C085D11A09E}"/>
              </a:ext>
            </a:extLst>
          </p:cNvPr>
          <p:cNvCxnSpPr>
            <a:cxnSpLocks/>
          </p:cNvCxnSpPr>
          <p:nvPr/>
        </p:nvCxnSpPr>
        <p:spPr>
          <a:xfrm flipH="1">
            <a:off x="7484269"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1" name="Connettore 2 450">
            <a:extLst>
              <a:ext uri="{FF2B5EF4-FFF2-40B4-BE49-F238E27FC236}">
                <a16:creationId xmlns:a16="http://schemas.microsoft.com/office/drawing/2014/main" id="{9EC692E3-3697-2159-4243-2B7E25AD53CF}"/>
              </a:ext>
            </a:extLst>
          </p:cNvPr>
          <p:cNvCxnSpPr>
            <a:cxnSpLocks/>
          </p:cNvCxnSpPr>
          <p:nvPr/>
        </p:nvCxnSpPr>
        <p:spPr>
          <a:xfrm flipH="1">
            <a:off x="8752681"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2" name="Connettore 2 451">
            <a:extLst>
              <a:ext uri="{FF2B5EF4-FFF2-40B4-BE49-F238E27FC236}">
                <a16:creationId xmlns:a16="http://schemas.microsoft.com/office/drawing/2014/main" id="{0EF8B63B-2D0E-6944-2DDF-800636B7F3CB}"/>
              </a:ext>
            </a:extLst>
          </p:cNvPr>
          <p:cNvCxnSpPr>
            <a:cxnSpLocks/>
          </p:cNvCxnSpPr>
          <p:nvPr/>
        </p:nvCxnSpPr>
        <p:spPr>
          <a:xfrm flipH="1">
            <a:off x="1001950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3" name="Connettore 2 452">
            <a:extLst>
              <a:ext uri="{FF2B5EF4-FFF2-40B4-BE49-F238E27FC236}">
                <a16:creationId xmlns:a16="http://schemas.microsoft.com/office/drawing/2014/main" id="{7416F52E-5738-0637-7149-8211CD696943}"/>
              </a:ext>
            </a:extLst>
          </p:cNvPr>
          <p:cNvCxnSpPr>
            <a:cxnSpLocks/>
          </p:cNvCxnSpPr>
          <p:nvPr/>
        </p:nvCxnSpPr>
        <p:spPr>
          <a:xfrm flipH="1">
            <a:off x="3536950" y="3728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4" name="Connettore 2 453">
            <a:extLst>
              <a:ext uri="{FF2B5EF4-FFF2-40B4-BE49-F238E27FC236}">
                <a16:creationId xmlns:a16="http://schemas.microsoft.com/office/drawing/2014/main" id="{FF48FF72-8410-FC80-F14B-ECC54142CC9E}"/>
              </a:ext>
            </a:extLst>
          </p:cNvPr>
          <p:cNvCxnSpPr>
            <a:cxnSpLocks/>
          </p:cNvCxnSpPr>
          <p:nvPr/>
        </p:nvCxnSpPr>
        <p:spPr>
          <a:xfrm flipH="1">
            <a:off x="7484269"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5" name="Connettore 2 454">
            <a:extLst>
              <a:ext uri="{FF2B5EF4-FFF2-40B4-BE49-F238E27FC236}">
                <a16:creationId xmlns:a16="http://schemas.microsoft.com/office/drawing/2014/main" id="{E821364D-DAB1-0D05-35DE-92A3F302F478}"/>
              </a:ext>
            </a:extLst>
          </p:cNvPr>
          <p:cNvCxnSpPr>
            <a:cxnSpLocks/>
          </p:cNvCxnSpPr>
          <p:nvPr/>
        </p:nvCxnSpPr>
        <p:spPr>
          <a:xfrm flipH="1">
            <a:off x="8752681" y="475581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6" name="Connettore 2 455">
            <a:extLst>
              <a:ext uri="{FF2B5EF4-FFF2-40B4-BE49-F238E27FC236}">
                <a16:creationId xmlns:a16="http://schemas.microsoft.com/office/drawing/2014/main" id="{92F9890C-B4BF-A2CF-D456-12D5EB4B230B}"/>
              </a:ext>
            </a:extLst>
          </p:cNvPr>
          <p:cNvCxnSpPr>
            <a:cxnSpLocks/>
          </p:cNvCxnSpPr>
          <p:nvPr/>
        </p:nvCxnSpPr>
        <p:spPr>
          <a:xfrm flipH="1">
            <a:off x="9999133"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7" name="Connettore 2 456">
            <a:extLst>
              <a:ext uri="{FF2B5EF4-FFF2-40B4-BE49-F238E27FC236}">
                <a16:creationId xmlns:a16="http://schemas.microsoft.com/office/drawing/2014/main" id="{E2DCC5EC-C203-71AE-59DA-5374A0E23A84}"/>
              </a:ext>
            </a:extLst>
          </p:cNvPr>
          <p:cNvCxnSpPr>
            <a:cxnSpLocks/>
          </p:cNvCxnSpPr>
          <p:nvPr/>
        </p:nvCxnSpPr>
        <p:spPr>
          <a:xfrm flipH="1">
            <a:off x="7484269" y="525649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8" name="Connettore 2 457">
            <a:extLst>
              <a:ext uri="{FF2B5EF4-FFF2-40B4-BE49-F238E27FC236}">
                <a16:creationId xmlns:a16="http://schemas.microsoft.com/office/drawing/2014/main" id="{EA325CA3-9EA5-107E-5667-888BD34BD1D4}"/>
              </a:ext>
            </a:extLst>
          </p:cNvPr>
          <p:cNvCxnSpPr>
            <a:cxnSpLocks/>
          </p:cNvCxnSpPr>
          <p:nvPr/>
        </p:nvCxnSpPr>
        <p:spPr>
          <a:xfrm flipH="1">
            <a:off x="8732308"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9" name="Connettore 2 458">
            <a:extLst>
              <a:ext uri="{FF2B5EF4-FFF2-40B4-BE49-F238E27FC236}">
                <a16:creationId xmlns:a16="http://schemas.microsoft.com/office/drawing/2014/main" id="{CF0EF579-3157-AC28-9916-08FD148274BB}"/>
              </a:ext>
            </a:extLst>
          </p:cNvPr>
          <p:cNvCxnSpPr>
            <a:cxnSpLocks/>
          </p:cNvCxnSpPr>
          <p:nvPr/>
        </p:nvCxnSpPr>
        <p:spPr>
          <a:xfrm flipH="1">
            <a:off x="10019506"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0" name="Connettore 2 459">
            <a:extLst>
              <a:ext uri="{FF2B5EF4-FFF2-40B4-BE49-F238E27FC236}">
                <a16:creationId xmlns:a16="http://schemas.microsoft.com/office/drawing/2014/main" id="{1A42BBE1-EBD6-EF01-656E-F44A2098A3BE}"/>
              </a:ext>
            </a:extLst>
          </p:cNvPr>
          <p:cNvCxnSpPr>
            <a:cxnSpLocks/>
          </p:cNvCxnSpPr>
          <p:nvPr/>
        </p:nvCxnSpPr>
        <p:spPr>
          <a:xfrm flipH="1">
            <a:off x="999913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1" name="Connettore 2 460">
            <a:extLst>
              <a:ext uri="{FF2B5EF4-FFF2-40B4-BE49-F238E27FC236}">
                <a16:creationId xmlns:a16="http://schemas.microsoft.com/office/drawing/2014/main" id="{A8522AA1-EA09-479B-BF10-96639709A853}"/>
              </a:ext>
            </a:extLst>
          </p:cNvPr>
          <p:cNvCxnSpPr>
            <a:cxnSpLocks/>
          </p:cNvCxnSpPr>
          <p:nvPr/>
        </p:nvCxnSpPr>
        <p:spPr>
          <a:xfrm flipH="1">
            <a:off x="745966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2" name="Connettore 2 461">
            <a:extLst>
              <a:ext uri="{FF2B5EF4-FFF2-40B4-BE49-F238E27FC236}">
                <a16:creationId xmlns:a16="http://schemas.microsoft.com/office/drawing/2014/main" id="{4BDC6D25-DE1C-C01F-6B67-5F80184973A4}"/>
              </a:ext>
            </a:extLst>
          </p:cNvPr>
          <p:cNvCxnSpPr>
            <a:cxnSpLocks/>
          </p:cNvCxnSpPr>
          <p:nvPr/>
        </p:nvCxnSpPr>
        <p:spPr>
          <a:xfrm flipH="1">
            <a:off x="9999133" y="611605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3" name="Connettore 2 462">
            <a:extLst>
              <a:ext uri="{FF2B5EF4-FFF2-40B4-BE49-F238E27FC236}">
                <a16:creationId xmlns:a16="http://schemas.microsoft.com/office/drawing/2014/main" id="{1A8FF23C-B487-6098-CBF5-86A3FB536FBB}"/>
              </a:ext>
            </a:extLst>
          </p:cNvPr>
          <p:cNvCxnSpPr/>
          <p:nvPr/>
        </p:nvCxnSpPr>
        <p:spPr>
          <a:xfrm flipV="1">
            <a:off x="2740024" y="384862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4" name="Connettore 2 463">
            <a:extLst>
              <a:ext uri="{FF2B5EF4-FFF2-40B4-BE49-F238E27FC236}">
                <a16:creationId xmlns:a16="http://schemas.microsoft.com/office/drawing/2014/main" id="{F4FBC25B-20A3-BA4E-D60B-124E4538FAEE}"/>
              </a:ext>
            </a:extLst>
          </p:cNvPr>
          <p:cNvCxnSpPr/>
          <p:nvPr/>
        </p:nvCxnSpPr>
        <p:spPr>
          <a:xfrm flipV="1">
            <a:off x="2740024" y="433069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5" name="Connettore 2 464">
            <a:extLst>
              <a:ext uri="{FF2B5EF4-FFF2-40B4-BE49-F238E27FC236}">
                <a16:creationId xmlns:a16="http://schemas.microsoft.com/office/drawing/2014/main" id="{566172C7-B881-9B2E-A295-602288F9DFA4}"/>
              </a:ext>
            </a:extLst>
          </p:cNvPr>
          <p:cNvCxnSpPr/>
          <p:nvPr/>
        </p:nvCxnSpPr>
        <p:spPr>
          <a:xfrm flipV="1">
            <a:off x="2729228" y="477837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6" name="Connettore 2 465">
            <a:extLst>
              <a:ext uri="{FF2B5EF4-FFF2-40B4-BE49-F238E27FC236}">
                <a16:creationId xmlns:a16="http://schemas.microsoft.com/office/drawing/2014/main" id="{FD593EA5-C514-1FEB-7DCA-08C2BE58FFAB}"/>
              </a:ext>
            </a:extLst>
          </p:cNvPr>
          <p:cNvCxnSpPr/>
          <p:nvPr/>
        </p:nvCxnSpPr>
        <p:spPr>
          <a:xfrm flipV="1">
            <a:off x="2726052" y="520560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7" name="Connettore 2 466">
            <a:extLst>
              <a:ext uri="{FF2B5EF4-FFF2-40B4-BE49-F238E27FC236}">
                <a16:creationId xmlns:a16="http://schemas.microsoft.com/office/drawing/2014/main" id="{6DC60849-621A-9CEC-7753-C8E363DAF32D}"/>
              </a:ext>
            </a:extLst>
          </p:cNvPr>
          <p:cNvCxnSpPr/>
          <p:nvPr/>
        </p:nvCxnSpPr>
        <p:spPr>
          <a:xfrm flipV="1">
            <a:off x="2740024" y="563041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8" name="Connettore 2 467">
            <a:extLst>
              <a:ext uri="{FF2B5EF4-FFF2-40B4-BE49-F238E27FC236}">
                <a16:creationId xmlns:a16="http://schemas.microsoft.com/office/drawing/2014/main" id="{C6802251-C9E8-06DF-70D6-A398EF36A171}"/>
              </a:ext>
            </a:extLst>
          </p:cNvPr>
          <p:cNvCxnSpPr/>
          <p:nvPr/>
        </p:nvCxnSpPr>
        <p:spPr>
          <a:xfrm flipV="1">
            <a:off x="3997641" y="427830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9" name="Connettore 2 468">
            <a:extLst>
              <a:ext uri="{FF2B5EF4-FFF2-40B4-BE49-F238E27FC236}">
                <a16:creationId xmlns:a16="http://schemas.microsoft.com/office/drawing/2014/main" id="{7FCD7F05-BA0B-D05D-4D14-0197752F8860}"/>
              </a:ext>
            </a:extLst>
          </p:cNvPr>
          <p:cNvCxnSpPr/>
          <p:nvPr/>
        </p:nvCxnSpPr>
        <p:spPr>
          <a:xfrm flipV="1">
            <a:off x="3971605" y="472598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0" name="Connettore 2 469">
            <a:extLst>
              <a:ext uri="{FF2B5EF4-FFF2-40B4-BE49-F238E27FC236}">
                <a16:creationId xmlns:a16="http://schemas.microsoft.com/office/drawing/2014/main" id="{3441C687-3EA6-F080-D6DE-2C1AA6156BDF}"/>
              </a:ext>
            </a:extLst>
          </p:cNvPr>
          <p:cNvCxnSpPr/>
          <p:nvPr/>
        </p:nvCxnSpPr>
        <p:spPr>
          <a:xfrm flipV="1">
            <a:off x="3971605"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1" name="Connettore 2 470">
            <a:extLst>
              <a:ext uri="{FF2B5EF4-FFF2-40B4-BE49-F238E27FC236}">
                <a16:creationId xmlns:a16="http://schemas.microsoft.com/office/drawing/2014/main" id="{A301D118-D429-C512-92F7-C1DC87C5F5CB}"/>
              </a:ext>
            </a:extLst>
          </p:cNvPr>
          <p:cNvCxnSpPr/>
          <p:nvPr/>
        </p:nvCxnSpPr>
        <p:spPr>
          <a:xfrm flipV="1">
            <a:off x="3971605" y="562292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2" name="Connettore 2 471">
            <a:extLst>
              <a:ext uri="{FF2B5EF4-FFF2-40B4-BE49-F238E27FC236}">
                <a16:creationId xmlns:a16="http://schemas.microsoft.com/office/drawing/2014/main" id="{E0B593B5-0EDE-D4F9-14AB-56FB361ED7B6}"/>
              </a:ext>
            </a:extLst>
          </p:cNvPr>
          <p:cNvCxnSpPr/>
          <p:nvPr/>
        </p:nvCxnSpPr>
        <p:spPr>
          <a:xfrm flipV="1">
            <a:off x="5275263" y="517607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3" name="Connettore 2 472">
            <a:extLst>
              <a:ext uri="{FF2B5EF4-FFF2-40B4-BE49-F238E27FC236}">
                <a16:creationId xmlns:a16="http://schemas.microsoft.com/office/drawing/2014/main" id="{2E4326AB-4A89-5D4D-12B3-30CB70DC993F}"/>
              </a:ext>
            </a:extLst>
          </p:cNvPr>
          <p:cNvCxnSpPr/>
          <p:nvPr/>
        </p:nvCxnSpPr>
        <p:spPr>
          <a:xfrm flipV="1">
            <a:off x="5275263"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4" name="Connettore 2 473">
            <a:extLst>
              <a:ext uri="{FF2B5EF4-FFF2-40B4-BE49-F238E27FC236}">
                <a16:creationId xmlns:a16="http://schemas.microsoft.com/office/drawing/2014/main" id="{2AFC043E-D4F0-DA48-ED98-6B4BECC31F06}"/>
              </a:ext>
            </a:extLst>
          </p:cNvPr>
          <p:cNvCxnSpPr/>
          <p:nvPr/>
        </p:nvCxnSpPr>
        <p:spPr>
          <a:xfrm flipV="1">
            <a:off x="6543675"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5" name="Connettore 2 474">
            <a:extLst>
              <a:ext uri="{FF2B5EF4-FFF2-40B4-BE49-F238E27FC236}">
                <a16:creationId xmlns:a16="http://schemas.microsoft.com/office/drawing/2014/main" id="{DD05267A-A011-CF4B-456E-B921943F96CC}"/>
              </a:ext>
            </a:extLst>
          </p:cNvPr>
          <p:cNvCxnSpPr/>
          <p:nvPr/>
        </p:nvCxnSpPr>
        <p:spPr>
          <a:xfrm flipV="1">
            <a:off x="7812088"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6" name="Connettore 2 475">
            <a:extLst>
              <a:ext uri="{FF2B5EF4-FFF2-40B4-BE49-F238E27FC236}">
                <a16:creationId xmlns:a16="http://schemas.microsoft.com/office/drawing/2014/main" id="{F42018C5-64BB-613D-0987-65AD31BABE7C}"/>
              </a:ext>
            </a:extLst>
          </p:cNvPr>
          <p:cNvCxnSpPr>
            <a:cxnSpLocks/>
          </p:cNvCxnSpPr>
          <p:nvPr/>
        </p:nvCxnSpPr>
        <p:spPr>
          <a:xfrm flipH="1" flipV="1">
            <a:off x="3794434" y="3817271"/>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77" name="Immagine 476">
            <a:extLst>
              <a:ext uri="{FF2B5EF4-FFF2-40B4-BE49-F238E27FC236}">
                <a16:creationId xmlns:a16="http://schemas.microsoft.com/office/drawing/2014/main" id="{18D92EE8-BA37-C5AC-D8B3-4C4B36851FB8}"/>
              </a:ext>
            </a:extLst>
          </p:cNvPr>
          <p:cNvPicPr>
            <a:picLocks noChangeAspect="1"/>
          </p:cNvPicPr>
          <p:nvPr/>
        </p:nvPicPr>
        <p:blipFill>
          <a:blip r:embed="rId2"/>
          <a:stretch>
            <a:fillRect/>
          </a:stretch>
        </p:blipFill>
        <p:spPr>
          <a:xfrm>
            <a:off x="5014123" y="4245033"/>
            <a:ext cx="286537" cy="323116"/>
          </a:xfrm>
          <a:prstGeom prst="rect">
            <a:avLst/>
          </a:prstGeom>
        </p:spPr>
      </p:pic>
      <p:cxnSp>
        <p:nvCxnSpPr>
          <p:cNvPr id="478" name="Connettore 2 477">
            <a:extLst>
              <a:ext uri="{FF2B5EF4-FFF2-40B4-BE49-F238E27FC236}">
                <a16:creationId xmlns:a16="http://schemas.microsoft.com/office/drawing/2014/main" id="{BB9F1289-1C49-EABD-657D-1E7DEADC85DE}"/>
              </a:ext>
            </a:extLst>
          </p:cNvPr>
          <p:cNvCxnSpPr>
            <a:cxnSpLocks/>
          </p:cNvCxnSpPr>
          <p:nvPr/>
        </p:nvCxnSpPr>
        <p:spPr>
          <a:xfrm flipH="1" flipV="1">
            <a:off x="5084917" y="4763385"/>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9" name="Connettore 2 478">
            <a:extLst>
              <a:ext uri="{FF2B5EF4-FFF2-40B4-BE49-F238E27FC236}">
                <a16:creationId xmlns:a16="http://schemas.microsoft.com/office/drawing/2014/main" id="{F826D682-D030-9349-5AD8-3A8987DFF795}"/>
              </a:ext>
            </a:extLst>
          </p:cNvPr>
          <p:cNvCxnSpPr>
            <a:cxnSpLocks/>
          </p:cNvCxnSpPr>
          <p:nvPr/>
        </p:nvCxnSpPr>
        <p:spPr>
          <a:xfrm flipH="1" flipV="1">
            <a:off x="6353328" y="430434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0" name="Connettore 2 479">
            <a:extLst>
              <a:ext uri="{FF2B5EF4-FFF2-40B4-BE49-F238E27FC236}">
                <a16:creationId xmlns:a16="http://schemas.microsoft.com/office/drawing/2014/main" id="{77EEF2C3-AD0C-8340-A6F1-BADE4D9B2F02}"/>
              </a:ext>
            </a:extLst>
          </p:cNvPr>
          <p:cNvCxnSpPr>
            <a:cxnSpLocks/>
          </p:cNvCxnSpPr>
          <p:nvPr/>
        </p:nvCxnSpPr>
        <p:spPr>
          <a:xfrm flipH="1" flipV="1">
            <a:off x="7603317" y="435025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1" name="Connettore 2 480">
            <a:extLst>
              <a:ext uri="{FF2B5EF4-FFF2-40B4-BE49-F238E27FC236}">
                <a16:creationId xmlns:a16="http://schemas.microsoft.com/office/drawing/2014/main" id="{891E4FCF-4019-F4F0-615B-F158930E3C47}"/>
              </a:ext>
            </a:extLst>
          </p:cNvPr>
          <p:cNvCxnSpPr>
            <a:cxnSpLocks/>
          </p:cNvCxnSpPr>
          <p:nvPr/>
        </p:nvCxnSpPr>
        <p:spPr>
          <a:xfrm flipH="1" flipV="1">
            <a:off x="6352849" y="477850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2" name="Connettore 2 481">
            <a:extLst>
              <a:ext uri="{FF2B5EF4-FFF2-40B4-BE49-F238E27FC236}">
                <a16:creationId xmlns:a16="http://schemas.microsoft.com/office/drawing/2014/main" id="{8A7A3D32-F91A-0C68-64BA-EF3E7A46DD4E}"/>
              </a:ext>
            </a:extLst>
          </p:cNvPr>
          <p:cNvCxnSpPr>
            <a:cxnSpLocks/>
          </p:cNvCxnSpPr>
          <p:nvPr/>
        </p:nvCxnSpPr>
        <p:spPr>
          <a:xfrm flipH="1" flipV="1">
            <a:off x="7610625" y="478480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3" name="Connettore 2 482">
            <a:extLst>
              <a:ext uri="{FF2B5EF4-FFF2-40B4-BE49-F238E27FC236}">
                <a16:creationId xmlns:a16="http://schemas.microsoft.com/office/drawing/2014/main" id="{89D78A2E-F579-89CE-3B28-B82DBEA7BB64}"/>
              </a:ext>
            </a:extLst>
          </p:cNvPr>
          <p:cNvCxnSpPr>
            <a:cxnSpLocks/>
          </p:cNvCxnSpPr>
          <p:nvPr/>
        </p:nvCxnSpPr>
        <p:spPr>
          <a:xfrm flipH="1" flipV="1">
            <a:off x="3801099" y="563910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4" name="Connettore 2 483">
            <a:extLst>
              <a:ext uri="{FF2B5EF4-FFF2-40B4-BE49-F238E27FC236}">
                <a16:creationId xmlns:a16="http://schemas.microsoft.com/office/drawing/2014/main" id="{96D2625D-A155-81C4-DEFD-A5B10C8B7D0E}"/>
              </a:ext>
            </a:extLst>
          </p:cNvPr>
          <p:cNvCxnSpPr>
            <a:cxnSpLocks/>
          </p:cNvCxnSpPr>
          <p:nvPr/>
        </p:nvCxnSpPr>
        <p:spPr>
          <a:xfrm flipH="1" flipV="1">
            <a:off x="8863088" y="519902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5" name="Connettore 2 484">
            <a:extLst>
              <a:ext uri="{FF2B5EF4-FFF2-40B4-BE49-F238E27FC236}">
                <a16:creationId xmlns:a16="http://schemas.microsoft.com/office/drawing/2014/main" id="{D73EAA54-F1A9-94B9-7993-B3F15F38DD46}"/>
              </a:ext>
            </a:extLst>
          </p:cNvPr>
          <p:cNvCxnSpPr/>
          <p:nvPr/>
        </p:nvCxnSpPr>
        <p:spPr>
          <a:xfrm flipV="1">
            <a:off x="6543675" y="515927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6" name="Connettore 2 485">
            <a:extLst>
              <a:ext uri="{FF2B5EF4-FFF2-40B4-BE49-F238E27FC236}">
                <a16:creationId xmlns:a16="http://schemas.microsoft.com/office/drawing/2014/main" id="{FB0139CA-3687-171A-FEEC-B32A2A96EFA6}"/>
              </a:ext>
            </a:extLst>
          </p:cNvPr>
          <p:cNvCxnSpPr/>
          <p:nvPr/>
        </p:nvCxnSpPr>
        <p:spPr>
          <a:xfrm flipV="1">
            <a:off x="7791848"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7" name="Connettore 2 486">
            <a:extLst>
              <a:ext uri="{FF2B5EF4-FFF2-40B4-BE49-F238E27FC236}">
                <a16:creationId xmlns:a16="http://schemas.microsoft.com/office/drawing/2014/main" id="{BECB7294-5059-74B6-2F46-0647EE1FA8C8}"/>
              </a:ext>
            </a:extLst>
          </p:cNvPr>
          <p:cNvCxnSpPr/>
          <p:nvPr/>
        </p:nvCxnSpPr>
        <p:spPr>
          <a:xfrm flipV="1">
            <a:off x="9059630" y="561729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8" name="Connettore 2 487">
            <a:extLst>
              <a:ext uri="{FF2B5EF4-FFF2-40B4-BE49-F238E27FC236}">
                <a16:creationId xmlns:a16="http://schemas.microsoft.com/office/drawing/2014/main" id="{69FB3241-1FC8-C24F-3371-D7DDC44FB868}"/>
              </a:ext>
            </a:extLst>
          </p:cNvPr>
          <p:cNvCxnSpPr/>
          <p:nvPr/>
        </p:nvCxnSpPr>
        <p:spPr>
          <a:xfrm flipV="1">
            <a:off x="10347325" y="558099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9" name="Connettore 2 488">
            <a:extLst>
              <a:ext uri="{FF2B5EF4-FFF2-40B4-BE49-F238E27FC236}">
                <a16:creationId xmlns:a16="http://schemas.microsoft.com/office/drawing/2014/main" id="{E0508C81-AA9E-327B-12CC-A42C79F636AC}"/>
              </a:ext>
            </a:extLst>
          </p:cNvPr>
          <p:cNvCxnSpPr>
            <a:cxnSpLocks/>
          </p:cNvCxnSpPr>
          <p:nvPr/>
        </p:nvCxnSpPr>
        <p:spPr>
          <a:xfrm flipH="1">
            <a:off x="7459663" y="609700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52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462"/>
                                        </p:tgtEl>
                                        <p:attrNameLst>
                                          <p:attrName>style.color</p:attrName>
                                        </p:attrNameLst>
                                      </p:cBhvr>
                                      <p:by>
                                        <p:hsl h="7200000" s="0" l="0"/>
                                      </p:by>
                                    </p:animClr>
                                    <p:animClr clrSpc="hsl" dir="cw">
                                      <p:cBhvr>
                                        <p:cTn id="7" dur="500" fill="hold"/>
                                        <p:tgtEl>
                                          <p:spTgt spid="462"/>
                                        </p:tgtEl>
                                        <p:attrNameLst>
                                          <p:attrName>fillcolor</p:attrName>
                                        </p:attrNameLst>
                                      </p:cBhvr>
                                      <p:by>
                                        <p:hsl h="7200000" s="0" l="0"/>
                                      </p:by>
                                    </p:animClr>
                                    <p:animClr clrSpc="hsl" dir="cw">
                                      <p:cBhvr>
                                        <p:cTn id="8" dur="500" fill="hold"/>
                                        <p:tgtEl>
                                          <p:spTgt spid="462"/>
                                        </p:tgtEl>
                                        <p:attrNameLst>
                                          <p:attrName>stroke.color</p:attrName>
                                        </p:attrNameLst>
                                      </p:cBhvr>
                                      <p:by>
                                        <p:hsl h="7200000" s="0" l="0"/>
                                      </p:by>
                                    </p:animClr>
                                    <p:set>
                                      <p:cBhvr>
                                        <p:cTn id="9" dur="500" fill="hold"/>
                                        <p:tgtEl>
                                          <p:spTgt spid="46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487"/>
                                        </p:tgtEl>
                                        <p:attrNameLst>
                                          <p:attrName>style.color</p:attrName>
                                        </p:attrNameLst>
                                      </p:cBhvr>
                                      <p:by>
                                        <p:hsl h="7200000" s="0" l="0"/>
                                      </p:by>
                                    </p:animClr>
                                    <p:animClr clrSpc="hsl" dir="cw">
                                      <p:cBhvr>
                                        <p:cTn id="14" dur="500" fill="hold"/>
                                        <p:tgtEl>
                                          <p:spTgt spid="487"/>
                                        </p:tgtEl>
                                        <p:attrNameLst>
                                          <p:attrName>fillcolor</p:attrName>
                                        </p:attrNameLst>
                                      </p:cBhvr>
                                      <p:by>
                                        <p:hsl h="7200000" s="0" l="0"/>
                                      </p:by>
                                    </p:animClr>
                                    <p:animClr clrSpc="hsl" dir="cw">
                                      <p:cBhvr>
                                        <p:cTn id="15" dur="500" fill="hold"/>
                                        <p:tgtEl>
                                          <p:spTgt spid="487"/>
                                        </p:tgtEl>
                                        <p:attrNameLst>
                                          <p:attrName>stroke.color</p:attrName>
                                        </p:attrNameLst>
                                      </p:cBhvr>
                                      <p:by>
                                        <p:hsl h="7200000" s="0" l="0"/>
                                      </p:by>
                                    </p:animClr>
                                    <p:set>
                                      <p:cBhvr>
                                        <p:cTn id="16" dur="500" fill="hold"/>
                                        <p:tgtEl>
                                          <p:spTgt spid="48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nodeType="clickEffect">
                                  <p:stCondLst>
                                    <p:cond delay="0"/>
                                  </p:stCondLst>
                                  <p:childTnLst>
                                    <p:animClr clrSpc="hsl" dir="cw">
                                      <p:cBhvr override="childStyle">
                                        <p:cTn id="20" dur="500" fill="hold"/>
                                        <p:tgtEl>
                                          <p:spTgt spid="484"/>
                                        </p:tgtEl>
                                        <p:attrNameLst>
                                          <p:attrName>style.color</p:attrName>
                                        </p:attrNameLst>
                                      </p:cBhvr>
                                      <p:by>
                                        <p:hsl h="7200000" s="0" l="0"/>
                                      </p:by>
                                    </p:animClr>
                                    <p:animClr clrSpc="hsl" dir="cw">
                                      <p:cBhvr>
                                        <p:cTn id="21" dur="500" fill="hold"/>
                                        <p:tgtEl>
                                          <p:spTgt spid="484"/>
                                        </p:tgtEl>
                                        <p:attrNameLst>
                                          <p:attrName>fillcolor</p:attrName>
                                        </p:attrNameLst>
                                      </p:cBhvr>
                                      <p:by>
                                        <p:hsl h="7200000" s="0" l="0"/>
                                      </p:by>
                                    </p:animClr>
                                    <p:animClr clrSpc="hsl" dir="cw">
                                      <p:cBhvr>
                                        <p:cTn id="22" dur="500" fill="hold"/>
                                        <p:tgtEl>
                                          <p:spTgt spid="484"/>
                                        </p:tgtEl>
                                        <p:attrNameLst>
                                          <p:attrName>stroke.color</p:attrName>
                                        </p:attrNameLst>
                                      </p:cBhvr>
                                      <p:by>
                                        <p:hsl h="7200000" s="0" l="0"/>
                                      </p:by>
                                    </p:animClr>
                                    <p:set>
                                      <p:cBhvr>
                                        <p:cTn id="23" dur="500" fill="hold"/>
                                        <p:tgtEl>
                                          <p:spTgt spid="48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1" presetClass="emph" presetSubtype="0" fill="hold" nodeType="clickEffect">
                                  <p:stCondLst>
                                    <p:cond delay="0"/>
                                  </p:stCondLst>
                                  <p:childTnLst>
                                    <p:animClr clrSpc="hsl" dir="cw">
                                      <p:cBhvr override="childStyle">
                                        <p:cTn id="27" dur="500" fill="hold"/>
                                        <p:tgtEl>
                                          <p:spTgt spid="482"/>
                                        </p:tgtEl>
                                        <p:attrNameLst>
                                          <p:attrName>style.color</p:attrName>
                                        </p:attrNameLst>
                                      </p:cBhvr>
                                      <p:by>
                                        <p:hsl h="7200000" s="0" l="0"/>
                                      </p:by>
                                    </p:animClr>
                                    <p:animClr clrSpc="hsl" dir="cw">
                                      <p:cBhvr>
                                        <p:cTn id="28" dur="500" fill="hold"/>
                                        <p:tgtEl>
                                          <p:spTgt spid="482"/>
                                        </p:tgtEl>
                                        <p:attrNameLst>
                                          <p:attrName>fillcolor</p:attrName>
                                        </p:attrNameLst>
                                      </p:cBhvr>
                                      <p:by>
                                        <p:hsl h="7200000" s="0" l="0"/>
                                      </p:by>
                                    </p:animClr>
                                    <p:animClr clrSpc="hsl" dir="cw">
                                      <p:cBhvr>
                                        <p:cTn id="29" dur="500" fill="hold"/>
                                        <p:tgtEl>
                                          <p:spTgt spid="482"/>
                                        </p:tgtEl>
                                        <p:attrNameLst>
                                          <p:attrName>stroke.color</p:attrName>
                                        </p:attrNameLst>
                                      </p:cBhvr>
                                      <p:by>
                                        <p:hsl h="7200000" s="0" l="0"/>
                                      </p:by>
                                    </p:animClr>
                                    <p:set>
                                      <p:cBhvr>
                                        <p:cTn id="30" dur="500" fill="hold"/>
                                        <p:tgtEl>
                                          <p:spTgt spid="482"/>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1" presetClass="emph" presetSubtype="0" fill="hold" nodeType="clickEffect">
                                  <p:stCondLst>
                                    <p:cond delay="0"/>
                                  </p:stCondLst>
                                  <p:childTnLst>
                                    <p:animClr clrSpc="hsl" dir="cw">
                                      <p:cBhvr override="childStyle">
                                        <p:cTn id="34" dur="500" fill="hold"/>
                                        <p:tgtEl>
                                          <p:spTgt spid="479"/>
                                        </p:tgtEl>
                                        <p:attrNameLst>
                                          <p:attrName>style.color</p:attrName>
                                        </p:attrNameLst>
                                      </p:cBhvr>
                                      <p:by>
                                        <p:hsl h="7200000" s="0" l="0"/>
                                      </p:by>
                                    </p:animClr>
                                    <p:animClr clrSpc="hsl" dir="cw">
                                      <p:cBhvr>
                                        <p:cTn id="35" dur="500" fill="hold"/>
                                        <p:tgtEl>
                                          <p:spTgt spid="479"/>
                                        </p:tgtEl>
                                        <p:attrNameLst>
                                          <p:attrName>fillcolor</p:attrName>
                                        </p:attrNameLst>
                                      </p:cBhvr>
                                      <p:by>
                                        <p:hsl h="7200000" s="0" l="0"/>
                                      </p:by>
                                    </p:animClr>
                                    <p:animClr clrSpc="hsl" dir="cw">
                                      <p:cBhvr>
                                        <p:cTn id="36" dur="500" fill="hold"/>
                                        <p:tgtEl>
                                          <p:spTgt spid="479"/>
                                        </p:tgtEl>
                                        <p:attrNameLst>
                                          <p:attrName>stroke.color</p:attrName>
                                        </p:attrNameLst>
                                      </p:cBhvr>
                                      <p:by>
                                        <p:hsl h="7200000" s="0" l="0"/>
                                      </p:by>
                                    </p:animClr>
                                    <p:set>
                                      <p:cBhvr>
                                        <p:cTn id="37" dur="500" fill="hold"/>
                                        <p:tgtEl>
                                          <p:spTgt spid="47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1" presetClass="emph" presetSubtype="0" fill="hold" nodeType="clickEffect">
                                  <p:stCondLst>
                                    <p:cond delay="0"/>
                                  </p:stCondLst>
                                  <p:childTnLst>
                                    <p:animClr clrSpc="hsl" dir="cw">
                                      <p:cBhvr override="childStyle">
                                        <p:cTn id="41" dur="500" fill="hold"/>
                                        <p:tgtEl>
                                          <p:spTgt spid="443"/>
                                        </p:tgtEl>
                                        <p:attrNameLst>
                                          <p:attrName>style.color</p:attrName>
                                        </p:attrNameLst>
                                      </p:cBhvr>
                                      <p:by>
                                        <p:hsl h="7200000" s="0" l="0"/>
                                      </p:by>
                                    </p:animClr>
                                    <p:animClr clrSpc="hsl" dir="cw">
                                      <p:cBhvr>
                                        <p:cTn id="42" dur="500" fill="hold"/>
                                        <p:tgtEl>
                                          <p:spTgt spid="443"/>
                                        </p:tgtEl>
                                        <p:attrNameLst>
                                          <p:attrName>fillcolor</p:attrName>
                                        </p:attrNameLst>
                                      </p:cBhvr>
                                      <p:by>
                                        <p:hsl h="7200000" s="0" l="0"/>
                                      </p:by>
                                    </p:animClr>
                                    <p:animClr clrSpc="hsl" dir="cw">
                                      <p:cBhvr>
                                        <p:cTn id="43" dur="500" fill="hold"/>
                                        <p:tgtEl>
                                          <p:spTgt spid="443"/>
                                        </p:tgtEl>
                                        <p:attrNameLst>
                                          <p:attrName>stroke.color</p:attrName>
                                        </p:attrNameLst>
                                      </p:cBhvr>
                                      <p:by>
                                        <p:hsl h="7200000" s="0" l="0"/>
                                      </p:by>
                                    </p:animClr>
                                    <p:set>
                                      <p:cBhvr>
                                        <p:cTn id="44" dur="500" fill="hold"/>
                                        <p:tgtEl>
                                          <p:spTgt spid="443"/>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1" presetClass="emph" presetSubtype="0" fill="hold" nodeType="clickEffect">
                                  <p:stCondLst>
                                    <p:cond delay="0"/>
                                  </p:stCondLst>
                                  <p:childTnLst>
                                    <p:animClr clrSpc="hsl" dir="cw">
                                      <p:cBhvr override="childStyle">
                                        <p:cTn id="48" dur="500" fill="hold"/>
                                        <p:tgtEl>
                                          <p:spTgt spid="476"/>
                                        </p:tgtEl>
                                        <p:attrNameLst>
                                          <p:attrName>style.color</p:attrName>
                                        </p:attrNameLst>
                                      </p:cBhvr>
                                      <p:by>
                                        <p:hsl h="7200000" s="0" l="0"/>
                                      </p:by>
                                    </p:animClr>
                                    <p:animClr clrSpc="hsl" dir="cw">
                                      <p:cBhvr>
                                        <p:cTn id="49" dur="500" fill="hold"/>
                                        <p:tgtEl>
                                          <p:spTgt spid="476"/>
                                        </p:tgtEl>
                                        <p:attrNameLst>
                                          <p:attrName>fillcolor</p:attrName>
                                        </p:attrNameLst>
                                      </p:cBhvr>
                                      <p:by>
                                        <p:hsl h="7200000" s="0" l="0"/>
                                      </p:by>
                                    </p:animClr>
                                    <p:animClr clrSpc="hsl" dir="cw">
                                      <p:cBhvr>
                                        <p:cTn id="50" dur="500" fill="hold"/>
                                        <p:tgtEl>
                                          <p:spTgt spid="476"/>
                                        </p:tgtEl>
                                        <p:attrNameLst>
                                          <p:attrName>stroke.color</p:attrName>
                                        </p:attrNameLst>
                                      </p:cBhvr>
                                      <p:by>
                                        <p:hsl h="7200000" s="0" l="0"/>
                                      </p:by>
                                    </p:animClr>
                                    <p:set>
                                      <p:cBhvr>
                                        <p:cTn id="51" dur="500" fill="hold"/>
                                        <p:tgtEl>
                                          <p:spTgt spid="47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5119F-86D7-65F6-A461-5685E7D5BA8C}"/>
              </a:ext>
            </a:extLst>
          </p:cNvPr>
          <p:cNvSpPr>
            <a:spLocks noGrp="1"/>
          </p:cNvSpPr>
          <p:nvPr>
            <p:ph type="title"/>
          </p:nvPr>
        </p:nvSpPr>
        <p:spPr/>
        <p:txBody>
          <a:bodyPr/>
          <a:lstStyle/>
          <a:p>
            <a:r>
              <a:rPr lang="en-GB" dirty="0"/>
              <a:t>Minimum Length Criteria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8576B24-F5AD-C47C-91F1-CD0B20B4ABF0}"/>
                  </a:ext>
                </a:extLst>
              </p:cNvPr>
              <p:cNvSpPr>
                <a:spLocks noGrp="1"/>
              </p:cNvSpPr>
              <p:nvPr>
                <p:ph idx="1"/>
              </p:nvPr>
            </p:nvSpPr>
            <p:spPr>
              <a:xfrm>
                <a:off x="1371600" y="1543050"/>
                <a:ext cx="9601200" cy="2857500"/>
              </a:xfrm>
            </p:spPr>
            <p:txBody>
              <a:bodyPr>
                <a:normAutofit/>
              </a:bodyPr>
              <a:lstStyle/>
              <a:p>
                <a:r>
                  <a:rPr lang="en-GB" dirty="0"/>
                  <a:t>Now we are going to add the constraint that the resulting string should be equal to the longer input string.</a:t>
                </a:r>
              </a:p>
              <a:p>
                <a:r>
                  <a:rPr lang="en-GB" dirty="0"/>
                  <a:t>We can trivially conclude that:</a:t>
                </a:r>
                <a:br>
                  <a:rPr lang="en-GB" dirty="0"/>
                </a:br>
                <a:r>
                  <a:rPr lang="en-GB" dirty="0"/>
                  <a:t>No gap should be added on the longest one but only transformations.</a:t>
                </a:r>
                <a:br>
                  <a:rPr lang="en-GB" dirty="0"/>
                </a:br>
                <a:r>
                  <a:rPr lang="en-GB" dirty="0"/>
                  <a:t>If two strings have same length, then no gap are allowed.</a:t>
                </a:r>
              </a:p>
              <a:p>
                <a:pPr marL="0" indent="0">
                  <a:buNone/>
                </a:pPr>
                <a:r>
                  <a:rPr lang="en-GB" dirty="0"/>
                  <a:t>Therefore, we can modify our equations just by checking if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 </m:t>
                    </m:r>
                  </m:oMath>
                </a14:m>
                <a:r>
                  <a:rPr lang="en-GB" dirty="0"/>
                  <a:t>is bigger or smaller than </a:t>
                </a:r>
                <a14:m>
                  <m:oMath xmlns:m="http://schemas.openxmlformats.org/officeDocument/2006/math">
                    <m:r>
                      <a:rPr lang="it-IT" b="0" i="1" smtClean="0">
                        <a:latin typeface="Cambria Math" panose="02040503050406030204" pitchFamily="18" charset="0"/>
                      </a:rPr>
                      <m:t>𝑗</m:t>
                    </m:r>
                  </m:oMath>
                </a14:m>
                <a:r>
                  <a:rPr lang="en-GB" dirty="0"/>
                  <a:t> in order to find the longest string. </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A8576B24-F5AD-C47C-91F1-CD0B20B4ABF0}"/>
                  </a:ext>
                </a:extLst>
              </p:cNvPr>
              <p:cNvSpPr>
                <a:spLocks noGrp="1" noRot="1" noChangeAspect="1" noMove="1" noResize="1" noEditPoints="1" noAdjustHandles="1" noChangeArrowheads="1" noChangeShapeType="1" noTextEdit="1"/>
              </p:cNvSpPr>
              <p:nvPr>
                <p:ph idx="1"/>
              </p:nvPr>
            </p:nvSpPr>
            <p:spPr>
              <a:xfrm>
                <a:off x="1371600" y="1543050"/>
                <a:ext cx="9601200" cy="2857500"/>
              </a:xfrm>
              <a:blipFill>
                <a:blip r:embed="rId2"/>
                <a:stretch>
                  <a:fillRect l="-635" t="-1706" r="-12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640280574"/>
                  </p:ext>
                </p:extLst>
              </p:nvPr>
            </p:nvGraphicFramePr>
            <p:xfrm>
              <a:off x="723901" y="4048474"/>
              <a:ext cx="11468100" cy="2008886"/>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742950">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&lt;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&lt;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Y</a:t>
                          </a:r>
                          <a:endParaRPr lang="en-GB" b="0" dirty="0"/>
                        </a:p>
                      </a:txBody>
                      <a:tcPr/>
                    </a:tc>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oMath>
                          </a14:m>
                          <a:endParaRPr lang="en-GB" b="0" dirty="0"/>
                        </a:p>
                        <a:p>
                          <a:r>
                            <a:rPr lang="en-GB" b="0" dirty="0"/>
                            <a:t>Therefore, we can’t put gap in any of the input 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Case </a:t>
                          </a:r>
                          <a14:m>
                            <m:oMath xmlns:m="http://schemas.openxmlformats.org/officeDocument/2006/math">
                              <m:r>
                                <m:rPr>
                                  <m:sty m:val="p"/>
                                </m:rPr>
                                <a:rPr lang="it-IT" b="0" i="0" smtClean="0">
                                  <a:latin typeface="Cambria Math" panose="02040503050406030204" pitchFamily="18" charset="0"/>
                                </a:rPr>
                                <m:t>i</m:t>
                              </m:r>
                              <m:r>
                                <a:rPr lang="it-IT" b="0" i="0" smtClean="0">
                                  <a:latin typeface="Cambria Math" panose="02040503050406030204" pitchFamily="18" charset="0"/>
                                </a:rPr>
                                <m:t>&gt;</m:t>
                              </m:r>
                              <m:r>
                                <m:rPr>
                                  <m:sty m:val="p"/>
                                </m:rPr>
                                <a:rPr lang="it-IT" b="0" i="0" smtClean="0">
                                  <a:latin typeface="Cambria Math" panose="02040503050406030204" pitchFamily="18" charset="0"/>
                                </a:rPr>
                                <m:t>j</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&gt;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X</a:t>
                          </a:r>
                          <a:endParaRPr lang="en-GB" b="0" dirty="0"/>
                        </a:p>
                        <a:p>
                          <a:endParaRPr lang="en-GB" dirty="0"/>
                        </a:p>
                      </a:txBody>
                      <a:tcPr/>
                    </a:tc>
                    <a:extLst>
                      <a:ext uri="{0D108BD9-81ED-4DB2-BD59-A6C34878D82A}">
                        <a16:rowId xmlns:a16="http://schemas.microsoft.com/office/drawing/2014/main" val="94762828"/>
                      </a:ext>
                    </a:extLst>
                  </a:tr>
                  <a:tr h="742950">
                    <a:tc>
                      <a:txBody>
                        <a:bodyPr/>
                        <a:lstStyle/>
                        <a:p>
                          <a:pPr/>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−1]</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𝑋</m:t>
                                        </m:r>
                                      </m:e>
                                      <m:e>
                                        <m:d>
                                          <m:dPr>
                                            <m:begChr m:val="{"/>
                                            <m:endChr m:val=""/>
                                            <m:ctrlPr>
                                              <a:rPr lang="en-GB" sz="1200" i="1" smtClean="0">
                                                <a:latin typeface="Cambria Math" panose="02040503050406030204" pitchFamily="18" charset="0"/>
                                              </a:rPr>
                                            </m:ctrlPr>
                                          </m:dPr>
                                          <m:e>
                                            <m:eqArr>
                                              <m:eqArrPr>
                                                <m:ctrlPr>
                                                  <a:rPr lang="en-GB" sz="1200" i="1" smtClean="0">
                                                    <a:latin typeface="Cambria Math" panose="02040503050406030204" pitchFamily="18" charset="0"/>
                                                  </a:rPr>
                                                </m:ctrlPr>
                                              </m:eqArrPr>
                                              <m:e>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𝑡</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r>
                                                  <a:rPr lang="it-IT" sz="1200" b="0" i="1" smtClean="0">
                                                    <a:latin typeface="Cambria Math" panose="02040503050406030204" pitchFamily="18" charset="0"/>
                                                  </a:rPr>
                                                  <m:t> </m:t>
                                                </m:r>
                                              </m:e>
                                            </m:eqArr>
                                          </m:e>
                                        </m:d>
                                      </m:e>
                                    </m:eqArr>
                                  </m:e>
                                </m:d>
                              </m:oMath>
                            </m:oMathPara>
                          </a14:m>
                          <a:endParaRPr lang="en-GB" sz="1200" dirty="0"/>
                        </a:p>
                      </a:txBody>
                      <a:tcPr/>
                    </a:tc>
                    <a:tc>
                      <a:txBody>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𝐶𝑜𝑠𝑡</m:t>
                                </m:r>
                                <m:r>
                                  <a:rPr lang="it-IT" sz="1400" b="0" i="1" smtClean="0">
                                    <a:latin typeface="Cambria Math" panose="02040503050406030204" pitchFamily="18" charset="0"/>
                                  </a:rPr>
                                  <m:t>(</m:t>
                                </m:r>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e>
                                </m:d>
                                <m:r>
                                  <a:rPr lang="it-IT" sz="1400" b="0" i="1" smtClean="0">
                                    <a:latin typeface="Cambria Math" panose="02040503050406030204" pitchFamily="18" charset="0"/>
                                  </a:rPr>
                                  <m:t>)=</m:t>
                                </m:r>
                                <m:r>
                                  <a:rPr lang="it-IT" sz="1400" b="0" i="1" smtClean="0">
                                    <a:latin typeface="Cambria Math" panose="02040503050406030204" pitchFamily="18" charset="0"/>
                                  </a:rPr>
                                  <m:t>𝑚𝑖𝑛</m:t>
                                </m:r>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it-IT" sz="1400" b="0" i="1" smtClean="0">
                                            <a:latin typeface="Cambria Math" panose="02040503050406030204" pitchFamily="18" charset="0"/>
                                          </a:rPr>
                                          <m:t>𝐶𝑜𝑠𝑡</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r>
                                                  <a:rPr lang="it-IT" sz="1400" b="0" i="1" smtClean="0">
                                                    <a:latin typeface="Cambria Math" panose="02040503050406030204" pitchFamily="18" charset="0"/>
                                                  </a:rPr>
                                                  <m:t>−1</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r>
                                                  <a:rPr lang="it-IT" sz="1400" b="0" i="1" smtClean="0">
                                                    <a:latin typeface="Cambria Math" panose="02040503050406030204" pitchFamily="18" charset="0"/>
                                                  </a:rPr>
                                                  <m:t>−1</m:t>
                                                </m:r>
                                              </m:e>
                                            </m:d>
                                          </m:e>
                                        </m:d>
                                        <m:r>
                                          <m:rPr>
                                            <m:nor/>
                                          </m:rPr>
                                          <a:rPr lang="it-IT" sz="1400"/>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𝑋</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𝑌</m:t>
                                            </m:r>
                                          </m:e>
                                          <m:sub>
                                            <m:r>
                                              <a:rPr lang="it-IT" sz="1400" b="0" i="1" smtClean="0">
                                                <a:latin typeface="Cambria Math" panose="02040503050406030204" pitchFamily="18" charset="0"/>
                                              </a:rPr>
                                              <m:t>𝑗</m:t>
                                            </m:r>
                                          </m:sub>
                                        </m:sSub>
                                      </m:e>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𝑐</m:t>
                                            </m:r>
                                          </m:e>
                                          <m:sub>
                                            <m:r>
                                              <a:rPr lang="it-IT" sz="1400" b="0" i="1" smtClean="0">
                                                <a:latin typeface="Cambria Math" panose="02040503050406030204" pitchFamily="18" charset="0"/>
                                              </a:rPr>
                                              <m:t>𝑡</m:t>
                                            </m:r>
                                          </m:sub>
                                        </m:sSub>
                                        <m:r>
                                          <a:rPr lang="it-IT" sz="1400" b="0" i="1" smtClean="0">
                                            <a:latin typeface="Cambria Math" panose="02040503050406030204" pitchFamily="18" charset="0"/>
                                          </a:rPr>
                                          <m:t>+</m:t>
                                        </m:r>
                                        <m:r>
                                          <a:rPr lang="it-IT" sz="1400" b="0" i="1" smtClean="0">
                                            <a:latin typeface="Cambria Math" panose="02040503050406030204" pitchFamily="18" charset="0"/>
                                          </a:rPr>
                                          <m:t>𝐶𝑜𝑠𝑡</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r>
                                                  <a:rPr lang="it-IT" sz="1400" b="0" i="1" smtClean="0">
                                                    <a:latin typeface="Cambria Math" panose="02040503050406030204" pitchFamily="18" charset="0"/>
                                                  </a:rPr>
                                                  <m:t>−1</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r>
                                                  <a:rPr lang="it-IT" sz="1400" b="0" i="1" smtClean="0">
                                                    <a:latin typeface="Cambria Math" panose="02040503050406030204" pitchFamily="18" charset="0"/>
                                                  </a:rPr>
                                                  <m:t>−1</m:t>
                                                </m:r>
                                              </m:e>
                                            </m:d>
                                          </m:e>
                                        </m:d>
                                        <m:r>
                                          <m:rPr>
                                            <m:nor/>
                                          </m:rPr>
                                          <a:rPr lang="it-IT" sz="1400"/>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𝑋</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𝑌</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 </m:t>
                                        </m:r>
                                      </m:e>
                                    </m:eqArr>
                                  </m:e>
                                </m:d>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−1],</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𝑌</m:t>
                                        </m:r>
                                      </m:e>
                                      <m:e>
                                        <m:d>
                                          <m:dPr>
                                            <m:begChr m:val="{"/>
                                            <m:endChr m:val=""/>
                                            <m:ctrlPr>
                                              <a:rPr lang="en-GB" sz="1200" i="1" smtClean="0">
                                                <a:latin typeface="Cambria Math" panose="02040503050406030204" pitchFamily="18" charset="0"/>
                                              </a:rPr>
                                            </m:ctrlPr>
                                          </m:dPr>
                                          <m:e>
                                            <m:eqArr>
                                              <m:eqArrPr>
                                                <m:ctrlPr>
                                                  <a:rPr lang="en-GB" sz="1200" i="1" smtClean="0">
                                                    <a:latin typeface="Cambria Math" panose="02040503050406030204" pitchFamily="18" charset="0"/>
                                                  </a:rPr>
                                                </m:ctrlPr>
                                              </m:eqArrPr>
                                              <m:e>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𝑡</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r>
                                                          <a:rPr lang="it-IT" sz="1200" b="0" i="1" smtClean="0">
                                                            <a:latin typeface="Cambria Math" panose="02040503050406030204" pitchFamily="18" charset="0"/>
                                                          </a:rPr>
                                                          <m:t>−1</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r>
                                                          <a:rPr lang="it-IT" sz="1200" b="0" i="1" smtClean="0">
                                                            <a:latin typeface="Cambria Math" panose="02040503050406030204" pitchFamily="18" charset="0"/>
                                                          </a:rPr>
                                                          <m:t>−1</m:t>
                                                        </m:r>
                                                      </m:e>
                                                    </m:d>
                                                  </m:e>
                                                </m:d>
                                                <m:r>
                                                  <m:rPr>
                                                    <m:nor/>
                                                  </m:rPr>
                                                  <a:rPr lang="it-IT" sz="1200"/>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r>
                                                  <a:rPr lang="it-IT" sz="1200" b="0" i="1" smtClean="0">
                                                    <a:latin typeface="Cambria Math" panose="02040503050406030204" pitchFamily="18" charset="0"/>
                                                  </a:rPr>
                                                  <m:t> </m:t>
                                                </m:r>
                                              </m:e>
                                            </m:eqArr>
                                          </m:e>
                                        </m:d>
                                      </m:e>
                                    </m:eqArr>
                                  </m:e>
                                </m:d>
                              </m:oMath>
                            </m:oMathPara>
                          </a14:m>
                          <a:endParaRPr lang="en-GB" sz="1200" dirty="0"/>
                        </a:p>
                      </a:txBody>
                      <a:tcPr/>
                    </a:tc>
                    <a:extLst>
                      <a:ext uri="{0D108BD9-81ED-4DB2-BD59-A6C34878D82A}">
                        <a16:rowId xmlns:a16="http://schemas.microsoft.com/office/drawing/2014/main" val="3821644746"/>
                      </a:ext>
                    </a:extLst>
                  </a:tr>
                </a:tbl>
              </a:graphicData>
            </a:graphic>
          </p:graphicFrame>
        </mc:Choice>
        <mc:Fallback xmlns="">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640280574"/>
                  </p:ext>
                </p:extLst>
              </p:nvPr>
            </p:nvGraphicFramePr>
            <p:xfrm>
              <a:off x="723901" y="4048474"/>
              <a:ext cx="11468100" cy="2008886"/>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914400">
                    <a:tc>
                      <a:txBody>
                        <a:bodyPr/>
                        <a:lstStyle/>
                        <a:p>
                          <a:endParaRPr lang="it-IT"/>
                        </a:p>
                      </a:txBody>
                      <a:tcPr>
                        <a:blipFill>
                          <a:blip r:embed="rId3"/>
                          <a:stretch>
                            <a:fillRect l="-159" t="-3333" r="-200159" b="-121333"/>
                          </a:stretch>
                        </a:blipFill>
                      </a:tcPr>
                    </a:tc>
                    <a:tc>
                      <a:txBody>
                        <a:bodyPr/>
                        <a:lstStyle/>
                        <a:p>
                          <a:endParaRPr lang="it-IT"/>
                        </a:p>
                      </a:txBody>
                      <a:tcPr>
                        <a:blipFill>
                          <a:blip r:embed="rId3"/>
                          <a:stretch>
                            <a:fillRect l="-100319" t="-3333" r="-100478" b="-121333"/>
                          </a:stretch>
                        </a:blipFill>
                      </a:tcPr>
                    </a:tc>
                    <a:tc>
                      <a:txBody>
                        <a:bodyPr/>
                        <a:lstStyle/>
                        <a:p>
                          <a:endParaRPr lang="it-IT"/>
                        </a:p>
                      </a:txBody>
                      <a:tcPr>
                        <a:blipFill>
                          <a:blip r:embed="rId3"/>
                          <a:stretch>
                            <a:fillRect l="-200000" t="-3333" r="-318" b="-121333"/>
                          </a:stretch>
                        </a:blipFill>
                      </a:tcPr>
                    </a:tc>
                    <a:extLst>
                      <a:ext uri="{0D108BD9-81ED-4DB2-BD59-A6C34878D82A}">
                        <a16:rowId xmlns:a16="http://schemas.microsoft.com/office/drawing/2014/main" val="94762828"/>
                      </a:ext>
                    </a:extLst>
                  </a:tr>
                  <a:tr h="1094486">
                    <a:tc>
                      <a:txBody>
                        <a:bodyPr/>
                        <a:lstStyle/>
                        <a:p>
                          <a:endParaRPr lang="it-IT"/>
                        </a:p>
                      </a:txBody>
                      <a:tcPr>
                        <a:blipFill>
                          <a:blip r:embed="rId3"/>
                          <a:stretch>
                            <a:fillRect l="-159" t="-86111" r="-200159" b="-1111"/>
                          </a:stretch>
                        </a:blipFill>
                      </a:tcPr>
                    </a:tc>
                    <a:tc>
                      <a:txBody>
                        <a:bodyPr/>
                        <a:lstStyle/>
                        <a:p>
                          <a:endParaRPr lang="it-IT"/>
                        </a:p>
                      </a:txBody>
                      <a:tcPr>
                        <a:blipFill>
                          <a:blip r:embed="rId3"/>
                          <a:stretch>
                            <a:fillRect l="-100319" t="-86111" r="-100478" b="-1111"/>
                          </a:stretch>
                        </a:blipFill>
                      </a:tcPr>
                    </a:tc>
                    <a:tc>
                      <a:txBody>
                        <a:bodyPr/>
                        <a:lstStyle/>
                        <a:p>
                          <a:endParaRPr lang="it-IT"/>
                        </a:p>
                      </a:txBody>
                      <a:tcPr>
                        <a:blipFill>
                          <a:blip r:embed="rId3"/>
                          <a:stretch>
                            <a:fillRect l="-200000" t="-86111" r="-318" b="-1111"/>
                          </a:stretch>
                        </a:blipFill>
                      </a:tcPr>
                    </a:tc>
                    <a:extLst>
                      <a:ext uri="{0D108BD9-81ED-4DB2-BD59-A6C34878D82A}">
                        <a16:rowId xmlns:a16="http://schemas.microsoft.com/office/drawing/2014/main" val="3821644746"/>
                      </a:ext>
                    </a:extLst>
                  </a:tr>
                </a:tbl>
              </a:graphicData>
            </a:graphic>
          </p:graphicFrame>
        </mc:Fallback>
      </mc:AlternateContent>
    </p:spTree>
    <p:extLst>
      <p:ext uri="{BB962C8B-B14F-4D97-AF65-F5344CB8AC3E}">
        <p14:creationId xmlns:p14="http://schemas.microsoft.com/office/powerpoint/2010/main" val="39403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X=AGGCA and Y=AGGGCT.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9846733" y="65013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 name="Connettore 2 2">
            <a:extLst>
              <a:ext uri="{FF2B5EF4-FFF2-40B4-BE49-F238E27FC236}">
                <a16:creationId xmlns:a16="http://schemas.microsoft.com/office/drawing/2014/main" id="{2A819019-2F42-8DBB-3FA9-696E911FF0F0}"/>
              </a:ext>
            </a:extLst>
          </p:cNvPr>
          <p:cNvCxnSpPr/>
          <p:nvPr/>
        </p:nvCxnSpPr>
        <p:spPr>
          <a:xfrm flipV="1">
            <a:off x="6391275" y="554459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 name="Connettore 2 3">
            <a:extLst>
              <a:ext uri="{FF2B5EF4-FFF2-40B4-BE49-F238E27FC236}">
                <a16:creationId xmlns:a16="http://schemas.microsoft.com/office/drawing/2014/main" id="{BCF3504D-F963-BE1E-191D-B33C5C35F3FF}"/>
              </a:ext>
            </a:extLst>
          </p:cNvPr>
          <p:cNvCxnSpPr/>
          <p:nvPr/>
        </p:nvCxnSpPr>
        <p:spPr>
          <a:xfrm flipV="1">
            <a:off x="7639448"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 name="Connettore 2 4">
            <a:extLst>
              <a:ext uri="{FF2B5EF4-FFF2-40B4-BE49-F238E27FC236}">
                <a16:creationId xmlns:a16="http://schemas.microsoft.com/office/drawing/2014/main" id="{A91066A7-1B04-6C79-13DC-52DD7DF5DEAF}"/>
              </a:ext>
            </a:extLst>
          </p:cNvPr>
          <p:cNvCxnSpPr/>
          <p:nvPr/>
        </p:nvCxnSpPr>
        <p:spPr>
          <a:xfrm flipV="1">
            <a:off x="8907230" y="600260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17F4CD41-060C-DAC4-BB76-95A0E4993394}"/>
              </a:ext>
            </a:extLst>
          </p:cNvPr>
          <p:cNvCxnSpPr/>
          <p:nvPr/>
        </p:nvCxnSpPr>
        <p:spPr>
          <a:xfrm flipV="1">
            <a:off x="10194925" y="596630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Connettore 2 8">
            <a:extLst>
              <a:ext uri="{FF2B5EF4-FFF2-40B4-BE49-F238E27FC236}">
                <a16:creationId xmlns:a16="http://schemas.microsoft.com/office/drawing/2014/main" id="{9780BBCC-5C87-839E-FF9A-EF536BFAF801}"/>
              </a:ext>
            </a:extLst>
          </p:cNvPr>
          <p:cNvCxnSpPr>
            <a:cxnSpLocks/>
          </p:cNvCxnSpPr>
          <p:nvPr/>
        </p:nvCxnSpPr>
        <p:spPr>
          <a:xfrm flipH="1">
            <a:off x="7307263" y="648231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366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4"/>
                                        </p:tgtEl>
                                        <p:attrNameLst>
                                          <p:attrName>style.visibility</p:attrName>
                                        </p:attrNameLst>
                                      </p:cBhvr>
                                      <p:to>
                                        <p:strVal val="visible"/>
                                      </p:to>
                                    </p:set>
                                    <p:animEffect transition="in" filter="fade">
                                      <p:cBhvr>
                                        <p:cTn id="248" dur="500"/>
                                        <p:tgtEl>
                                          <p:spTgt spid="15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4"/>
                                        </p:tgtEl>
                                        <p:attrNameLst>
                                          <p:attrName>style.visibility</p:attrName>
                                        </p:attrNameLst>
                                      </p:cBhvr>
                                      <p:to>
                                        <p:strVal val="visible"/>
                                      </p:to>
                                    </p:set>
                                    <p:animEffect transition="in" filter="fade">
                                      <p:cBhvr>
                                        <p:cTn id="251" dur="500"/>
                                        <p:tgtEl>
                                          <p:spTgt spid="1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3"/>
                                        </p:tgtEl>
                                        <p:attrNameLst>
                                          <p:attrName>style.visibility</p:attrName>
                                        </p:attrNameLst>
                                      </p:cBhvr>
                                      <p:to>
                                        <p:strVal val="visible"/>
                                      </p:to>
                                    </p:set>
                                    <p:animEffect transition="in" filter="fade">
                                      <p:cBhvr>
                                        <p:cTn id="254" dur="500"/>
                                        <p:tgtEl>
                                          <p:spTgt spid="113"/>
                                        </p:tgtEl>
                                      </p:cBhvr>
                                    </p:animEffect>
                                  </p:childTnLst>
                                </p:cTn>
                              </p:par>
                              <p:par>
                                <p:cTn id="255" presetID="10" presetClass="entr" presetSubtype="0" fill="hold" nodeType="withEffect">
                                  <p:stCondLst>
                                    <p:cond delay="0"/>
                                  </p:stCondLst>
                                  <p:childTnLst>
                                    <p:set>
                                      <p:cBhvr>
                                        <p:cTn id="256" dur="1" fill="hold">
                                          <p:stCondLst>
                                            <p:cond delay="0"/>
                                          </p:stCondLst>
                                        </p:cTn>
                                        <p:tgtEl>
                                          <p:spTgt spid="185"/>
                                        </p:tgtEl>
                                        <p:attrNameLst>
                                          <p:attrName>style.visibility</p:attrName>
                                        </p:attrNameLst>
                                      </p:cBhvr>
                                      <p:to>
                                        <p:strVal val="visible"/>
                                      </p:to>
                                    </p:set>
                                    <p:animEffect transition="in" filter="fade">
                                      <p:cBhvr>
                                        <p:cTn id="257" dur="500"/>
                                        <p:tgtEl>
                                          <p:spTgt spid="185"/>
                                        </p:tgtEl>
                                      </p:cBhvr>
                                    </p:animEffect>
                                  </p:childTnLst>
                                </p:cTn>
                              </p:par>
                              <p:par>
                                <p:cTn id="258" presetID="10" presetClass="entr" presetSubtype="0" fill="hold" nodeType="withEffect">
                                  <p:stCondLst>
                                    <p:cond delay="0"/>
                                  </p:stCondLst>
                                  <p:childTnLst>
                                    <p:set>
                                      <p:cBhvr>
                                        <p:cTn id="259" dur="1" fill="hold">
                                          <p:stCondLst>
                                            <p:cond delay="0"/>
                                          </p:stCondLst>
                                        </p:cTn>
                                        <p:tgtEl>
                                          <p:spTgt spid="152"/>
                                        </p:tgtEl>
                                        <p:attrNameLst>
                                          <p:attrName>style.visibility</p:attrName>
                                        </p:attrNameLst>
                                      </p:cBhvr>
                                      <p:to>
                                        <p:strVal val="visible"/>
                                      </p:to>
                                    </p:set>
                                    <p:animEffect transition="in" filter="fade">
                                      <p:cBhvr>
                                        <p:cTn id="260" dur="500"/>
                                        <p:tgtEl>
                                          <p:spTgt spid="15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500"/>
                                        <p:tgtEl>
                                          <p:spTgt spid="112"/>
                                        </p:tgtEl>
                                      </p:cBhvr>
                                    </p:animEffect>
                                  </p:childTnLst>
                                </p:cTn>
                              </p:par>
                              <p:par>
                                <p:cTn id="264" presetID="10" presetClass="entr" presetSubtype="0" fill="hold" nodeType="withEffect">
                                  <p:stCondLst>
                                    <p:cond delay="0"/>
                                  </p:stCondLst>
                                  <p:childTnLst>
                                    <p:set>
                                      <p:cBhvr>
                                        <p:cTn id="265" dur="1" fill="hold">
                                          <p:stCondLst>
                                            <p:cond delay="0"/>
                                          </p:stCondLst>
                                        </p:cTn>
                                        <p:tgtEl>
                                          <p:spTgt spid="3"/>
                                        </p:tgtEl>
                                        <p:attrNameLst>
                                          <p:attrName>style.visibility</p:attrName>
                                        </p:attrNameLst>
                                      </p:cBhvr>
                                      <p:to>
                                        <p:strVal val="visible"/>
                                      </p:to>
                                    </p:set>
                                    <p:animEffect transition="in" filter="fade">
                                      <p:cBhvr>
                                        <p:cTn id="266" dur="500"/>
                                        <p:tgtEl>
                                          <p:spTgt spid="3"/>
                                        </p:tgtEl>
                                      </p:cBhvr>
                                    </p:animEffect>
                                  </p:childTnLst>
                                </p:cTn>
                              </p:par>
                              <p:par>
                                <p:cTn id="267" presetID="10" presetClass="entr" presetSubtype="0" fill="hold" nodeType="with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25"/>
                                        </p:tgtEl>
                                        <p:attrNameLst>
                                          <p:attrName>style.visibility</p:attrName>
                                        </p:attrNameLst>
                                      </p:cBhvr>
                                      <p:to>
                                        <p:strVal val="visible"/>
                                      </p:to>
                                    </p:set>
                                    <p:animEffect transition="in" filter="fade">
                                      <p:cBhvr>
                                        <p:cTn id="274" dur="500"/>
                                        <p:tgtEl>
                                          <p:spTgt spid="12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5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animEffect transition="in" filter="fade">
                                      <p:cBhvr>
                                        <p:cTn id="280" dur="500"/>
                                        <p:tgtEl>
                                          <p:spTgt spid="168"/>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fade">
                                      <p:cBhvr>
                                        <p:cTn id="283" dur="500"/>
                                        <p:tgtEl>
                                          <p:spTgt spid="124"/>
                                        </p:tgtEl>
                                      </p:cBhvr>
                                    </p:animEffect>
                                  </p:childTnLst>
                                </p:cTn>
                              </p:par>
                              <p:par>
                                <p:cTn id="284" presetID="10" presetClass="entr" presetSubtype="0" fill="hold" nodeType="withEffect">
                                  <p:stCondLst>
                                    <p:cond delay="0"/>
                                  </p:stCondLst>
                                  <p:childTnLst>
                                    <p:set>
                                      <p:cBhvr>
                                        <p:cTn id="285" dur="1" fill="hold">
                                          <p:stCondLst>
                                            <p:cond delay="0"/>
                                          </p:stCondLst>
                                        </p:cTn>
                                        <p:tgtEl>
                                          <p:spTgt spid="170"/>
                                        </p:tgtEl>
                                        <p:attrNameLst>
                                          <p:attrName>style.visibility</p:attrName>
                                        </p:attrNameLst>
                                      </p:cBhvr>
                                      <p:to>
                                        <p:strVal val="visible"/>
                                      </p:to>
                                    </p:set>
                                    <p:animEffect transition="in" filter="fade">
                                      <p:cBhvr>
                                        <p:cTn id="286" dur="500"/>
                                        <p:tgtEl>
                                          <p:spTgt spid="170"/>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1"/>
                                        </p:tgtEl>
                                        <p:attrNameLst>
                                          <p:attrName>style.visibility</p:attrName>
                                        </p:attrNameLst>
                                      </p:cBhvr>
                                      <p:to>
                                        <p:strVal val="visible"/>
                                      </p:to>
                                    </p:set>
                                    <p:animEffect transition="in" filter="fade">
                                      <p:cBhvr>
                                        <p:cTn id="304" dur="500"/>
                                        <p:tgtEl>
                                          <p:spTgt spid="121"/>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0"/>
                                        </p:tgtEl>
                                        <p:attrNameLst>
                                          <p:attrName>style.visibility</p:attrName>
                                        </p:attrNameLst>
                                      </p:cBhvr>
                                      <p:to>
                                        <p:strVal val="visible"/>
                                      </p:to>
                                    </p:set>
                                    <p:animEffect transition="in" filter="fade">
                                      <p:cBhvr>
                                        <p:cTn id="307" dur="500"/>
                                        <p:tgtEl>
                                          <p:spTgt spid="120"/>
                                        </p:tgtEl>
                                      </p:cBhvr>
                                    </p:animEffect>
                                  </p:childTnLst>
                                </p:cTn>
                              </p:par>
                              <p:par>
                                <p:cTn id="308" presetID="10" presetClass="entr" presetSubtype="0" fill="hold" nodeType="withEffect">
                                  <p:stCondLst>
                                    <p:cond delay="0"/>
                                  </p:stCondLst>
                                  <p:childTnLst>
                                    <p:set>
                                      <p:cBhvr>
                                        <p:cTn id="309" dur="1" fill="hold">
                                          <p:stCondLst>
                                            <p:cond delay="0"/>
                                          </p:stCondLst>
                                        </p:cTn>
                                        <p:tgtEl>
                                          <p:spTgt spid="5"/>
                                        </p:tgtEl>
                                        <p:attrNameLst>
                                          <p:attrName>style.visibility</p:attrName>
                                        </p:attrNameLst>
                                      </p:cBhvr>
                                      <p:to>
                                        <p:strVal val="visible"/>
                                      </p:to>
                                    </p:set>
                                    <p:animEffect transition="in" filter="fade">
                                      <p:cBhvr>
                                        <p:cTn id="310" dur="500"/>
                                        <p:tgtEl>
                                          <p:spTgt spid="5"/>
                                        </p:tgtEl>
                                      </p:cBhvr>
                                    </p:animEffect>
                                  </p:childTnLst>
                                </p:cTn>
                              </p:par>
                              <p:par>
                                <p:cTn id="311" presetID="10" presetClass="entr" presetSubtype="0" fill="hold" nodeType="withEffect">
                                  <p:stCondLst>
                                    <p:cond delay="0"/>
                                  </p:stCondLst>
                                  <p:childTnLst>
                                    <p:set>
                                      <p:cBhvr>
                                        <p:cTn id="312" dur="1" fill="hold">
                                          <p:stCondLst>
                                            <p:cond delay="0"/>
                                          </p:stCondLst>
                                        </p:cTn>
                                        <p:tgtEl>
                                          <p:spTgt spid="8"/>
                                        </p:tgtEl>
                                        <p:attrNameLst>
                                          <p:attrName>style.visibility</p:attrName>
                                        </p:attrNameLst>
                                      </p:cBhvr>
                                      <p:to>
                                        <p:strVal val="visible"/>
                                      </p:to>
                                    </p:set>
                                    <p:animEffect transition="in" filter="fade">
                                      <p:cBhvr>
                                        <p:cTn id="313" dur="500"/>
                                        <p:tgtEl>
                                          <p:spTgt spid="8"/>
                                        </p:tgtEl>
                                      </p:cBhvr>
                                    </p:animEffect>
                                  </p:childTnLst>
                                </p:cTn>
                              </p:par>
                              <p:par>
                                <p:cTn id="314" presetID="10" presetClass="entr" presetSubtype="0" fill="hold" nodeType="withEffect">
                                  <p:stCondLst>
                                    <p:cond delay="0"/>
                                  </p:stCondLst>
                                  <p:childTnLst>
                                    <p:set>
                                      <p:cBhvr>
                                        <p:cTn id="315" dur="1" fill="hold">
                                          <p:stCondLst>
                                            <p:cond delay="0"/>
                                          </p:stCondLst>
                                        </p:cTn>
                                        <p:tgtEl>
                                          <p:spTgt spid="9"/>
                                        </p:tgtEl>
                                        <p:attrNameLst>
                                          <p:attrName>style.visibility</p:attrName>
                                        </p:attrNameLst>
                                      </p:cBhvr>
                                      <p:to>
                                        <p:strVal val="visible"/>
                                      </p:to>
                                    </p:set>
                                    <p:animEffect transition="in" filter="fade">
                                      <p:cBhvr>
                                        <p:cTn id="3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DE709-D6FE-F5D9-8ECF-DCD3A8129971}"/>
              </a:ext>
            </a:extLst>
          </p:cNvPr>
          <p:cNvSpPr>
            <a:spLocks noGrp="1"/>
          </p:cNvSpPr>
          <p:nvPr>
            <p:ph type="title"/>
          </p:nvPr>
        </p:nvSpPr>
        <p:spPr/>
        <p:txBody>
          <a:bodyPr/>
          <a:lstStyle/>
          <a:p>
            <a:r>
              <a:rPr lang="en-GB" dirty="0"/>
              <a:t>Generator</a:t>
            </a:r>
          </a:p>
        </p:txBody>
      </p:sp>
      <p:sp>
        <p:nvSpPr>
          <p:cNvPr id="3" name="Segnaposto contenuto 2">
            <a:extLst>
              <a:ext uri="{FF2B5EF4-FFF2-40B4-BE49-F238E27FC236}">
                <a16:creationId xmlns:a16="http://schemas.microsoft.com/office/drawing/2014/main" id="{B9B42F52-3DD9-4852-979A-9E7498689454}"/>
              </a:ext>
            </a:extLst>
          </p:cNvPr>
          <p:cNvSpPr>
            <a:spLocks noGrp="1"/>
          </p:cNvSpPr>
          <p:nvPr>
            <p:ph idx="1"/>
          </p:nvPr>
        </p:nvSpPr>
        <p:spPr>
          <a:xfrm>
            <a:off x="1371599" y="2286000"/>
            <a:ext cx="10041147" cy="3581400"/>
          </a:xfrm>
        </p:spPr>
        <p:txBody>
          <a:bodyPr>
            <a:normAutofit/>
          </a:bodyPr>
          <a:lstStyle/>
          <a:p>
            <a:r>
              <a:rPr lang="en-GB" dirty="0"/>
              <a:t>Given two numbers n, m we have to produce two strings respectively of length n and m that when aligned produce the maximum cost.</a:t>
            </a:r>
          </a:p>
          <a:p>
            <a:r>
              <a:rPr lang="en-US" dirty="0"/>
              <a:t>To determine the maximum cost of aligning two strings, let’s consider the worst-case scenario: when the two strings share no common letters.</a:t>
            </a:r>
            <a:br>
              <a:rPr lang="en-US" dirty="0"/>
            </a:br>
            <a:r>
              <a:rPr lang="en-US" dirty="0"/>
              <a:t> In such a scenario, you can generate the two strings by placing, for instance, all "A" and "C" characters randomly in the first string and all "G" and "T" characters in the second string.</a:t>
            </a:r>
          </a:p>
          <a:p>
            <a:pPr marL="0" indent="0">
              <a:buNone/>
            </a:pPr>
            <a:r>
              <a:rPr lang="en-US" dirty="0"/>
              <a:t>Example n=2, m=3 =&gt; X= AC ; Y=GTG</a:t>
            </a:r>
            <a:br>
              <a:rPr lang="en-US" dirty="0"/>
            </a:br>
            <a:r>
              <a:rPr lang="en-US" dirty="0" err="1"/>
              <a:t>MinCost</a:t>
            </a:r>
            <a:r>
              <a:rPr lang="en-US" dirty="0"/>
              <a:t> = 10 where we have </a:t>
            </a:r>
            <a:r>
              <a:rPr lang="fr-FR" dirty="0"/>
              <a:t>X </a:t>
            </a:r>
            <a:r>
              <a:rPr lang="fr-FR" dirty="0" err="1"/>
              <a:t>alignment</a:t>
            </a:r>
            <a:r>
              <a:rPr lang="fr-FR" dirty="0"/>
              <a:t>: ___AC and Y </a:t>
            </a:r>
            <a:r>
              <a:rPr lang="fr-FR" dirty="0" err="1"/>
              <a:t>alignment</a:t>
            </a:r>
            <a:r>
              <a:rPr lang="fr-FR" dirty="0"/>
              <a:t>: GTG__</a:t>
            </a:r>
            <a:br>
              <a:rPr lang="en-GB" dirty="0"/>
            </a:br>
            <a:r>
              <a:rPr lang="en-GB" dirty="0" err="1"/>
              <a:t>MinCost</a:t>
            </a:r>
            <a:r>
              <a:rPr lang="en-GB" dirty="0"/>
              <a:t> with Min Length = 22 </a:t>
            </a:r>
            <a:r>
              <a:rPr lang="en-US" dirty="0"/>
              <a:t>where we have </a:t>
            </a:r>
            <a:r>
              <a:rPr lang="fr-FR" dirty="0"/>
              <a:t>X </a:t>
            </a:r>
            <a:r>
              <a:rPr lang="fr-FR" dirty="0" err="1"/>
              <a:t>alignment</a:t>
            </a:r>
            <a:r>
              <a:rPr lang="fr-FR" dirty="0"/>
              <a:t>: _**and Y </a:t>
            </a:r>
            <a:r>
              <a:rPr lang="fr-FR" dirty="0" err="1"/>
              <a:t>alignment</a:t>
            </a:r>
            <a:r>
              <a:rPr lang="fr-FR" dirty="0"/>
              <a:t>: G**</a:t>
            </a:r>
            <a:endParaRPr lang="en-US" dirty="0"/>
          </a:p>
        </p:txBody>
      </p:sp>
    </p:spTree>
    <p:extLst>
      <p:ext uri="{BB962C8B-B14F-4D97-AF65-F5344CB8AC3E}">
        <p14:creationId xmlns:p14="http://schemas.microsoft.com/office/powerpoint/2010/main" val="306304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BF947-8E3C-D20F-A2E0-E1DA53594EAC}"/>
              </a:ext>
            </a:extLst>
          </p:cNvPr>
          <p:cNvSpPr>
            <a:spLocks noGrp="1"/>
          </p:cNvSpPr>
          <p:nvPr>
            <p:ph type="title"/>
          </p:nvPr>
        </p:nvSpPr>
        <p:spPr/>
        <p:txBody>
          <a:bodyPr/>
          <a:lstStyle/>
          <a:p>
            <a:r>
              <a:rPr lang="en-GB" dirty="0"/>
              <a:t>Parametrization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73D104-D070-F405-1E9D-1DD9C49994FA}"/>
                  </a:ext>
                </a:extLst>
              </p:cNvPr>
              <p:cNvSpPr>
                <a:spLocks noGrp="1"/>
              </p:cNvSpPr>
              <p:nvPr>
                <p:ph idx="1"/>
              </p:nvPr>
            </p:nvSpPr>
            <p:spPr>
              <a:xfrm>
                <a:off x="1371600" y="1428750"/>
                <a:ext cx="9601200" cy="3581400"/>
              </a:xfrm>
            </p:spPr>
            <p:txBody>
              <a:bodyPr/>
              <a:lstStyle/>
              <a:p>
                <a:r>
                  <a:rPr lang="en-GB" dirty="0"/>
                  <a:t>The gap cost is already parametric since we can just plug in inside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oMath>
                </a14:m>
                <a:r>
                  <a:rPr lang="en-GB" dirty="0"/>
                  <a:t> every value we want.</a:t>
                </a:r>
              </a:p>
              <a:p>
                <a:r>
                  <a:rPr lang="en-US" dirty="0"/>
                  <a:t>To introduce parametric flexibility into the transformation cost, we can define a mismatch matrix, denoted as M. Within this matrix, each cell represents the cost of a mismatch between two distinct letters. Consequently, along the diagonal, we set the cost to 0, meaning no cost for matches.</a:t>
                </a:r>
              </a:p>
              <a:p>
                <a:r>
                  <a:rPr lang="en-US" dirty="0"/>
                  <a:t>It's important to note that this matrix is symmetric, reflecting the equal cost of mismatches in both directions. Using this matrix allows us to easily adjust the costs for various mismatches in case we would need to weight some of them.</a:t>
                </a:r>
              </a:p>
              <a:p>
                <a:pPr marL="0" indent="0">
                  <a:buNone/>
                </a:pPr>
                <a:r>
                  <a:rPr lang="en-GB" dirty="0"/>
                  <a:t>Example of the default matrix:</a:t>
                </a:r>
              </a:p>
            </p:txBody>
          </p:sp>
        </mc:Choice>
        <mc:Fallback xmlns="">
          <p:sp>
            <p:nvSpPr>
              <p:cNvPr id="3" name="Segnaposto contenuto 2">
                <a:extLst>
                  <a:ext uri="{FF2B5EF4-FFF2-40B4-BE49-F238E27FC236}">
                    <a16:creationId xmlns:a16="http://schemas.microsoft.com/office/drawing/2014/main" id="{F273D104-D070-F405-1E9D-1DD9C49994FA}"/>
                  </a:ext>
                </a:extLst>
              </p:cNvPr>
              <p:cNvSpPr>
                <a:spLocks noGrp="1" noRot="1" noChangeAspect="1" noMove="1" noResize="1" noEditPoints="1" noAdjustHandles="1" noChangeArrowheads="1" noChangeShapeType="1" noTextEdit="1"/>
              </p:cNvSpPr>
              <p:nvPr>
                <p:ph idx="1"/>
              </p:nvPr>
            </p:nvSpPr>
            <p:spPr>
              <a:xfrm>
                <a:off x="1371600" y="1428750"/>
                <a:ext cx="9601200" cy="3581400"/>
              </a:xfrm>
              <a:blipFill>
                <a:blip r:embed="rId2"/>
                <a:stretch>
                  <a:fillRect l="-635" t="-1361" r="-889"/>
                </a:stretch>
              </a:blipFill>
            </p:spPr>
            <p:txBody>
              <a:bodyPr/>
              <a:lstStyle/>
              <a:p>
                <a:r>
                  <a:rPr lang="en-GB">
                    <a:noFill/>
                  </a:rPr>
                  <a:t> </a:t>
                </a:r>
              </a:p>
            </p:txBody>
          </p:sp>
        </mc:Fallback>
      </mc:AlternateContent>
      <p:graphicFrame>
        <p:nvGraphicFramePr>
          <p:cNvPr id="4" name="Tabella 3">
            <a:extLst>
              <a:ext uri="{FF2B5EF4-FFF2-40B4-BE49-F238E27FC236}">
                <a16:creationId xmlns:a16="http://schemas.microsoft.com/office/drawing/2014/main" id="{DD1AABE0-4C6C-3CEC-619C-01EDDA0C2E9B}"/>
              </a:ext>
            </a:extLst>
          </p:cNvPr>
          <p:cNvGraphicFramePr>
            <a:graphicFrameLocks noGrp="1"/>
          </p:cNvGraphicFramePr>
          <p:nvPr>
            <p:extLst>
              <p:ext uri="{D42A27DB-BD31-4B8C-83A1-F6EECF244321}">
                <p14:modId xmlns:p14="http://schemas.microsoft.com/office/powerpoint/2010/main" val="1184816426"/>
              </p:ext>
            </p:extLst>
          </p:nvPr>
        </p:nvGraphicFramePr>
        <p:xfrm>
          <a:off x="2032000" y="4836783"/>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73993422"/>
                    </a:ext>
                  </a:extLst>
                </a:gridCol>
                <a:gridCol w="1625600">
                  <a:extLst>
                    <a:ext uri="{9D8B030D-6E8A-4147-A177-3AD203B41FA5}">
                      <a16:colId xmlns:a16="http://schemas.microsoft.com/office/drawing/2014/main" val="3286944098"/>
                    </a:ext>
                  </a:extLst>
                </a:gridCol>
                <a:gridCol w="1625600">
                  <a:extLst>
                    <a:ext uri="{9D8B030D-6E8A-4147-A177-3AD203B41FA5}">
                      <a16:colId xmlns:a16="http://schemas.microsoft.com/office/drawing/2014/main" val="2986425828"/>
                    </a:ext>
                  </a:extLst>
                </a:gridCol>
                <a:gridCol w="1625600">
                  <a:extLst>
                    <a:ext uri="{9D8B030D-6E8A-4147-A177-3AD203B41FA5}">
                      <a16:colId xmlns:a16="http://schemas.microsoft.com/office/drawing/2014/main" val="1719910261"/>
                    </a:ext>
                  </a:extLst>
                </a:gridCol>
                <a:gridCol w="1625600">
                  <a:extLst>
                    <a:ext uri="{9D8B030D-6E8A-4147-A177-3AD203B41FA5}">
                      <a16:colId xmlns:a16="http://schemas.microsoft.com/office/drawing/2014/main" val="1402039582"/>
                    </a:ext>
                  </a:extLst>
                </a:gridCol>
              </a:tblGrid>
              <a:tr h="370840">
                <a:tc>
                  <a:txBody>
                    <a:bodyPr/>
                    <a:lstStyle/>
                    <a:p>
                      <a:endParaRPr lang="en-GB" dirty="0"/>
                    </a:p>
                  </a:txBody>
                  <a:tcPr>
                    <a:solidFill>
                      <a:schemeClr val="accent1">
                        <a:lumMod val="40000"/>
                        <a:lumOff val="60000"/>
                      </a:schemeClr>
                    </a:solidFill>
                  </a:tcPr>
                </a:tc>
                <a:tc>
                  <a:txBody>
                    <a:bodyPr/>
                    <a:lstStyle/>
                    <a:p>
                      <a:pPr algn="ctr"/>
                      <a:r>
                        <a:rPr lang="en-GB" dirty="0"/>
                        <a:t>A</a:t>
                      </a:r>
                    </a:p>
                  </a:txBody>
                  <a:tcPr>
                    <a:solidFill>
                      <a:schemeClr val="accent1">
                        <a:lumMod val="40000"/>
                        <a:lumOff val="60000"/>
                      </a:schemeClr>
                    </a:solidFill>
                  </a:tcPr>
                </a:tc>
                <a:tc>
                  <a:txBody>
                    <a:bodyPr/>
                    <a:lstStyle/>
                    <a:p>
                      <a:pPr algn="ctr"/>
                      <a:r>
                        <a:rPr lang="en-GB" dirty="0"/>
                        <a:t>T</a:t>
                      </a:r>
                    </a:p>
                  </a:txBody>
                  <a:tcPr>
                    <a:solidFill>
                      <a:schemeClr val="accent1">
                        <a:lumMod val="40000"/>
                        <a:lumOff val="60000"/>
                      </a:schemeClr>
                    </a:solidFill>
                  </a:tcPr>
                </a:tc>
                <a:tc>
                  <a:txBody>
                    <a:bodyPr/>
                    <a:lstStyle/>
                    <a:p>
                      <a:pPr algn="ctr"/>
                      <a:r>
                        <a:rPr lang="en-GB" dirty="0"/>
                        <a:t>G</a:t>
                      </a:r>
                    </a:p>
                  </a:txBody>
                  <a:tcPr>
                    <a:solidFill>
                      <a:schemeClr val="accent1">
                        <a:lumMod val="40000"/>
                        <a:lumOff val="60000"/>
                      </a:schemeClr>
                    </a:solidFill>
                  </a:tcPr>
                </a:tc>
                <a:tc>
                  <a:txBody>
                    <a:bodyPr/>
                    <a:lstStyle/>
                    <a:p>
                      <a:pPr algn="ctr"/>
                      <a:r>
                        <a:rPr lang="en-GB"/>
                        <a:t>C</a:t>
                      </a:r>
                      <a:endParaRPr lang="en-GB" dirty="0"/>
                    </a:p>
                  </a:txBody>
                  <a:tcPr>
                    <a:solidFill>
                      <a:schemeClr val="accent1">
                        <a:lumMod val="40000"/>
                        <a:lumOff val="60000"/>
                      </a:schemeClr>
                    </a:solidFill>
                  </a:tcPr>
                </a:tc>
                <a:extLst>
                  <a:ext uri="{0D108BD9-81ED-4DB2-BD59-A6C34878D82A}">
                    <a16:rowId xmlns:a16="http://schemas.microsoft.com/office/drawing/2014/main" val="590621518"/>
                  </a:ext>
                </a:extLst>
              </a:tr>
              <a:tr h="370840">
                <a:tc>
                  <a:txBody>
                    <a:bodyPr/>
                    <a:lstStyle/>
                    <a:p>
                      <a:pPr algn="ctr"/>
                      <a:r>
                        <a:rPr lang="en-GB" dirty="0"/>
                        <a:t>A </a:t>
                      </a:r>
                    </a:p>
                  </a:txBody>
                  <a:tcPr>
                    <a:solidFill>
                      <a:schemeClr val="accent1">
                        <a:lumMod val="40000"/>
                        <a:lumOff val="60000"/>
                      </a:schemeClr>
                    </a:solidFill>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411272493"/>
                  </a:ext>
                </a:extLst>
              </a:tr>
              <a:tr h="370840">
                <a:tc>
                  <a:txBody>
                    <a:bodyPr/>
                    <a:lstStyle/>
                    <a:p>
                      <a:pPr algn="ctr"/>
                      <a:r>
                        <a:rPr lang="en-GB" dirty="0"/>
                        <a:t>T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356878833"/>
                  </a:ext>
                </a:extLst>
              </a:tr>
              <a:tr h="370840">
                <a:tc>
                  <a:txBody>
                    <a:bodyPr/>
                    <a:lstStyle/>
                    <a:p>
                      <a:pPr algn="ctr"/>
                      <a:r>
                        <a:rPr lang="en-GB" dirty="0"/>
                        <a:t>G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extLst>
                  <a:ext uri="{0D108BD9-81ED-4DB2-BD59-A6C34878D82A}">
                    <a16:rowId xmlns:a16="http://schemas.microsoft.com/office/drawing/2014/main" val="1338957258"/>
                  </a:ext>
                </a:extLst>
              </a:tr>
              <a:tr h="370840">
                <a:tc>
                  <a:txBody>
                    <a:bodyPr/>
                    <a:lstStyle/>
                    <a:p>
                      <a:pPr algn="ctr"/>
                      <a:r>
                        <a:rPr lang="en-GB" dirty="0"/>
                        <a:t>C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extLst>
                  <a:ext uri="{0D108BD9-81ED-4DB2-BD59-A6C34878D82A}">
                    <a16:rowId xmlns:a16="http://schemas.microsoft.com/office/drawing/2014/main" val="1471507472"/>
                  </a:ext>
                </a:extLst>
              </a:tr>
            </a:tbl>
          </a:graphicData>
        </a:graphic>
      </p:graphicFrame>
    </p:spTree>
    <p:extLst>
      <p:ext uri="{BB962C8B-B14F-4D97-AF65-F5344CB8AC3E}">
        <p14:creationId xmlns:p14="http://schemas.microsoft.com/office/powerpoint/2010/main" val="35198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71786-03EC-15DA-F87B-C8376FE6EBF6}"/>
              </a:ext>
            </a:extLst>
          </p:cNvPr>
          <p:cNvSpPr>
            <a:spLocks noGrp="1"/>
          </p:cNvSpPr>
          <p:nvPr>
            <p:ph type="title"/>
          </p:nvPr>
        </p:nvSpPr>
        <p:spPr/>
        <p:txBody>
          <a:bodyPr/>
          <a:lstStyle/>
          <a:p>
            <a:r>
              <a:rPr lang="en-GB" dirty="0"/>
              <a:t>Improvement of equation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3DB9D07-ACBB-5973-951B-57A92C285983}"/>
                  </a:ext>
                </a:extLst>
              </p:cNvPr>
              <p:cNvSpPr>
                <a:spLocks noGrp="1"/>
              </p:cNvSpPr>
              <p:nvPr>
                <p:ph idx="1"/>
              </p:nvPr>
            </p:nvSpPr>
            <p:spPr/>
            <p:txBody>
              <a:bodyPr/>
              <a:lstStyle/>
              <a:p>
                <a:r>
                  <a:rPr lang="en-GB" dirty="0"/>
                  <a:t>From the previous slide we obtain that:</a:t>
                </a:r>
                <a:br>
                  <a:rPr lang="en-GB" dirty="0"/>
                </a:br>
                <a:r>
                  <a:rPr lang="en-GB" dirty="0"/>
                  <a:t>cost of a mismatch/match between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0" smtClean="0">
                        <a:latin typeface="Cambria Math" panose="02040503050406030204" pitchFamily="18" charset="0"/>
                      </a:rPr>
                      <m:t>=</m:t>
                    </m:r>
                    <m:r>
                      <m:rPr>
                        <m:sty m:val="p"/>
                      </m:rPr>
                      <a:rPr lang="it-IT" b="0" i="0" smtClean="0">
                        <a:latin typeface="Cambria Math" panose="02040503050406030204" pitchFamily="18" charset="0"/>
                      </a:rPr>
                      <m:t>M</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X</m:t>
                            </m:r>
                          </m:e>
                          <m:sub>
                            <m:r>
                              <m:rPr>
                                <m:sty m:val="p"/>
                              </m:rPr>
                              <a:rPr lang="it-IT" b="0" i="0" smtClean="0">
                                <a:latin typeface="Cambria Math" panose="02040503050406030204" pitchFamily="18" charset="0"/>
                              </a:rPr>
                              <m:t>i</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Y</m:t>
                            </m:r>
                          </m:e>
                          <m:sub>
                            <m:r>
                              <m:rPr>
                                <m:sty m:val="p"/>
                              </m:rPr>
                              <a:rPr lang="it-IT" b="0" i="0" smtClean="0">
                                <a:latin typeface="Cambria Math" panose="02040503050406030204" pitchFamily="18" charset="0"/>
                              </a:rPr>
                              <m:t>j</m:t>
                            </m:r>
                          </m:sub>
                        </m:sSub>
                      </m:e>
                    </m:d>
                  </m:oMath>
                </a14:m>
                <a:endParaRPr lang="en-GB" dirty="0"/>
              </a:p>
              <a:p>
                <a:pPr marL="0" indent="0">
                  <a:buNone/>
                </a:pPr>
                <a:r>
                  <a:rPr lang="en-GB" dirty="0"/>
                  <a:t>Therefore, the new equations of the algorithm will be:</a:t>
                </a:r>
              </a:p>
              <a:p>
                <a:pPr marL="0" indent="0">
                  <a:buNone/>
                </a:pPr>
                <a:br>
                  <a:rPr lang="en-GB" dirty="0"/>
                </a:br>
                <a:r>
                  <a:rPr lang="en-GB" dirty="0"/>
                  <a:t> </a:t>
                </a:r>
              </a:p>
            </p:txBody>
          </p:sp>
        </mc:Choice>
        <mc:Fallback xmlns="">
          <p:sp>
            <p:nvSpPr>
              <p:cNvPr id="3" name="Segnaposto contenuto 2">
                <a:extLst>
                  <a:ext uri="{FF2B5EF4-FFF2-40B4-BE49-F238E27FC236}">
                    <a16:creationId xmlns:a16="http://schemas.microsoft.com/office/drawing/2014/main" id="{73DB9D07-ACBB-5973-951B-57A92C285983}"/>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C35F81E8-AB5D-BC35-094A-F15F4FC8691F}"/>
                  </a:ext>
                </a:extLst>
              </p:cNvPr>
              <p:cNvSpPr txBox="1">
                <a:spLocks/>
              </p:cNvSpPr>
              <p:nvPr/>
            </p:nvSpPr>
            <p:spPr>
              <a:xfrm>
                <a:off x="1371600" y="3577087"/>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14:m>
                  <m:oMath xmlns:m="http://schemas.openxmlformats.org/officeDocument/2006/math">
                    <m:r>
                      <a:rPr lang="it-IT" i="1" smtClean="0">
                        <a:latin typeface="Cambria Math" panose="02040503050406030204" pitchFamily="18" charset="0"/>
                      </a:rPr>
                      <m:t>𝐶𝑜𝑠𝑡</m:t>
                    </m:r>
                    <m:r>
                      <a:rPr lang="it-IT" i="1" smtClean="0">
                        <a:latin typeface="Cambria Math" panose="02040503050406030204" pitchFamily="18" charset="0"/>
                      </a:rPr>
                      <m:t> </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m:rPr>
                            <m:nor/>
                          </m:rPr>
                          <a:rPr lang="el-GR" dirty="0"/>
                          <m:t>ε</m:t>
                        </m:r>
                      </m:e>
                    </m:d>
                    <m:r>
                      <a:rPr lang="it-IT" i="1" smtClean="0">
                        <a:latin typeface="Cambria Math" panose="02040503050406030204" pitchFamily="18" charset="0"/>
                      </a:rPr>
                      <m:t>=</m:t>
                    </m:r>
                    <m:d>
                      <m:dPr>
                        <m:ctrlPr>
                          <a:rPr lang="it-IT" i="1" smtClean="0">
                            <a:latin typeface="Cambria Math" panose="02040503050406030204" pitchFamily="18" charset="0"/>
                          </a:rPr>
                        </m:ctrlPr>
                      </m:dPr>
                      <m:e>
                        <m:r>
                          <a:rPr lang="it-IT" i="1" smtClean="0">
                            <a:latin typeface="Cambria Math" panose="02040503050406030204" pitchFamily="18" charset="0"/>
                          </a:rPr>
                          <m:t>𝑖</m:t>
                        </m:r>
                        <m:r>
                          <a:rPr lang="it-IT" i="1" smtClean="0">
                            <a:latin typeface="Cambria Math" panose="02040503050406030204" pitchFamily="18" charset="0"/>
                          </a:rPr>
                          <m:t>+1</m:t>
                        </m:r>
                      </m:e>
                    </m:d>
                    <m:r>
                      <a:rPr lang="it-IT" i="1" smtClean="0">
                        <a:latin typeface="Cambria Math" panose="02040503050406030204" pitchFamily="18" charset="0"/>
                      </a:rPr>
                      <m:t>∗</m:t>
                    </m:r>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r>
                          <a:rPr lang="it-IT" i="1" smtClean="0">
                            <a:latin typeface="Cambria Math" panose="02040503050406030204" pitchFamily="18" charset="0"/>
                          </a:rPr>
                          <m:t> </m:t>
                        </m:r>
                      </m:sub>
                    </m:sSub>
                    <m:r>
                      <a:rPr lang="it-IT" i="1" smtClean="0">
                        <a:latin typeface="Cambria Math" panose="02040503050406030204" pitchFamily="18" charset="0"/>
                      </a:rPr>
                      <m:t> </m:t>
                    </m:r>
                  </m:oMath>
                </a14:m>
                <a:endParaRPr lang="it-IT" i="1" dirty="0">
                  <a:latin typeface="Cambria Math" panose="02040503050406030204" pitchFamily="18" charset="0"/>
                </a:endParaRPr>
              </a:p>
              <a:p>
                <a14:m>
                  <m:oMath xmlns:m="http://schemas.openxmlformats.org/officeDocument/2006/math">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a:rPr lang="it-IT" i="1" smtClean="0">
                            <a:latin typeface="Cambria Math" panose="02040503050406030204" pitchFamily="18" charset="0"/>
                          </a:rPr>
                          <m:t>𝑌</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𝑗</m:t>
                            </m:r>
                          </m:e>
                        </m:d>
                      </m:e>
                    </m:d>
                    <m:r>
                      <a:rPr lang="it-IT" i="1" smtClean="0">
                        <a:latin typeface="Cambria Math" panose="02040503050406030204" pitchFamily="18" charset="0"/>
                      </a:rPr>
                      <m:t>=</m:t>
                    </m:r>
                    <m:r>
                      <a:rPr lang="it-IT"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−1],</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𝑋</m:t>
                            </m:r>
                          </m:e>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−1]</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𝑌</m:t>
                            </m:r>
                          </m:e>
                          <m:e>
                            <m:r>
                              <a:rPr lang="it-IT" b="0" i="1" smtClean="0">
                                <a:latin typeface="Cambria Math" panose="02040503050406030204" pitchFamily="18" charset="0"/>
                              </a:rPr>
                              <m:t>𝑀</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r>
                              <a:rPr lang="it-IT" i="1">
                                <a:latin typeface="Cambria Math" panose="02040503050406030204" pitchFamily="18" charset="0"/>
                              </a:rPr>
                              <m:t>𝐶𝑜𝑠𝑡</m:t>
                            </m:r>
                            <m:d>
                              <m:dPr>
                                <m:ctrlPr>
                                  <a:rPr lang="it-IT" i="1">
                                    <a:latin typeface="Cambria Math" panose="02040503050406030204" pitchFamily="18" charset="0"/>
                                  </a:rPr>
                                </m:ctrlPr>
                              </m:dPr>
                              <m:e>
                                <m:r>
                                  <a:rPr lang="it-IT" i="1">
                                    <a:latin typeface="Cambria Math" panose="02040503050406030204" pitchFamily="18" charset="0"/>
                                  </a:rPr>
                                  <m:t>𝑋</m:t>
                                </m:r>
                                <m:d>
                                  <m:dPr>
                                    <m:begChr m:val="["/>
                                    <m:endChr m:val="]"/>
                                    <m:ctrlPr>
                                      <a:rPr lang="it-IT" i="1">
                                        <a:latin typeface="Cambria Math" panose="02040503050406030204" pitchFamily="18" charset="0"/>
                                      </a:rPr>
                                    </m:ctrlPr>
                                  </m:dPr>
                                  <m:e>
                                    <m:r>
                                      <a:rPr lang="it-IT" i="1">
                                        <a:latin typeface="Cambria Math" panose="02040503050406030204" pitchFamily="18" charset="0"/>
                                      </a:rPr>
                                      <m:t>𝑖</m:t>
                                    </m:r>
                                    <m:r>
                                      <a:rPr lang="it-IT" i="1">
                                        <a:latin typeface="Cambria Math" panose="02040503050406030204" pitchFamily="18" charset="0"/>
                                      </a:rPr>
                                      <m:t>−1</m:t>
                                    </m:r>
                                  </m:e>
                                </m:d>
                                <m:r>
                                  <a:rPr lang="it-IT" i="1">
                                    <a:latin typeface="Cambria Math" panose="02040503050406030204" pitchFamily="18" charset="0"/>
                                  </a:rPr>
                                  <m:t>,</m:t>
                                </m:r>
                                <m:r>
                                  <a:rPr lang="it-IT" i="1">
                                    <a:latin typeface="Cambria Math" panose="02040503050406030204" pitchFamily="18" charset="0"/>
                                  </a:rPr>
                                  <m:t>𝑌</m:t>
                                </m:r>
                                <m:d>
                                  <m:dPr>
                                    <m:begChr m:val="["/>
                                    <m:endChr m:val="]"/>
                                    <m:ctrlPr>
                                      <a:rPr lang="it-IT" i="1">
                                        <a:latin typeface="Cambria Math" panose="02040503050406030204" pitchFamily="18" charset="0"/>
                                      </a:rPr>
                                    </m:ctrlPr>
                                  </m:dPr>
                                  <m:e>
                                    <m:r>
                                      <a:rPr lang="it-IT" i="1">
                                        <a:latin typeface="Cambria Math" panose="02040503050406030204" pitchFamily="18" charset="0"/>
                                      </a:rPr>
                                      <m:t>𝑗</m:t>
                                    </m:r>
                                    <m:r>
                                      <a:rPr lang="it-IT" i="1">
                                        <a:latin typeface="Cambria Math" panose="02040503050406030204" pitchFamily="18" charset="0"/>
                                      </a:rPr>
                                      <m:t>−1</m:t>
                                    </m:r>
                                  </m:e>
                                </m:d>
                              </m:e>
                            </m:d>
                          </m:e>
                        </m:eqArr>
                      </m:e>
                    </m:d>
                  </m:oMath>
                </a14:m>
                <a:endParaRPr lang="en-GB" dirty="0"/>
              </a:p>
            </p:txBody>
          </p:sp>
        </mc:Choice>
        <mc:Fallback xmlns="">
          <p:sp>
            <p:nvSpPr>
              <p:cNvPr id="4" name="Segnaposto contenuto 2">
                <a:extLst>
                  <a:ext uri="{FF2B5EF4-FFF2-40B4-BE49-F238E27FC236}">
                    <a16:creationId xmlns:a16="http://schemas.microsoft.com/office/drawing/2014/main" id="{C35F81E8-AB5D-BC35-094A-F15F4FC8691F}"/>
                  </a:ext>
                </a:extLst>
              </p:cNvPr>
              <p:cNvSpPr txBox="1">
                <a:spLocks noRot="1" noChangeAspect="1" noMove="1" noResize="1" noEditPoints="1" noAdjustHandles="1" noChangeArrowheads="1" noChangeShapeType="1" noTextEdit="1"/>
              </p:cNvSpPr>
              <p:nvPr/>
            </p:nvSpPr>
            <p:spPr>
              <a:xfrm>
                <a:off x="1371600" y="3577087"/>
                <a:ext cx="9601200" cy="3581400"/>
              </a:xfrm>
              <a:prstGeom prst="rect">
                <a:avLst/>
              </a:prstGeom>
              <a:blipFill>
                <a:blip r:embed="rId3"/>
                <a:stretch>
                  <a:fillRect l="-571" t="-1022"/>
                </a:stretch>
              </a:blipFill>
            </p:spPr>
            <p:txBody>
              <a:bodyPr/>
              <a:lstStyle/>
              <a:p>
                <a:r>
                  <a:rPr lang="en-GB">
                    <a:noFill/>
                  </a:rPr>
                  <a:t> </a:t>
                </a:r>
              </a:p>
            </p:txBody>
          </p:sp>
        </mc:Fallback>
      </mc:AlternateContent>
    </p:spTree>
    <p:extLst>
      <p:ext uri="{BB962C8B-B14F-4D97-AF65-F5344CB8AC3E}">
        <p14:creationId xmlns:p14="http://schemas.microsoft.com/office/powerpoint/2010/main" val="11522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A2EA2-1AEB-2797-3B54-BB369B7229EF}"/>
              </a:ext>
            </a:extLst>
          </p:cNvPr>
          <p:cNvSpPr>
            <a:spLocks noGrp="1"/>
          </p:cNvSpPr>
          <p:nvPr>
            <p:ph type="title"/>
          </p:nvPr>
        </p:nvSpPr>
        <p:spPr>
          <a:xfrm>
            <a:off x="838200" y="3591719"/>
            <a:ext cx="10515600" cy="1325563"/>
          </a:xfrm>
        </p:spPr>
        <p:txBody>
          <a:bodyPr/>
          <a:lstStyle/>
          <a:p>
            <a:r>
              <a:rPr lang="en-GB" dirty="0"/>
              <a:t>Basic Idea for developing Algorithm</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73DEA8-8389-786D-724E-E2FE441F3C8B}"/>
                  </a:ext>
                </a:extLst>
              </p:cNvPr>
              <p:cNvSpPr>
                <a:spLocks noGrp="1"/>
              </p:cNvSpPr>
              <p:nvPr>
                <p:ph idx="1"/>
              </p:nvPr>
            </p:nvSpPr>
            <p:spPr>
              <a:xfrm>
                <a:off x="838200" y="1831346"/>
                <a:ext cx="10515600" cy="1603375"/>
              </a:xfrm>
            </p:spPr>
            <p:txBody>
              <a:bodyPr>
                <a:normAutofit fontScale="92500" lnSpcReduction="20000"/>
              </a:bodyPr>
              <a:lstStyle/>
              <a:p>
                <a:r>
                  <a:rPr lang="en-GB" dirty="0"/>
                  <a:t>Given two string X and Y we define X[</a:t>
                </a:r>
                <a:r>
                  <a:rPr lang="en-GB" dirty="0" err="1"/>
                  <a:t>i</a:t>
                </a:r>
                <a:r>
                  <a:rPr lang="en-GB" dirty="0"/>
                  <a:t>] a substring containing all the first </a:t>
                </a:r>
                <a:r>
                  <a:rPr lang="en-GB" dirty="0" err="1"/>
                  <a:t>i-th</a:t>
                </a:r>
                <a:r>
                  <a:rPr lang="en-GB" dirty="0"/>
                  <a:t> character of X and similar Y[j] the string containing </a:t>
                </a:r>
                <a:br>
                  <a:rPr lang="en-GB" dirty="0"/>
                </a:br>
                <a:r>
                  <a:rPr lang="en-GB" dirty="0"/>
                  <a:t>We define instead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the </a:t>
                </a:r>
                <a:r>
                  <a:rPr lang="en-GB" dirty="0" err="1"/>
                  <a:t>i-th</a:t>
                </a:r>
                <a:r>
                  <a:rPr lang="en-GB" dirty="0"/>
                  <a:t> character of </a:t>
                </a:r>
                <a:r>
                  <a:rPr lang="en-GB" dirty="0" err="1"/>
                  <a:t>i</a:t>
                </a:r>
                <a:r>
                  <a:rPr lang="en-GB" dirty="0"/>
                  <a:t>.</a:t>
                </a:r>
              </a:p>
              <a:p>
                <a:r>
                  <a:rPr lang="en-GB" dirty="0"/>
                  <a:t>When a string has no characters, we call it an empty string </a:t>
                </a:r>
                <a:r>
                  <a:rPr lang="el-GR" dirty="0"/>
                  <a:t>ε</a:t>
                </a:r>
                <a:r>
                  <a:rPr lang="it-IT" dirty="0"/>
                  <a:t>. </a:t>
                </a:r>
                <a:r>
                  <a:rPr lang="it-IT" dirty="0" err="1"/>
                  <a:t>Trivially</a:t>
                </a:r>
                <a:r>
                  <a:rPr lang="it-IT" dirty="0"/>
                  <a:t>, </a:t>
                </a:r>
                <a:r>
                  <a:rPr lang="it-IT" dirty="0" err="1"/>
                  <a:t>length</a:t>
                </a:r>
                <a:r>
                  <a:rPr lang="it-IT" dirty="0"/>
                  <a:t> (</a:t>
                </a:r>
                <a:r>
                  <a:rPr lang="el-GR" dirty="0"/>
                  <a:t>ε</a:t>
                </a:r>
                <a:r>
                  <a:rPr lang="it-IT" dirty="0"/>
                  <a:t>)=0 </a:t>
                </a:r>
              </a:p>
              <a:p>
                <a:r>
                  <a:rPr lang="it-IT" dirty="0">
                    <a:solidFill>
                      <a:srgbClr val="040C28"/>
                    </a:solidFill>
                    <a:latin typeface="Google Sans"/>
                  </a:rPr>
                  <a:t>To </a:t>
                </a:r>
                <a:r>
                  <a:rPr lang="en-GB" noProof="1">
                    <a:solidFill>
                      <a:srgbClr val="040C28"/>
                    </a:solidFill>
                    <a:latin typeface="Google Sans"/>
                  </a:rPr>
                  <a:t>align</a:t>
                </a:r>
                <a:r>
                  <a:rPr lang="it-IT" dirty="0">
                    <a:solidFill>
                      <a:srgbClr val="040C28"/>
                    </a:solidFill>
                    <a:latin typeface="Google Sans"/>
                  </a:rPr>
                  <a:t> two </a:t>
                </a:r>
                <a:r>
                  <a:rPr lang="it-IT" dirty="0" err="1">
                    <a:solidFill>
                      <a:srgbClr val="040C28"/>
                    </a:solidFill>
                    <a:latin typeface="Google Sans"/>
                  </a:rPr>
                  <a:t>strings</a:t>
                </a:r>
                <a:r>
                  <a:rPr lang="it-IT" dirty="0">
                    <a:solidFill>
                      <a:srgbClr val="040C28"/>
                    </a:solidFill>
                    <a:latin typeface="Google Sans"/>
                  </a:rPr>
                  <a:t> we can use gaps «_» or </a:t>
                </a:r>
                <a:r>
                  <a:rPr lang="it-IT" dirty="0" err="1">
                    <a:solidFill>
                      <a:srgbClr val="040C28"/>
                    </a:solidFill>
                    <a:latin typeface="Google Sans"/>
                  </a:rPr>
                  <a:t>transformations</a:t>
                </a:r>
                <a:r>
                  <a:rPr lang="it-IT" dirty="0">
                    <a:solidFill>
                      <a:srgbClr val="040C28"/>
                    </a:solidFill>
                    <a:latin typeface="Google Sans"/>
                  </a:rPr>
                  <a:t> «*»</a:t>
                </a:r>
                <a:endParaRPr lang="en-GB" dirty="0"/>
              </a:p>
            </p:txBody>
          </p:sp>
        </mc:Choice>
        <mc:Fallback xmlns="">
          <p:sp>
            <p:nvSpPr>
              <p:cNvPr id="3" name="Segnaposto contenuto 2">
                <a:extLst>
                  <a:ext uri="{FF2B5EF4-FFF2-40B4-BE49-F238E27FC236}">
                    <a16:creationId xmlns:a16="http://schemas.microsoft.com/office/drawing/2014/main" id="{A773DEA8-8389-786D-724E-E2FE441F3C8B}"/>
                  </a:ext>
                </a:extLst>
              </p:cNvPr>
              <p:cNvSpPr>
                <a:spLocks noGrp="1" noRot="1" noChangeAspect="1" noMove="1" noResize="1" noEditPoints="1" noAdjustHandles="1" noChangeArrowheads="1" noChangeShapeType="1" noTextEdit="1"/>
              </p:cNvSpPr>
              <p:nvPr>
                <p:ph idx="1"/>
              </p:nvPr>
            </p:nvSpPr>
            <p:spPr>
              <a:xfrm>
                <a:off x="838200" y="1831346"/>
                <a:ext cx="10515600" cy="1603375"/>
              </a:xfrm>
              <a:blipFill>
                <a:blip r:embed="rId2"/>
                <a:stretch>
                  <a:fillRect l="-522" t="-6844"/>
                </a:stretch>
              </a:blipFill>
            </p:spPr>
            <p:txBody>
              <a:bodyPr/>
              <a:lstStyle/>
              <a:p>
                <a:r>
                  <a:rPr lang="en-GB">
                    <a:noFill/>
                  </a:rPr>
                  <a:t> </a:t>
                </a:r>
              </a:p>
            </p:txBody>
          </p:sp>
        </mc:Fallback>
      </mc:AlternateContent>
      <p:sp>
        <p:nvSpPr>
          <p:cNvPr id="5" name="Titolo 1">
            <a:extLst>
              <a:ext uri="{FF2B5EF4-FFF2-40B4-BE49-F238E27FC236}">
                <a16:creationId xmlns:a16="http://schemas.microsoft.com/office/drawing/2014/main" id="{7B36579B-4A8B-B37E-002A-5D912568545E}"/>
              </a:ext>
            </a:extLst>
          </p:cNvPr>
          <p:cNvSpPr txBox="1">
            <a:spLocks/>
          </p:cNvSpPr>
          <p:nvPr/>
        </p:nvSpPr>
        <p:spPr>
          <a:xfrm>
            <a:off x="838200" y="348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Notation used in the Algorithm</a:t>
            </a:r>
          </a:p>
        </p:txBody>
      </p:sp>
      <p:sp>
        <p:nvSpPr>
          <p:cNvPr id="7" name="Segnaposto contenuto 2">
            <a:extLst>
              <a:ext uri="{FF2B5EF4-FFF2-40B4-BE49-F238E27FC236}">
                <a16:creationId xmlns:a16="http://schemas.microsoft.com/office/drawing/2014/main" id="{5FDA6F86-F09E-B817-5678-64A10B33517C}"/>
              </a:ext>
            </a:extLst>
          </p:cNvPr>
          <p:cNvSpPr txBox="1">
            <a:spLocks/>
          </p:cNvSpPr>
          <p:nvPr/>
        </p:nvSpPr>
        <p:spPr>
          <a:xfrm>
            <a:off x="838200" y="4981486"/>
            <a:ext cx="10515600" cy="16033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Utilize the identical strategy employed in the LCS algorithm, employing dynamic programming with mnemonization of intermediate results.</a:t>
            </a:r>
          </a:p>
          <a:p>
            <a:r>
              <a:rPr lang="en-US" dirty="0"/>
              <a:t>During each iteration, we will compute the cost, taking into consideration whether we must insert gaps or apply transformations.</a:t>
            </a:r>
            <a:endParaRPr lang="en-GB" dirty="0"/>
          </a:p>
        </p:txBody>
      </p:sp>
    </p:spTree>
    <p:extLst>
      <p:ext uri="{BB962C8B-B14F-4D97-AF65-F5344CB8AC3E}">
        <p14:creationId xmlns:p14="http://schemas.microsoft.com/office/powerpoint/2010/main" val="275789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F32671B-DA13-9D3A-BE9A-967463255BD3}"/>
              </a:ext>
            </a:extLst>
          </p:cNvPr>
          <p:cNvSpPr>
            <a:spLocks noGrp="1"/>
          </p:cNvSpPr>
          <p:nvPr>
            <p:ph type="title"/>
          </p:nvPr>
        </p:nvSpPr>
        <p:spPr>
          <a:xfrm>
            <a:off x="1371600" y="247650"/>
            <a:ext cx="9601200" cy="1029059"/>
          </a:xfrm>
        </p:spPr>
        <p:txBody>
          <a:bodyPr/>
          <a:lstStyle/>
          <a:p>
            <a:r>
              <a:rPr lang="en-GB" dirty="0"/>
              <a:t>Notes</a:t>
            </a:r>
          </a:p>
        </p:txBody>
      </p:sp>
      <p:sp>
        <p:nvSpPr>
          <p:cNvPr id="3" name="Segnaposto contenuto 2">
            <a:extLst>
              <a:ext uri="{FF2B5EF4-FFF2-40B4-BE49-F238E27FC236}">
                <a16:creationId xmlns:a16="http://schemas.microsoft.com/office/drawing/2014/main" id="{35DC7957-1F6B-0448-588D-E39AD5EB47CA}"/>
              </a:ext>
            </a:extLst>
          </p:cNvPr>
          <p:cNvSpPr>
            <a:spLocks noGrp="1"/>
          </p:cNvSpPr>
          <p:nvPr>
            <p:ph idx="1"/>
          </p:nvPr>
        </p:nvSpPr>
        <p:spPr>
          <a:xfrm>
            <a:off x="1371600" y="1638300"/>
            <a:ext cx="9601200" cy="4512334"/>
          </a:xfrm>
        </p:spPr>
        <p:txBody>
          <a:bodyPr>
            <a:normAutofit/>
          </a:bodyPr>
          <a:lstStyle/>
          <a:p>
            <a:r>
              <a:rPr lang="en-US" dirty="0"/>
              <a:t>The two aligned output strings of the algorithm should have matching lengths. This requirement can be satisfied, even if the two input strings X and Y have differing lengths, by introducing gaps that can be treated as the insertion of a neutral character.</a:t>
            </a:r>
            <a:br>
              <a:rPr lang="en-GB" dirty="0"/>
            </a:br>
            <a:r>
              <a:rPr lang="en-GB" dirty="0"/>
              <a:t>Example: </a:t>
            </a:r>
            <a:br>
              <a:rPr lang="en-GB" dirty="0"/>
            </a:br>
            <a:r>
              <a:rPr lang="en-GB" dirty="0"/>
              <a:t>We can align every string Z with an empty string just by adding length(Z) gaps.  </a:t>
            </a:r>
          </a:p>
          <a:p>
            <a:r>
              <a:rPr lang="en-US" dirty="0"/>
              <a:t>When we allow a mismatch between two characters, it is necessary to insert two asterisk (*) characters: one at the mismatched position in the first string and the other at the corresponding mismatched position in the second string. Therefore, we only need to take into consideration the cost of mismatch between two letters. (In our case, prior to parametrization, this cost would amount to 5 + 5, totaling 10) </a:t>
            </a:r>
          </a:p>
          <a:p>
            <a:r>
              <a:rPr lang="en-US" dirty="0"/>
              <a:t>The cost function is a commutative function therefore </a:t>
            </a:r>
            <a:br>
              <a:rPr lang="en-US" dirty="0"/>
            </a:br>
            <a:r>
              <a:rPr lang="en-US" dirty="0"/>
              <a:t>Cost (X, Y) = Cost (Y, X)</a:t>
            </a:r>
            <a:endParaRPr lang="en-GB" dirty="0"/>
          </a:p>
        </p:txBody>
      </p:sp>
    </p:spTree>
    <p:extLst>
      <p:ext uri="{BB962C8B-B14F-4D97-AF65-F5344CB8AC3E}">
        <p14:creationId xmlns:p14="http://schemas.microsoft.com/office/powerpoint/2010/main" val="24359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524CB-8C11-64D3-1092-303CC752AB8B}"/>
              </a:ext>
            </a:extLst>
          </p:cNvPr>
          <p:cNvSpPr>
            <a:spLocks noGrp="1"/>
          </p:cNvSpPr>
          <p:nvPr>
            <p:ph type="title"/>
          </p:nvPr>
        </p:nvSpPr>
        <p:spPr/>
        <p:txBody>
          <a:bodyPr/>
          <a:lstStyle/>
          <a:p>
            <a:r>
              <a:rPr lang="en-GB" dirty="0"/>
              <a:t>Cost Versus Length</a:t>
            </a:r>
          </a:p>
        </p:txBody>
      </p:sp>
      <p:sp>
        <p:nvSpPr>
          <p:cNvPr id="3" name="Segnaposto contenuto 2">
            <a:extLst>
              <a:ext uri="{FF2B5EF4-FFF2-40B4-BE49-F238E27FC236}">
                <a16:creationId xmlns:a16="http://schemas.microsoft.com/office/drawing/2014/main" id="{4A0539ED-4762-465F-6FED-B0D25B49FAC8}"/>
              </a:ext>
            </a:extLst>
          </p:cNvPr>
          <p:cNvSpPr>
            <a:spLocks noGrp="1"/>
          </p:cNvSpPr>
          <p:nvPr>
            <p:ph idx="1"/>
          </p:nvPr>
        </p:nvSpPr>
        <p:spPr>
          <a:xfrm>
            <a:off x="1371600" y="2285999"/>
            <a:ext cx="9601200" cy="4048125"/>
          </a:xfrm>
        </p:spPr>
        <p:txBody>
          <a:bodyPr>
            <a:normAutofit fontScale="92500" lnSpcReduction="10000"/>
          </a:bodyPr>
          <a:lstStyle/>
          <a:p>
            <a:r>
              <a:rPr lang="en-US" dirty="0"/>
              <a:t>We can approach the problem from two perspectives: </a:t>
            </a:r>
            <a:br>
              <a:rPr lang="en-US" dirty="0"/>
            </a:br>
            <a:r>
              <a:rPr lang="en-US" dirty="0"/>
              <a:t>1) One is to minimize the cost by allowing the addition of any number of characters (gaps), </a:t>
            </a:r>
            <a:br>
              <a:rPr lang="en-US" dirty="0"/>
            </a:br>
            <a:r>
              <a:rPr lang="en-US" dirty="0"/>
              <a:t>Example </a:t>
            </a:r>
            <a:br>
              <a:rPr lang="en-US" dirty="0"/>
            </a:br>
            <a:r>
              <a:rPr lang="en-US" dirty="0"/>
              <a:t>Input : X = AGGGCT, Y = AGGCA,</a:t>
            </a:r>
            <a:br>
              <a:rPr lang="en-US" dirty="0"/>
            </a:br>
            <a:r>
              <a:rPr lang="en-US" dirty="0"/>
              <a:t>Output: X = AGGGC_T, Y = AG_GCA_, </a:t>
            </a:r>
            <a:r>
              <a:rPr lang="en-US" dirty="0" err="1"/>
              <a:t>final_cost</a:t>
            </a:r>
            <a:r>
              <a:rPr lang="en-US" dirty="0"/>
              <a:t>= 6</a:t>
            </a:r>
            <a:br>
              <a:rPr lang="en-US" dirty="0"/>
            </a:br>
            <a:r>
              <a:rPr lang="en-US" dirty="0"/>
              <a:t>2) The other is to minimize the cost while ensuring that the resulting string remains as short as the longer of the two input strings.</a:t>
            </a:r>
            <a:br>
              <a:rPr lang="en-US" dirty="0"/>
            </a:br>
            <a:r>
              <a:rPr lang="en-US" dirty="0"/>
              <a:t>Input : X = AGGGCT, Y = AGGCA,</a:t>
            </a:r>
            <a:br>
              <a:rPr lang="en-US" dirty="0"/>
            </a:br>
            <a:r>
              <a:rPr lang="en-US" dirty="0"/>
              <a:t>Output: X = </a:t>
            </a:r>
            <a:r>
              <a:rPr lang="it-IT" dirty="0"/>
              <a:t>AGGGC*, </a:t>
            </a:r>
            <a:r>
              <a:rPr lang="en-US" dirty="0"/>
              <a:t>Y = </a:t>
            </a:r>
            <a:r>
              <a:rPr lang="it-IT" dirty="0"/>
              <a:t>A_GGC* ,</a:t>
            </a:r>
            <a:r>
              <a:rPr lang="en-US" dirty="0" err="1"/>
              <a:t>final_cost</a:t>
            </a:r>
            <a:r>
              <a:rPr lang="en-US" dirty="0"/>
              <a:t>= 6</a:t>
            </a:r>
          </a:p>
          <a:p>
            <a:r>
              <a:rPr lang="en-US" dirty="0"/>
              <a:t>We will initially focus on studying the algorithm to address the first problem. Following that, we will introduce certain modifications to its functionality to also solve with the second criteria.</a:t>
            </a:r>
            <a:br>
              <a:rPr lang="en-US" dirty="0"/>
            </a:br>
            <a:r>
              <a:rPr lang="en-US" dirty="0"/>
              <a:t>Let’s start by solving it recursively</a:t>
            </a:r>
            <a:endParaRPr lang="en-GB" dirty="0"/>
          </a:p>
        </p:txBody>
      </p:sp>
    </p:spTree>
    <p:extLst>
      <p:ext uri="{BB962C8B-B14F-4D97-AF65-F5344CB8AC3E}">
        <p14:creationId xmlns:p14="http://schemas.microsoft.com/office/powerpoint/2010/main" val="39905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84914-87AA-E0B7-F454-3E559F805B81}"/>
              </a:ext>
            </a:extLst>
          </p:cNvPr>
          <p:cNvSpPr>
            <a:spLocks noGrp="1"/>
          </p:cNvSpPr>
          <p:nvPr>
            <p:ph type="title"/>
          </p:nvPr>
        </p:nvSpPr>
        <p:spPr/>
        <p:txBody>
          <a:bodyPr/>
          <a:lstStyle/>
          <a:p>
            <a:r>
              <a:rPr lang="en-GB" dirty="0"/>
              <a:t>Recursive Case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1C67BC4-AC77-F0E3-0B2D-DFC978B78174}"/>
                  </a:ext>
                </a:extLst>
              </p:cNvPr>
              <p:cNvSpPr>
                <a:spLocks noGrp="1"/>
              </p:cNvSpPr>
              <p:nvPr>
                <p:ph idx="1"/>
              </p:nvPr>
            </p:nvSpPr>
            <p:spPr>
              <a:xfrm>
                <a:off x="1371600" y="1600199"/>
                <a:ext cx="9601200" cy="4572001"/>
              </a:xfrm>
            </p:spPr>
            <p:txBody>
              <a:bodyPr>
                <a:normAutofit lnSpcReduction="10000"/>
              </a:bodyPr>
              <a:lstStyle/>
              <a:p>
                <a:pPr marL="0" indent="0">
                  <a:buNone/>
                </a:pPr>
                <a:r>
                  <a:rPr lang="en-US" dirty="0"/>
                  <a:t>Our objective is to discover the alignment with the lowest possible cost. Consequently, in each subproblem, we must seek the suboptimal solution with the minimum cost</a:t>
                </a:r>
              </a:p>
              <a:p>
                <a:pPr marL="0" indent="0">
                  <a:buNone/>
                </a:pPr>
                <a:r>
                  <a:rPr lang="en-GB" dirty="0"/>
                  <a:t>We can have the following case when analysing the cost of X[</a:t>
                </a:r>
                <a:r>
                  <a:rPr lang="en-GB" dirty="0" err="1"/>
                  <a:t>i</a:t>
                </a:r>
                <a:r>
                  <a:rPr lang="en-GB" dirty="0"/>
                  <a:t>] and Y[j]:</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br>
                  <a:rPr lang="en-GB" dirty="0"/>
                </a:br>
                <a:r>
                  <a:rPr lang="en-GB" dirty="0"/>
                  <a:t>Here we don’t have to perform any operation </a:t>
                </a:r>
                <a:br>
                  <a:rPr lang="en-GB" dirty="0"/>
                </a:br>
                <a:r>
                  <a:rPr lang="en-GB" dirty="0"/>
                  <a:t>Cost (X[</a:t>
                </a:r>
                <a:r>
                  <a:rPr lang="en-GB" dirty="0" err="1"/>
                  <a:t>i</a:t>
                </a:r>
                <a:r>
                  <a:rPr lang="en-GB" dirty="0"/>
                  <a:t>], Y[j]) = Cost(X[i-1],[j-1])</a:t>
                </a:r>
              </a:p>
              <a:p>
                <a14:m>
                  <m:oMath xmlns:m="http://schemas.openxmlformats.org/officeDocument/2006/math">
                    <m:sSub>
                      <m:sSubPr>
                        <m:ctrlPr>
                          <a:rPr lang="it-IT" b="0" i="1" smtClean="0">
                            <a:latin typeface="Cambria Math" panose="02040503050406030204" pitchFamily="18" charset="0"/>
                          </a:rPr>
                        </m:ctrlPr>
                      </m:sSubPr>
                      <m:e>
                        <m:r>
                          <m:rPr>
                            <m:sty m:val="p"/>
                          </m:rPr>
                          <a:rPr lang="it-IT">
                            <a:latin typeface="Cambria Math" panose="02040503050406030204" pitchFamily="18" charset="0"/>
                          </a:rPr>
                          <m:t>X</m:t>
                        </m:r>
                      </m:e>
                      <m:sub>
                        <m:r>
                          <m:rPr>
                            <m:sty m:val="p"/>
                          </m:rPr>
                          <a:rPr lang="it-IT" b="0" i="0" smtClean="0">
                            <a:latin typeface="Cambria Math" panose="02040503050406030204" pitchFamily="18" charset="0"/>
                          </a:rPr>
                          <m:t>i</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r>
                  <a:rPr lang="en-GB" dirty="0"/>
                  <a:t> </a:t>
                </a:r>
                <a:br>
                  <a:rPr lang="en-GB" dirty="0"/>
                </a:br>
                <a:r>
                  <a:rPr lang="en-GB" dirty="0"/>
                  <a:t>In this case we would need to perform a transformation. Let’s call it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r>
                  <a:rPr lang="en-GB" dirty="0"/>
                  <a:t> for now</a:t>
                </a:r>
                <a:br>
                  <a:rPr lang="en-GB" dirty="0"/>
                </a:br>
                <a:r>
                  <a:rPr lang="en-GB" dirty="0"/>
                  <a:t>Cost (X[</a:t>
                </a:r>
                <a:r>
                  <a:rPr lang="en-GB" dirty="0" err="1"/>
                  <a:t>i</a:t>
                </a:r>
                <a:r>
                  <a:rPr lang="en-GB" dirty="0"/>
                  <a:t>], Y[j]) = Cost(X[i-1],[j-1])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endParaRPr lang="en-GB" dirty="0"/>
              </a:p>
              <a:p>
                <a:r>
                  <a:rPr lang="en-GB" dirty="0"/>
                  <a:t>We need to also consider that if </a:t>
                </a:r>
                <a14:m>
                  <m:oMath xmlns:m="http://schemas.openxmlformats.org/officeDocument/2006/math">
                    <m:sSub>
                      <m:sSubPr>
                        <m:ctrlPr>
                          <a:rPr lang="it-IT" i="1">
                            <a:latin typeface="Cambria Math" panose="02040503050406030204" pitchFamily="18" charset="0"/>
                          </a:rPr>
                        </m:ctrlPr>
                      </m:sSubPr>
                      <m:e>
                        <m:r>
                          <m:rPr>
                            <m:sty m:val="p"/>
                          </m:rPr>
                          <a:rPr lang="it-IT">
                            <a:latin typeface="Cambria Math" panose="02040503050406030204" pitchFamily="18" charset="0"/>
                          </a:rPr>
                          <m:t>X</m:t>
                        </m:r>
                      </m:e>
                      <m:sub>
                        <m:r>
                          <m:rPr>
                            <m:sty m:val="p"/>
                          </m:rPr>
                          <a:rPr lang="it-IT">
                            <a:latin typeface="Cambria Math" panose="02040503050406030204" pitchFamily="18" charset="0"/>
                          </a:rPr>
                          <m:t>i</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𝑗</m:t>
                        </m:r>
                      </m:sub>
                    </m:sSub>
                  </m:oMath>
                </a14:m>
                <a:r>
                  <a:rPr lang="en-GB" dirty="0"/>
                  <a:t> then we can just add a gap. This creates another 2 possibilities since we can add a gap both in X or in Y</a:t>
                </a:r>
              </a:p>
              <a:p>
                <a:pPr marL="0" indent="0">
                  <a:buNone/>
                </a:pPr>
                <a:r>
                  <a:rPr lang="en-GB" dirty="0"/>
                  <a:t>	Gap added in X : Cost (X[</a:t>
                </a:r>
                <a:r>
                  <a:rPr lang="en-GB" dirty="0" err="1"/>
                  <a:t>i</a:t>
                </a:r>
                <a:r>
                  <a:rPr lang="en-GB" dirty="0"/>
                  <a:t>], Y[j]) = Cost(X[</a:t>
                </a:r>
                <a:r>
                  <a:rPr lang="en-GB" dirty="0" err="1"/>
                  <a:t>i</a:t>
                </a:r>
                <a:r>
                  <a:rPr lang="en-GB" dirty="0"/>
                  <a:t>],[j-1])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it-IT" dirty="0"/>
              </a:p>
              <a:p>
                <a:pPr marL="0" indent="0">
                  <a:buNone/>
                </a:pPr>
                <a:r>
                  <a:rPr lang="en-GB" dirty="0"/>
                  <a:t>	Gap added in Y : Cost (X[</a:t>
                </a:r>
                <a:r>
                  <a:rPr lang="en-GB" dirty="0" err="1"/>
                  <a:t>i</a:t>
                </a:r>
                <a:r>
                  <a:rPr lang="en-GB" dirty="0"/>
                  <a:t>], Y[j]) = Cost(X[i-1],[j])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en-GB" dirty="0"/>
              </a:p>
            </p:txBody>
          </p:sp>
        </mc:Choice>
        <mc:Fallback xmlns="">
          <p:sp>
            <p:nvSpPr>
              <p:cNvPr id="3" name="Segnaposto contenuto 2">
                <a:extLst>
                  <a:ext uri="{FF2B5EF4-FFF2-40B4-BE49-F238E27FC236}">
                    <a16:creationId xmlns:a16="http://schemas.microsoft.com/office/drawing/2014/main" id="{31C67BC4-AC77-F0E3-0B2D-DFC978B78174}"/>
                  </a:ext>
                </a:extLst>
              </p:cNvPr>
              <p:cNvSpPr>
                <a:spLocks noGrp="1" noRot="1" noChangeAspect="1" noMove="1" noResize="1" noEditPoints="1" noAdjustHandles="1" noChangeArrowheads="1" noChangeShapeType="1" noTextEdit="1"/>
              </p:cNvSpPr>
              <p:nvPr>
                <p:ph idx="1"/>
              </p:nvPr>
            </p:nvSpPr>
            <p:spPr>
              <a:xfrm>
                <a:off x="1371600" y="1600199"/>
                <a:ext cx="9601200" cy="4572001"/>
              </a:xfrm>
              <a:blipFill>
                <a:blip r:embed="rId2"/>
                <a:stretch>
                  <a:fillRect l="-635" t="-1731" r="-1206" b="-1065"/>
                </a:stretch>
              </a:blipFill>
            </p:spPr>
            <p:txBody>
              <a:bodyPr/>
              <a:lstStyle/>
              <a:p>
                <a:r>
                  <a:rPr lang="en-GB">
                    <a:noFill/>
                  </a:rPr>
                  <a:t> </a:t>
                </a:r>
              </a:p>
            </p:txBody>
          </p:sp>
        </mc:Fallback>
      </mc:AlternateContent>
    </p:spTree>
    <p:extLst>
      <p:ext uri="{BB962C8B-B14F-4D97-AF65-F5344CB8AC3E}">
        <p14:creationId xmlns:p14="http://schemas.microsoft.com/office/powerpoint/2010/main" val="16175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F95EE-A757-5927-6BBB-53829B5F4BBC}"/>
              </a:ext>
            </a:extLst>
          </p:cNvPr>
          <p:cNvSpPr>
            <a:spLocks noGrp="1"/>
          </p:cNvSpPr>
          <p:nvPr>
            <p:ph type="title"/>
          </p:nvPr>
        </p:nvSpPr>
        <p:spPr/>
        <p:txBody>
          <a:bodyPr/>
          <a:lstStyle/>
          <a:p>
            <a:r>
              <a:rPr lang="en-GB" dirty="0"/>
              <a:t>Base Case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88CFFB2-BCF4-637E-F57C-4C890A25AE7C}"/>
                  </a:ext>
                </a:extLst>
              </p:cNvPr>
              <p:cNvSpPr>
                <a:spLocks noGrp="1"/>
              </p:cNvSpPr>
              <p:nvPr>
                <p:ph idx="1"/>
              </p:nvPr>
            </p:nvSpPr>
            <p:spPr/>
            <p:txBody>
              <a:bodyPr/>
              <a:lstStyle/>
              <a:p>
                <a:pPr marL="0" indent="0">
                  <a:buNone/>
                </a:pPr>
                <a:r>
                  <a:rPr lang="en-GB" dirty="0"/>
                  <a:t>The base case just consist in the cost of alignment between and empty string with another. Since, there is no other way of aligning them without using gap, this only depends based on the cost of the gap. We are going to call it </a:t>
                </a:r>
                <a14:m>
                  <m:oMath xmlns:m="http://schemas.openxmlformats.org/officeDocument/2006/math">
                    <m:sSub>
                      <m:sSubPr>
                        <m:ctrlPr>
                          <a:rPr lang="it-IT" i="1">
                            <a:latin typeface="Cambria Math" panose="02040503050406030204" pitchFamily="18" charset="0"/>
                          </a:rPr>
                        </m:ctrlPr>
                      </m:sSubPr>
                      <m:e>
                        <m:r>
                          <a:rPr lang="it-IT">
                            <a:latin typeface="Cambria Math" panose="02040503050406030204" pitchFamily="18" charset="0"/>
                          </a:rPr>
                          <m:t>𝑐</m:t>
                        </m:r>
                      </m:e>
                      <m:sub>
                        <m:r>
                          <a:rPr lang="it-IT">
                            <a:latin typeface="Cambria Math" panose="02040503050406030204" pitchFamily="18" charset="0"/>
                          </a:rPr>
                          <m:t>𝑔</m:t>
                        </m:r>
                      </m:sub>
                    </m:sSub>
                  </m:oMath>
                </a14:m>
                <a:endParaRPr lang="en-GB" dirty="0"/>
              </a:p>
              <a:p>
                <a:r>
                  <a:rPr lang="en-GB" dirty="0"/>
                  <a:t>Cost (X,</a:t>
                </a:r>
                <a:r>
                  <a:rPr lang="el-GR" dirty="0"/>
                  <a:t>ε</a:t>
                </a:r>
                <a:r>
                  <a:rPr lang="en-GB" dirty="0"/>
                  <a:t>) = length(X)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 </m:t>
                    </m:r>
                  </m:oMath>
                </a14:m>
                <a:endParaRPr lang="en-GB" dirty="0"/>
              </a:p>
              <a:p>
                <a:pPr marL="0" indent="0">
                  <a:buNone/>
                </a:pPr>
                <a:endParaRPr lang="en-GB" dirty="0"/>
              </a:p>
            </p:txBody>
          </p:sp>
        </mc:Choice>
        <mc:Fallback xmlns="">
          <p:sp>
            <p:nvSpPr>
              <p:cNvPr id="3" name="Segnaposto contenuto 2">
                <a:extLst>
                  <a:ext uri="{FF2B5EF4-FFF2-40B4-BE49-F238E27FC236}">
                    <a16:creationId xmlns:a16="http://schemas.microsoft.com/office/drawing/2014/main" id="{488CFFB2-BCF4-637E-F57C-4C890A25AE7C}"/>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p:spTree>
    <p:extLst>
      <p:ext uri="{BB962C8B-B14F-4D97-AF65-F5344CB8AC3E}">
        <p14:creationId xmlns:p14="http://schemas.microsoft.com/office/powerpoint/2010/main" val="99641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8DDB-FC8C-C166-7D0E-80CF562743BA}"/>
              </a:ext>
            </a:extLst>
          </p:cNvPr>
          <p:cNvSpPr>
            <a:spLocks noGrp="1"/>
          </p:cNvSpPr>
          <p:nvPr>
            <p:ph type="title"/>
          </p:nvPr>
        </p:nvSpPr>
        <p:spPr/>
        <p:txBody>
          <a:bodyPr/>
          <a:lstStyle/>
          <a:p>
            <a:r>
              <a:rPr lang="en-GB" dirty="0"/>
              <a:t>Summary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7633AA7-8407-06CC-2519-EECD1C6D0AB2}"/>
                  </a:ext>
                </a:extLst>
              </p:cNvPr>
              <p:cNvSpPr>
                <a:spLocks noGrp="1"/>
              </p:cNvSpPr>
              <p:nvPr>
                <p:ph idx="1"/>
              </p:nvPr>
            </p:nvSpPr>
            <p:spPr/>
            <p:txBody>
              <a:bodyPr/>
              <a:lstStyle/>
              <a:p>
                <a14:m>
                  <m:oMath xmlns:m="http://schemas.openxmlformats.org/officeDocument/2006/math">
                    <m:r>
                      <a:rPr lang="it-IT" b="0" i="1" smtClean="0">
                        <a:latin typeface="Cambria Math" panose="02040503050406030204" pitchFamily="18" charset="0"/>
                      </a:rPr>
                      <m:t>𝐶𝑜𝑠𝑡</m:t>
                    </m:r>
                    <m:r>
                      <a:rPr lang="it-IT" b="0" i="1" smtClean="0">
                        <a:latin typeface="Cambria Math" panose="02040503050406030204" pitchFamily="18" charset="0"/>
                      </a:rPr>
                      <m:t> </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m:rPr>
                            <m:nor/>
                          </m:rPr>
                          <a:rPr lang="el-GR" dirty="0"/>
                          <m:t>ε</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r>
                          <a:rPr lang="it-IT" b="0" i="1" smtClean="0">
                            <a:latin typeface="Cambria Math" panose="02040503050406030204" pitchFamily="18" charset="0"/>
                          </a:rPr>
                          <m:t> </m:t>
                        </m:r>
                      </m:sub>
                    </m:sSub>
                    <m:r>
                      <a:rPr lang="it-IT" b="0" i="1" smtClean="0">
                        <a:latin typeface="Cambria Math" panose="02040503050406030204" pitchFamily="18" charset="0"/>
                      </a:rPr>
                      <m:t> </m:t>
                    </m:r>
                  </m:oMath>
                </a14:m>
                <a:endParaRPr lang="it-IT" b="0" i="1" dirty="0">
                  <a:latin typeface="Cambria Math" panose="02040503050406030204" pitchFamily="18" charset="0"/>
                </a:endParaRPr>
              </a:p>
              <a:p>
                <a14:m>
                  <m:oMath xmlns:m="http://schemas.openxmlformats.org/officeDocument/2006/math">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e>
                    </m:d>
                    <m:r>
                      <a:rPr lang="it-IT" b="0" i="1" smtClean="0">
                        <a:latin typeface="Cambria Math" panose="02040503050406030204" pitchFamily="18" charset="0"/>
                      </a:rPr>
                      <m:t>=</m:t>
                    </m:r>
                    <m:r>
                      <a:rPr lang="it-IT" b="0"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𝑌</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−1]</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𝑋</m:t>
                            </m:r>
                          </m:e>
                          <m:e>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1" smtClean="0">
                                        <a:latin typeface="Cambria Math" panose="02040503050406030204" pitchFamily="18" charset="0"/>
                                      </a:rPr>
                                      <m:t> </m:t>
                                    </m:r>
                                  </m:e>
                                </m:eqArr>
                              </m:e>
                            </m:d>
                          </m:e>
                        </m:eqArr>
                      </m:e>
                    </m:d>
                  </m:oMath>
                </a14:m>
                <a:endParaRPr lang="en-GB" dirty="0"/>
              </a:p>
            </p:txBody>
          </p:sp>
        </mc:Choice>
        <mc:Fallback xmlns="">
          <p:sp>
            <p:nvSpPr>
              <p:cNvPr id="3" name="Segnaposto contenuto 2">
                <a:extLst>
                  <a:ext uri="{FF2B5EF4-FFF2-40B4-BE49-F238E27FC236}">
                    <a16:creationId xmlns:a16="http://schemas.microsoft.com/office/drawing/2014/main" id="{B7633AA7-8407-06CC-2519-EECD1C6D0AB2}"/>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en-GB">
                    <a:noFill/>
                  </a:rPr>
                  <a:t> </a:t>
                </a:r>
              </a:p>
            </p:txBody>
          </p:sp>
        </mc:Fallback>
      </mc:AlternateContent>
    </p:spTree>
    <p:extLst>
      <p:ext uri="{BB962C8B-B14F-4D97-AF65-F5344CB8AC3E}">
        <p14:creationId xmlns:p14="http://schemas.microsoft.com/office/powerpoint/2010/main" val="313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3D69EE-964E-5073-713A-EF109F782FA1}"/>
              </a:ext>
            </a:extLst>
          </p:cNvPr>
          <p:cNvSpPr>
            <a:spLocks noGrp="1"/>
          </p:cNvSpPr>
          <p:nvPr>
            <p:ph type="title"/>
          </p:nvPr>
        </p:nvSpPr>
        <p:spPr/>
        <p:txBody>
          <a:bodyPr/>
          <a:lstStyle/>
          <a:p>
            <a:r>
              <a:rPr lang="en-GB" dirty="0"/>
              <a:t>Implementation</a:t>
            </a:r>
          </a:p>
        </p:txBody>
      </p:sp>
      <p:sp>
        <p:nvSpPr>
          <p:cNvPr id="3" name="Segnaposto contenuto 2">
            <a:extLst>
              <a:ext uri="{FF2B5EF4-FFF2-40B4-BE49-F238E27FC236}">
                <a16:creationId xmlns:a16="http://schemas.microsoft.com/office/drawing/2014/main" id="{7F0FAE1C-EF2B-1B75-6B45-646AA3A68AA1}"/>
              </a:ext>
            </a:extLst>
          </p:cNvPr>
          <p:cNvSpPr>
            <a:spLocks noGrp="1"/>
          </p:cNvSpPr>
          <p:nvPr>
            <p:ph idx="1"/>
          </p:nvPr>
        </p:nvSpPr>
        <p:spPr/>
        <p:txBody>
          <a:bodyPr/>
          <a:lstStyle/>
          <a:p>
            <a:r>
              <a:rPr lang="en-GB" dirty="0"/>
              <a:t>We can build a table in which we store every intermediate cost between the strings. In particular, to compute the value of a cell in the table we just need the values that are on the top diagonal cell (i-1, j-1); left cell (i-1,j); top cell (</a:t>
            </a:r>
            <a:r>
              <a:rPr lang="en-GB" dirty="0" err="1"/>
              <a:t>i</a:t>
            </a:r>
            <a:r>
              <a:rPr lang="en-GB" dirty="0"/>
              <a:t>, j-1)</a:t>
            </a:r>
          </a:p>
          <a:p>
            <a:r>
              <a:rPr lang="en-GB" dirty="0"/>
              <a:t>Every time we change value, we store a pointer (represented as arrow) to point to the cell that gave us that value</a:t>
            </a:r>
          </a:p>
          <a:p>
            <a:r>
              <a:rPr lang="en-GB" dirty="0"/>
              <a:t>Once we compute all the cells in the table, we will obtain the cost of our alignment by looking at the most bottom-left cell which will be exactly Cost(X, Y). To understand what were the operation that brought to that cost we can backtrack using the previous saved pointer.</a:t>
            </a:r>
          </a:p>
        </p:txBody>
      </p:sp>
    </p:spTree>
    <p:extLst>
      <p:ext uri="{BB962C8B-B14F-4D97-AF65-F5344CB8AC3E}">
        <p14:creationId xmlns:p14="http://schemas.microsoft.com/office/powerpoint/2010/main" val="3011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X=AGGCA and Y=AGGGCT.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9846733" y="65013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 name="Connettore 2 2">
            <a:extLst>
              <a:ext uri="{FF2B5EF4-FFF2-40B4-BE49-F238E27FC236}">
                <a16:creationId xmlns:a16="http://schemas.microsoft.com/office/drawing/2014/main" id="{2A819019-2F42-8DBB-3FA9-696E911FF0F0}"/>
              </a:ext>
            </a:extLst>
          </p:cNvPr>
          <p:cNvCxnSpPr/>
          <p:nvPr/>
        </p:nvCxnSpPr>
        <p:spPr>
          <a:xfrm flipV="1">
            <a:off x="6391275" y="554459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 name="Connettore 2 3">
            <a:extLst>
              <a:ext uri="{FF2B5EF4-FFF2-40B4-BE49-F238E27FC236}">
                <a16:creationId xmlns:a16="http://schemas.microsoft.com/office/drawing/2014/main" id="{BCF3504D-F963-BE1E-191D-B33C5C35F3FF}"/>
              </a:ext>
            </a:extLst>
          </p:cNvPr>
          <p:cNvCxnSpPr/>
          <p:nvPr/>
        </p:nvCxnSpPr>
        <p:spPr>
          <a:xfrm flipV="1">
            <a:off x="7639448"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 name="Connettore 2 4">
            <a:extLst>
              <a:ext uri="{FF2B5EF4-FFF2-40B4-BE49-F238E27FC236}">
                <a16:creationId xmlns:a16="http://schemas.microsoft.com/office/drawing/2014/main" id="{A91066A7-1B04-6C79-13DC-52DD7DF5DEAF}"/>
              </a:ext>
            </a:extLst>
          </p:cNvPr>
          <p:cNvCxnSpPr/>
          <p:nvPr/>
        </p:nvCxnSpPr>
        <p:spPr>
          <a:xfrm flipV="1">
            <a:off x="8907230" y="600260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17F4CD41-060C-DAC4-BB76-95A0E4993394}"/>
              </a:ext>
            </a:extLst>
          </p:cNvPr>
          <p:cNvCxnSpPr/>
          <p:nvPr/>
        </p:nvCxnSpPr>
        <p:spPr>
          <a:xfrm flipV="1">
            <a:off x="10194925" y="596630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Connettore 2 8">
            <a:extLst>
              <a:ext uri="{FF2B5EF4-FFF2-40B4-BE49-F238E27FC236}">
                <a16:creationId xmlns:a16="http://schemas.microsoft.com/office/drawing/2014/main" id="{9780BBCC-5C87-839E-FF9A-EF536BFAF801}"/>
              </a:ext>
            </a:extLst>
          </p:cNvPr>
          <p:cNvCxnSpPr>
            <a:cxnSpLocks/>
          </p:cNvCxnSpPr>
          <p:nvPr/>
        </p:nvCxnSpPr>
        <p:spPr>
          <a:xfrm flipH="1">
            <a:off x="7307263" y="648231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381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4"/>
                                        </p:tgtEl>
                                        <p:attrNameLst>
                                          <p:attrName>style.visibility</p:attrName>
                                        </p:attrNameLst>
                                      </p:cBhvr>
                                      <p:to>
                                        <p:strVal val="visible"/>
                                      </p:to>
                                    </p:set>
                                    <p:animEffect transition="in" filter="fade">
                                      <p:cBhvr>
                                        <p:cTn id="248" dur="500"/>
                                        <p:tgtEl>
                                          <p:spTgt spid="15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4"/>
                                        </p:tgtEl>
                                        <p:attrNameLst>
                                          <p:attrName>style.visibility</p:attrName>
                                        </p:attrNameLst>
                                      </p:cBhvr>
                                      <p:to>
                                        <p:strVal val="visible"/>
                                      </p:to>
                                    </p:set>
                                    <p:animEffect transition="in" filter="fade">
                                      <p:cBhvr>
                                        <p:cTn id="251" dur="500"/>
                                        <p:tgtEl>
                                          <p:spTgt spid="1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3"/>
                                        </p:tgtEl>
                                        <p:attrNameLst>
                                          <p:attrName>style.visibility</p:attrName>
                                        </p:attrNameLst>
                                      </p:cBhvr>
                                      <p:to>
                                        <p:strVal val="visible"/>
                                      </p:to>
                                    </p:set>
                                    <p:animEffect transition="in" filter="fade">
                                      <p:cBhvr>
                                        <p:cTn id="254" dur="500"/>
                                        <p:tgtEl>
                                          <p:spTgt spid="113"/>
                                        </p:tgtEl>
                                      </p:cBhvr>
                                    </p:animEffect>
                                  </p:childTnLst>
                                </p:cTn>
                              </p:par>
                              <p:par>
                                <p:cTn id="255" presetID="10" presetClass="entr" presetSubtype="0" fill="hold" nodeType="withEffect">
                                  <p:stCondLst>
                                    <p:cond delay="0"/>
                                  </p:stCondLst>
                                  <p:childTnLst>
                                    <p:set>
                                      <p:cBhvr>
                                        <p:cTn id="256" dur="1" fill="hold">
                                          <p:stCondLst>
                                            <p:cond delay="0"/>
                                          </p:stCondLst>
                                        </p:cTn>
                                        <p:tgtEl>
                                          <p:spTgt spid="185"/>
                                        </p:tgtEl>
                                        <p:attrNameLst>
                                          <p:attrName>style.visibility</p:attrName>
                                        </p:attrNameLst>
                                      </p:cBhvr>
                                      <p:to>
                                        <p:strVal val="visible"/>
                                      </p:to>
                                    </p:set>
                                    <p:animEffect transition="in" filter="fade">
                                      <p:cBhvr>
                                        <p:cTn id="257" dur="500"/>
                                        <p:tgtEl>
                                          <p:spTgt spid="185"/>
                                        </p:tgtEl>
                                      </p:cBhvr>
                                    </p:animEffect>
                                  </p:childTnLst>
                                </p:cTn>
                              </p:par>
                              <p:par>
                                <p:cTn id="258" presetID="10" presetClass="entr" presetSubtype="0" fill="hold" nodeType="withEffect">
                                  <p:stCondLst>
                                    <p:cond delay="0"/>
                                  </p:stCondLst>
                                  <p:childTnLst>
                                    <p:set>
                                      <p:cBhvr>
                                        <p:cTn id="259" dur="1" fill="hold">
                                          <p:stCondLst>
                                            <p:cond delay="0"/>
                                          </p:stCondLst>
                                        </p:cTn>
                                        <p:tgtEl>
                                          <p:spTgt spid="152"/>
                                        </p:tgtEl>
                                        <p:attrNameLst>
                                          <p:attrName>style.visibility</p:attrName>
                                        </p:attrNameLst>
                                      </p:cBhvr>
                                      <p:to>
                                        <p:strVal val="visible"/>
                                      </p:to>
                                    </p:set>
                                    <p:animEffect transition="in" filter="fade">
                                      <p:cBhvr>
                                        <p:cTn id="260" dur="500"/>
                                        <p:tgtEl>
                                          <p:spTgt spid="15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500"/>
                                        <p:tgtEl>
                                          <p:spTgt spid="112"/>
                                        </p:tgtEl>
                                      </p:cBhvr>
                                    </p:animEffect>
                                  </p:childTnLst>
                                </p:cTn>
                              </p:par>
                              <p:par>
                                <p:cTn id="264" presetID="10" presetClass="entr" presetSubtype="0" fill="hold" nodeType="withEffect">
                                  <p:stCondLst>
                                    <p:cond delay="0"/>
                                  </p:stCondLst>
                                  <p:childTnLst>
                                    <p:set>
                                      <p:cBhvr>
                                        <p:cTn id="265" dur="1" fill="hold">
                                          <p:stCondLst>
                                            <p:cond delay="0"/>
                                          </p:stCondLst>
                                        </p:cTn>
                                        <p:tgtEl>
                                          <p:spTgt spid="3"/>
                                        </p:tgtEl>
                                        <p:attrNameLst>
                                          <p:attrName>style.visibility</p:attrName>
                                        </p:attrNameLst>
                                      </p:cBhvr>
                                      <p:to>
                                        <p:strVal val="visible"/>
                                      </p:to>
                                    </p:set>
                                    <p:animEffect transition="in" filter="fade">
                                      <p:cBhvr>
                                        <p:cTn id="266" dur="500"/>
                                        <p:tgtEl>
                                          <p:spTgt spid="3"/>
                                        </p:tgtEl>
                                      </p:cBhvr>
                                    </p:animEffect>
                                  </p:childTnLst>
                                </p:cTn>
                              </p:par>
                              <p:par>
                                <p:cTn id="267" presetID="10" presetClass="entr" presetSubtype="0" fill="hold" nodeType="with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25"/>
                                        </p:tgtEl>
                                        <p:attrNameLst>
                                          <p:attrName>style.visibility</p:attrName>
                                        </p:attrNameLst>
                                      </p:cBhvr>
                                      <p:to>
                                        <p:strVal val="visible"/>
                                      </p:to>
                                    </p:set>
                                    <p:animEffect transition="in" filter="fade">
                                      <p:cBhvr>
                                        <p:cTn id="274" dur="500"/>
                                        <p:tgtEl>
                                          <p:spTgt spid="12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5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animEffect transition="in" filter="fade">
                                      <p:cBhvr>
                                        <p:cTn id="280" dur="500"/>
                                        <p:tgtEl>
                                          <p:spTgt spid="168"/>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fade">
                                      <p:cBhvr>
                                        <p:cTn id="283" dur="500"/>
                                        <p:tgtEl>
                                          <p:spTgt spid="124"/>
                                        </p:tgtEl>
                                      </p:cBhvr>
                                    </p:animEffect>
                                  </p:childTnLst>
                                </p:cTn>
                              </p:par>
                              <p:par>
                                <p:cTn id="284" presetID="10" presetClass="entr" presetSubtype="0" fill="hold" nodeType="withEffect">
                                  <p:stCondLst>
                                    <p:cond delay="0"/>
                                  </p:stCondLst>
                                  <p:childTnLst>
                                    <p:set>
                                      <p:cBhvr>
                                        <p:cTn id="285" dur="1" fill="hold">
                                          <p:stCondLst>
                                            <p:cond delay="0"/>
                                          </p:stCondLst>
                                        </p:cTn>
                                        <p:tgtEl>
                                          <p:spTgt spid="170"/>
                                        </p:tgtEl>
                                        <p:attrNameLst>
                                          <p:attrName>style.visibility</p:attrName>
                                        </p:attrNameLst>
                                      </p:cBhvr>
                                      <p:to>
                                        <p:strVal val="visible"/>
                                      </p:to>
                                    </p:set>
                                    <p:animEffect transition="in" filter="fade">
                                      <p:cBhvr>
                                        <p:cTn id="286" dur="500"/>
                                        <p:tgtEl>
                                          <p:spTgt spid="170"/>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1"/>
                                        </p:tgtEl>
                                        <p:attrNameLst>
                                          <p:attrName>style.visibility</p:attrName>
                                        </p:attrNameLst>
                                      </p:cBhvr>
                                      <p:to>
                                        <p:strVal val="visible"/>
                                      </p:to>
                                    </p:set>
                                    <p:animEffect transition="in" filter="fade">
                                      <p:cBhvr>
                                        <p:cTn id="304" dur="500"/>
                                        <p:tgtEl>
                                          <p:spTgt spid="121"/>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0"/>
                                        </p:tgtEl>
                                        <p:attrNameLst>
                                          <p:attrName>style.visibility</p:attrName>
                                        </p:attrNameLst>
                                      </p:cBhvr>
                                      <p:to>
                                        <p:strVal val="visible"/>
                                      </p:to>
                                    </p:set>
                                    <p:animEffect transition="in" filter="fade">
                                      <p:cBhvr>
                                        <p:cTn id="307" dur="500"/>
                                        <p:tgtEl>
                                          <p:spTgt spid="120"/>
                                        </p:tgtEl>
                                      </p:cBhvr>
                                    </p:animEffect>
                                  </p:childTnLst>
                                </p:cTn>
                              </p:par>
                              <p:par>
                                <p:cTn id="308" presetID="10" presetClass="entr" presetSubtype="0" fill="hold" nodeType="withEffect">
                                  <p:stCondLst>
                                    <p:cond delay="0"/>
                                  </p:stCondLst>
                                  <p:childTnLst>
                                    <p:set>
                                      <p:cBhvr>
                                        <p:cTn id="309" dur="1" fill="hold">
                                          <p:stCondLst>
                                            <p:cond delay="0"/>
                                          </p:stCondLst>
                                        </p:cTn>
                                        <p:tgtEl>
                                          <p:spTgt spid="5"/>
                                        </p:tgtEl>
                                        <p:attrNameLst>
                                          <p:attrName>style.visibility</p:attrName>
                                        </p:attrNameLst>
                                      </p:cBhvr>
                                      <p:to>
                                        <p:strVal val="visible"/>
                                      </p:to>
                                    </p:set>
                                    <p:animEffect transition="in" filter="fade">
                                      <p:cBhvr>
                                        <p:cTn id="310" dur="500"/>
                                        <p:tgtEl>
                                          <p:spTgt spid="5"/>
                                        </p:tgtEl>
                                      </p:cBhvr>
                                    </p:animEffect>
                                  </p:childTnLst>
                                </p:cTn>
                              </p:par>
                              <p:par>
                                <p:cTn id="311" presetID="10" presetClass="entr" presetSubtype="0" fill="hold" nodeType="withEffect">
                                  <p:stCondLst>
                                    <p:cond delay="0"/>
                                  </p:stCondLst>
                                  <p:childTnLst>
                                    <p:set>
                                      <p:cBhvr>
                                        <p:cTn id="312" dur="1" fill="hold">
                                          <p:stCondLst>
                                            <p:cond delay="0"/>
                                          </p:stCondLst>
                                        </p:cTn>
                                        <p:tgtEl>
                                          <p:spTgt spid="8"/>
                                        </p:tgtEl>
                                        <p:attrNameLst>
                                          <p:attrName>style.visibility</p:attrName>
                                        </p:attrNameLst>
                                      </p:cBhvr>
                                      <p:to>
                                        <p:strVal val="visible"/>
                                      </p:to>
                                    </p:set>
                                    <p:animEffect transition="in" filter="fade">
                                      <p:cBhvr>
                                        <p:cTn id="313" dur="500"/>
                                        <p:tgtEl>
                                          <p:spTgt spid="8"/>
                                        </p:tgtEl>
                                      </p:cBhvr>
                                    </p:animEffect>
                                  </p:childTnLst>
                                </p:cTn>
                              </p:par>
                              <p:par>
                                <p:cTn id="314" presetID="10" presetClass="entr" presetSubtype="0" fill="hold" nodeType="withEffect">
                                  <p:stCondLst>
                                    <p:cond delay="0"/>
                                  </p:stCondLst>
                                  <p:childTnLst>
                                    <p:set>
                                      <p:cBhvr>
                                        <p:cTn id="315" dur="1" fill="hold">
                                          <p:stCondLst>
                                            <p:cond delay="0"/>
                                          </p:stCondLst>
                                        </p:cTn>
                                        <p:tgtEl>
                                          <p:spTgt spid="9"/>
                                        </p:tgtEl>
                                        <p:attrNameLst>
                                          <p:attrName>style.visibility</p:attrName>
                                        </p:attrNameLst>
                                      </p:cBhvr>
                                      <p:to>
                                        <p:strVal val="visible"/>
                                      </p:to>
                                    </p:set>
                                    <p:animEffect transition="in" filter="fade">
                                      <p:cBhvr>
                                        <p:cTn id="3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824</TotalTime>
  <Words>1804</Words>
  <Application>Microsoft Office PowerPoint</Application>
  <PresentationFormat>Widescreen</PresentationFormat>
  <Paragraphs>259</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Google Sans</vt:lpstr>
      <vt:lpstr>Arial</vt:lpstr>
      <vt:lpstr>Cambria Math</vt:lpstr>
      <vt:lpstr>Franklin Gothic Book</vt:lpstr>
      <vt:lpstr>Ritaglio</vt:lpstr>
      <vt:lpstr>Alignment Problem</vt:lpstr>
      <vt:lpstr>Basic Idea for developing Algorithm</vt:lpstr>
      <vt:lpstr>Notes</vt:lpstr>
      <vt:lpstr>Cost Versus Length</vt:lpstr>
      <vt:lpstr>Recursive Case</vt:lpstr>
      <vt:lpstr>Base Case</vt:lpstr>
      <vt:lpstr>Summary </vt:lpstr>
      <vt:lpstr>Implementation</vt:lpstr>
      <vt:lpstr>Example</vt:lpstr>
      <vt:lpstr>Example - BackTracking</vt:lpstr>
      <vt:lpstr>Minimum Length Criteria</vt:lpstr>
      <vt:lpstr>Example</vt:lpstr>
      <vt:lpstr>Generator</vt:lpstr>
      <vt:lpstr>Parametrization</vt:lpstr>
      <vt:lpstr>Improvement of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Alignment Problem</dc:title>
  <dc:creator>Emanuele Santoro</dc:creator>
  <cp:lastModifiedBy>Emanuele Santoro</cp:lastModifiedBy>
  <cp:revision>2</cp:revision>
  <dcterms:created xsi:type="dcterms:W3CDTF">2023-10-20T15:47:07Z</dcterms:created>
  <dcterms:modified xsi:type="dcterms:W3CDTF">2023-10-23T08:06:09Z</dcterms:modified>
</cp:coreProperties>
</file>