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40ABF-5D35-4EAE-9413-26136E51A041}" v="412" dt="2023-10-21T08:14:11.403"/>
    <p1510:client id="{82E76FED-0DE6-4D83-BAD4-9AB12D00C628}" v="648" dt="2023-10-20T20:51:25.04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e Santoro" userId="faf8bf55-795c-42b5-b0e3-7ed34b423d79" providerId="ADAL" clId="{1D140ABF-5D35-4EAE-9413-26136E51A041}"/>
    <pc:docChg chg="undo custSel addSld delSld modSld">
      <pc:chgData name="Emanuele Santoro" userId="faf8bf55-795c-42b5-b0e3-7ed34b423d79" providerId="ADAL" clId="{1D140ABF-5D35-4EAE-9413-26136E51A041}" dt="2023-10-21T08:39:55.334" v="1570" actId="20577"/>
      <pc:docMkLst>
        <pc:docMk/>
      </pc:docMkLst>
      <pc:sldChg chg="modSp modAnim">
        <pc:chgData name="Emanuele Santoro" userId="faf8bf55-795c-42b5-b0e3-7ed34b423d79" providerId="ADAL" clId="{1D140ABF-5D35-4EAE-9413-26136E51A041}" dt="2023-10-21T08:01:51.624" v="782" actId="20577"/>
        <pc:sldMkLst>
          <pc:docMk/>
          <pc:sldMk cId="2757895933" sldId="257"/>
        </pc:sldMkLst>
        <pc:spChg chg="mod">
          <ac:chgData name="Emanuele Santoro" userId="faf8bf55-795c-42b5-b0e3-7ed34b423d79" providerId="ADAL" clId="{1D140ABF-5D35-4EAE-9413-26136E51A041}" dt="2023-10-21T08:01:51.624" v="782" actId="20577"/>
          <ac:spMkLst>
            <pc:docMk/>
            <pc:sldMk cId="2757895933" sldId="257"/>
            <ac:spMk id="3" creationId="{A773DEA8-8389-786D-724E-E2FE441F3C8B}"/>
          </ac:spMkLst>
        </pc:spChg>
      </pc:sldChg>
      <pc:sldChg chg="modSp">
        <pc:chgData name="Emanuele Santoro" userId="faf8bf55-795c-42b5-b0e3-7ed34b423d79" providerId="ADAL" clId="{1D140ABF-5D35-4EAE-9413-26136E51A041}" dt="2023-10-21T08:02:25.527" v="836" actId="20577"/>
        <pc:sldMkLst>
          <pc:docMk/>
          <pc:sldMk cId="2435959858" sldId="258"/>
        </pc:sldMkLst>
        <pc:spChg chg="mod">
          <ac:chgData name="Emanuele Santoro" userId="faf8bf55-795c-42b5-b0e3-7ed34b423d79" providerId="ADAL" clId="{1D140ABF-5D35-4EAE-9413-26136E51A041}" dt="2023-10-21T08:02:25.527" v="836" actId="20577"/>
          <ac:spMkLst>
            <pc:docMk/>
            <pc:sldMk cId="2435959858" sldId="258"/>
            <ac:spMk id="3" creationId="{35DC7957-1F6B-0448-588D-E39AD5EB47CA}"/>
          </ac:spMkLst>
        </pc:spChg>
      </pc:sldChg>
      <pc:sldChg chg="modSp modAnim">
        <pc:chgData name="Emanuele Santoro" userId="faf8bf55-795c-42b5-b0e3-7ed34b423d79" providerId="ADAL" clId="{1D140ABF-5D35-4EAE-9413-26136E51A041}" dt="2023-10-21T08:03:14.856" v="869"/>
        <pc:sldMkLst>
          <pc:docMk/>
          <pc:sldMk cId="1617531882" sldId="260"/>
        </pc:sldMkLst>
        <pc:spChg chg="mod">
          <ac:chgData name="Emanuele Santoro" userId="faf8bf55-795c-42b5-b0e3-7ed34b423d79" providerId="ADAL" clId="{1D140ABF-5D35-4EAE-9413-26136E51A041}" dt="2023-10-21T08:03:14.856" v="869"/>
          <ac:spMkLst>
            <pc:docMk/>
            <pc:sldMk cId="1617531882" sldId="260"/>
            <ac:spMk id="3" creationId="{31C67BC4-AC77-F0E3-0B2D-DFC978B78174}"/>
          </ac:spMkLst>
        </pc:spChg>
      </pc:sldChg>
      <pc:sldChg chg="modSp modAnim">
        <pc:chgData name="Emanuele Santoro" userId="faf8bf55-795c-42b5-b0e3-7ed34b423d79" providerId="ADAL" clId="{1D140ABF-5D35-4EAE-9413-26136E51A041}" dt="2023-10-21T08:03:54.685" v="899" actId="20577"/>
        <pc:sldMkLst>
          <pc:docMk/>
          <pc:sldMk cId="31342900" sldId="261"/>
        </pc:sldMkLst>
        <pc:spChg chg="mod">
          <ac:chgData name="Emanuele Santoro" userId="faf8bf55-795c-42b5-b0e3-7ed34b423d79" providerId="ADAL" clId="{1D140ABF-5D35-4EAE-9413-26136E51A041}" dt="2023-10-21T08:03:54.685" v="899" actId="20577"/>
          <ac:spMkLst>
            <pc:docMk/>
            <pc:sldMk cId="31342900" sldId="261"/>
            <ac:spMk id="3" creationId="{B7633AA7-8407-06CC-2519-EECD1C6D0AB2}"/>
          </ac:spMkLst>
        </pc:spChg>
      </pc:sldChg>
      <pc:sldChg chg="addSp modSp new add del mod">
        <pc:chgData name="Emanuele Santoro" userId="faf8bf55-795c-42b5-b0e3-7ed34b423d79" providerId="ADAL" clId="{1D140ABF-5D35-4EAE-9413-26136E51A041}" dt="2023-10-21T08:39:55.334" v="1570" actId="20577"/>
        <pc:sldMkLst>
          <pc:docMk/>
          <pc:sldMk cId="351982768" sldId="266"/>
        </pc:sldMkLst>
        <pc:spChg chg="mod">
          <ac:chgData name="Emanuele Santoro" userId="faf8bf55-795c-42b5-b0e3-7ed34b423d79" providerId="ADAL" clId="{1D140ABF-5D35-4EAE-9413-26136E51A041}" dt="2023-10-21T08:09:46.132" v="1110" actId="20577"/>
          <ac:spMkLst>
            <pc:docMk/>
            <pc:sldMk cId="351982768" sldId="266"/>
            <ac:spMk id="2" creationId="{65EBF947-8E3C-D20F-A2E0-E1DA53594EAC}"/>
          </ac:spMkLst>
        </pc:spChg>
        <pc:spChg chg="mod">
          <ac:chgData name="Emanuele Santoro" userId="faf8bf55-795c-42b5-b0e3-7ed34b423d79" providerId="ADAL" clId="{1D140ABF-5D35-4EAE-9413-26136E51A041}" dt="2023-10-21T08:09:34.886" v="1078" actId="20577"/>
          <ac:spMkLst>
            <pc:docMk/>
            <pc:sldMk cId="351982768" sldId="266"/>
            <ac:spMk id="3" creationId="{F273D104-D070-F405-1E9D-1DD9C49994FA}"/>
          </ac:spMkLst>
        </pc:spChg>
        <pc:graphicFrameChg chg="add mod modGraphic">
          <ac:chgData name="Emanuele Santoro" userId="faf8bf55-795c-42b5-b0e3-7ed34b423d79" providerId="ADAL" clId="{1D140ABF-5D35-4EAE-9413-26136E51A041}" dt="2023-10-21T08:39:55.334" v="1570" actId="20577"/>
          <ac:graphicFrameMkLst>
            <pc:docMk/>
            <pc:sldMk cId="351982768" sldId="266"/>
            <ac:graphicFrameMk id="4" creationId="{DD1AABE0-4C6C-3CEC-619C-01EDDA0C2E9B}"/>
          </ac:graphicFrameMkLst>
        </pc:graphicFrameChg>
      </pc:sldChg>
      <pc:sldChg chg="addSp modSp new add del mod modAnim">
        <pc:chgData name="Emanuele Santoro" userId="faf8bf55-795c-42b5-b0e3-7ed34b423d79" providerId="ADAL" clId="{1D140ABF-5D35-4EAE-9413-26136E51A041}" dt="2023-10-21T08:39:48.255" v="1564" actId="47"/>
        <pc:sldMkLst>
          <pc:docMk/>
          <pc:sldMk cId="1152217119" sldId="267"/>
        </pc:sldMkLst>
        <pc:spChg chg="mod">
          <ac:chgData name="Emanuele Santoro" userId="faf8bf55-795c-42b5-b0e3-7ed34b423d79" providerId="ADAL" clId="{1D140ABF-5D35-4EAE-9413-26136E51A041}" dt="2023-10-21T08:09:56.348" v="1134" actId="20577"/>
          <ac:spMkLst>
            <pc:docMk/>
            <pc:sldMk cId="1152217119" sldId="267"/>
            <ac:spMk id="2" creationId="{FF571786-03EC-15DA-F87B-C8376FE6EBF6}"/>
          </ac:spMkLst>
        </pc:spChg>
        <pc:spChg chg="mod">
          <ac:chgData name="Emanuele Santoro" userId="faf8bf55-795c-42b5-b0e3-7ed34b423d79" providerId="ADAL" clId="{1D140ABF-5D35-4EAE-9413-26136E51A041}" dt="2023-10-21T08:14:11.403" v="1543" actId="20577"/>
          <ac:spMkLst>
            <pc:docMk/>
            <pc:sldMk cId="1152217119" sldId="267"/>
            <ac:spMk id="3" creationId="{73DB9D07-ACBB-5973-951B-57A92C285983}"/>
          </ac:spMkLst>
        </pc:spChg>
        <pc:spChg chg="add mod">
          <ac:chgData name="Emanuele Santoro" userId="faf8bf55-795c-42b5-b0e3-7ed34b423d79" providerId="ADAL" clId="{1D140ABF-5D35-4EAE-9413-26136E51A041}" dt="2023-10-21T08:13:59.084" v="1537" actId="20577"/>
          <ac:spMkLst>
            <pc:docMk/>
            <pc:sldMk cId="1152217119" sldId="267"/>
            <ac:spMk id="4" creationId="{C35F81E8-AB5D-BC35-094A-F15F4FC869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CE7D68-C1CC-4244-89D9-89B49D75E777}" type="datetimeFigureOut">
              <a:rPr lang="en-GB" smtClean="0"/>
              <a:t>21/10/2023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EBC5BCE-E839-429A-87A4-DA5154CAAF48}" type="slidenum">
              <a:rPr lang="en-GB" smtClean="0"/>
              <a:t>‹N›</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62365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22091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64587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3CE7D68-C1CC-4244-89D9-89B49D75E777}" type="datetimeFigureOut">
              <a:rPr lang="en-GB" smtClean="0"/>
              <a:t>21/10/2023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593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3CE7D68-C1CC-4244-89D9-89B49D75E777}" type="datetimeFigureOut">
              <a:rPr lang="en-GB" smtClean="0"/>
              <a:t>21/10/2023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55235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3CE7D68-C1CC-4244-89D9-89B49D75E777}" type="datetimeFigureOut">
              <a:rPr lang="en-GB" smtClean="0"/>
              <a:t>21/10/2023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72742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3CE7D68-C1CC-4244-89D9-89B49D75E777}" type="datetimeFigureOut">
              <a:rPr lang="en-GB" smtClean="0"/>
              <a:t>21/10/2023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5079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3CE7D68-C1CC-4244-89D9-89B49D75E777}" type="datetimeFigureOut">
              <a:rPr lang="en-GB" smtClean="0"/>
              <a:t>21/10/2023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182237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E7D68-C1CC-4244-89D9-89B49D75E777}" type="datetimeFigureOut">
              <a:rPr lang="en-GB" smtClean="0"/>
              <a:t>21/10/2023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BC5BCE-E839-429A-87A4-DA5154CAAF48}" type="slidenum">
              <a:rPr lang="en-GB" smtClean="0"/>
              <a:t>‹N›</a:t>
            </a:fld>
            <a:endParaRPr lang="en-GB"/>
          </a:p>
        </p:txBody>
      </p:sp>
    </p:spTree>
    <p:extLst>
      <p:ext uri="{BB962C8B-B14F-4D97-AF65-F5344CB8AC3E}">
        <p14:creationId xmlns:p14="http://schemas.microsoft.com/office/powerpoint/2010/main" val="316826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21/10/2023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314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3CE7D68-C1CC-4244-89D9-89B49D75E777}" type="datetimeFigureOut">
              <a:rPr lang="en-GB" smtClean="0"/>
              <a:t>21/10/2023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BC5BCE-E839-429A-87A4-DA5154CAAF48}"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51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3CE7D68-C1CC-4244-89D9-89B49D75E777}" type="datetimeFigureOut">
              <a:rPr lang="en-GB" smtClean="0"/>
              <a:t>21/10/2023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EBC5BCE-E839-429A-87A4-DA5154CAAF48}" type="slidenum">
              <a:rPr lang="en-GB" smtClean="0"/>
              <a:t>‹N›</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33069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B3A66C-8D8B-486C-56E1-8C7A17AD8CED}"/>
              </a:ext>
            </a:extLst>
          </p:cNvPr>
          <p:cNvSpPr>
            <a:spLocks noGrp="1"/>
          </p:cNvSpPr>
          <p:nvPr>
            <p:ph type="ctrTitle"/>
          </p:nvPr>
        </p:nvSpPr>
        <p:spPr/>
        <p:txBody>
          <a:bodyPr/>
          <a:lstStyle/>
          <a:p>
            <a:r>
              <a:rPr lang="en-GB" dirty="0"/>
              <a:t>Alignment Problem</a:t>
            </a:r>
          </a:p>
        </p:txBody>
      </p:sp>
    </p:spTree>
    <p:extLst>
      <p:ext uri="{BB962C8B-B14F-4D97-AF65-F5344CB8AC3E}">
        <p14:creationId xmlns:p14="http://schemas.microsoft.com/office/powerpoint/2010/main" val="264499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BF947-8E3C-D20F-A2E0-E1DA53594EAC}"/>
              </a:ext>
            </a:extLst>
          </p:cNvPr>
          <p:cNvSpPr>
            <a:spLocks noGrp="1"/>
          </p:cNvSpPr>
          <p:nvPr>
            <p:ph type="title"/>
          </p:nvPr>
        </p:nvSpPr>
        <p:spPr/>
        <p:txBody>
          <a:bodyPr/>
          <a:lstStyle/>
          <a:p>
            <a:r>
              <a:rPr lang="en-GB" dirty="0"/>
              <a:t>Parametrization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273D104-D070-F405-1E9D-1DD9C49994FA}"/>
                  </a:ext>
                </a:extLst>
              </p:cNvPr>
              <p:cNvSpPr>
                <a:spLocks noGrp="1"/>
              </p:cNvSpPr>
              <p:nvPr>
                <p:ph idx="1"/>
              </p:nvPr>
            </p:nvSpPr>
            <p:spPr>
              <a:xfrm>
                <a:off x="1371600" y="1428750"/>
                <a:ext cx="9601200" cy="3581400"/>
              </a:xfrm>
            </p:spPr>
            <p:txBody>
              <a:bodyPr/>
              <a:lstStyle/>
              <a:p>
                <a:r>
                  <a:rPr lang="en-GB" dirty="0"/>
                  <a:t>The gap cost is already parametric since we can just plug in inside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oMath>
                </a14:m>
                <a:r>
                  <a:rPr lang="en-GB" dirty="0"/>
                  <a:t> every value we want.</a:t>
                </a:r>
              </a:p>
              <a:p>
                <a:r>
                  <a:rPr lang="en-US" dirty="0"/>
                  <a:t>To introduce parametric flexibility into the transformation cost, we can define a mismatch matrix, denoted as M. Within this matrix, each cell represents the cost of a mismatch between two distinct letters. Consequently, along the diagonal, we set the cost to 0, meaning no cost for matches.</a:t>
                </a:r>
              </a:p>
              <a:p>
                <a:r>
                  <a:rPr lang="en-US" dirty="0"/>
                  <a:t>It's important to note that this matrix is symmetric, reflecting the equal cost of mismatches in both directions. Using this matrix allows us to easily adjust the costs for various mismatches in case we would need to weight some of them.</a:t>
                </a:r>
              </a:p>
              <a:p>
                <a:pPr marL="0" indent="0">
                  <a:buNone/>
                </a:pPr>
                <a:r>
                  <a:rPr lang="en-GB" dirty="0"/>
                  <a:t>Example of the default matrix:</a:t>
                </a:r>
              </a:p>
            </p:txBody>
          </p:sp>
        </mc:Choice>
        <mc:Fallback>
          <p:sp>
            <p:nvSpPr>
              <p:cNvPr id="3" name="Segnaposto contenuto 2">
                <a:extLst>
                  <a:ext uri="{FF2B5EF4-FFF2-40B4-BE49-F238E27FC236}">
                    <a16:creationId xmlns:a16="http://schemas.microsoft.com/office/drawing/2014/main" id="{F273D104-D070-F405-1E9D-1DD9C49994FA}"/>
                  </a:ext>
                </a:extLst>
              </p:cNvPr>
              <p:cNvSpPr>
                <a:spLocks noGrp="1" noRot="1" noChangeAspect="1" noMove="1" noResize="1" noEditPoints="1" noAdjustHandles="1" noChangeArrowheads="1" noChangeShapeType="1" noTextEdit="1"/>
              </p:cNvSpPr>
              <p:nvPr>
                <p:ph idx="1"/>
              </p:nvPr>
            </p:nvSpPr>
            <p:spPr>
              <a:xfrm>
                <a:off x="1371600" y="1428750"/>
                <a:ext cx="9601200" cy="3581400"/>
              </a:xfrm>
              <a:blipFill>
                <a:blip r:embed="rId2"/>
                <a:stretch>
                  <a:fillRect l="-635" t="-1361" r="-889"/>
                </a:stretch>
              </a:blipFill>
            </p:spPr>
            <p:txBody>
              <a:bodyPr/>
              <a:lstStyle/>
              <a:p>
                <a:r>
                  <a:rPr lang="en-GB">
                    <a:noFill/>
                  </a:rPr>
                  <a:t> </a:t>
                </a:r>
              </a:p>
            </p:txBody>
          </p:sp>
        </mc:Fallback>
      </mc:AlternateContent>
      <p:graphicFrame>
        <p:nvGraphicFramePr>
          <p:cNvPr id="4" name="Tabella 3">
            <a:extLst>
              <a:ext uri="{FF2B5EF4-FFF2-40B4-BE49-F238E27FC236}">
                <a16:creationId xmlns:a16="http://schemas.microsoft.com/office/drawing/2014/main" id="{DD1AABE0-4C6C-3CEC-619C-01EDDA0C2E9B}"/>
              </a:ext>
            </a:extLst>
          </p:cNvPr>
          <p:cNvGraphicFramePr>
            <a:graphicFrameLocks noGrp="1"/>
          </p:cNvGraphicFramePr>
          <p:nvPr>
            <p:extLst>
              <p:ext uri="{D42A27DB-BD31-4B8C-83A1-F6EECF244321}">
                <p14:modId xmlns:p14="http://schemas.microsoft.com/office/powerpoint/2010/main" val="1184816426"/>
              </p:ext>
            </p:extLst>
          </p:nvPr>
        </p:nvGraphicFramePr>
        <p:xfrm>
          <a:off x="2032000" y="4836783"/>
          <a:ext cx="8128000" cy="18542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73993422"/>
                    </a:ext>
                  </a:extLst>
                </a:gridCol>
                <a:gridCol w="1625600">
                  <a:extLst>
                    <a:ext uri="{9D8B030D-6E8A-4147-A177-3AD203B41FA5}">
                      <a16:colId xmlns:a16="http://schemas.microsoft.com/office/drawing/2014/main" val="3286944098"/>
                    </a:ext>
                  </a:extLst>
                </a:gridCol>
                <a:gridCol w="1625600">
                  <a:extLst>
                    <a:ext uri="{9D8B030D-6E8A-4147-A177-3AD203B41FA5}">
                      <a16:colId xmlns:a16="http://schemas.microsoft.com/office/drawing/2014/main" val="2986425828"/>
                    </a:ext>
                  </a:extLst>
                </a:gridCol>
                <a:gridCol w="1625600">
                  <a:extLst>
                    <a:ext uri="{9D8B030D-6E8A-4147-A177-3AD203B41FA5}">
                      <a16:colId xmlns:a16="http://schemas.microsoft.com/office/drawing/2014/main" val="1719910261"/>
                    </a:ext>
                  </a:extLst>
                </a:gridCol>
                <a:gridCol w="1625600">
                  <a:extLst>
                    <a:ext uri="{9D8B030D-6E8A-4147-A177-3AD203B41FA5}">
                      <a16:colId xmlns:a16="http://schemas.microsoft.com/office/drawing/2014/main" val="1402039582"/>
                    </a:ext>
                  </a:extLst>
                </a:gridCol>
              </a:tblGrid>
              <a:tr h="370840">
                <a:tc>
                  <a:txBody>
                    <a:bodyPr/>
                    <a:lstStyle/>
                    <a:p>
                      <a:endParaRPr lang="en-GB" dirty="0"/>
                    </a:p>
                  </a:txBody>
                  <a:tcPr>
                    <a:solidFill>
                      <a:schemeClr val="accent1">
                        <a:lumMod val="40000"/>
                        <a:lumOff val="60000"/>
                      </a:schemeClr>
                    </a:solidFill>
                  </a:tcPr>
                </a:tc>
                <a:tc>
                  <a:txBody>
                    <a:bodyPr/>
                    <a:lstStyle/>
                    <a:p>
                      <a:pPr algn="ctr"/>
                      <a:r>
                        <a:rPr lang="en-GB" dirty="0"/>
                        <a:t>A</a:t>
                      </a:r>
                    </a:p>
                  </a:txBody>
                  <a:tcPr>
                    <a:solidFill>
                      <a:schemeClr val="accent1">
                        <a:lumMod val="40000"/>
                        <a:lumOff val="60000"/>
                      </a:schemeClr>
                    </a:solidFill>
                  </a:tcPr>
                </a:tc>
                <a:tc>
                  <a:txBody>
                    <a:bodyPr/>
                    <a:lstStyle/>
                    <a:p>
                      <a:pPr algn="ctr"/>
                      <a:r>
                        <a:rPr lang="en-GB" dirty="0"/>
                        <a:t>T</a:t>
                      </a:r>
                    </a:p>
                  </a:txBody>
                  <a:tcPr>
                    <a:solidFill>
                      <a:schemeClr val="accent1">
                        <a:lumMod val="40000"/>
                        <a:lumOff val="60000"/>
                      </a:schemeClr>
                    </a:solidFill>
                  </a:tcPr>
                </a:tc>
                <a:tc>
                  <a:txBody>
                    <a:bodyPr/>
                    <a:lstStyle/>
                    <a:p>
                      <a:pPr algn="ctr"/>
                      <a:r>
                        <a:rPr lang="en-GB" dirty="0"/>
                        <a:t>G</a:t>
                      </a:r>
                    </a:p>
                  </a:txBody>
                  <a:tcPr>
                    <a:solidFill>
                      <a:schemeClr val="accent1">
                        <a:lumMod val="40000"/>
                        <a:lumOff val="60000"/>
                      </a:schemeClr>
                    </a:solidFill>
                  </a:tcPr>
                </a:tc>
                <a:tc>
                  <a:txBody>
                    <a:bodyPr/>
                    <a:lstStyle/>
                    <a:p>
                      <a:pPr algn="ctr"/>
                      <a:r>
                        <a:rPr lang="en-GB"/>
                        <a:t>C</a:t>
                      </a:r>
                      <a:endParaRPr lang="en-GB" dirty="0"/>
                    </a:p>
                  </a:txBody>
                  <a:tcPr>
                    <a:solidFill>
                      <a:schemeClr val="accent1">
                        <a:lumMod val="40000"/>
                        <a:lumOff val="60000"/>
                      </a:schemeClr>
                    </a:solidFill>
                  </a:tcPr>
                </a:tc>
                <a:extLst>
                  <a:ext uri="{0D108BD9-81ED-4DB2-BD59-A6C34878D82A}">
                    <a16:rowId xmlns:a16="http://schemas.microsoft.com/office/drawing/2014/main" val="590621518"/>
                  </a:ext>
                </a:extLst>
              </a:tr>
              <a:tr h="370840">
                <a:tc>
                  <a:txBody>
                    <a:bodyPr/>
                    <a:lstStyle/>
                    <a:p>
                      <a:pPr algn="ctr"/>
                      <a:r>
                        <a:rPr lang="en-GB" dirty="0"/>
                        <a:t>A </a:t>
                      </a:r>
                    </a:p>
                  </a:txBody>
                  <a:tcPr>
                    <a:solidFill>
                      <a:schemeClr val="accent1">
                        <a:lumMod val="40000"/>
                        <a:lumOff val="60000"/>
                      </a:schemeClr>
                    </a:solidFill>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411272493"/>
                  </a:ext>
                </a:extLst>
              </a:tr>
              <a:tr h="370840">
                <a:tc>
                  <a:txBody>
                    <a:bodyPr/>
                    <a:lstStyle/>
                    <a:p>
                      <a:pPr algn="ctr"/>
                      <a:r>
                        <a:rPr lang="en-GB" dirty="0"/>
                        <a:t>T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tc>
                  <a:txBody>
                    <a:bodyPr/>
                    <a:lstStyle/>
                    <a:p>
                      <a:pPr algn="ctr"/>
                      <a:r>
                        <a:rPr lang="en-GB" dirty="0"/>
                        <a:t>10</a:t>
                      </a:r>
                    </a:p>
                  </a:txBody>
                  <a:tcPr/>
                </a:tc>
                <a:extLst>
                  <a:ext uri="{0D108BD9-81ED-4DB2-BD59-A6C34878D82A}">
                    <a16:rowId xmlns:a16="http://schemas.microsoft.com/office/drawing/2014/main" val="3356878833"/>
                  </a:ext>
                </a:extLst>
              </a:tr>
              <a:tr h="370840">
                <a:tc>
                  <a:txBody>
                    <a:bodyPr/>
                    <a:lstStyle/>
                    <a:p>
                      <a:pPr algn="ctr"/>
                      <a:r>
                        <a:rPr lang="en-GB" dirty="0"/>
                        <a:t>G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tc>
                  <a:txBody>
                    <a:bodyPr/>
                    <a:lstStyle/>
                    <a:p>
                      <a:pPr algn="ctr"/>
                      <a:r>
                        <a:rPr lang="en-GB" dirty="0"/>
                        <a:t>10</a:t>
                      </a:r>
                    </a:p>
                  </a:txBody>
                  <a:tcPr/>
                </a:tc>
                <a:extLst>
                  <a:ext uri="{0D108BD9-81ED-4DB2-BD59-A6C34878D82A}">
                    <a16:rowId xmlns:a16="http://schemas.microsoft.com/office/drawing/2014/main" val="1338957258"/>
                  </a:ext>
                </a:extLst>
              </a:tr>
              <a:tr h="370840">
                <a:tc>
                  <a:txBody>
                    <a:bodyPr/>
                    <a:lstStyle/>
                    <a:p>
                      <a:pPr algn="ctr"/>
                      <a:r>
                        <a:rPr lang="en-GB" dirty="0"/>
                        <a:t>C </a:t>
                      </a:r>
                    </a:p>
                  </a:txBody>
                  <a:tcPr>
                    <a:solidFill>
                      <a:schemeClr val="accent1">
                        <a:lumMod val="40000"/>
                        <a:lumOff val="60000"/>
                      </a:schemeClr>
                    </a:solidFill>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10</a:t>
                      </a:r>
                    </a:p>
                  </a:txBody>
                  <a:tcPr/>
                </a:tc>
                <a:tc>
                  <a:txBody>
                    <a:bodyPr/>
                    <a:lstStyle/>
                    <a:p>
                      <a:pPr algn="ctr"/>
                      <a:r>
                        <a:rPr lang="en-GB" dirty="0"/>
                        <a:t>0</a:t>
                      </a:r>
                    </a:p>
                  </a:txBody>
                  <a:tcPr/>
                </a:tc>
                <a:extLst>
                  <a:ext uri="{0D108BD9-81ED-4DB2-BD59-A6C34878D82A}">
                    <a16:rowId xmlns:a16="http://schemas.microsoft.com/office/drawing/2014/main" val="1471507472"/>
                  </a:ext>
                </a:extLst>
              </a:tr>
            </a:tbl>
          </a:graphicData>
        </a:graphic>
      </p:graphicFrame>
    </p:spTree>
    <p:extLst>
      <p:ext uri="{BB962C8B-B14F-4D97-AF65-F5344CB8AC3E}">
        <p14:creationId xmlns:p14="http://schemas.microsoft.com/office/powerpoint/2010/main" val="35198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71786-03EC-15DA-F87B-C8376FE6EBF6}"/>
              </a:ext>
            </a:extLst>
          </p:cNvPr>
          <p:cNvSpPr>
            <a:spLocks noGrp="1"/>
          </p:cNvSpPr>
          <p:nvPr>
            <p:ph type="title"/>
          </p:nvPr>
        </p:nvSpPr>
        <p:spPr/>
        <p:txBody>
          <a:bodyPr/>
          <a:lstStyle/>
          <a:p>
            <a:r>
              <a:rPr lang="en-GB" dirty="0"/>
              <a:t>Improvement of equation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73DB9D07-ACBB-5973-951B-57A92C285983}"/>
                  </a:ext>
                </a:extLst>
              </p:cNvPr>
              <p:cNvSpPr>
                <a:spLocks noGrp="1"/>
              </p:cNvSpPr>
              <p:nvPr>
                <p:ph idx="1"/>
              </p:nvPr>
            </p:nvSpPr>
            <p:spPr/>
            <p:txBody>
              <a:bodyPr/>
              <a:lstStyle/>
              <a:p>
                <a:r>
                  <a:rPr lang="en-GB" dirty="0"/>
                  <a:t>From the previous slide we obtain that:</a:t>
                </a:r>
                <a:br>
                  <a:rPr lang="en-GB" dirty="0"/>
                </a:br>
                <a:r>
                  <a:rPr lang="en-GB" dirty="0"/>
                  <a:t>cost of a mismatch/match between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0" smtClean="0">
                        <a:latin typeface="Cambria Math" panose="02040503050406030204" pitchFamily="18" charset="0"/>
                      </a:rPr>
                      <m:t>=</m:t>
                    </m:r>
                    <m:r>
                      <m:rPr>
                        <m:sty m:val="p"/>
                      </m:rPr>
                      <a:rPr lang="it-IT" b="0" i="0" smtClean="0">
                        <a:latin typeface="Cambria Math" panose="02040503050406030204" pitchFamily="18" charset="0"/>
                      </a:rPr>
                      <m:t>M</m:t>
                    </m:r>
                    <m:d>
                      <m:dPr>
                        <m:begChr m:val="["/>
                        <m:endChr m:val="]"/>
                        <m:ctrlPr>
                          <a:rPr lang="it-IT" b="0" i="0" smtClean="0">
                            <a:latin typeface="Cambria Math" panose="02040503050406030204" pitchFamily="18" charset="0"/>
                          </a:rPr>
                        </m:ctrlPr>
                      </m:dPr>
                      <m:e>
                        <m:sSub>
                          <m:sSubPr>
                            <m:ctrlPr>
                              <a:rPr lang="it-IT" b="0" i="0" smtClean="0">
                                <a:latin typeface="Cambria Math" panose="02040503050406030204" pitchFamily="18" charset="0"/>
                              </a:rPr>
                            </m:ctrlPr>
                          </m:sSubPr>
                          <m:e>
                            <m:r>
                              <m:rPr>
                                <m:sty m:val="p"/>
                              </m:rPr>
                              <a:rPr lang="it-IT" b="0" i="0" smtClean="0">
                                <a:latin typeface="Cambria Math" panose="02040503050406030204" pitchFamily="18" charset="0"/>
                              </a:rPr>
                              <m:t>X</m:t>
                            </m:r>
                          </m:e>
                          <m:sub>
                            <m:r>
                              <m:rPr>
                                <m:sty m:val="p"/>
                              </m:rPr>
                              <a:rPr lang="it-IT" b="0" i="0" smtClean="0">
                                <a:latin typeface="Cambria Math" panose="02040503050406030204" pitchFamily="18" charset="0"/>
                              </a:rPr>
                              <m:t>i</m:t>
                            </m:r>
                          </m:sub>
                        </m:sSub>
                      </m:e>
                    </m:d>
                    <m:d>
                      <m:dPr>
                        <m:begChr m:val="["/>
                        <m:endChr m:val="]"/>
                        <m:ctrlPr>
                          <a:rPr lang="it-IT" b="0" i="0" smtClean="0">
                            <a:latin typeface="Cambria Math" panose="02040503050406030204" pitchFamily="18" charset="0"/>
                          </a:rPr>
                        </m:ctrlPr>
                      </m:dPr>
                      <m:e>
                        <m:sSub>
                          <m:sSubPr>
                            <m:ctrlPr>
                              <a:rPr lang="it-IT" b="0" i="0" smtClean="0">
                                <a:latin typeface="Cambria Math" panose="02040503050406030204" pitchFamily="18" charset="0"/>
                              </a:rPr>
                            </m:ctrlPr>
                          </m:sSubPr>
                          <m:e>
                            <m:r>
                              <m:rPr>
                                <m:sty m:val="p"/>
                              </m:rPr>
                              <a:rPr lang="it-IT" b="0" i="0" smtClean="0">
                                <a:latin typeface="Cambria Math" panose="02040503050406030204" pitchFamily="18" charset="0"/>
                              </a:rPr>
                              <m:t>Y</m:t>
                            </m:r>
                          </m:e>
                          <m:sub>
                            <m:r>
                              <m:rPr>
                                <m:sty m:val="p"/>
                              </m:rPr>
                              <a:rPr lang="it-IT" b="0" i="0" smtClean="0">
                                <a:latin typeface="Cambria Math" panose="02040503050406030204" pitchFamily="18" charset="0"/>
                              </a:rPr>
                              <m:t>j</m:t>
                            </m:r>
                          </m:sub>
                        </m:sSub>
                      </m:e>
                    </m:d>
                  </m:oMath>
                </a14:m>
                <a:endParaRPr lang="en-GB" dirty="0"/>
              </a:p>
              <a:p>
                <a:pPr marL="0" indent="0">
                  <a:buNone/>
                </a:pPr>
                <a:r>
                  <a:rPr lang="en-GB" dirty="0"/>
                  <a:t>Therefore, the new equations of the algorithm will be:</a:t>
                </a:r>
              </a:p>
              <a:p>
                <a:pPr marL="0" indent="0">
                  <a:buNone/>
                </a:pPr>
                <a:br>
                  <a:rPr lang="en-GB" dirty="0"/>
                </a:br>
                <a:r>
                  <a:rPr lang="en-GB" dirty="0"/>
                  <a:t> </a:t>
                </a:r>
              </a:p>
            </p:txBody>
          </p:sp>
        </mc:Choice>
        <mc:Fallback>
          <p:sp>
            <p:nvSpPr>
              <p:cNvPr id="3" name="Segnaposto contenuto 2">
                <a:extLst>
                  <a:ext uri="{FF2B5EF4-FFF2-40B4-BE49-F238E27FC236}">
                    <a16:creationId xmlns:a16="http://schemas.microsoft.com/office/drawing/2014/main" id="{73DB9D07-ACBB-5973-951B-57A92C285983}"/>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Segnaposto contenuto 2">
                <a:extLst>
                  <a:ext uri="{FF2B5EF4-FFF2-40B4-BE49-F238E27FC236}">
                    <a16:creationId xmlns:a16="http://schemas.microsoft.com/office/drawing/2014/main" id="{C35F81E8-AB5D-BC35-094A-F15F4FC8691F}"/>
                  </a:ext>
                </a:extLst>
              </p:cNvPr>
              <p:cNvSpPr txBox="1">
                <a:spLocks/>
              </p:cNvSpPr>
              <p:nvPr/>
            </p:nvSpPr>
            <p:spPr>
              <a:xfrm>
                <a:off x="1371600" y="3577087"/>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14:m>
                  <m:oMath xmlns:m="http://schemas.openxmlformats.org/officeDocument/2006/math">
                    <m:r>
                      <a:rPr lang="it-IT" i="1" smtClean="0">
                        <a:latin typeface="Cambria Math" panose="02040503050406030204" pitchFamily="18" charset="0"/>
                      </a:rPr>
                      <m:t>𝐶𝑜𝑠𝑡</m:t>
                    </m:r>
                    <m:r>
                      <a:rPr lang="it-IT" i="1" smtClean="0">
                        <a:latin typeface="Cambria Math" panose="02040503050406030204" pitchFamily="18" charset="0"/>
                      </a:rPr>
                      <m:t> </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m:rPr>
                            <m:nor/>
                          </m:rPr>
                          <a:rPr lang="el-GR" dirty="0"/>
                          <m:t>ε</m:t>
                        </m:r>
                      </m:e>
                    </m:d>
                    <m:r>
                      <a:rPr lang="it-IT" i="1" smtClean="0">
                        <a:latin typeface="Cambria Math" panose="02040503050406030204" pitchFamily="18" charset="0"/>
                      </a:rPr>
                      <m:t>=</m:t>
                    </m:r>
                    <m:d>
                      <m:dPr>
                        <m:ctrlPr>
                          <a:rPr lang="it-IT" i="1" smtClean="0">
                            <a:latin typeface="Cambria Math" panose="02040503050406030204" pitchFamily="18" charset="0"/>
                          </a:rPr>
                        </m:ctrlPr>
                      </m:dPr>
                      <m:e>
                        <m:r>
                          <a:rPr lang="it-IT" i="1" smtClean="0">
                            <a:latin typeface="Cambria Math" panose="02040503050406030204" pitchFamily="18" charset="0"/>
                          </a:rPr>
                          <m:t>𝑖</m:t>
                        </m:r>
                        <m:r>
                          <a:rPr lang="it-IT" i="1" smtClean="0">
                            <a:latin typeface="Cambria Math" panose="02040503050406030204" pitchFamily="18" charset="0"/>
                          </a:rPr>
                          <m:t>+1</m:t>
                        </m:r>
                      </m:e>
                    </m:d>
                    <m:r>
                      <a:rPr lang="it-IT" i="1" smtClean="0">
                        <a:latin typeface="Cambria Math" panose="02040503050406030204" pitchFamily="18" charset="0"/>
                      </a:rPr>
                      <m:t>∗</m:t>
                    </m:r>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r>
                          <a:rPr lang="it-IT" i="1" smtClean="0">
                            <a:latin typeface="Cambria Math" panose="02040503050406030204" pitchFamily="18" charset="0"/>
                          </a:rPr>
                          <m:t> </m:t>
                        </m:r>
                      </m:sub>
                    </m:sSub>
                    <m:r>
                      <a:rPr lang="it-IT" i="1" smtClean="0">
                        <a:latin typeface="Cambria Math" panose="02040503050406030204" pitchFamily="18" charset="0"/>
                      </a:rPr>
                      <m:t> </m:t>
                    </m:r>
                  </m:oMath>
                </a14:m>
                <a:endParaRPr lang="it-IT" i="1" dirty="0">
                  <a:latin typeface="Cambria Math" panose="02040503050406030204" pitchFamily="18" charset="0"/>
                </a:endParaRPr>
              </a:p>
              <a:p>
                <a14:m>
                  <m:oMath xmlns:m="http://schemas.openxmlformats.org/officeDocument/2006/math">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𝑖</m:t>
                            </m:r>
                          </m:e>
                        </m:d>
                        <m:r>
                          <a:rPr lang="it-IT" i="1" smtClean="0">
                            <a:latin typeface="Cambria Math" panose="02040503050406030204" pitchFamily="18" charset="0"/>
                          </a:rPr>
                          <m:t>,</m:t>
                        </m:r>
                        <m:r>
                          <a:rPr lang="it-IT" i="1" smtClean="0">
                            <a:latin typeface="Cambria Math" panose="02040503050406030204" pitchFamily="18" charset="0"/>
                          </a:rPr>
                          <m:t>𝑌</m:t>
                        </m:r>
                        <m:d>
                          <m:dPr>
                            <m:begChr m:val="["/>
                            <m:endChr m:val="]"/>
                            <m:ctrlPr>
                              <a:rPr lang="it-IT" i="1" smtClean="0">
                                <a:latin typeface="Cambria Math" panose="02040503050406030204" pitchFamily="18" charset="0"/>
                              </a:rPr>
                            </m:ctrlPr>
                          </m:dPr>
                          <m:e>
                            <m:r>
                              <a:rPr lang="it-IT" i="1" smtClean="0">
                                <a:latin typeface="Cambria Math" panose="02040503050406030204" pitchFamily="18" charset="0"/>
                              </a:rPr>
                              <m:t>𝑗</m:t>
                            </m:r>
                          </m:e>
                        </m:d>
                      </m:e>
                    </m:d>
                    <m:r>
                      <a:rPr lang="it-IT" i="1" smtClean="0">
                        <a:latin typeface="Cambria Math" panose="02040503050406030204" pitchFamily="18" charset="0"/>
                      </a:rPr>
                      <m:t>=</m:t>
                    </m:r>
                    <m:r>
                      <a:rPr lang="it-IT"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−1],</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𝑋</m:t>
                            </m:r>
                          </m:e>
                          <m:e>
                            <m:sSub>
                              <m:sSubPr>
                                <m:ctrlPr>
                                  <a:rPr lang="it-IT" i="1" smtClean="0">
                                    <a:latin typeface="Cambria Math" panose="02040503050406030204" pitchFamily="18" charset="0"/>
                                  </a:rPr>
                                </m:ctrlPr>
                              </m:sSubPr>
                              <m:e>
                                <m:r>
                                  <a:rPr lang="it-IT" i="1" smtClean="0">
                                    <a:latin typeface="Cambria Math" panose="02040503050406030204" pitchFamily="18" charset="0"/>
                                  </a:rPr>
                                  <m:t>𝑐</m:t>
                                </m:r>
                              </m:e>
                              <m:sub>
                                <m:r>
                                  <a:rPr lang="it-IT" i="1" smtClean="0">
                                    <a:latin typeface="Cambria Math" panose="02040503050406030204" pitchFamily="18" charset="0"/>
                                  </a:rPr>
                                  <m:t>𝑔</m:t>
                                </m:r>
                              </m:sub>
                            </m:sSub>
                            <m:r>
                              <a:rPr lang="it-IT" i="1" smtClean="0">
                                <a:latin typeface="Cambria Math" panose="02040503050406030204" pitchFamily="18" charset="0"/>
                              </a:rPr>
                              <m:t>+</m:t>
                            </m:r>
                            <m:r>
                              <a:rPr lang="it-IT" i="1" smtClean="0">
                                <a:latin typeface="Cambria Math" panose="02040503050406030204" pitchFamily="18" charset="0"/>
                              </a:rPr>
                              <m:t>𝐶𝑜𝑠𝑡</m:t>
                            </m:r>
                            <m:d>
                              <m:dPr>
                                <m:ctrlPr>
                                  <a:rPr lang="it-IT" i="1" smtClean="0">
                                    <a:latin typeface="Cambria Math" panose="02040503050406030204" pitchFamily="18" charset="0"/>
                                  </a:rPr>
                                </m:ctrlPr>
                              </m:dPr>
                              <m:e>
                                <m:r>
                                  <a:rPr lang="it-IT" i="1" smtClean="0">
                                    <a:latin typeface="Cambria Math" panose="02040503050406030204" pitchFamily="18" charset="0"/>
                                  </a:rPr>
                                  <m:t>𝑋</m:t>
                                </m:r>
                                <m:r>
                                  <a:rPr lang="it-IT" i="1" smtClean="0">
                                    <a:latin typeface="Cambria Math" panose="02040503050406030204" pitchFamily="18" charset="0"/>
                                  </a:rPr>
                                  <m:t>[</m:t>
                                </m:r>
                                <m:r>
                                  <a:rPr lang="it-IT" i="1" smtClean="0">
                                    <a:latin typeface="Cambria Math" panose="02040503050406030204" pitchFamily="18" charset="0"/>
                                  </a:rPr>
                                  <m:t>𝑖</m:t>
                                </m:r>
                                <m:r>
                                  <a:rPr lang="it-IT" i="1" smtClean="0">
                                    <a:latin typeface="Cambria Math" panose="02040503050406030204" pitchFamily="18" charset="0"/>
                                  </a:rPr>
                                  <m:t>],</m:t>
                                </m:r>
                                <m:r>
                                  <a:rPr lang="it-IT" i="1" smtClean="0">
                                    <a:latin typeface="Cambria Math" panose="02040503050406030204" pitchFamily="18" charset="0"/>
                                  </a:rPr>
                                  <m:t>𝑌</m:t>
                                </m:r>
                                <m:r>
                                  <a:rPr lang="it-IT" i="1" smtClean="0">
                                    <a:latin typeface="Cambria Math" panose="02040503050406030204" pitchFamily="18" charset="0"/>
                                  </a:rPr>
                                  <m:t>[</m:t>
                                </m:r>
                                <m:r>
                                  <a:rPr lang="it-IT" i="1" smtClean="0">
                                    <a:latin typeface="Cambria Math" panose="02040503050406030204" pitchFamily="18" charset="0"/>
                                  </a:rPr>
                                  <m:t>𝑗</m:t>
                                </m:r>
                                <m:r>
                                  <a:rPr lang="it-IT" i="1" smtClean="0">
                                    <a:latin typeface="Cambria Math" panose="02040503050406030204" pitchFamily="18" charset="0"/>
                                  </a:rPr>
                                  <m:t>−1]</m:t>
                                </m:r>
                              </m:e>
                            </m:d>
                            <m:r>
                              <m:rPr>
                                <m:nor/>
                              </m:rPr>
                              <a:rPr lang="it-IT"/>
                              <m:t>⟺ </m:t>
                            </m:r>
                            <m:r>
                              <a:rPr lang="it-IT" i="1" smtClean="0">
                                <a:latin typeface="Cambria Math" panose="02040503050406030204" pitchFamily="18" charset="0"/>
                              </a:rPr>
                              <m:t>𝐺𝑎𝑝</m:t>
                            </m:r>
                            <m:r>
                              <a:rPr lang="it-IT" i="1" smtClean="0">
                                <a:latin typeface="Cambria Math" panose="02040503050406030204" pitchFamily="18" charset="0"/>
                              </a:rPr>
                              <m:t> </m:t>
                            </m:r>
                            <m:r>
                              <a:rPr lang="it-IT" i="1" smtClean="0">
                                <a:latin typeface="Cambria Math" panose="02040503050406030204" pitchFamily="18" charset="0"/>
                              </a:rPr>
                              <m:t>𝐼𝑛𝑠𝑒𝑟𝑡𝑒𝑑</m:t>
                            </m:r>
                            <m:r>
                              <a:rPr lang="it-IT" i="1" smtClean="0">
                                <a:latin typeface="Cambria Math" panose="02040503050406030204" pitchFamily="18" charset="0"/>
                              </a:rPr>
                              <m:t> </m:t>
                            </m:r>
                            <m:r>
                              <a:rPr lang="it-IT" i="1" smtClean="0">
                                <a:latin typeface="Cambria Math" panose="02040503050406030204" pitchFamily="18" charset="0"/>
                              </a:rPr>
                              <m:t>𝑖𝑛</m:t>
                            </m:r>
                            <m:r>
                              <a:rPr lang="it-IT" i="1" smtClean="0">
                                <a:latin typeface="Cambria Math" panose="02040503050406030204" pitchFamily="18" charset="0"/>
                              </a:rPr>
                              <m:t> </m:t>
                            </m:r>
                            <m:r>
                              <a:rPr lang="it-IT" i="1" smtClean="0">
                                <a:latin typeface="Cambria Math" panose="02040503050406030204" pitchFamily="18" charset="0"/>
                              </a:rPr>
                              <m:t>𝑌</m:t>
                            </m:r>
                          </m:e>
                          <m:e>
                            <m:r>
                              <a:rPr lang="it-IT" b="0" i="1" smtClean="0">
                                <a:latin typeface="Cambria Math" panose="02040503050406030204" pitchFamily="18" charset="0"/>
                              </a:rPr>
                              <m:t>𝑀</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e>
                            </m:d>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r>
                              <a:rPr lang="it-IT" i="1">
                                <a:latin typeface="Cambria Math" panose="02040503050406030204" pitchFamily="18" charset="0"/>
                              </a:rPr>
                              <m:t>𝐶𝑜𝑠𝑡</m:t>
                            </m:r>
                            <m:d>
                              <m:dPr>
                                <m:ctrlPr>
                                  <a:rPr lang="it-IT" i="1">
                                    <a:latin typeface="Cambria Math" panose="02040503050406030204" pitchFamily="18" charset="0"/>
                                  </a:rPr>
                                </m:ctrlPr>
                              </m:dPr>
                              <m:e>
                                <m:r>
                                  <a:rPr lang="it-IT" i="1">
                                    <a:latin typeface="Cambria Math" panose="02040503050406030204" pitchFamily="18" charset="0"/>
                                  </a:rPr>
                                  <m:t>𝑋</m:t>
                                </m:r>
                                <m:d>
                                  <m:dPr>
                                    <m:begChr m:val="["/>
                                    <m:endChr m:val="]"/>
                                    <m:ctrlPr>
                                      <a:rPr lang="it-IT" i="1">
                                        <a:latin typeface="Cambria Math" panose="02040503050406030204" pitchFamily="18" charset="0"/>
                                      </a:rPr>
                                    </m:ctrlPr>
                                  </m:dPr>
                                  <m:e>
                                    <m:r>
                                      <a:rPr lang="it-IT" i="1">
                                        <a:latin typeface="Cambria Math" panose="02040503050406030204" pitchFamily="18" charset="0"/>
                                      </a:rPr>
                                      <m:t>𝑖</m:t>
                                    </m:r>
                                    <m:r>
                                      <a:rPr lang="it-IT" i="1">
                                        <a:latin typeface="Cambria Math" panose="02040503050406030204" pitchFamily="18" charset="0"/>
                                      </a:rPr>
                                      <m:t>−1</m:t>
                                    </m:r>
                                  </m:e>
                                </m:d>
                                <m:r>
                                  <a:rPr lang="it-IT" i="1">
                                    <a:latin typeface="Cambria Math" panose="02040503050406030204" pitchFamily="18" charset="0"/>
                                  </a:rPr>
                                  <m:t>,</m:t>
                                </m:r>
                                <m:r>
                                  <a:rPr lang="it-IT" i="1">
                                    <a:latin typeface="Cambria Math" panose="02040503050406030204" pitchFamily="18" charset="0"/>
                                  </a:rPr>
                                  <m:t>𝑌</m:t>
                                </m:r>
                                <m:d>
                                  <m:dPr>
                                    <m:begChr m:val="["/>
                                    <m:endChr m:val="]"/>
                                    <m:ctrlPr>
                                      <a:rPr lang="it-IT" i="1">
                                        <a:latin typeface="Cambria Math" panose="02040503050406030204" pitchFamily="18" charset="0"/>
                                      </a:rPr>
                                    </m:ctrlPr>
                                  </m:dPr>
                                  <m:e>
                                    <m:r>
                                      <a:rPr lang="it-IT" i="1">
                                        <a:latin typeface="Cambria Math" panose="02040503050406030204" pitchFamily="18" charset="0"/>
                                      </a:rPr>
                                      <m:t>𝑗</m:t>
                                    </m:r>
                                    <m:r>
                                      <a:rPr lang="it-IT" i="1">
                                        <a:latin typeface="Cambria Math" panose="02040503050406030204" pitchFamily="18" charset="0"/>
                                      </a:rPr>
                                      <m:t>−1</m:t>
                                    </m:r>
                                  </m:e>
                                </m:d>
                              </m:e>
                            </m:d>
                          </m:e>
                        </m:eqArr>
                      </m:e>
                    </m:d>
                  </m:oMath>
                </a14:m>
                <a:endParaRPr lang="en-GB" dirty="0"/>
              </a:p>
            </p:txBody>
          </p:sp>
        </mc:Choice>
        <mc:Fallback>
          <p:sp>
            <p:nvSpPr>
              <p:cNvPr id="4" name="Segnaposto contenuto 2">
                <a:extLst>
                  <a:ext uri="{FF2B5EF4-FFF2-40B4-BE49-F238E27FC236}">
                    <a16:creationId xmlns:a16="http://schemas.microsoft.com/office/drawing/2014/main" id="{C35F81E8-AB5D-BC35-094A-F15F4FC8691F}"/>
                  </a:ext>
                </a:extLst>
              </p:cNvPr>
              <p:cNvSpPr txBox="1">
                <a:spLocks noRot="1" noChangeAspect="1" noMove="1" noResize="1" noEditPoints="1" noAdjustHandles="1" noChangeArrowheads="1" noChangeShapeType="1" noTextEdit="1"/>
              </p:cNvSpPr>
              <p:nvPr/>
            </p:nvSpPr>
            <p:spPr>
              <a:xfrm>
                <a:off x="1371600" y="3577087"/>
                <a:ext cx="9601200" cy="3581400"/>
              </a:xfrm>
              <a:prstGeom prst="rect">
                <a:avLst/>
              </a:prstGeom>
              <a:blipFill>
                <a:blip r:embed="rId3"/>
                <a:stretch>
                  <a:fillRect l="-571" t="-1022"/>
                </a:stretch>
              </a:blipFill>
            </p:spPr>
            <p:txBody>
              <a:bodyPr/>
              <a:lstStyle/>
              <a:p>
                <a:r>
                  <a:rPr lang="en-GB">
                    <a:noFill/>
                  </a:rPr>
                  <a:t> </a:t>
                </a:r>
              </a:p>
            </p:txBody>
          </p:sp>
        </mc:Fallback>
      </mc:AlternateContent>
    </p:spTree>
    <p:extLst>
      <p:ext uri="{BB962C8B-B14F-4D97-AF65-F5344CB8AC3E}">
        <p14:creationId xmlns:p14="http://schemas.microsoft.com/office/powerpoint/2010/main" val="11522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A2EA2-1AEB-2797-3B54-BB369B7229EF}"/>
              </a:ext>
            </a:extLst>
          </p:cNvPr>
          <p:cNvSpPr>
            <a:spLocks noGrp="1"/>
          </p:cNvSpPr>
          <p:nvPr>
            <p:ph type="title"/>
          </p:nvPr>
        </p:nvSpPr>
        <p:spPr>
          <a:xfrm>
            <a:off x="838200" y="3591719"/>
            <a:ext cx="10515600" cy="1325563"/>
          </a:xfrm>
        </p:spPr>
        <p:txBody>
          <a:bodyPr/>
          <a:lstStyle/>
          <a:p>
            <a:r>
              <a:rPr lang="en-GB" dirty="0"/>
              <a:t>Basic Idea for developing Algorithm</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773DEA8-8389-786D-724E-E2FE441F3C8B}"/>
                  </a:ext>
                </a:extLst>
              </p:cNvPr>
              <p:cNvSpPr>
                <a:spLocks noGrp="1"/>
              </p:cNvSpPr>
              <p:nvPr>
                <p:ph idx="1"/>
              </p:nvPr>
            </p:nvSpPr>
            <p:spPr>
              <a:xfrm>
                <a:off x="838200" y="1831346"/>
                <a:ext cx="10515600" cy="1603375"/>
              </a:xfrm>
            </p:spPr>
            <p:txBody>
              <a:bodyPr>
                <a:normAutofit fontScale="92500" lnSpcReduction="20000"/>
              </a:bodyPr>
              <a:lstStyle/>
              <a:p>
                <a:r>
                  <a:rPr lang="en-GB" dirty="0"/>
                  <a:t>Given two string X and Y we define X[</a:t>
                </a:r>
                <a:r>
                  <a:rPr lang="en-GB" dirty="0" err="1"/>
                  <a:t>i</a:t>
                </a:r>
                <a:r>
                  <a:rPr lang="en-GB" dirty="0"/>
                  <a:t>] a substring containing all the first </a:t>
                </a:r>
                <a:r>
                  <a:rPr lang="en-GB" dirty="0" err="1"/>
                  <a:t>i-th</a:t>
                </a:r>
                <a:r>
                  <a:rPr lang="en-GB" dirty="0"/>
                  <a:t> character of X and similar Y[j] the string containing </a:t>
                </a:r>
                <a:br>
                  <a:rPr lang="en-GB" dirty="0"/>
                </a:br>
                <a:r>
                  <a:rPr lang="en-GB" dirty="0"/>
                  <a:t>We define instead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oMath>
                </a14:m>
                <a:r>
                  <a:rPr lang="en-GB" dirty="0"/>
                  <a:t> the </a:t>
                </a:r>
                <a:r>
                  <a:rPr lang="en-GB" dirty="0" err="1"/>
                  <a:t>i-th</a:t>
                </a:r>
                <a:r>
                  <a:rPr lang="en-GB" dirty="0"/>
                  <a:t> character of </a:t>
                </a:r>
                <a:r>
                  <a:rPr lang="en-GB" dirty="0" err="1"/>
                  <a:t>i</a:t>
                </a:r>
                <a:r>
                  <a:rPr lang="en-GB" dirty="0"/>
                  <a:t>.</a:t>
                </a:r>
              </a:p>
              <a:p>
                <a:r>
                  <a:rPr lang="en-GB" dirty="0"/>
                  <a:t>When a string has no characters, we call it an empty string </a:t>
                </a:r>
                <a:r>
                  <a:rPr lang="el-GR" dirty="0"/>
                  <a:t>ε</a:t>
                </a:r>
                <a:r>
                  <a:rPr lang="it-IT" dirty="0"/>
                  <a:t>. </a:t>
                </a:r>
                <a:r>
                  <a:rPr lang="it-IT" dirty="0" err="1"/>
                  <a:t>Trivially</a:t>
                </a:r>
                <a:r>
                  <a:rPr lang="it-IT" dirty="0"/>
                  <a:t>, </a:t>
                </a:r>
                <a:r>
                  <a:rPr lang="it-IT" dirty="0" err="1"/>
                  <a:t>length</a:t>
                </a:r>
                <a:r>
                  <a:rPr lang="it-IT" dirty="0"/>
                  <a:t> (</a:t>
                </a:r>
                <a:r>
                  <a:rPr lang="el-GR" dirty="0"/>
                  <a:t>ε</a:t>
                </a:r>
                <a:r>
                  <a:rPr lang="it-IT" dirty="0"/>
                  <a:t>)=0 </a:t>
                </a:r>
              </a:p>
              <a:p>
                <a:r>
                  <a:rPr lang="it-IT" dirty="0">
                    <a:solidFill>
                      <a:srgbClr val="040C28"/>
                    </a:solidFill>
                    <a:latin typeface="Google Sans"/>
                  </a:rPr>
                  <a:t>To </a:t>
                </a:r>
                <a:r>
                  <a:rPr lang="en-GB" noProof="1">
                    <a:solidFill>
                      <a:srgbClr val="040C28"/>
                    </a:solidFill>
                    <a:latin typeface="Google Sans"/>
                  </a:rPr>
                  <a:t>align</a:t>
                </a:r>
                <a:r>
                  <a:rPr lang="it-IT" dirty="0">
                    <a:solidFill>
                      <a:srgbClr val="040C28"/>
                    </a:solidFill>
                    <a:latin typeface="Google Sans"/>
                  </a:rPr>
                  <a:t> two </a:t>
                </a:r>
                <a:r>
                  <a:rPr lang="it-IT" dirty="0" err="1">
                    <a:solidFill>
                      <a:srgbClr val="040C28"/>
                    </a:solidFill>
                    <a:latin typeface="Google Sans"/>
                  </a:rPr>
                  <a:t>strings</a:t>
                </a:r>
                <a:r>
                  <a:rPr lang="it-IT" dirty="0">
                    <a:solidFill>
                      <a:srgbClr val="040C28"/>
                    </a:solidFill>
                    <a:latin typeface="Google Sans"/>
                  </a:rPr>
                  <a:t> we can use gaps «_» or </a:t>
                </a:r>
                <a:r>
                  <a:rPr lang="it-IT" dirty="0" err="1">
                    <a:solidFill>
                      <a:srgbClr val="040C28"/>
                    </a:solidFill>
                    <a:latin typeface="Google Sans"/>
                  </a:rPr>
                  <a:t>transformations</a:t>
                </a:r>
                <a:r>
                  <a:rPr lang="it-IT" dirty="0">
                    <a:solidFill>
                      <a:srgbClr val="040C28"/>
                    </a:solidFill>
                    <a:latin typeface="Google Sans"/>
                  </a:rPr>
                  <a:t> «*»</a:t>
                </a:r>
                <a:endParaRPr lang="en-GB" dirty="0"/>
              </a:p>
            </p:txBody>
          </p:sp>
        </mc:Choice>
        <mc:Fallback>
          <p:sp>
            <p:nvSpPr>
              <p:cNvPr id="3" name="Segnaposto contenuto 2">
                <a:extLst>
                  <a:ext uri="{FF2B5EF4-FFF2-40B4-BE49-F238E27FC236}">
                    <a16:creationId xmlns:a16="http://schemas.microsoft.com/office/drawing/2014/main" id="{A773DEA8-8389-786D-724E-E2FE441F3C8B}"/>
                  </a:ext>
                </a:extLst>
              </p:cNvPr>
              <p:cNvSpPr>
                <a:spLocks noGrp="1" noRot="1" noChangeAspect="1" noMove="1" noResize="1" noEditPoints="1" noAdjustHandles="1" noChangeArrowheads="1" noChangeShapeType="1" noTextEdit="1"/>
              </p:cNvSpPr>
              <p:nvPr>
                <p:ph idx="1"/>
              </p:nvPr>
            </p:nvSpPr>
            <p:spPr>
              <a:xfrm>
                <a:off x="838200" y="1831346"/>
                <a:ext cx="10515600" cy="1603375"/>
              </a:xfrm>
              <a:blipFill>
                <a:blip r:embed="rId2"/>
                <a:stretch>
                  <a:fillRect l="-522" t="-6844"/>
                </a:stretch>
              </a:blipFill>
            </p:spPr>
            <p:txBody>
              <a:bodyPr/>
              <a:lstStyle/>
              <a:p>
                <a:r>
                  <a:rPr lang="en-GB">
                    <a:noFill/>
                  </a:rPr>
                  <a:t> </a:t>
                </a:r>
              </a:p>
            </p:txBody>
          </p:sp>
        </mc:Fallback>
      </mc:AlternateContent>
      <p:sp>
        <p:nvSpPr>
          <p:cNvPr id="5" name="Titolo 1">
            <a:extLst>
              <a:ext uri="{FF2B5EF4-FFF2-40B4-BE49-F238E27FC236}">
                <a16:creationId xmlns:a16="http://schemas.microsoft.com/office/drawing/2014/main" id="{7B36579B-4A8B-B37E-002A-5D912568545E}"/>
              </a:ext>
            </a:extLst>
          </p:cNvPr>
          <p:cNvSpPr txBox="1">
            <a:spLocks/>
          </p:cNvSpPr>
          <p:nvPr/>
        </p:nvSpPr>
        <p:spPr>
          <a:xfrm>
            <a:off x="838200" y="3487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Notation used in the Algorithm</a:t>
            </a:r>
          </a:p>
        </p:txBody>
      </p:sp>
      <p:sp>
        <p:nvSpPr>
          <p:cNvPr id="7" name="Segnaposto contenuto 2">
            <a:extLst>
              <a:ext uri="{FF2B5EF4-FFF2-40B4-BE49-F238E27FC236}">
                <a16:creationId xmlns:a16="http://schemas.microsoft.com/office/drawing/2014/main" id="{5FDA6F86-F09E-B817-5678-64A10B33517C}"/>
              </a:ext>
            </a:extLst>
          </p:cNvPr>
          <p:cNvSpPr txBox="1">
            <a:spLocks/>
          </p:cNvSpPr>
          <p:nvPr/>
        </p:nvSpPr>
        <p:spPr>
          <a:xfrm>
            <a:off x="838200" y="4981486"/>
            <a:ext cx="10515600" cy="16033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Utilize the identical strategy employed in the LCS algorithm, employing dynamic programming with mnemonization of intermediate results.</a:t>
            </a:r>
          </a:p>
          <a:p>
            <a:r>
              <a:rPr lang="en-US" dirty="0"/>
              <a:t>During each iteration, we will compute the cost, taking into consideration whether we must insert gaps or apply transformations.</a:t>
            </a:r>
            <a:endParaRPr lang="en-GB" dirty="0"/>
          </a:p>
        </p:txBody>
      </p:sp>
    </p:spTree>
    <p:extLst>
      <p:ext uri="{BB962C8B-B14F-4D97-AF65-F5344CB8AC3E}">
        <p14:creationId xmlns:p14="http://schemas.microsoft.com/office/powerpoint/2010/main" val="275789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2F32671B-DA13-9D3A-BE9A-967463255BD3}"/>
              </a:ext>
            </a:extLst>
          </p:cNvPr>
          <p:cNvSpPr>
            <a:spLocks noGrp="1"/>
          </p:cNvSpPr>
          <p:nvPr>
            <p:ph type="title"/>
          </p:nvPr>
        </p:nvSpPr>
        <p:spPr>
          <a:xfrm>
            <a:off x="1371600" y="247650"/>
            <a:ext cx="9601200" cy="1029059"/>
          </a:xfrm>
        </p:spPr>
        <p:txBody>
          <a:bodyPr/>
          <a:lstStyle/>
          <a:p>
            <a:r>
              <a:rPr lang="en-GB" dirty="0"/>
              <a:t>Notes</a:t>
            </a:r>
          </a:p>
        </p:txBody>
      </p:sp>
      <p:sp>
        <p:nvSpPr>
          <p:cNvPr id="3" name="Segnaposto contenuto 2">
            <a:extLst>
              <a:ext uri="{FF2B5EF4-FFF2-40B4-BE49-F238E27FC236}">
                <a16:creationId xmlns:a16="http://schemas.microsoft.com/office/drawing/2014/main" id="{35DC7957-1F6B-0448-588D-E39AD5EB47CA}"/>
              </a:ext>
            </a:extLst>
          </p:cNvPr>
          <p:cNvSpPr>
            <a:spLocks noGrp="1"/>
          </p:cNvSpPr>
          <p:nvPr>
            <p:ph idx="1"/>
          </p:nvPr>
        </p:nvSpPr>
        <p:spPr>
          <a:xfrm>
            <a:off x="1371600" y="1638300"/>
            <a:ext cx="9601200" cy="4512334"/>
          </a:xfrm>
        </p:spPr>
        <p:txBody>
          <a:bodyPr>
            <a:normAutofit/>
          </a:bodyPr>
          <a:lstStyle/>
          <a:p>
            <a:r>
              <a:rPr lang="en-US" dirty="0"/>
              <a:t>The two aligned output strings of the algorithm should have matching lengths. This requirement can be satisfied, even if the two input strings X and Y have differing lengths, by introducing gaps that can be treated as the insertion of a neutral character.</a:t>
            </a:r>
            <a:br>
              <a:rPr lang="en-GB" dirty="0"/>
            </a:br>
            <a:r>
              <a:rPr lang="en-GB" dirty="0"/>
              <a:t>Example: </a:t>
            </a:r>
            <a:br>
              <a:rPr lang="en-GB" dirty="0"/>
            </a:br>
            <a:r>
              <a:rPr lang="en-GB" dirty="0"/>
              <a:t>We can align every string Z with an empty string just by adding length(Z) gaps.  </a:t>
            </a:r>
          </a:p>
          <a:p>
            <a:r>
              <a:rPr lang="en-US" dirty="0"/>
              <a:t>When we allow a mismatch between two characters, it is necessary to insert two asterisk (*) characters: one at the mismatched position in the first string and the other at the corresponding mismatched position in the second string. Therefore, we only need to take into consideration the cost of mismatch between two letters. (In our case, prior to parametrization, this cost would amount to 5 + 5, totaling 10) </a:t>
            </a:r>
          </a:p>
          <a:p>
            <a:r>
              <a:rPr lang="en-US" dirty="0"/>
              <a:t>The cost function is a commutative function therefore </a:t>
            </a:r>
            <a:br>
              <a:rPr lang="en-US" dirty="0"/>
            </a:br>
            <a:r>
              <a:rPr lang="en-US" dirty="0"/>
              <a:t>Cost (X, Y) = Cost (Y, X)</a:t>
            </a:r>
            <a:endParaRPr lang="en-GB" dirty="0"/>
          </a:p>
        </p:txBody>
      </p:sp>
    </p:spTree>
    <p:extLst>
      <p:ext uri="{BB962C8B-B14F-4D97-AF65-F5344CB8AC3E}">
        <p14:creationId xmlns:p14="http://schemas.microsoft.com/office/powerpoint/2010/main" val="243595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F95EE-A757-5927-6BBB-53829B5F4BBC}"/>
              </a:ext>
            </a:extLst>
          </p:cNvPr>
          <p:cNvSpPr>
            <a:spLocks noGrp="1"/>
          </p:cNvSpPr>
          <p:nvPr>
            <p:ph type="title"/>
          </p:nvPr>
        </p:nvSpPr>
        <p:spPr/>
        <p:txBody>
          <a:bodyPr/>
          <a:lstStyle/>
          <a:p>
            <a:r>
              <a:rPr lang="en-GB" dirty="0"/>
              <a:t>Base Case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88CFFB2-BCF4-637E-F57C-4C890A25AE7C}"/>
                  </a:ext>
                </a:extLst>
              </p:cNvPr>
              <p:cNvSpPr>
                <a:spLocks noGrp="1"/>
              </p:cNvSpPr>
              <p:nvPr>
                <p:ph idx="1"/>
              </p:nvPr>
            </p:nvSpPr>
            <p:spPr/>
            <p:txBody>
              <a:bodyPr/>
              <a:lstStyle/>
              <a:p>
                <a:pPr marL="0" indent="0">
                  <a:buNone/>
                </a:pPr>
                <a:r>
                  <a:rPr lang="en-GB" dirty="0"/>
                  <a:t>The base case just consist in the cost of alignment between and empty string with another. Since, there is no other way of aligning them without using gap, this only depends based on the cost of the gap. We are going to call it </a:t>
                </a:r>
                <a14:m>
                  <m:oMath xmlns:m="http://schemas.openxmlformats.org/officeDocument/2006/math">
                    <m:sSub>
                      <m:sSubPr>
                        <m:ctrlPr>
                          <a:rPr lang="it-IT" i="1">
                            <a:latin typeface="Cambria Math" panose="02040503050406030204" pitchFamily="18" charset="0"/>
                          </a:rPr>
                        </m:ctrlPr>
                      </m:sSubPr>
                      <m:e>
                        <m:r>
                          <a:rPr lang="it-IT">
                            <a:latin typeface="Cambria Math" panose="02040503050406030204" pitchFamily="18" charset="0"/>
                          </a:rPr>
                          <m:t>𝑐</m:t>
                        </m:r>
                      </m:e>
                      <m:sub>
                        <m:r>
                          <a:rPr lang="it-IT">
                            <a:latin typeface="Cambria Math" panose="02040503050406030204" pitchFamily="18" charset="0"/>
                          </a:rPr>
                          <m:t>𝑔</m:t>
                        </m:r>
                      </m:sub>
                    </m:sSub>
                  </m:oMath>
                </a14:m>
                <a:endParaRPr lang="en-GB" dirty="0"/>
              </a:p>
              <a:p>
                <a:r>
                  <a:rPr lang="en-GB" dirty="0"/>
                  <a:t>Cost (X,</a:t>
                </a:r>
                <a:r>
                  <a:rPr lang="el-GR" dirty="0"/>
                  <a:t>ε</a:t>
                </a:r>
                <a:r>
                  <a:rPr lang="en-GB" dirty="0"/>
                  <a:t>) = length(X)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 </m:t>
                    </m:r>
                  </m:oMath>
                </a14:m>
                <a:endParaRPr lang="en-GB" dirty="0"/>
              </a:p>
              <a:p>
                <a:pPr marL="0" indent="0">
                  <a:buNone/>
                </a:pPr>
                <a:endParaRPr lang="en-GB" dirty="0"/>
              </a:p>
            </p:txBody>
          </p:sp>
        </mc:Choice>
        <mc:Fallback xmlns="">
          <p:sp>
            <p:nvSpPr>
              <p:cNvPr id="3" name="Segnaposto contenuto 2">
                <a:extLst>
                  <a:ext uri="{FF2B5EF4-FFF2-40B4-BE49-F238E27FC236}">
                    <a16:creationId xmlns:a16="http://schemas.microsoft.com/office/drawing/2014/main" id="{488CFFB2-BCF4-637E-F57C-4C890A25AE7C}"/>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GB">
                    <a:noFill/>
                  </a:rPr>
                  <a:t> </a:t>
                </a:r>
              </a:p>
            </p:txBody>
          </p:sp>
        </mc:Fallback>
      </mc:AlternateContent>
    </p:spTree>
    <p:extLst>
      <p:ext uri="{BB962C8B-B14F-4D97-AF65-F5344CB8AC3E}">
        <p14:creationId xmlns:p14="http://schemas.microsoft.com/office/powerpoint/2010/main" val="99641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884914-87AA-E0B7-F454-3E559F805B81}"/>
              </a:ext>
            </a:extLst>
          </p:cNvPr>
          <p:cNvSpPr>
            <a:spLocks noGrp="1"/>
          </p:cNvSpPr>
          <p:nvPr>
            <p:ph type="title"/>
          </p:nvPr>
        </p:nvSpPr>
        <p:spPr/>
        <p:txBody>
          <a:bodyPr/>
          <a:lstStyle/>
          <a:p>
            <a:r>
              <a:rPr lang="en-GB" dirty="0"/>
              <a:t>Recursive Case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1C67BC4-AC77-F0E3-0B2D-DFC978B78174}"/>
                  </a:ext>
                </a:extLst>
              </p:cNvPr>
              <p:cNvSpPr>
                <a:spLocks noGrp="1"/>
              </p:cNvSpPr>
              <p:nvPr>
                <p:ph idx="1"/>
              </p:nvPr>
            </p:nvSpPr>
            <p:spPr>
              <a:xfrm>
                <a:off x="1371600" y="1600199"/>
                <a:ext cx="9601200" cy="4572001"/>
              </a:xfrm>
            </p:spPr>
            <p:txBody>
              <a:bodyPr>
                <a:normAutofit lnSpcReduction="10000"/>
              </a:bodyPr>
              <a:lstStyle/>
              <a:p>
                <a:pPr marL="0" indent="0">
                  <a:buNone/>
                </a:pPr>
                <a:r>
                  <a:rPr lang="en-US" dirty="0"/>
                  <a:t>Our objective is to discover the alignment with the lowest possible cost. Consequently, in each subproblem, we must seek the suboptimal solution with the minimum cost</a:t>
                </a:r>
              </a:p>
              <a:p>
                <a:pPr marL="0" indent="0">
                  <a:buNone/>
                </a:pPr>
                <a:r>
                  <a:rPr lang="en-GB" dirty="0"/>
                  <a:t>We can have the following case when analysing the cost of X[</a:t>
                </a:r>
                <a:r>
                  <a:rPr lang="en-GB" dirty="0" err="1"/>
                  <a:t>i</a:t>
                </a:r>
                <a:r>
                  <a:rPr lang="en-GB" dirty="0"/>
                  <a:t>] and Y[j]:</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br>
                  <a:rPr lang="en-GB" dirty="0"/>
                </a:br>
                <a:r>
                  <a:rPr lang="en-GB" dirty="0"/>
                  <a:t>Here we don’t have to perform any operation </a:t>
                </a:r>
                <a:br>
                  <a:rPr lang="en-GB" dirty="0"/>
                </a:br>
                <a:r>
                  <a:rPr lang="en-GB" dirty="0"/>
                  <a:t>Cost (X[</a:t>
                </a:r>
                <a:r>
                  <a:rPr lang="en-GB" dirty="0" err="1"/>
                  <a:t>i</a:t>
                </a:r>
                <a:r>
                  <a:rPr lang="en-GB" dirty="0"/>
                  <a:t>], Y[j]) = Cost(X[i-1],[j-1])</a:t>
                </a:r>
              </a:p>
              <a:p>
                <a14:m>
                  <m:oMath xmlns:m="http://schemas.openxmlformats.org/officeDocument/2006/math">
                    <m:sSub>
                      <m:sSubPr>
                        <m:ctrlPr>
                          <a:rPr lang="it-IT" b="0" i="0" smtClean="0">
                            <a:latin typeface="Cambria Math" panose="02040503050406030204" pitchFamily="18" charset="0"/>
                          </a:rPr>
                        </m:ctrlPr>
                      </m:sSubPr>
                      <m:e>
                        <m:r>
                          <m:rPr>
                            <m:sty m:val="p"/>
                          </m:rPr>
                          <a:rPr lang="it-IT">
                            <a:latin typeface="Cambria Math" panose="02040503050406030204" pitchFamily="18" charset="0"/>
                          </a:rPr>
                          <m:t>X</m:t>
                        </m:r>
                      </m:e>
                      <m:sub>
                        <m:r>
                          <m:rPr>
                            <m:sty m:val="p"/>
                          </m:rPr>
                          <a:rPr lang="it-IT" b="0" i="0" smtClean="0">
                            <a:latin typeface="Cambria Math" panose="02040503050406030204" pitchFamily="18" charset="0"/>
                          </a:rPr>
                          <m:t>i</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oMath>
                </a14:m>
                <a:r>
                  <a:rPr lang="en-GB" dirty="0"/>
                  <a:t> </a:t>
                </a:r>
                <a:br>
                  <a:rPr lang="en-GB" dirty="0"/>
                </a:br>
                <a:r>
                  <a:rPr lang="en-GB" dirty="0"/>
                  <a:t>In this case we would need to perform a transformation. Let’s call it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r>
                  <a:rPr lang="en-GB" dirty="0"/>
                  <a:t> for now</a:t>
                </a:r>
                <a:br>
                  <a:rPr lang="en-GB" dirty="0"/>
                </a:br>
                <a:r>
                  <a:rPr lang="en-GB" dirty="0"/>
                  <a:t>Cost (X[</a:t>
                </a:r>
                <a:r>
                  <a:rPr lang="en-GB" dirty="0" err="1"/>
                  <a:t>i</a:t>
                </a:r>
                <a:r>
                  <a:rPr lang="en-GB" dirty="0"/>
                  <a:t>], Y[j]) = Cost(X[i-1],[j-1]) +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oMath>
                </a14:m>
                <a:endParaRPr lang="en-GB" dirty="0"/>
              </a:p>
              <a:p>
                <a:r>
                  <a:rPr lang="en-GB" dirty="0"/>
                  <a:t>We need to also consider that if </a:t>
                </a:r>
                <a14:m>
                  <m:oMath xmlns:m="http://schemas.openxmlformats.org/officeDocument/2006/math">
                    <m:sSub>
                      <m:sSubPr>
                        <m:ctrlPr>
                          <a:rPr lang="it-IT" i="1">
                            <a:latin typeface="Cambria Math" panose="02040503050406030204" pitchFamily="18" charset="0"/>
                          </a:rPr>
                        </m:ctrlPr>
                      </m:sSubPr>
                      <m:e>
                        <m:r>
                          <m:rPr>
                            <m:sty m:val="p"/>
                          </m:rPr>
                          <a:rPr lang="it-IT">
                            <a:latin typeface="Cambria Math" panose="02040503050406030204" pitchFamily="18" charset="0"/>
                          </a:rPr>
                          <m:t>X</m:t>
                        </m:r>
                      </m:e>
                      <m:sub>
                        <m:r>
                          <m:rPr>
                            <m:sty m:val="p"/>
                          </m:rPr>
                          <a:rPr lang="it-IT">
                            <a:latin typeface="Cambria Math" panose="02040503050406030204" pitchFamily="18" charset="0"/>
                          </a:rPr>
                          <m:t>i</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𝑌</m:t>
                        </m:r>
                      </m:e>
                      <m:sub>
                        <m:r>
                          <a:rPr lang="it-IT" i="1">
                            <a:latin typeface="Cambria Math" panose="02040503050406030204" pitchFamily="18" charset="0"/>
                          </a:rPr>
                          <m:t>𝑗</m:t>
                        </m:r>
                      </m:sub>
                    </m:sSub>
                  </m:oMath>
                </a14:m>
                <a:r>
                  <a:rPr lang="en-GB" dirty="0"/>
                  <a:t> then we can just add a gap. This creates another 2 possibilities since we can add a gap both in X or in Y</a:t>
                </a:r>
              </a:p>
              <a:p>
                <a:pPr marL="0" indent="0">
                  <a:buNone/>
                </a:pPr>
                <a:r>
                  <a:rPr lang="en-GB" dirty="0"/>
                  <a:t>	Gap added in X : Cost (X[</a:t>
                </a:r>
                <a:r>
                  <a:rPr lang="en-GB" dirty="0" err="1"/>
                  <a:t>i</a:t>
                </a:r>
                <a:r>
                  <a:rPr lang="en-GB" dirty="0"/>
                  <a:t>], Y[j]) = Cost(X[</a:t>
                </a:r>
                <a:r>
                  <a:rPr lang="en-GB" dirty="0" err="1"/>
                  <a:t>i</a:t>
                </a:r>
                <a:r>
                  <a:rPr lang="en-GB" dirty="0"/>
                  <a:t>],[j-1])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it-IT" dirty="0"/>
              </a:p>
              <a:p>
                <a:pPr marL="0" indent="0">
                  <a:buNone/>
                </a:pPr>
                <a:r>
                  <a:rPr lang="en-GB" dirty="0"/>
                  <a:t>	Gap added in Y : Cost (X[</a:t>
                </a:r>
                <a:r>
                  <a:rPr lang="en-GB" dirty="0" err="1"/>
                  <a:t>i</a:t>
                </a:r>
                <a:r>
                  <a:rPr lang="en-GB" dirty="0"/>
                  <a:t>], Y[j]) = Cost(X[i-1],[j])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𝑐</m:t>
                        </m:r>
                      </m:e>
                      <m:sub>
                        <m:r>
                          <a:rPr lang="it-IT" b="0" i="1" smtClean="0">
                            <a:latin typeface="Cambria Math" panose="02040503050406030204" pitchFamily="18" charset="0"/>
                          </a:rPr>
                          <m:t>𝑔</m:t>
                        </m:r>
                      </m:sub>
                    </m:sSub>
                  </m:oMath>
                </a14:m>
                <a:endParaRPr lang="en-GB" dirty="0"/>
              </a:p>
            </p:txBody>
          </p:sp>
        </mc:Choice>
        <mc:Fallback>
          <p:sp>
            <p:nvSpPr>
              <p:cNvPr id="3" name="Segnaposto contenuto 2">
                <a:extLst>
                  <a:ext uri="{FF2B5EF4-FFF2-40B4-BE49-F238E27FC236}">
                    <a16:creationId xmlns:a16="http://schemas.microsoft.com/office/drawing/2014/main" id="{31C67BC4-AC77-F0E3-0B2D-DFC978B78174}"/>
                  </a:ext>
                </a:extLst>
              </p:cNvPr>
              <p:cNvSpPr>
                <a:spLocks noGrp="1" noRot="1" noChangeAspect="1" noMove="1" noResize="1" noEditPoints="1" noAdjustHandles="1" noChangeArrowheads="1" noChangeShapeType="1" noTextEdit="1"/>
              </p:cNvSpPr>
              <p:nvPr>
                <p:ph idx="1"/>
              </p:nvPr>
            </p:nvSpPr>
            <p:spPr>
              <a:xfrm>
                <a:off x="1371600" y="1600199"/>
                <a:ext cx="9601200" cy="4572001"/>
              </a:xfrm>
              <a:blipFill>
                <a:blip r:embed="rId2"/>
                <a:stretch>
                  <a:fillRect l="-635" t="-1731" r="-1206" b="-1065"/>
                </a:stretch>
              </a:blipFill>
            </p:spPr>
            <p:txBody>
              <a:bodyPr/>
              <a:lstStyle/>
              <a:p>
                <a:r>
                  <a:rPr lang="en-GB">
                    <a:noFill/>
                  </a:rPr>
                  <a:t> </a:t>
                </a:r>
              </a:p>
            </p:txBody>
          </p:sp>
        </mc:Fallback>
      </mc:AlternateContent>
    </p:spTree>
    <p:extLst>
      <p:ext uri="{BB962C8B-B14F-4D97-AF65-F5344CB8AC3E}">
        <p14:creationId xmlns:p14="http://schemas.microsoft.com/office/powerpoint/2010/main" val="16175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A8DDB-FC8C-C166-7D0E-80CF562743BA}"/>
              </a:ext>
            </a:extLst>
          </p:cNvPr>
          <p:cNvSpPr>
            <a:spLocks noGrp="1"/>
          </p:cNvSpPr>
          <p:nvPr>
            <p:ph type="title"/>
          </p:nvPr>
        </p:nvSpPr>
        <p:spPr/>
        <p:txBody>
          <a:bodyPr/>
          <a:lstStyle/>
          <a:p>
            <a:r>
              <a:rPr lang="en-GB" dirty="0"/>
              <a:t>Summary </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7633AA7-8407-06CC-2519-EECD1C6D0AB2}"/>
                  </a:ext>
                </a:extLst>
              </p:cNvPr>
              <p:cNvSpPr>
                <a:spLocks noGrp="1"/>
              </p:cNvSpPr>
              <p:nvPr>
                <p:ph idx="1"/>
              </p:nvPr>
            </p:nvSpPr>
            <p:spPr/>
            <p:txBody>
              <a:bodyPr/>
              <a:lstStyle/>
              <a:p>
                <a14:m>
                  <m:oMath xmlns:m="http://schemas.openxmlformats.org/officeDocument/2006/math">
                    <m:r>
                      <a:rPr lang="it-IT" b="0" i="1" smtClean="0">
                        <a:latin typeface="Cambria Math" panose="02040503050406030204" pitchFamily="18" charset="0"/>
                      </a:rPr>
                      <m:t>𝐶𝑜𝑠𝑡</m:t>
                    </m:r>
                    <m:r>
                      <a:rPr lang="it-IT" b="0" i="1" smtClean="0">
                        <a:latin typeface="Cambria Math" panose="02040503050406030204" pitchFamily="18" charset="0"/>
                      </a:rPr>
                      <m:t> </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m:rPr>
                            <m:nor/>
                          </m:rPr>
                          <a:rPr lang="el-GR" dirty="0"/>
                          <m:t>ε</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r>
                          <a:rPr lang="it-IT" b="0" i="1" smtClean="0">
                            <a:latin typeface="Cambria Math" panose="02040503050406030204" pitchFamily="18" charset="0"/>
                          </a:rPr>
                          <m:t> </m:t>
                        </m:r>
                      </m:sub>
                    </m:sSub>
                    <m:r>
                      <a:rPr lang="it-IT" b="0" i="1" smtClean="0">
                        <a:latin typeface="Cambria Math" panose="02040503050406030204" pitchFamily="18" charset="0"/>
                      </a:rPr>
                      <m:t> </m:t>
                    </m:r>
                  </m:oMath>
                </a14:m>
                <a:endParaRPr lang="it-IT" b="0" i="1" dirty="0">
                  <a:latin typeface="Cambria Math" panose="02040503050406030204" pitchFamily="18" charset="0"/>
                </a:endParaRPr>
              </a:p>
              <a:p>
                <a14:m>
                  <m:oMath xmlns:m="http://schemas.openxmlformats.org/officeDocument/2006/math">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e>
                        </m:d>
                      </m:e>
                    </m:d>
                    <m:r>
                      <a:rPr lang="it-IT" b="0" i="1" smtClean="0">
                        <a:latin typeface="Cambria Math" panose="02040503050406030204" pitchFamily="18" charset="0"/>
                      </a:rPr>
                      <m:t>=</m:t>
                    </m:r>
                    <m:r>
                      <a:rPr lang="it-IT" b="0" i="1" smtClean="0">
                        <a:latin typeface="Cambria Math" panose="02040503050406030204" pitchFamily="18" charset="0"/>
                      </a:rPr>
                      <m:t>𝑚𝑖𝑛</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𝑋</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𝑔</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−1]</m:t>
                                </m:r>
                              </m:e>
                            </m:d>
                            <m:r>
                              <m:rPr>
                                <m:nor/>
                              </m:rPr>
                              <a:rPr lang="it-IT"/>
                              <m:t>⟺ </m:t>
                            </m:r>
                            <m:r>
                              <a:rPr lang="it-IT" b="0" i="1" smtClean="0">
                                <a:latin typeface="Cambria Math" panose="02040503050406030204" pitchFamily="18" charset="0"/>
                              </a:rPr>
                              <m:t>𝐺𝑎𝑝</m:t>
                            </m:r>
                            <m:r>
                              <a:rPr lang="it-IT" b="0" i="1" smtClean="0">
                                <a:latin typeface="Cambria Math" panose="02040503050406030204" pitchFamily="18" charset="0"/>
                              </a:rPr>
                              <m:t> </m:t>
                            </m:r>
                            <m:r>
                              <a:rPr lang="it-IT" b="0" i="1" smtClean="0">
                                <a:latin typeface="Cambria Math" panose="02040503050406030204" pitchFamily="18" charset="0"/>
                              </a:rPr>
                              <m:t>𝐼𝑛𝑠𝑒𝑟𝑡𝑒𝑑</m:t>
                            </m:r>
                            <m:r>
                              <a:rPr lang="it-IT" b="0" i="1" smtClean="0">
                                <a:latin typeface="Cambria Math" panose="02040503050406030204" pitchFamily="18" charset="0"/>
                              </a:rPr>
                              <m:t> </m:t>
                            </m:r>
                            <m:r>
                              <a:rPr lang="it-IT" b="0" i="1" smtClean="0">
                                <a:latin typeface="Cambria Math" panose="02040503050406030204" pitchFamily="18" charset="0"/>
                              </a:rPr>
                              <m:t>𝑖𝑛</m:t>
                            </m:r>
                            <m:r>
                              <a:rPr lang="it-IT" b="0" i="1" smtClean="0">
                                <a:latin typeface="Cambria Math" panose="02040503050406030204" pitchFamily="18" charset="0"/>
                              </a:rPr>
                              <m:t> </m:t>
                            </m:r>
                            <m:r>
                              <a:rPr lang="it-IT" b="0" i="1" smtClean="0">
                                <a:latin typeface="Cambria Math" panose="02040503050406030204" pitchFamily="18" charset="0"/>
                              </a:rPr>
                              <m:t>𝑌</m:t>
                            </m:r>
                          </m:e>
                          <m:e>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r>
                                      <a:rPr lang="it-IT" b="0" i="1" smtClean="0">
                                        <a:latin typeface="Cambria Math" panose="02040503050406030204" pitchFamily="18" charset="0"/>
                                      </a:rPr>
                                      <m:t>+</m:t>
                                    </m:r>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𝑖</m:t>
                                            </m:r>
                                            <m:r>
                                              <a:rPr lang="it-IT" b="0" i="1" smtClean="0">
                                                <a:latin typeface="Cambria Math" panose="02040503050406030204" pitchFamily="18" charset="0"/>
                                              </a:rPr>
                                              <m:t>−1</m:t>
                                            </m:r>
                                          </m:e>
                                        </m:d>
                                        <m:r>
                                          <a:rPr lang="it-IT" b="0" i="1" smtClean="0">
                                            <a:latin typeface="Cambria Math" panose="02040503050406030204" pitchFamily="18" charset="0"/>
                                          </a:rPr>
                                          <m:t>,</m:t>
                                        </m:r>
                                        <m:r>
                                          <a:rPr lang="it-IT" b="0" i="1" smtClean="0">
                                            <a:latin typeface="Cambria Math" panose="02040503050406030204" pitchFamily="18" charset="0"/>
                                          </a:rPr>
                                          <m:t>𝑌</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𝑗</m:t>
                                            </m:r>
                                            <m:r>
                                              <a:rPr lang="it-IT" b="0" i="1" smtClean="0">
                                                <a:latin typeface="Cambria Math" panose="02040503050406030204" pitchFamily="18" charset="0"/>
                                              </a:rPr>
                                              <m:t>−1</m:t>
                                            </m:r>
                                          </m:e>
                                        </m:d>
                                      </m:e>
                                    </m:d>
                                    <m:r>
                                      <m:rPr>
                                        <m:nor/>
                                      </m:rPr>
                                      <a:rPr lang="it-IT"/>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𝑗</m:t>
                                        </m:r>
                                      </m:sub>
                                    </m:sSub>
                                    <m:r>
                                      <a:rPr lang="it-IT" b="0" i="1" smtClean="0">
                                        <a:latin typeface="Cambria Math" panose="02040503050406030204" pitchFamily="18" charset="0"/>
                                      </a:rPr>
                                      <m:t> </m:t>
                                    </m:r>
                                  </m:e>
                                </m:eqArr>
                              </m:e>
                            </m:d>
                          </m:e>
                        </m:eqArr>
                      </m:e>
                    </m:d>
                  </m:oMath>
                </a14:m>
                <a:endParaRPr lang="en-GB" dirty="0"/>
              </a:p>
            </p:txBody>
          </p:sp>
        </mc:Choice>
        <mc:Fallback>
          <p:sp>
            <p:nvSpPr>
              <p:cNvPr id="3" name="Segnaposto contenuto 2">
                <a:extLst>
                  <a:ext uri="{FF2B5EF4-FFF2-40B4-BE49-F238E27FC236}">
                    <a16:creationId xmlns:a16="http://schemas.microsoft.com/office/drawing/2014/main" id="{B7633AA7-8407-06CC-2519-EECD1C6D0AB2}"/>
                  </a:ext>
                </a:extLst>
              </p:cNvPr>
              <p:cNvSpPr>
                <a:spLocks noGrp="1" noRot="1" noChangeAspect="1" noMove="1" noResize="1" noEditPoints="1" noAdjustHandles="1" noChangeArrowheads="1" noChangeShapeType="1" noTextEdit="1"/>
              </p:cNvSpPr>
              <p:nvPr>
                <p:ph idx="1"/>
              </p:nvPr>
            </p:nvSpPr>
            <p:spPr>
              <a:blipFill>
                <a:blip r:embed="rId2"/>
                <a:stretch>
                  <a:fillRect l="-571" t="-1020"/>
                </a:stretch>
              </a:blipFill>
            </p:spPr>
            <p:txBody>
              <a:bodyPr/>
              <a:lstStyle/>
              <a:p>
                <a:r>
                  <a:rPr lang="en-GB">
                    <a:noFill/>
                  </a:rPr>
                  <a:t> </a:t>
                </a:r>
              </a:p>
            </p:txBody>
          </p:sp>
        </mc:Fallback>
      </mc:AlternateContent>
    </p:spTree>
    <p:extLst>
      <p:ext uri="{BB962C8B-B14F-4D97-AF65-F5344CB8AC3E}">
        <p14:creationId xmlns:p14="http://schemas.microsoft.com/office/powerpoint/2010/main" val="313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3D69EE-964E-5073-713A-EF109F782FA1}"/>
              </a:ext>
            </a:extLst>
          </p:cNvPr>
          <p:cNvSpPr>
            <a:spLocks noGrp="1"/>
          </p:cNvSpPr>
          <p:nvPr>
            <p:ph type="title"/>
          </p:nvPr>
        </p:nvSpPr>
        <p:spPr/>
        <p:txBody>
          <a:bodyPr/>
          <a:lstStyle/>
          <a:p>
            <a:r>
              <a:rPr lang="en-GB" dirty="0"/>
              <a:t>Implementation</a:t>
            </a:r>
          </a:p>
        </p:txBody>
      </p:sp>
      <p:sp>
        <p:nvSpPr>
          <p:cNvPr id="3" name="Segnaposto contenuto 2">
            <a:extLst>
              <a:ext uri="{FF2B5EF4-FFF2-40B4-BE49-F238E27FC236}">
                <a16:creationId xmlns:a16="http://schemas.microsoft.com/office/drawing/2014/main" id="{7F0FAE1C-EF2B-1B75-6B45-646AA3A68AA1}"/>
              </a:ext>
            </a:extLst>
          </p:cNvPr>
          <p:cNvSpPr>
            <a:spLocks noGrp="1"/>
          </p:cNvSpPr>
          <p:nvPr>
            <p:ph idx="1"/>
          </p:nvPr>
        </p:nvSpPr>
        <p:spPr/>
        <p:txBody>
          <a:bodyPr/>
          <a:lstStyle/>
          <a:p>
            <a:r>
              <a:rPr lang="en-GB" dirty="0"/>
              <a:t>We can build a table in which we store every intermediate cost between the strings. In particular, to compute the value of a cell in the table we just need the values that are on the top diagonal cell (i-1, j-1); left cell (i-1,j); top cell (</a:t>
            </a:r>
            <a:r>
              <a:rPr lang="en-GB" dirty="0" err="1"/>
              <a:t>i</a:t>
            </a:r>
            <a:r>
              <a:rPr lang="en-GB" dirty="0"/>
              <a:t>, j-1)</a:t>
            </a:r>
          </a:p>
          <a:p>
            <a:r>
              <a:rPr lang="en-GB" dirty="0"/>
              <a:t>Every time we change value, we store a pointer (represented as arrow) to point to the cell that gave us that value</a:t>
            </a:r>
          </a:p>
          <a:p>
            <a:r>
              <a:rPr lang="en-GB" dirty="0"/>
              <a:t>Once we compute all the cells in the table, we will obtain the cost of our alignment by looking at the most bottom-left cell which will be exactly Cost(X, Y). To understand what were the operation that brought to that cost we can backtrack using the previous saved pointer.</a:t>
            </a:r>
          </a:p>
        </p:txBody>
      </p:sp>
    </p:spTree>
    <p:extLst>
      <p:ext uri="{BB962C8B-B14F-4D97-AF65-F5344CB8AC3E}">
        <p14:creationId xmlns:p14="http://schemas.microsoft.com/office/powerpoint/2010/main" val="3011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18D43-160E-6973-BE7C-B537080AE300}"/>
              </a:ext>
            </a:extLst>
          </p:cNvPr>
          <p:cNvSpPr>
            <a:spLocks noGrp="1"/>
          </p:cNvSpPr>
          <p:nvPr>
            <p:ph type="title"/>
          </p:nvPr>
        </p:nvSpPr>
        <p:spPr/>
        <p:txBody>
          <a:bodyPr/>
          <a:lstStyle/>
          <a:p>
            <a:r>
              <a:rPr lang="en-GB" dirty="0"/>
              <a:t>Example</a:t>
            </a:r>
          </a:p>
        </p:txBody>
      </p:sp>
      <p:sp>
        <p:nvSpPr>
          <p:cNvPr id="7" name="Segnaposto contenuto 6">
            <a:extLst>
              <a:ext uri="{FF2B5EF4-FFF2-40B4-BE49-F238E27FC236}">
                <a16:creationId xmlns:a16="http://schemas.microsoft.com/office/drawing/2014/main" id="{267238BF-FF89-E926-1E33-4BD52189D7D9}"/>
              </a:ext>
            </a:extLst>
          </p:cNvPr>
          <p:cNvSpPr>
            <a:spLocks noGrp="1"/>
          </p:cNvSpPr>
          <p:nvPr>
            <p:ph idx="1"/>
          </p:nvPr>
        </p:nvSpPr>
        <p:spPr>
          <a:xfrm>
            <a:off x="1219200" y="1428750"/>
            <a:ext cx="9601200" cy="1899408"/>
          </a:xfrm>
        </p:spPr>
        <p:txBody>
          <a:bodyPr/>
          <a:lstStyle/>
          <a:p>
            <a:pPr marL="0" indent="0">
              <a:buNone/>
            </a:pPr>
            <a:r>
              <a:rPr lang="en-GB" dirty="0"/>
              <a:t>Let’s take the strings X=AGGGCT and Y=AGGCA. Let’s build the table.</a:t>
            </a:r>
            <a:br>
              <a:rPr lang="en-GB" dirty="0"/>
            </a:br>
            <a:r>
              <a:rPr lang="en-GB" dirty="0"/>
              <a:t>For the initialization we need to put the cost of the GAP where we have only the </a:t>
            </a:r>
            <a:r>
              <a:rPr lang="el-GR" dirty="0"/>
              <a:t>ε</a:t>
            </a:r>
            <a:r>
              <a:rPr lang="it-IT" dirty="0"/>
              <a:t>.</a:t>
            </a:r>
          </a:p>
          <a:p>
            <a:pPr marL="0" indent="0">
              <a:buNone/>
            </a:pPr>
            <a:r>
              <a:rPr lang="it-IT" dirty="0" err="1"/>
              <a:t>Then</a:t>
            </a:r>
            <a:r>
              <a:rPr lang="it-IT" dirty="0"/>
              <a:t> we compute the cost of the first </a:t>
            </a:r>
            <a:r>
              <a:rPr lang="it-IT" dirty="0" err="1"/>
              <a:t>cell</a:t>
            </a:r>
            <a:r>
              <a:rPr lang="it-IT" dirty="0"/>
              <a:t> </a:t>
            </a:r>
            <a:r>
              <a:rPr lang="it-IT" dirty="0" err="1"/>
              <a:t>based</a:t>
            </a:r>
            <a:r>
              <a:rPr lang="it-IT" dirty="0"/>
              <a:t> on the </a:t>
            </a:r>
            <a:r>
              <a:rPr lang="it-IT" dirty="0" err="1"/>
              <a:t>three</a:t>
            </a:r>
            <a:r>
              <a:rPr lang="it-IT" dirty="0"/>
              <a:t> </a:t>
            </a:r>
            <a:r>
              <a:rPr lang="it-IT" dirty="0" err="1"/>
              <a:t>cells</a:t>
            </a:r>
            <a:r>
              <a:rPr lang="it-IT" dirty="0"/>
              <a:t> </a:t>
            </a:r>
            <a:r>
              <a:rPr lang="it-IT" dirty="0" err="1"/>
              <a:t>around</a:t>
            </a:r>
            <a:r>
              <a:rPr lang="it-IT" dirty="0"/>
              <a:t> it. We </a:t>
            </a:r>
            <a:r>
              <a:rPr lang="it-IT" dirty="0" err="1"/>
              <a:t>leave</a:t>
            </a:r>
            <a:r>
              <a:rPr lang="it-IT" dirty="0"/>
              <a:t> a pointer on the </a:t>
            </a:r>
            <a:r>
              <a:rPr lang="it-IT" dirty="0" err="1"/>
              <a:t>cell</a:t>
            </a:r>
            <a:r>
              <a:rPr lang="it-IT" dirty="0"/>
              <a:t> from </a:t>
            </a:r>
            <a:r>
              <a:rPr lang="it-IT" dirty="0" err="1"/>
              <a:t>which</a:t>
            </a:r>
            <a:r>
              <a:rPr lang="it-IT" dirty="0"/>
              <a:t> we </a:t>
            </a:r>
            <a:r>
              <a:rPr lang="it-IT" dirty="0" err="1"/>
              <a:t>took</a:t>
            </a:r>
            <a:r>
              <a:rPr lang="it-IT" dirty="0"/>
              <a:t> the min</a:t>
            </a:r>
          </a:p>
          <a:p>
            <a:pPr marL="0" indent="0">
              <a:buNone/>
            </a:pPr>
            <a:r>
              <a:rPr lang="it-IT" dirty="0"/>
              <a:t>After this we can compute all the </a:t>
            </a:r>
            <a:r>
              <a:rPr lang="it-IT" dirty="0" err="1"/>
              <a:t>row</a:t>
            </a:r>
            <a:r>
              <a:rPr lang="it-IT" dirty="0"/>
              <a:t> and the successive </a:t>
            </a:r>
            <a:r>
              <a:rPr lang="it-IT" dirty="0" err="1"/>
              <a:t>row</a:t>
            </a:r>
            <a:r>
              <a:rPr lang="it-IT" dirty="0"/>
              <a:t>. </a:t>
            </a:r>
            <a:endParaRPr lang="en-GB" dirty="0"/>
          </a:p>
          <a:p>
            <a:pPr marL="0" indent="0">
              <a:buNone/>
            </a:pPr>
            <a:endParaRPr lang="en-GB" dirty="0"/>
          </a:p>
        </p:txBody>
      </p:sp>
      <p:sp>
        <p:nvSpPr>
          <p:cNvPr id="55" name="AutoShape 48">
            <a:extLst>
              <a:ext uri="{FF2B5EF4-FFF2-40B4-BE49-F238E27FC236}">
                <a16:creationId xmlns:a16="http://schemas.microsoft.com/office/drawing/2014/main" id="{CCC12202-386A-6318-A939-99F9E5CDE616}"/>
              </a:ext>
            </a:extLst>
          </p:cNvPr>
          <p:cNvSpPr>
            <a:spLocks noChangeAspect="1" noChangeArrowheads="1" noTextEdit="1"/>
          </p:cNvSpPr>
          <p:nvPr/>
        </p:nvSpPr>
        <p:spPr bwMode="auto">
          <a:xfrm>
            <a:off x="1219200" y="3449621"/>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Line 50">
            <a:extLst>
              <a:ext uri="{FF2B5EF4-FFF2-40B4-BE49-F238E27FC236}">
                <a16:creationId xmlns:a16="http://schemas.microsoft.com/office/drawing/2014/main" id="{6ECFD255-D98F-6B86-C1DC-90AF1AC02644}"/>
              </a:ext>
            </a:extLst>
          </p:cNvPr>
          <p:cNvSpPr>
            <a:spLocks noChangeShapeType="1"/>
          </p:cNvSpPr>
          <p:nvPr/>
        </p:nvSpPr>
        <p:spPr bwMode="auto">
          <a:xfrm>
            <a:off x="24955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1">
            <a:extLst>
              <a:ext uri="{FF2B5EF4-FFF2-40B4-BE49-F238E27FC236}">
                <a16:creationId xmlns:a16="http://schemas.microsoft.com/office/drawing/2014/main" id="{D1208D4C-40AC-FAA9-0BD4-A7EFA00C124E}"/>
              </a:ext>
            </a:extLst>
          </p:cNvPr>
          <p:cNvSpPr>
            <a:spLocks noChangeShapeType="1"/>
          </p:cNvSpPr>
          <p:nvPr/>
        </p:nvSpPr>
        <p:spPr bwMode="auto">
          <a:xfrm>
            <a:off x="37639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2">
            <a:extLst>
              <a:ext uri="{FF2B5EF4-FFF2-40B4-BE49-F238E27FC236}">
                <a16:creationId xmlns:a16="http://schemas.microsoft.com/office/drawing/2014/main" id="{FE7AFDBB-6990-AA57-AA04-AB98081572D2}"/>
              </a:ext>
            </a:extLst>
          </p:cNvPr>
          <p:cNvSpPr>
            <a:spLocks noChangeShapeType="1"/>
          </p:cNvSpPr>
          <p:nvPr/>
        </p:nvSpPr>
        <p:spPr bwMode="auto">
          <a:xfrm>
            <a:off x="503078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3">
            <a:extLst>
              <a:ext uri="{FF2B5EF4-FFF2-40B4-BE49-F238E27FC236}">
                <a16:creationId xmlns:a16="http://schemas.microsoft.com/office/drawing/2014/main" id="{24E1CAA2-9D05-A988-F40E-5FA50EB338CF}"/>
              </a:ext>
            </a:extLst>
          </p:cNvPr>
          <p:cNvSpPr>
            <a:spLocks noChangeShapeType="1"/>
          </p:cNvSpPr>
          <p:nvPr/>
        </p:nvSpPr>
        <p:spPr bwMode="auto">
          <a:xfrm>
            <a:off x="629920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54">
            <a:extLst>
              <a:ext uri="{FF2B5EF4-FFF2-40B4-BE49-F238E27FC236}">
                <a16:creationId xmlns:a16="http://schemas.microsoft.com/office/drawing/2014/main" id="{7A76ABD2-F770-B331-5DCA-13240201D85D}"/>
              </a:ext>
            </a:extLst>
          </p:cNvPr>
          <p:cNvSpPr>
            <a:spLocks noChangeShapeType="1"/>
          </p:cNvSpPr>
          <p:nvPr/>
        </p:nvSpPr>
        <p:spPr bwMode="auto">
          <a:xfrm>
            <a:off x="756761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55">
            <a:extLst>
              <a:ext uri="{FF2B5EF4-FFF2-40B4-BE49-F238E27FC236}">
                <a16:creationId xmlns:a16="http://schemas.microsoft.com/office/drawing/2014/main" id="{F4A6E38E-B9D5-105B-89AA-3A27C32577FF}"/>
              </a:ext>
            </a:extLst>
          </p:cNvPr>
          <p:cNvSpPr>
            <a:spLocks noChangeShapeType="1"/>
          </p:cNvSpPr>
          <p:nvPr/>
        </p:nvSpPr>
        <p:spPr bwMode="auto">
          <a:xfrm>
            <a:off x="8836025"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56">
            <a:extLst>
              <a:ext uri="{FF2B5EF4-FFF2-40B4-BE49-F238E27FC236}">
                <a16:creationId xmlns:a16="http://schemas.microsoft.com/office/drawing/2014/main" id="{55A52F76-6BE3-2F17-CC91-1A0A23EB18FB}"/>
              </a:ext>
            </a:extLst>
          </p:cNvPr>
          <p:cNvSpPr>
            <a:spLocks noChangeShapeType="1"/>
          </p:cNvSpPr>
          <p:nvPr/>
        </p:nvSpPr>
        <p:spPr bwMode="auto">
          <a:xfrm>
            <a:off x="10102850"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57">
            <a:extLst>
              <a:ext uri="{FF2B5EF4-FFF2-40B4-BE49-F238E27FC236}">
                <a16:creationId xmlns:a16="http://schemas.microsoft.com/office/drawing/2014/main" id="{F0FA8E5A-9D92-1CD0-C8EA-740D344540F8}"/>
              </a:ext>
            </a:extLst>
          </p:cNvPr>
          <p:cNvSpPr>
            <a:spLocks noChangeShapeType="1"/>
          </p:cNvSpPr>
          <p:nvPr/>
        </p:nvSpPr>
        <p:spPr bwMode="auto">
          <a:xfrm>
            <a:off x="1220788" y="39258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58">
            <a:extLst>
              <a:ext uri="{FF2B5EF4-FFF2-40B4-BE49-F238E27FC236}">
                <a16:creationId xmlns:a16="http://schemas.microsoft.com/office/drawing/2014/main" id="{5AEA0F80-F328-5C10-208B-EA26556C6F4B}"/>
              </a:ext>
            </a:extLst>
          </p:cNvPr>
          <p:cNvSpPr>
            <a:spLocks noChangeShapeType="1"/>
          </p:cNvSpPr>
          <p:nvPr/>
        </p:nvSpPr>
        <p:spPr bwMode="auto">
          <a:xfrm>
            <a:off x="1220788" y="43735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59">
            <a:extLst>
              <a:ext uri="{FF2B5EF4-FFF2-40B4-BE49-F238E27FC236}">
                <a16:creationId xmlns:a16="http://schemas.microsoft.com/office/drawing/2014/main" id="{85E027C3-BA56-408D-B413-1BE33C18AC1E}"/>
              </a:ext>
            </a:extLst>
          </p:cNvPr>
          <p:cNvSpPr>
            <a:spLocks noChangeShapeType="1"/>
          </p:cNvSpPr>
          <p:nvPr/>
        </p:nvSpPr>
        <p:spPr bwMode="auto">
          <a:xfrm>
            <a:off x="1220788" y="482122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60">
            <a:extLst>
              <a:ext uri="{FF2B5EF4-FFF2-40B4-BE49-F238E27FC236}">
                <a16:creationId xmlns:a16="http://schemas.microsoft.com/office/drawing/2014/main" id="{9157BF07-3DF6-90EA-C14B-9FE2FA88D6A4}"/>
              </a:ext>
            </a:extLst>
          </p:cNvPr>
          <p:cNvSpPr>
            <a:spLocks noChangeShapeType="1"/>
          </p:cNvSpPr>
          <p:nvPr/>
        </p:nvSpPr>
        <p:spPr bwMode="auto">
          <a:xfrm>
            <a:off x="1220788" y="526889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1">
            <a:extLst>
              <a:ext uri="{FF2B5EF4-FFF2-40B4-BE49-F238E27FC236}">
                <a16:creationId xmlns:a16="http://schemas.microsoft.com/office/drawing/2014/main" id="{DC1FE679-994E-C891-9E35-57F2C0FD8069}"/>
              </a:ext>
            </a:extLst>
          </p:cNvPr>
          <p:cNvSpPr>
            <a:spLocks noChangeShapeType="1"/>
          </p:cNvSpPr>
          <p:nvPr/>
        </p:nvSpPr>
        <p:spPr bwMode="auto">
          <a:xfrm>
            <a:off x="1220788" y="5716571"/>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2">
            <a:extLst>
              <a:ext uri="{FF2B5EF4-FFF2-40B4-BE49-F238E27FC236}">
                <a16:creationId xmlns:a16="http://schemas.microsoft.com/office/drawing/2014/main" id="{CC756156-1F21-590E-A8BA-C3443C0B3FA5}"/>
              </a:ext>
            </a:extLst>
          </p:cNvPr>
          <p:cNvSpPr>
            <a:spLocks noChangeShapeType="1"/>
          </p:cNvSpPr>
          <p:nvPr/>
        </p:nvSpPr>
        <p:spPr bwMode="auto">
          <a:xfrm>
            <a:off x="1220788" y="6165834"/>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3">
            <a:extLst>
              <a:ext uri="{FF2B5EF4-FFF2-40B4-BE49-F238E27FC236}">
                <a16:creationId xmlns:a16="http://schemas.microsoft.com/office/drawing/2014/main" id="{3944FF2D-CBDC-1841-EA72-52B5E695FB49}"/>
              </a:ext>
            </a:extLst>
          </p:cNvPr>
          <p:cNvSpPr>
            <a:spLocks noChangeShapeType="1"/>
          </p:cNvSpPr>
          <p:nvPr/>
        </p:nvSpPr>
        <p:spPr bwMode="auto">
          <a:xfrm>
            <a:off x="1227138"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64">
            <a:extLst>
              <a:ext uri="{FF2B5EF4-FFF2-40B4-BE49-F238E27FC236}">
                <a16:creationId xmlns:a16="http://schemas.microsoft.com/office/drawing/2014/main" id="{C222D4A0-9F06-16EA-B58B-755917B7ADE5}"/>
              </a:ext>
            </a:extLst>
          </p:cNvPr>
          <p:cNvSpPr>
            <a:spLocks noChangeShapeType="1"/>
          </p:cNvSpPr>
          <p:nvPr/>
        </p:nvSpPr>
        <p:spPr bwMode="auto">
          <a:xfrm>
            <a:off x="11371263" y="3471846"/>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65">
            <a:extLst>
              <a:ext uri="{FF2B5EF4-FFF2-40B4-BE49-F238E27FC236}">
                <a16:creationId xmlns:a16="http://schemas.microsoft.com/office/drawing/2014/main" id="{645533EC-4321-3190-D9AC-4650080D45C2}"/>
              </a:ext>
            </a:extLst>
          </p:cNvPr>
          <p:cNvSpPr>
            <a:spLocks noChangeShapeType="1"/>
          </p:cNvSpPr>
          <p:nvPr/>
        </p:nvSpPr>
        <p:spPr bwMode="auto">
          <a:xfrm>
            <a:off x="1220788" y="3471846"/>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66">
            <a:extLst>
              <a:ext uri="{FF2B5EF4-FFF2-40B4-BE49-F238E27FC236}">
                <a16:creationId xmlns:a16="http://schemas.microsoft.com/office/drawing/2014/main" id="{9E94AE2B-3EFF-C1E4-1B6E-4B0436FDD6C4}"/>
              </a:ext>
            </a:extLst>
          </p:cNvPr>
          <p:cNvSpPr>
            <a:spLocks noChangeShapeType="1"/>
          </p:cNvSpPr>
          <p:nvPr/>
        </p:nvSpPr>
        <p:spPr bwMode="auto">
          <a:xfrm>
            <a:off x="1220788" y="6613509"/>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Rectangle 67">
            <a:extLst>
              <a:ext uri="{FF2B5EF4-FFF2-40B4-BE49-F238E27FC236}">
                <a16:creationId xmlns:a16="http://schemas.microsoft.com/office/drawing/2014/main" id="{C9776302-3091-D8DB-A5F6-78ECE0DBA9B3}"/>
              </a:ext>
            </a:extLst>
          </p:cNvPr>
          <p:cNvSpPr>
            <a:spLocks noChangeArrowheads="1"/>
          </p:cNvSpPr>
          <p:nvPr/>
        </p:nvSpPr>
        <p:spPr bwMode="auto">
          <a:xfrm>
            <a:off x="10194925" y="3527409"/>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68">
            <a:extLst>
              <a:ext uri="{FF2B5EF4-FFF2-40B4-BE49-F238E27FC236}">
                <a16:creationId xmlns:a16="http://schemas.microsoft.com/office/drawing/2014/main" id="{F63E6530-6474-3DF8-93D7-6EA284124D45}"/>
              </a:ext>
            </a:extLst>
          </p:cNvPr>
          <p:cNvSpPr>
            <a:spLocks noChangeArrowheads="1"/>
          </p:cNvSpPr>
          <p:nvPr/>
        </p:nvSpPr>
        <p:spPr bwMode="auto">
          <a:xfrm>
            <a:off x="8928100" y="352740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5" name="Rectangle 69">
            <a:extLst>
              <a:ext uri="{FF2B5EF4-FFF2-40B4-BE49-F238E27FC236}">
                <a16:creationId xmlns:a16="http://schemas.microsoft.com/office/drawing/2014/main" id="{2350C7DF-9395-9C3D-CB38-221F176DBB46}"/>
              </a:ext>
            </a:extLst>
          </p:cNvPr>
          <p:cNvSpPr>
            <a:spLocks noChangeArrowheads="1"/>
          </p:cNvSpPr>
          <p:nvPr/>
        </p:nvSpPr>
        <p:spPr bwMode="auto">
          <a:xfrm>
            <a:off x="7659688" y="3527409"/>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C9926C82-758F-8C72-BDFD-1D4066A66A2A}"/>
              </a:ext>
            </a:extLst>
          </p:cNvPr>
          <p:cNvSpPr>
            <a:spLocks noChangeArrowheads="1"/>
          </p:cNvSpPr>
          <p:nvPr/>
        </p:nvSpPr>
        <p:spPr bwMode="auto">
          <a:xfrm>
            <a:off x="6391275"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48BD493F-DCC8-AA73-DF0C-5B664864128D}"/>
              </a:ext>
            </a:extLst>
          </p:cNvPr>
          <p:cNvSpPr>
            <a:spLocks noChangeArrowheads="1"/>
          </p:cNvSpPr>
          <p:nvPr/>
        </p:nvSpPr>
        <p:spPr bwMode="auto">
          <a:xfrm>
            <a:off x="5122863" y="3527409"/>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BC0D24DA-250B-BEF7-02CF-1EB6677F3457}"/>
              </a:ext>
            </a:extLst>
          </p:cNvPr>
          <p:cNvSpPr>
            <a:spLocks noChangeArrowheads="1"/>
          </p:cNvSpPr>
          <p:nvPr/>
        </p:nvSpPr>
        <p:spPr bwMode="auto">
          <a:xfrm>
            <a:off x="3856038" y="3527409"/>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CCDFF6A0-1EA0-4E8B-204A-9E0D4D7270BB}"/>
              </a:ext>
            </a:extLst>
          </p:cNvPr>
          <p:cNvSpPr>
            <a:spLocks noChangeArrowheads="1"/>
          </p:cNvSpPr>
          <p:nvPr/>
        </p:nvSpPr>
        <p:spPr bwMode="auto">
          <a:xfrm>
            <a:off x="2587625" y="3527409"/>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80" name="Rectangle 74">
            <a:extLst>
              <a:ext uri="{FF2B5EF4-FFF2-40B4-BE49-F238E27FC236}">
                <a16:creationId xmlns:a16="http://schemas.microsoft.com/office/drawing/2014/main" id="{65896A39-55EA-C1FB-70C3-DF02917BEAE6}"/>
              </a:ext>
            </a:extLst>
          </p:cNvPr>
          <p:cNvSpPr>
            <a:spLocks noChangeArrowheads="1"/>
          </p:cNvSpPr>
          <p:nvPr/>
        </p:nvSpPr>
        <p:spPr bwMode="auto">
          <a:xfrm>
            <a:off x="10194925" y="397508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2A2DCA65-FE6B-1360-E33F-749DFD35934B}"/>
              </a:ext>
            </a:extLst>
          </p:cNvPr>
          <p:cNvSpPr>
            <a:spLocks noChangeArrowheads="1"/>
          </p:cNvSpPr>
          <p:nvPr/>
        </p:nvSpPr>
        <p:spPr bwMode="auto">
          <a:xfrm>
            <a:off x="8928100" y="397508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90399010-4BF7-63DB-4E21-7EAA26C5931A}"/>
              </a:ext>
            </a:extLst>
          </p:cNvPr>
          <p:cNvSpPr>
            <a:spLocks noChangeArrowheads="1"/>
          </p:cNvSpPr>
          <p:nvPr/>
        </p:nvSpPr>
        <p:spPr bwMode="auto">
          <a:xfrm>
            <a:off x="7659688"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91BDDEC0-1FC2-B113-EB53-87533F72A240}"/>
              </a:ext>
            </a:extLst>
          </p:cNvPr>
          <p:cNvSpPr>
            <a:spLocks noChangeArrowheads="1"/>
          </p:cNvSpPr>
          <p:nvPr/>
        </p:nvSpPr>
        <p:spPr bwMode="auto">
          <a:xfrm>
            <a:off x="6391275"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6763CAE-9F61-7D20-A1D5-54BB9AB808FA}"/>
              </a:ext>
            </a:extLst>
          </p:cNvPr>
          <p:cNvSpPr>
            <a:spLocks noChangeArrowheads="1"/>
          </p:cNvSpPr>
          <p:nvPr/>
        </p:nvSpPr>
        <p:spPr bwMode="auto">
          <a:xfrm>
            <a:off x="5122863" y="39750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CC792887-1138-4F25-A411-39B21B9C3069}"/>
              </a:ext>
            </a:extLst>
          </p:cNvPr>
          <p:cNvSpPr>
            <a:spLocks noChangeArrowheads="1"/>
          </p:cNvSpPr>
          <p:nvPr/>
        </p:nvSpPr>
        <p:spPr bwMode="auto">
          <a:xfrm>
            <a:off x="3856037" y="3975084"/>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74B72700-5FA6-2098-4DB8-FFAB0E2B56A6}"/>
              </a:ext>
            </a:extLst>
          </p:cNvPr>
          <p:cNvSpPr>
            <a:spLocks noChangeArrowheads="1"/>
          </p:cNvSpPr>
          <p:nvPr/>
        </p:nvSpPr>
        <p:spPr bwMode="auto">
          <a:xfrm>
            <a:off x="2587624" y="3975084"/>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A8E72D7E-CBC7-AA61-3D96-D67C0540C672}"/>
              </a:ext>
            </a:extLst>
          </p:cNvPr>
          <p:cNvSpPr>
            <a:spLocks noChangeArrowheads="1"/>
          </p:cNvSpPr>
          <p:nvPr/>
        </p:nvSpPr>
        <p:spPr bwMode="auto">
          <a:xfrm>
            <a:off x="1319213" y="3975084"/>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0418666C-ED2E-FB24-9C7B-2DBE715F20EB}"/>
              </a:ext>
            </a:extLst>
          </p:cNvPr>
          <p:cNvSpPr>
            <a:spLocks noChangeArrowheads="1"/>
          </p:cNvSpPr>
          <p:nvPr/>
        </p:nvSpPr>
        <p:spPr bwMode="auto">
          <a:xfrm>
            <a:off x="10194925" y="4425934"/>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89" name="Rectangle 83">
            <a:extLst>
              <a:ext uri="{FF2B5EF4-FFF2-40B4-BE49-F238E27FC236}">
                <a16:creationId xmlns:a16="http://schemas.microsoft.com/office/drawing/2014/main" id="{84C648ED-F3D6-72A2-C365-BF5665A94E8D}"/>
              </a:ext>
            </a:extLst>
          </p:cNvPr>
          <p:cNvSpPr>
            <a:spLocks noChangeArrowheads="1"/>
          </p:cNvSpPr>
          <p:nvPr/>
        </p:nvSpPr>
        <p:spPr bwMode="auto">
          <a:xfrm>
            <a:off x="8928100"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0" name="Rectangle 84">
            <a:extLst>
              <a:ext uri="{FF2B5EF4-FFF2-40B4-BE49-F238E27FC236}">
                <a16:creationId xmlns:a16="http://schemas.microsoft.com/office/drawing/2014/main" id="{93640FFD-0611-43C2-6333-DEB62B59CA3E}"/>
              </a:ext>
            </a:extLst>
          </p:cNvPr>
          <p:cNvSpPr>
            <a:spLocks noChangeArrowheads="1"/>
          </p:cNvSpPr>
          <p:nvPr/>
        </p:nvSpPr>
        <p:spPr bwMode="auto">
          <a:xfrm>
            <a:off x="7659688"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1" name="Rectangle 85">
            <a:extLst>
              <a:ext uri="{FF2B5EF4-FFF2-40B4-BE49-F238E27FC236}">
                <a16:creationId xmlns:a16="http://schemas.microsoft.com/office/drawing/2014/main" id="{FD9DAC63-08C7-6F5A-1CFD-E8380E7A5B30}"/>
              </a:ext>
            </a:extLst>
          </p:cNvPr>
          <p:cNvSpPr>
            <a:spLocks noChangeArrowheads="1"/>
          </p:cNvSpPr>
          <p:nvPr/>
        </p:nvSpPr>
        <p:spPr bwMode="auto">
          <a:xfrm>
            <a:off x="6391275"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2" name="Rectangle 86">
            <a:extLst>
              <a:ext uri="{FF2B5EF4-FFF2-40B4-BE49-F238E27FC236}">
                <a16:creationId xmlns:a16="http://schemas.microsoft.com/office/drawing/2014/main" id="{EA38BC8A-ADAF-EA5A-D52A-0EF0A3B30765}"/>
              </a:ext>
            </a:extLst>
          </p:cNvPr>
          <p:cNvSpPr>
            <a:spLocks noChangeArrowheads="1"/>
          </p:cNvSpPr>
          <p:nvPr/>
        </p:nvSpPr>
        <p:spPr bwMode="auto">
          <a:xfrm>
            <a:off x="5122863" y="4425934"/>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3C762CD6-6229-70E5-7575-C9B770F1A353}"/>
              </a:ext>
            </a:extLst>
          </p:cNvPr>
          <p:cNvSpPr>
            <a:spLocks noChangeArrowheads="1"/>
          </p:cNvSpPr>
          <p:nvPr/>
        </p:nvSpPr>
        <p:spPr bwMode="auto">
          <a:xfrm>
            <a:off x="2587624" y="4425934"/>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9775E22F-F2B2-DED2-D669-6843406D734C}"/>
              </a:ext>
            </a:extLst>
          </p:cNvPr>
          <p:cNvSpPr>
            <a:spLocks noChangeArrowheads="1"/>
          </p:cNvSpPr>
          <p:nvPr/>
        </p:nvSpPr>
        <p:spPr bwMode="auto">
          <a:xfrm>
            <a:off x="1319213" y="4425934"/>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49902D17-4AE6-E708-08F8-37EE436CFDB4}"/>
              </a:ext>
            </a:extLst>
          </p:cNvPr>
          <p:cNvSpPr>
            <a:spLocks noChangeArrowheads="1"/>
          </p:cNvSpPr>
          <p:nvPr/>
        </p:nvSpPr>
        <p:spPr bwMode="auto">
          <a:xfrm>
            <a:off x="101949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7" name="Rectangle 91">
            <a:extLst>
              <a:ext uri="{FF2B5EF4-FFF2-40B4-BE49-F238E27FC236}">
                <a16:creationId xmlns:a16="http://schemas.microsoft.com/office/drawing/2014/main" id="{7D2A4C8B-19B0-817E-400F-D76F2C415235}"/>
              </a:ext>
            </a:extLst>
          </p:cNvPr>
          <p:cNvSpPr>
            <a:spLocks noChangeArrowheads="1"/>
          </p:cNvSpPr>
          <p:nvPr/>
        </p:nvSpPr>
        <p:spPr bwMode="auto">
          <a:xfrm>
            <a:off x="8928100"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8" name="Rectangle 92">
            <a:extLst>
              <a:ext uri="{FF2B5EF4-FFF2-40B4-BE49-F238E27FC236}">
                <a16:creationId xmlns:a16="http://schemas.microsoft.com/office/drawing/2014/main" id="{427D38B2-34B5-4C59-AB23-E6420026967B}"/>
              </a:ext>
            </a:extLst>
          </p:cNvPr>
          <p:cNvSpPr>
            <a:spLocks noChangeArrowheads="1"/>
          </p:cNvSpPr>
          <p:nvPr/>
        </p:nvSpPr>
        <p:spPr bwMode="auto">
          <a:xfrm>
            <a:off x="765968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99" name="Rectangle 93">
            <a:extLst>
              <a:ext uri="{FF2B5EF4-FFF2-40B4-BE49-F238E27FC236}">
                <a16:creationId xmlns:a16="http://schemas.microsoft.com/office/drawing/2014/main" id="{BAD882F3-236E-0EE9-FDAF-BD1A1AD4334E}"/>
              </a:ext>
            </a:extLst>
          </p:cNvPr>
          <p:cNvSpPr>
            <a:spLocks noChangeArrowheads="1"/>
          </p:cNvSpPr>
          <p:nvPr/>
        </p:nvSpPr>
        <p:spPr bwMode="auto">
          <a:xfrm>
            <a:off x="639127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12CF6373-F964-A1D5-2CE9-2426152C1481}"/>
              </a:ext>
            </a:extLst>
          </p:cNvPr>
          <p:cNvSpPr>
            <a:spLocks noChangeArrowheads="1"/>
          </p:cNvSpPr>
          <p:nvPr/>
        </p:nvSpPr>
        <p:spPr bwMode="auto">
          <a:xfrm>
            <a:off x="5122863"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D203D6DC-1249-8D1B-7252-0A27854177BA}"/>
              </a:ext>
            </a:extLst>
          </p:cNvPr>
          <p:cNvSpPr>
            <a:spLocks noChangeArrowheads="1"/>
          </p:cNvSpPr>
          <p:nvPr/>
        </p:nvSpPr>
        <p:spPr bwMode="auto">
          <a:xfrm>
            <a:off x="3856038"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02" name="Rectangle 96">
            <a:extLst>
              <a:ext uri="{FF2B5EF4-FFF2-40B4-BE49-F238E27FC236}">
                <a16:creationId xmlns:a16="http://schemas.microsoft.com/office/drawing/2014/main" id="{6D73A8C1-4AA2-C8F9-11B7-E1C562662B00}"/>
              </a:ext>
            </a:extLst>
          </p:cNvPr>
          <p:cNvSpPr>
            <a:spLocks noChangeArrowheads="1"/>
          </p:cNvSpPr>
          <p:nvPr/>
        </p:nvSpPr>
        <p:spPr bwMode="auto">
          <a:xfrm>
            <a:off x="2587625" y="4873609"/>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3" name="Rectangle 97">
            <a:extLst>
              <a:ext uri="{FF2B5EF4-FFF2-40B4-BE49-F238E27FC236}">
                <a16:creationId xmlns:a16="http://schemas.microsoft.com/office/drawing/2014/main" id="{A39D59BD-A8BD-DFEC-1CBB-56B6A8456CA4}"/>
              </a:ext>
            </a:extLst>
          </p:cNvPr>
          <p:cNvSpPr>
            <a:spLocks noChangeArrowheads="1"/>
          </p:cNvSpPr>
          <p:nvPr/>
        </p:nvSpPr>
        <p:spPr bwMode="auto">
          <a:xfrm>
            <a:off x="1319213" y="4873609"/>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D8EEBDC5-6FDB-F11B-C673-774973FB0759}"/>
              </a:ext>
            </a:extLst>
          </p:cNvPr>
          <p:cNvSpPr>
            <a:spLocks noChangeArrowheads="1"/>
          </p:cNvSpPr>
          <p:nvPr/>
        </p:nvSpPr>
        <p:spPr bwMode="auto">
          <a:xfrm>
            <a:off x="101949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35695FB5-7969-E27B-C345-4FD3504387DE}"/>
              </a:ext>
            </a:extLst>
          </p:cNvPr>
          <p:cNvSpPr>
            <a:spLocks noChangeArrowheads="1"/>
          </p:cNvSpPr>
          <p:nvPr/>
        </p:nvSpPr>
        <p:spPr bwMode="auto">
          <a:xfrm>
            <a:off x="8928100"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16F8F737-0AF3-7F8A-9231-A530E3F52682}"/>
              </a:ext>
            </a:extLst>
          </p:cNvPr>
          <p:cNvSpPr>
            <a:spLocks noChangeArrowheads="1"/>
          </p:cNvSpPr>
          <p:nvPr/>
        </p:nvSpPr>
        <p:spPr bwMode="auto">
          <a:xfrm>
            <a:off x="765968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9883598-FDBF-AA32-E6EB-4172062469CF}"/>
              </a:ext>
            </a:extLst>
          </p:cNvPr>
          <p:cNvSpPr>
            <a:spLocks noChangeArrowheads="1"/>
          </p:cNvSpPr>
          <p:nvPr/>
        </p:nvSpPr>
        <p:spPr bwMode="auto">
          <a:xfrm>
            <a:off x="639127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8E8D5B1C-B483-9A96-918D-95E52692B991}"/>
              </a:ext>
            </a:extLst>
          </p:cNvPr>
          <p:cNvSpPr>
            <a:spLocks noChangeArrowheads="1"/>
          </p:cNvSpPr>
          <p:nvPr/>
        </p:nvSpPr>
        <p:spPr bwMode="auto">
          <a:xfrm>
            <a:off x="5122863"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6BCF99F-8B86-58EC-6DBA-E05860EACF22}"/>
              </a:ext>
            </a:extLst>
          </p:cNvPr>
          <p:cNvSpPr>
            <a:spLocks noChangeArrowheads="1"/>
          </p:cNvSpPr>
          <p:nvPr/>
        </p:nvSpPr>
        <p:spPr bwMode="auto">
          <a:xfrm>
            <a:off x="3856038"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A476C54C-3952-D47A-2F4A-294E43D889DC}"/>
              </a:ext>
            </a:extLst>
          </p:cNvPr>
          <p:cNvSpPr>
            <a:spLocks noChangeArrowheads="1"/>
          </p:cNvSpPr>
          <p:nvPr/>
        </p:nvSpPr>
        <p:spPr bwMode="auto">
          <a:xfrm>
            <a:off x="2587625" y="532128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A965F585-3C9E-91F8-C59C-2E38112F9401}"/>
              </a:ext>
            </a:extLst>
          </p:cNvPr>
          <p:cNvSpPr>
            <a:spLocks noChangeArrowheads="1"/>
          </p:cNvSpPr>
          <p:nvPr/>
        </p:nvSpPr>
        <p:spPr bwMode="auto">
          <a:xfrm>
            <a:off x="1319213" y="5321284"/>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2354AE0B-7320-3006-D1B4-C712D536A24F}"/>
              </a:ext>
            </a:extLst>
          </p:cNvPr>
          <p:cNvSpPr>
            <a:spLocks noChangeArrowheads="1"/>
          </p:cNvSpPr>
          <p:nvPr/>
        </p:nvSpPr>
        <p:spPr bwMode="auto">
          <a:xfrm>
            <a:off x="101949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6F4A1A4C-AADF-9D03-347D-A67FB1513C23}"/>
              </a:ext>
            </a:extLst>
          </p:cNvPr>
          <p:cNvSpPr>
            <a:spLocks noChangeArrowheads="1"/>
          </p:cNvSpPr>
          <p:nvPr/>
        </p:nvSpPr>
        <p:spPr bwMode="auto">
          <a:xfrm>
            <a:off x="8928100"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473108A6-3658-A62A-2CAE-89AF96ED1E4A}"/>
              </a:ext>
            </a:extLst>
          </p:cNvPr>
          <p:cNvSpPr>
            <a:spLocks noChangeArrowheads="1"/>
          </p:cNvSpPr>
          <p:nvPr/>
        </p:nvSpPr>
        <p:spPr bwMode="auto">
          <a:xfrm>
            <a:off x="765968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5" name="Rectangle 109">
            <a:extLst>
              <a:ext uri="{FF2B5EF4-FFF2-40B4-BE49-F238E27FC236}">
                <a16:creationId xmlns:a16="http://schemas.microsoft.com/office/drawing/2014/main" id="{652FF5BC-C06B-7AC6-81A8-75A73183C939}"/>
              </a:ext>
            </a:extLst>
          </p:cNvPr>
          <p:cNvSpPr>
            <a:spLocks noChangeArrowheads="1"/>
          </p:cNvSpPr>
          <p:nvPr/>
        </p:nvSpPr>
        <p:spPr bwMode="auto">
          <a:xfrm>
            <a:off x="639127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6" name="Rectangle 110">
            <a:extLst>
              <a:ext uri="{FF2B5EF4-FFF2-40B4-BE49-F238E27FC236}">
                <a16:creationId xmlns:a16="http://schemas.microsoft.com/office/drawing/2014/main" id="{2473DDD3-60AF-D8BE-C4AD-4199FCB40236}"/>
              </a:ext>
            </a:extLst>
          </p:cNvPr>
          <p:cNvSpPr>
            <a:spLocks noChangeArrowheads="1"/>
          </p:cNvSpPr>
          <p:nvPr/>
        </p:nvSpPr>
        <p:spPr bwMode="auto">
          <a:xfrm>
            <a:off x="5122863"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7" name="Rectangle 111">
            <a:extLst>
              <a:ext uri="{FF2B5EF4-FFF2-40B4-BE49-F238E27FC236}">
                <a16:creationId xmlns:a16="http://schemas.microsoft.com/office/drawing/2014/main" id="{7255C0E2-A3E9-D2EF-C25E-918C9F390A8B}"/>
              </a:ext>
            </a:extLst>
          </p:cNvPr>
          <p:cNvSpPr>
            <a:spLocks noChangeArrowheads="1"/>
          </p:cNvSpPr>
          <p:nvPr/>
        </p:nvSpPr>
        <p:spPr bwMode="auto">
          <a:xfrm>
            <a:off x="3856038"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18" name="Rectangle 112">
            <a:extLst>
              <a:ext uri="{FF2B5EF4-FFF2-40B4-BE49-F238E27FC236}">
                <a16:creationId xmlns:a16="http://schemas.microsoft.com/office/drawing/2014/main" id="{BF78F150-2D55-BD08-4E7C-4A87E67ACFB7}"/>
              </a:ext>
            </a:extLst>
          </p:cNvPr>
          <p:cNvSpPr>
            <a:spLocks noChangeArrowheads="1"/>
          </p:cNvSpPr>
          <p:nvPr/>
        </p:nvSpPr>
        <p:spPr bwMode="auto">
          <a:xfrm>
            <a:off x="2587625" y="5768959"/>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19" name="Rectangle 113">
            <a:extLst>
              <a:ext uri="{FF2B5EF4-FFF2-40B4-BE49-F238E27FC236}">
                <a16:creationId xmlns:a16="http://schemas.microsoft.com/office/drawing/2014/main" id="{D9E605F5-26D1-E3A6-015A-7ED6B8F532CD}"/>
              </a:ext>
            </a:extLst>
          </p:cNvPr>
          <p:cNvSpPr>
            <a:spLocks noChangeArrowheads="1"/>
          </p:cNvSpPr>
          <p:nvPr/>
        </p:nvSpPr>
        <p:spPr bwMode="auto">
          <a:xfrm>
            <a:off x="1319213" y="5768959"/>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0" name="Rectangle 114">
            <a:extLst>
              <a:ext uri="{FF2B5EF4-FFF2-40B4-BE49-F238E27FC236}">
                <a16:creationId xmlns:a16="http://schemas.microsoft.com/office/drawing/2014/main" id="{7883C9FE-AFF4-964B-DBB6-5ABDC2CC673F}"/>
              </a:ext>
            </a:extLst>
          </p:cNvPr>
          <p:cNvSpPr>
            <a:spLocks noChangeArrowheads="1"/>
          </p:cNvSpPr>
          <p:nvPr/>
        </p:nvSpPr>
        <p:spPr bwMode="auto">
          <a:xfrm>
            <a:off x="10194925" y="6216634"/>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1" name="Rectangle 115">
            <a:extLst>
              <a:ext uri="{FF2B5EF4-FFF2-40B4-BE49-F238E27FC236}">
                <a16:creationId xmlns:a16="http://schemas.microsoft.com/office/drawing/2014/main" id="{CC156CDA-DF4A-A3DA-B9DF-A28AE3044CC8}"/>
              </a:ext>
            </a:extLst>
          </p:cNvPr>
          <p:cNvSpPr>
            <a:spLocks noChangeArrowheads="1"/>
          </p:cNvSpPr>
          <p:nvPr/>
        </p:nvSpPr>
        <p:spPr bwMode="auto">
          <a:xfrm>
            <a:off x="8928100"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2" name="Rectangle 116">
            <a:extLst>
              <a:ext uri="{FF2B5EF4-FFF2-40B4-BE49-F238E27FC236}">
                <a16:creationId xmlns:a16="http://schemas.microsoft.com/office/drawing/2014/main" id="{186B6FB2-8B9D-B9EB-E38F-A5365D1A654D}"/>
              </a:ext>
            </a:extLst>
          </p:cNvPr>
          <p:cNvSpPr>
            <a:spLocks noChangeArrowheads="1"/>
          </p:cNvSpPr>
          <p:nvPr/>
        </p:nvSpPr>
        <p:spPr bwMode="auto">
          <a:xfrm>
            <a:off x="7659688"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3" name="Rectangle 117">
            <a:extLst>
              <a:ext uri="{FF2B5EF4-FFF2-40B4-BE49-F238E27FC236}">
                <a16:creationId xmlns:a16="http://schemas.microsoft.com/office/drawing/2014/main" id="{B59A20D3-B17B-AC53-4DE2-D74A2DB1D6C7}"/>
              </a:ext>
            </a:extLst>
          </p:cNvPr>
          <p:cNvSpPr>
            <a:spLocks noChangeArrowheads="1"/>
          </p:cNvSpPr>
          <p:nvPr/>
        </p:nvSpPr>
        <p:spPr bwMode="auto">
          <a:xfrm>
            <a:off x="6391275"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4" name="Rectangle 118">
            <a:extLst>
              <a:ext uri="{FF2B5EF4-FFF2-40B4-BE49-F238E27FC236}">
                <a16:creationId xmlns:a16="http://schemas.microsoft.com/office/drawing/2014/main" id="{9DB15724-6BD3-2DC7-A5C1-C20763228021}"/>
              </a:ext>
            </a:extLst>
          </p:cNvPr>
          <p:cNvSpPr>
            <a:spLocks noChangeArrowheads="1"/>
          </p:cNvSpPr>
          <p:nvPr/>
        </p:nvSpPr>
        <p:spPr bwMode="auto">
          <a:xfrm>
            <a:off x="5122863"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5" name="Rectangle 119">
            <a:extLst>
              <a:ext uri="{FF2B5EF4-FFF2-40B4-BE49-F238E27FC236}">
                <a16:creationId xmlns:a16="http://schemas.microsoft.com/office/drawing/2014/main" id="{B3FF65F1-1739-2049-EAA4-D5AAFE31CA49}"/>
              </a:ext>
            </a:extLst>
          </p:cNvPr>
          <p:cNvSpPr>
            <a:spLocks noChangeArrowheads="1"/>
          </p:cNvSpPr>
          <p:nvPr/>
        </p:nvSpPr>
        <p:spPr bwMode="auto">
          <a:xfrm>
            <a:off x="3856038" y="6216634"/>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6" name="Rectangle 120">
            <a:extLst>
              <a:ext uri="{FF2B5EF4-FFF2-40B4-BE49-F238E27FC236}">
                <a16:creationId xmlns:a16="http://schemas.microsoft.com/office/drawing/2014/main" id="{BDACB0EF-1F8B-CCEA-37C4-3815FA6E4141}"/>
              </a:ext>
            </a:extLst>
          </p:cNvPr>
          <p:cNvSpPr>
            <a:spLocks noChangeArrowheads="1"/>
          </p:cNvSpPr>
          <p:nvPr/>
        </p:nvSpPr>
        <p:spPr bwMode="auto">
          <a:xfrm>
            <a:off x="2587625" y="6216634"/>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7" name="Rectangle 121">
            <a:extLst>
              <a:ext uri="{FF2B5EF4-FFF2-40B4-BE49-F238E27FC236}">
                <a16:creationId xmlns:a16="http://schemas.microsoft.com/office/drawing/2014/main" id="{9ECE0EA4-C558-3329-1989-1D67C60DD5AF}"/>
              </a:ext>
            </a:extLst>
          </p:cNvPr>
          <p:cNvSpPr>
            <a:spLocks noChangeArrowheads="1"/>
          </p:cNvSpPr>
          <p:nvPr/>
        </p:nvSpPr>
        <p:spPr bwMode="auto">
          <a:xfrm>
            <a:off x="1319213" y="6216634"/>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9" name="Rectangle 94">
            <a:extLst>
              <a:ext uri="{FF2B5EF4-FFF2-40B4-BE49-F238E27FC236}">
                <a16:creationId xmlns:a16="http://schemas.microsoft.com/office/drawing/2014/main" id="{B1029023-4B65-B040-6AA3-526E0A7F9478}"/>
              </a:ext>
            </a:extLst>
          </p:cNvPr>
          <p:cNvSpPr>
            <a:spLocks noChangeArrowheads="1"/>
          </p:cNvSpPr>
          <p:nvPr/>
        </p:nvSpPr>
        <p:spPr bwMode="auto">
          <a:xfrm>
            <a:off x="3867775" y="4414821"/>
            <a:ext cx="9985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31" name="Connettore 2 130">
            <a:extLst>
              <a:ext uri="{FF2B5EF4-FFF2-40B4-BE49-F238E27FC236}">
                <a16:creationId xmlns:a16="http://schemas.microsoft.com/office/drawing/2014/main" id="{9A302CBB-6883-01CF-51E5-12B0B871438C}"/>
              </a:ext>
            </a:extLst>
          </p:cNvPr>
          <p:cNvCxnSpPr>
            <a:cxnSpLocks/>
          </p:cNvCxnSpPr>
          <p:nvPr/>
        </p:nvCxnSpPr>
        <p:spPr>
          <a:xfrm flipH="1">
            <a:off x="6004021" y="519435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Connettore 2 134">
            <a:extLst>
              <a:ext uri="{FF2B5EF4-FFF2-40B4-BE49-F238E27FC236}">
                <a16:creationId xmlns:a16="http://schemas.microsoft.com/office/drawing/2014/main" id="{FB10C1A5-9633-83BC-BA72-A9C60FA99B27}"/>
              </a:ext>
            </a:extLst>
          </p:cNvPr>
          <p:cNvCxnSpPr>
            <a:cxnSpLocks/>
          </p:cNvCxnSpPr>
          <p:nvPr/>
        </p:nvCxnSpPr>
        <p:spPr>
          <a:xfrm flipH="1">
            <a:off x="465137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Connettore 2 135">
            <a:extLst>
              <a:ext uri="{FF2B5EF4-FFF2-40B4-BE49-F238E27FC236}">
                <a16:creationId xmlns:a16="http://schemas.microsoft.com/office/drawing/2014/main" id="{CFFA5380-1F73-C730-ED28-036BB737D20A}"/>
              </a:ext>
            </a:extLst>
          </p:cNvPr>
          <p:cNvCxnSpPr>
            <a:cxnSpLocks/>
          </p:cNvCxnSpPr>
          <p:nvPr/>
        </p:nvCxnSpPr>
        <p:spPr>
          <a:xfrm flipH="1">
            <a:off x="591978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Connettore 2 136">
            <a:extLst>
              <a:ext uri="{FF2B5EF4-FFF2-40B4-BE49-F238E27FC236}">
                <a16:creationId xmlns:a16="http://schemas.microsoft.com/office/drawing/2014/main" id="{5828392E-82DE-9BDA-4C9A-586DCCFA3ABD}"/>
              </a:ext>
            </a:extLst>
          </p:cNvPr>
          <p:cNvCxnSpPr>
            <a:cxnSpLocks/>
          </p:cNvCxnSpPr>
          <p:nvPr/>
        </p:nvCxnSpPr>
        <p:spPr>
          <a:xfrm flipH="1">
            <a:off x="7331869"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Connettore 2 137">
            <a:extLst>
              <a:ext uri="{FF2B5EF4-FFF2-40B4-BE49-F238E27FC236}">
                <a16:creationId xmlns:a16="http://schemas.microsoft.com/office/drawing/2014/main" id="{EF2F2199-708E-1D3B-17A8-9E46E332AB96}"/>
              </a:ext>
            </a:extLst>
          </p:cNvPr>
          <p:cNvCxnSpPr>
            <a:cxnSpLocks/>
          </p:cNvCxnSpPr>
          <p:nvPr/>
        </p:nvCxnSpPr>
        <p:spPr>
          <a:xfrm flipH="1">
            <a:off x="8579908"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9" name="Connettore 2 138">
            <a:extLst>
              <a:ext uri="{FF2B5EF4-FFF2-40B4-BE49-F238E27FC236}">
                <a16:creationId xmlns:a16="http://schemas.microsoft.com/office/drawing/2014/main" id="{290FCE1F-8348-25C0-6F45-33B933ECD859}"/>
              </a:ext>
            </a:extLst>
          </p:cNvPr>
          <p:cNvCxnSpPr>
            <a:cxnSpLocks/>
          </p:cNvCxnSpPr>
          <p:nvPr/>
        </p:nvCxnSpPr>
        <p:spPr>
          <a:xfrm flipH="1">
            <a:off x="9867106" y="470293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0" name="Connettore 2 139">
            <a:extLst>
              <a:ext uri="{FF2B5EF4-FFF2-40B4-BE49-F238E27FC236}">
                <a16:creationId xmlns:a16="http://schemas.microsoft.com/office/drawing/2014/main" id="{A825525D-DFDA-3B7D-F488-3AB2D1393C00}"/>
              </a:ext>
            </a:extLst>
          </p:cNvPr>
          <p:cNvCxnSpPr>
            <a:cxnSpLocks/>
          </p:cNvCxnSpPr>
          <p:nvPr/>
        </p:nvCxnSpPr>
        <p:spPr>
          <a:xfrm flipH="1">
            <a:off x="465137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1" name="Connettore 2 140">
            <a:extLst>
              <a:ext uri="{FF2B5EF4-FFF2-40B4-BE49-F238E27FC236}">
                <a16:creationId xmlns:a16="http://schemas.microsoft.com/office/drawing/2014/main" id="{BDDD6953-8B39-7698-9132-1B6F14F6AB90}"/>
              </a:ext>
            </a:extLst>
          </p:cNvPr>
          <p:cNvCxnSpPr>
            <a:cxnSpLocks/>
          </p:cNvCxnSpPr>
          <p:nvPr/>
        </p:nvCxnSpPr>
        <p:spPr>
          <a:xfrm flipH="1">
            <a:off x="5924550"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Connettore 2 141">
            <a:extLst>
              <a:ext uri="{FF2B5EF4-FFF2-40B4-BE49-F238E27FC236}">
                <a16:creationId xmlns:a16="http://schemas.microsoft.com/office/drawing/2014/main" id="{62188148-5F19-BB12-4D82-FEF96C71D10D}"/>
              </a:ext>
            </a:extLst>
          </p:cNvPr>
          <p:cNvCxnSpPr>
            <a:cxnSpLocks/>
          </p:cNvCxnSpPr>
          <p:nvPr/>
        </p:nvCxnSpPr>
        <p:spPr>
          <a:xfrm flipH="1">
            <a:off x="7331869"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3" name="Connettore 2 142">
            <a:extLst>
              <a:ext uri="{FF2B5EF4-FFF2-40B4-BE49-F238E27FC236}">
                <a16:creationId xmlns:a16="http://schemas.microsoft.com/office/drawing/2014/main" id="{76D2F601-2958-C706-53CD-CDD479EFD3DB}"/>
              </a:ext>
            </a:extLst>
          </p:cNvPr>
          <p:cNvCxnSpPr>
            <a:cxnSpLocks/>
          </p:cNvCxnSpPr>
          <p:nvPr/>
        </p:nvCxnSpPr>
        <p:spPr>
          <a:xfrm flipH="1">
            <a:off x="8600281"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Connettore 2 143">
            <a:extLst>
              <a:ext uri="{FF2B5EF4-FFF2-40B4-BE49-F238E27FC236}">
                <a16:creationId xmlns:a16="http://schemas.microsoft.com/office/drawing/2014/main" id="{893B834D-473B-A621-82CF-F1BA959B4E31}"/>
              </a:ext>
            </a:extLst>
          </p:cNvPr>
          <p:cNvCxnSpPr>
            <a:cxnSpLocks/>
          </p:cNvCxnSpPr>
          <p:nvPr/>
        </p:nvCxnSpPr>
        <p:spPr>
          <a:xfrm flipH="1">
            <a:off x="9867106" y="423393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5" name="Connettore 2 144">
            <a:extLst>
              <a:ext uri="{FF2B5EF4-FFF2-40B4-BE49-F238E27FC236}">
                <a16:creationId xmlns:a16="http://schemas.microsoft.com/office/drawing/2014/main" id="{1DC563A7-3D24-3785-138A-A7D7BCB0C51D}"/>
              </a:ext>
            </a:extLst>
          </p:cNvPr>
          <p:cNvCxnSpPr>
            <a:cxnSpLocks/>
          </p:cNvCxnSpPr>
          <p:nvPr/>
        </p:nvCxnSpPr>
        <p:spPr>
          <a:xfrm flipH="1">
            <a:off x="3384550" y="411358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6" name="Connettore 2 145">
            <a:extLst>
              <a:ext uri="{FF2B5EF4-FFF2-40B4-BE49-F238E27FC236}">
                <a16:creationId xmlns:a16="http://schemas.microsoft.com/office/drawing/2014/main" id="{8B32067C-925C-26AE-EA15-9E6A746E2EAD}"/>
              </a:ext>
            </a:extLst>
          </p:cNvPr>
          <p:cNvCxnSpPr>
            <a:cxnSpLocks/>
          </p:cNvCxnSpPr>
          <p:nvPr/>
        </p:nvCxnSpPr>
        <p:spPr>
          <a:xfrm flipH="1">
            <a:off x="7331869"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7" name="Connettore 2 146">
            <a:extLst>
              <a:ext uri="{FF2B5EF4-FFF2-40B4-BE49-F238E27FC236}">
                <a16:creationId xmlns:a16="http://schemas.microsoft.com/office/drawing/2014/main" id="{AB06310A-ED3D-3EC1-3662-F027D0D02E9F}"/>
              </a:ext>
            </a:extLst>
          </p:cNvPr>
          <p:cNvCxnSpPr>
            <a:cxnSpLocks/>
          </p:cNvCxnSpPr>
          <p:nvPr/>
        </p:nvCxnSpPr>
        <p:spPr>
          <a:xfrm flipH="1">
            <a:off x="8600281" y="51411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8" name="Connettore 2 147">
            <a:extLst>
              <a:ext uri="{FF2B5EF4-FFF2-40B4-BE49-F238E27FC236}">
                <a16:creationId xmlns:a16="http://schemas.microsoft.com/office/drawing/2014/main" id="{9B72B681-B4D3-FE76-9290-41778EBBE1A6}"/>
              </a:ext>
            </a:extLst>
          </p:cNvPr>
          <p:cNvCxnSpPr>
            <a:cxnSpLocks/>
          </p:cNvCxnSpPr>
          <p:nvPr/>
        </p:nvCxnSpPr>
        <p:spPr>
          <a:xfrm flipH="1">
            <a:off x="9846733" y="5159273"/>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9" name="Connettore 2 148">
            <a:extLst>
              <a:ext uri="{FF2B5EF4-FFF2-40B4-BE49-F238E27FC236}">
                <a16:creationId xmlns:a16="http://schemas.microsoft.com/office/drawing/2014/main" id="{B9ACA1D6-1EF7-8B32-2B83-DFFC99BAF065}"/>
              </a:ext>
            </a:extLst>
          </p:cNvPr>
          <p:cNvCxnSpPr>
            <a:cxnSpLocks/>
          </p:cNvCxnSpPr>
          <p:nvPr/>
        </p:nvCxnSpPr>
        <p:spPr>
          <a:xfrm flipH="1">
            <a:off x="7331869" y="5641801"/>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0" name="Connettore 2 149">
            <a:extLst>
              <a:ext uri="{FF2B5EF4-FFF2-40B4-BE49-F238E27FC236}">
                <a16:creationId xmlns:a16="http://schemas.microsoft.com/office/drawing/2014/main" id="{34F8DC3B-3E77-4C88-473F-0AC789DE1284}"/>
              </a:ext>
            </a:extLst>
          </p:cNvPr>
          <p:cNvCxnSpPr>
            <a:cxnSpLocks/>
          </p:cNvCxnSpPr>
          <p:nvPr/>
        </p:nvCxnSpPr>
        <p:spPr>
          <a:xfrm flipH="1">
            <a:off x="8579908"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1" name="Connettore 2 150">
            <a:extLst>
              <a:ext uri="{FF2B5EF4-FFF2-40B4-BE49-F238E27FC236}">
                <a16:creationId xmlns:a16="http://schemas.microsoft.com/office/drawing/2014/main" id="{2FC02A26-6AB3-9236-B40B-EB45A9B11740}"/>
              </a:ext>
            </a:extLst>
          </p:cNvPr>
          <p:cNvCxnSpPr>
            <a:cxnSpLocks/>
          </p:cNvCxnSpPr>
          <p:nvPr/>
        </p:nvCxnSpPr>
        <p:spPr>
          <a:xfrm flipH="1">
            <a:off x="9867106" y="564058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2" name="Connettore 2 151">
            <a:extLst>
              <a:ext uri="{FF2B5EF4-FFF2-40B4-BE49-F238E27FC236}">
                <a16:creationId xmlns:a16="http://schemas.microsoft.com/office/drawing/2014/main" id="{00571639-DA81-228F-3AA7-7936467313EB}"/>
              </a:ext>
            </a:extLst>
          </p:cNvPr>
          <p:cNvCxnSpPr>
            <a:cxnSpLocks/>
          </p:cNvCxnSpPr>
          <p:nvPr/>
        </p:nvCxnSpPr>
        <p:spPr>
          <a:xfrm flipH="1">
            <a:off x="984673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3" name="Connettore 2 152">
            <a:extLst>
              <a:ext uri="{FF2B5EF4-FFF2-40B4-BE49-F238E27FC236}">
                <a16:creationId xmlns:a16="http://schemas.microsoft.com/office/drawing/2014/main" id="{B2A4281A-33D2-18DD-446E-EAD90606A946}"/>
              </a:ext>
            </a:extLst>
          </p:cNvPr>
          <p:cNvCxnSpPr>
            <a:cxnSpLocks/>
          </p:cNvCxnSpPr>
          <p:nvPr/>
        </p:nvCxnSpPr>
        <p:spPr>
          <a:xfrm flipH="1">
            <a:off x="5995670"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4" name="Connettore 2 153">
            <a:extLst>
              <a:ext uri="{FF2B5EF4-FFF2-40B4-BE49-F238E27FC236}">
                <a16:creationId xmlns:a16="http://schemas.microsoft.com/office/drawing/2014/main" id="{1EDB2F64-A707-F9C3-1CAB-0E2CABB56C40}"/>
              </a:ext>
            </a:extLst>
          </p:cNvPr>
          <p:cNvCxnSpPr>
            <a:cxnSpLocks/>
          </p:cNvCxnSpPr>
          <p:nvPr/>
        </p:nvCxnSpPr>
        <p:spPr>
          <a:xfrm flipH="1">
            <a:off x="7307263" y="606359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5" name="Connettore 2 154">
            <a:extLst>
              <a:ext uri="{FF2B5EF4-FFF2-40B4-BE49-F238E27FC236}">
                <a16:creationId xmlns:a16="http://schemas.microsoft.com/office/drawing/2014/main" id="{440ADD3C-2611-68E7-79AC-53E453C07F64}"/>
              </a:ext>
            </a:extLst>
          </p:cNvPr>
          <p:cNvCxnSpPr>
            <a:cxnSpLocks/>
          </p:cNvCxnSpPr>
          <p:nvPr/>
        </p:nvCxnSpPr>
        <p:spPr>
          <a:xfrm flipH="1">
            <a:off x="6004021" y="649102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6" name="Connettore 2 155">
            <a:extLst>
              <a:ext uri="{FF2B5EF4-FFF2-40B4-BE49-F238E27FC236}">
                <a16:creationId xmlns:a16="http://schemas.microsoft.com/office/drawing/2014/main" id="{8C8B0C98-0D1A-26F1-0406-A61D76A6D436}"/>
              </a:ext>
            </a:extLst>
          </p:cNvPr>
          <p:cNvCxnSpPr>
            <a:cxnSpLocks/>
          </p:cNvCxnSpPr>
          <p:nvPr/>
        </p:nvCxnSpPr>
        <p:spPr>
          <a:xfrm flipH="1">
            <a:off x="7307263" y="649742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7" name="Connettore 2 156">
            <a:extLst>
              <a:ext uri="{FF2B5EF4-FFF2-40B4-BE49-F238E27FC236}">
                <a16:creationId xmlns:a16="http://schemas.microsoft.com/office/drawing/2014/main" id="{281D8A23-AAFE-D19F-A1BF-939BAAD9160F}"/>
              </a:ext>
            </a:extLst>
          </p:cNvPr>
          <p:cNvCxnSpPr>
            <a:cxnSpLocks/>
          </p:cNvCxnSpPr>
          <p:nvPr/>
        </p:nvCxnSpPr>
        <p:spPr>
          <a:xfrm flipH="1">
            <a:off x="8579908" y="6482188"/>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9" name="Connettore 2 158">
            <a:extLst>
              <a:ext uri="{FF2B5EF4-FFF2-40B4-BE49-F238E27FC236}">
                <a16:creationId xmlns:a16="http://schemas.microsoft.com/office/drawing/2014/main" id="{166519E2-AD9C-E52C-64AE-F61452A3A1D8}"/>
              </a:ext>
            </a:extLst>
          </p:cNvPr>
          <p:cNvCxnSpPr/>
          <p:nvPr/>
        </p:nvCxnSpPr>
        <p:spPr>
          <a:xfrm flipV="1">
            <a:off x="2587624" y="42339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0" name="Connettore 2 159">
            <a:extLst>
              <a:ext uri="{FF2B5EF4-FFF2-40B4-BE49-F238E27FC236}">
                <a16:creationId xmlns:a16="http://schemas.microsoft.com/office/drawing/2014/main" id="{F90EEBF2-4C24-06E2-1165-A6837A9D82C0}"/>
              </a:ext>
            </a:extLst>
          </p:cNvPr>
          <p:cNvCxnSpPr/>
          <p:nvPr/>
        </p:nvCxnSpPr>
        <p:spPr>
          <a:xfrm flipV="1">
            <a:off x="2587624" y="471600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1" name="Connettore 2 160">
            <a:extLst>
              <a:ext uri="{FF2B5EF4-FFF2-40B4-BE49-F238E27FC236}">
                <a16:creationId xmlns:a16="http://schemas.microsoft.com/office/drawing/2014/main" id="{4DD1E06C-0B1C-CF3F-8234-A8314EB36A05}"/>
              </a:ext>
            </a:extLst>
          </p:cNvPr>
          <p:cNvCxnSpPr/>
          <p:nvPr/>
        </p:nvCxnSpPr>
        <p:spPr>
          <a:xfrm flipV="1">
            <a:off x="2576828" y="516368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2" name="Connettore 2 161">
            <a:extLst>
              <a:ext uri="{FF2B5EF4-FFF2-40B4-BE49-F238E27FC236}">
                <a16:creationId xmlns:a16="http://schemas.microsoft.com/office/drawing/2014/main" id="{75C58678-BC85-C07B-2C0C-13FAB9BB8A0D}"/>
              </a:ext>
            </a:extLst>
          </p:cNvPr>
          <p:cNvCxnSpPr/>
          <p:nvPr/>
        </p:nvCxnSpPr>
        <p:spPr>
          <a:xfrm flipV="1">
            <a:off x="2573652" y="559091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3" name="Connettore 2 162">
            <a:extLst>
              <a:ext uri="{FF2B5EF4-FFF2-40B4-BE49-F238E27FC236}">
                <a16:creationId xmlns:a16="http://schemas.microsoft.com/office/drawing/2014/main" id="{81116B68-208F-3EAF-1C4A-87C8DF0EEFCF}"/>
              </a:ext>
            </a:extLst>
          </p:cNvPr>
          <p:cNvCxnSpPr/>
          <p:nvPr/>
        </p:nvCxnSpPr>
        <p:spPr>
          <a:xfrm flipV="1">
            <a:off x="2587624" y="601572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4" name="Connettore 2 163">
            <a:extLst>
              <a:ext uri="{FF2B5EF4-FFF2-40B4-BE49-F238E27FC236}">
                <a16:creationId xmlns:a16="http://schemas.microsoft.com/office/drawing/2014/main" id="{4A97969E-F709-66AE-CD79-725CB79A916D}"/>
              </a:ext>
            </a:extLst>
          </p:cNvPr>
          <p:cNvCxnSpPr/>
          <p:nvPr/>
        </p:nvCxnSpPr>
        <p:spPr>
          <a:xfrm flipV="1">
            <a:off x="3845241" y="466361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5" name="Connettore 2 164">
            <a:extLst>
              <a:ext uri="{FF2B5EF4-FFF2-40B4-BE49-F238E27FC236}">
                <a16:creationId xmlns:a16="http://schemas.microsoft.com/office/drawing/2014/main" id="{B90A6467-BDF4-AB43-1502-FBA66366F980}"/>
              </a:ext>
            </a:extLst>
          </p:cNvPr>
          <p:cNvCxnSpPr/>
          <p:nvPr/>
        </p:nvCxnSpPr>
        <p:spPr>
          <a:xfrm flipV="1">
            <a:off x="3819205" y="5111293"/>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6" name="Connettore 2 165">
            <a:extLst>
              <a:ext uri="{FF2B5EF4-FFF2-40B4-BE49-F238E27FC236}">
                <a16:creationId xmlns:a16="http://schemas.microsoft.com/office/drawing/2014/main" id="{9CBB179B-A825-FC08-A993-720864D0BEA2}"/>
              </a:ext>
            </a:extLst>
          </p:cNvPr>
          <p:cNvCxnSpPr/>
          <p:nvPr/>
        </p:nvCxnSpPr>
        <p:spPr>
          <a:xfrm flipV="1">
            <a:off x="3819205" y="5558968"/>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8" name="Connettore 2 167">
            <a:extLst>
              <a:ext uri="{FF2B5EF4-FFF2-40B4-BE49-F238E27FC236}">
                <a16:creationId xmlns:a16="http://schemas.microsoft.com/office/drawing/2014/main" id="{3DE90DFB-71C4-A4F5-0B30-A6A03939B3A0}"/>
              </a:ext>
            </a:extLst>
          </p:cNvPr>
          <p:cNvCxnSpPr/>
          <p:nvPr/>
        </p:nvCxnSpPr>
        <p:spPr>
          <a:xfrm flipV="1">
            <a:off x="3819205" y="6008231"/>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9" name="Connettore 2 168">
            <a:extLst>
              <a:ext uri="{FF2B5EF4-FFF2-40B4-BE49-F238E27FC236}">
                <a16:creationId xmlns:a16="http://schemas.microsoft.com/office/drawing/2014/main" id="{510F5A3A-132B-CB65-73C2-A28F28482810}"/>
              </a:ext>
            </a:extLst>
          </p:cNvPr>
          <p:cNvCxnSpPr/>
          <p:nvPr/>
        </p:nvCxnSpPr>
        <p:spPr>
          <a:xfrm flipV="1">
            <a:off x="5122863" y="556138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0" name="Connettore 2 169">
            <a:extLst>
              <a:ext uri="{FF2B5EF4-FFF2-40B4-BE49-F238E27FC236}">
                <a16:creationId xmlns:a16="http://schemas.microsoft.com/office/drawing/2014/main" id="{2D734A56-684D-A155-E64E-07553A3305D0}"/>
              </a:ext>
            </a:extLst>
          </p:cNvPr>
          <p:cNvCxnSpPr/>
          <p:nvPr/>
        </p:nvCxnSpPr>
        <p:spPr>
          <a:xfrm flipV="1">
            <a:off x="5122863"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1" name="Connettore 2 170">
            <a:extLst>
              <a:ext uri="{FF2B5EF4-FFF2-40B4-BE49-F238E27FC236}">
                <a16:creationId xmlns:a16="http://schemas.microsoft.com/office/drawing/2014/main" id="{4EAF35C2-DF3D-08AD-3CFE-3F8FDA6B43B2}"/>
              </a:ext>
            </a:extLst>
          </p:cNvPr>
          <p:cNvCxnSpPr/>
          <p:nvPr/>
        </p:nvCxnSpPr>
        <p:spPr>
          <a:xfrm flipV="1">
            <a:off x="6391275"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Connettore 2 171">
            <a:extLst>
              <a:ext uri="{FF2B5EF4-FFF2-40B4-BE49-F238E27FC236}">
                <a16:creationId xmlns:a16="http://schemas.microsoft.com/office/drawing/2014/main" id="{CF060C98-3710-25FB-0D14-A887CE6DC7AF}"/>
              </a:ext>
            </a:extLst>
          </p:cNvPr>
          <p:cNvCxnSpPr/>
          <p:nvPr/>
        </p:nvCxnSpPr>
        <p:spPr>
          <a:xfrm flipV="1">
            <a:off x="7659688" y="596695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4" name="Connettore 2 173">
            <a:extLst>
              <a:ext uri="{FF2B5EF4-FFF2-40B4-BE49-F238E27FC236}">
                <a16:creationId xmlns:a16="http://schemas.microsoft.com/office/drawing/2014/main" id="{FECB6342-FEDE-8D68-93D6-A6AB7C34B147}"/>
              </a:ext>
            </a:extLst>
          </p:cNvPr>
          <p:cNvCxnSpPr>
            <a:cxnSpLocks/>
          </p:cNvCxnSpPr>
          <p:nvPr/>
        </p:nvCxnSpPr>
        <p:spPr>
          <a:xfrm flipH="1" flipV="1">
            <a:off x="3642034" y="4202582"/>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77" name="Immagine 176">
            <a:extLst>
              <a:ext uri="{FF2B5EF4-FFF2-40B4-BE49-F238E27FC236}">
                <a16:creationId xmlns:a16="http://schemas.microsoft.com/office/drawing/2014/main" id="{84F33025-8855-C31B-D696-EA914B3BC8F9}"/>
              </a:ext>
            </a:extLst>
          </p:cNvPr>
          <p:cNvPicPr>
            <a:picLocks noChangeAspect="1"/>
          </p:cNvPicPr>
          <p:nvPr/>
        </p:nvPicPr>
        <p:blipFill>
          <a:blip r:embed="rId2"/>
          <a:stretch>
            <a:fillRect/>
          </a:stretch>
        </p:blipFill>
        <p:spPr>
          <a:xfrm>
            <a:off x="4861723" y="4630344"/>
            <a:ext cx="286537" cy="323116"/>
          </a:xfrm>
          <a:prstGeom prst="rect">
            <a:avLst/>
          </a:prstGeom>
        </p:spPr>
      </p:pic>
      <p:cxnSp>
        <p:nvCxnSpPr>
          <p:cNvPr id="178" name="Connettore 2 177">
            <a:extLst>
              <a:ext uri="{FF2B5EF4-FFF2-40B4-BE49-F238E27FC236}">
                <a16:creationId xmlns:a16="http://schemas.microsoft.com/office/drawing/2014/main" id="{26246C11-F2C4-0C0D-DF49-59705A8E01E4}"/>
              </a:ext>
            </a:extLst>
          </p:cNvPr>
          <p:cNvCxnSpPr>
            <a:cxnSpLocks/>
          </p:cNvCxnSpPr>
          <p:nvPr/>
        </p:nvCxnSpPr>
        <p:spPr>
          <a:xfrm flipH="1" flipV="1">
            <a:off x="4932517" y="5148696"/>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9" name="Connettore 2 178">
            <a:extLst>
              <a:ext uri="{FF2B5EF4-FFF2-40B4-BE49-F238E27FC236}">
                <a16:creationId xmlns:a16="http://schemas.microsoft.com/office/drawing/2014/main" id="{A66378CC-2521-1503-70B6-2C1AF5767214}"/>
              </a:ext>
            </a:extLst>
          </p:cNvPr>
          <p:cNvCxnSpPr>
            <a:cxnSpLocks/>
          </p:cNvCxnSpPr>
          <p:nvPr/>
        </p:nvCxnSpPr>
        <p:spPr>
          <a:xfrm flipH="1" flipV="1">
            <a:off x="6200928" y="46896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0" name="Connettore 2 179">
            <a:extLst>
              <a:ext uri="{FF2B5EF4-FFF2-40B4-BE49-F238E27FC236}">
                <a16:creationId xmlns:a16="http://schemas.microsoft.com/office/drawing/2014/main" id="{5A121888-087F-711F-27DF-7B81E5CD9392}"/>
              </a:ext>
            </a:extLst>
          </p:cNvPr>
          <p:cNvCxnSpPr>
            <a:cxnSpLocks/>
          </p:cNvCxnSpPr>
          <p:nvPr/>
        </p:nvCxnSpPr>
        <p:spPr>
          <a:xfrm flipH="1" flipV="1">
            <a:off x="7450917" y="473556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1" name="Connettore 2 180">
            <a:extLst>
              <a:ext uri="{FF2B5EF4-FFF2-40B4-BE49-F238E27FC236}">
                <a16:creationId xmlns:a16="http://schemas.microsoft.com/office/drawing/2014/main" id="{531984FD-8D4A-0FF1-BA7D-8BD16D44B679}"/>
              </a:ext>
            </a:extLst>
          </p:cNvPr>
          <p:cNvCxnSpPr>
            <a:cxnSpLocks/>
          </p:cNvCxnSpPr>
          <p:nvPr/>
        </p:nvCxnSpPr>
        <p:spPr>
          <a:xfrm flipH="1" flipV="1">
            <a:off x="6200449" y="516381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2" name="Connettore 2 181">
            <a:extLst>
              <a:ext uri="{FF2B5EF4-FFF2-40B4-BE49-F238E27FC236}">
                <a16:creationId xmlns:a16="http://schemas.microsoft.com/office/drawing/2014/main" id="{AC08D78E-E758-B9B3-3E2D-B351E00969D9}"/>
              </a:ext>
            </a:extLst>
          </p:cNvPr>
          <p:cNvCxnSpPr>
            <a:cxnSpLocks/>
          </p:cNvCxnSpPr>
          <p:nvPr/>
        </p:nvCxnSpPr>
        <p:spPr>
          <a:xfrm flipH="1" flipV="1">
            <a:off x="7458225" y="517011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3" name="Connettore 2 182">
            <a:extLst>
              <a:ext uri="{FF2B5EF4-FFF2-40B4-BE49-F238E27FC236}">
                <a16:creationId xmlns:a16="http://schemas.microsoft.com/office/drawing/2014/main" id="{A04EA0A0-8B1B-C8C7-325D-B6080AA3D97B}"/>
              </a:ext>
            </a:extLst>
          </p:cNvPr>
          <p:cNvCxnSpPr>
            <a:cxnSpLocks/>
          </p:cNvCxnSpPr>
          <p:nvPr/>
        </p:nvCxnSpPr>
        <p:spPr>
          <a:xfrm flipH="1" flipV="1">
            <a:off x="3648699" y="602441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4" name="Connettore 2 183">
            <a:extLst>
              <a:ext uri="{FF2B5EF4-FFF2-40B4-BE49-F238E27FC236}">
                <a16:creationId xmlns:a16="http://schemas.microsoft.com/office/drawing/2014/main" id="{542FAA03-E2B0-1831-4BEA-992FC32DB2C8}"/>
              </a:ext>
            </a:extLst>
          </p:cNvPr>
          <p:cNvCxnSpPr>
            <a:cxnSpLocks/>
          </p:cNvCxnSpPr>
          <p:nvPr/>
        </p:nvCxnSpPr>
        <p:spPr>
          <a:xfrm flipH="1" flipV="1">
            <a:off x="9980083" y="601572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5" name="Connettore 2 184">
            <a:extLst>
              <a:ext uri="{FF2B5EF4-FFF2-40B4-BE49-F238E27FC236}">
                <a16:creationId xmlns:a16="http://schemas.microsoft.com/office/drawing/2014/main" id="{1940C055-A8CE-EA17-9BA8-CBDB6CCD4A4D}"/>
              </a:ext>
            </a:extLst>
          </p:cNvPr>
          <p:cNvCxnSpPr>
            <a:cxnSpLocks/>
          </p:cNvCxnSpPr>
          <p:nvPr/>
        </p:nvCxnSpPr>
        <p:spPr>
          <a:xfrm flipH="1" flipV="1">
            <a:off x="8710688" y="558433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381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animEffect transition="in" filter="fade">
                                      <p:cBhvr>
                                        <p:cTn id="43" dur="500"/>
                                        <p:tgtEl>
                                          <p:spTgt spid="145"/>
                                        </p:tgtEl>
                                      </p:cBhvr>
                                    </p:animEffect>
                                  </p:childTnLst>
                                </p:cTn>
                              </p:par>
                              <p:par>
                                <p:cTn id="44" presetID="10" presetClass="entr" presetSubtype="0" fill="hold"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par>
                                <p:cTn id="50" presetID="10" presetClass="entr" presetSubtype="0" fill="hold"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par>
                                <p:cTn id="59" presetID="10"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fade">
                                      <p:cBhvr>
                                        <p:cTn id="61" dur="500"/>
                                        <p:tgtEl>
                                          <p:spTgt spid="159"/>
                                        </p:tgtEl>
                                      </p:cBhvr>
                                    </p:animEffect>
                                  </p:childTnLst>
                                </p:cTn>
                              </p:par>
                              <p:par>
                                <p:cTn id="62" presetID="10" presetClass="entr" presetSubtype="0" fill="hold"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fade">
                                      <p:cBhvr>
                                        <p:cTn id="64" dur="500"/>
                                        <p:tgtEl>
                                          <p:spTgt spid="16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500"/>
                                        <p:tgtEl>
                                          <p:spTgt spid="161"/>
                                        </p:tgtEl>
                                      </p:cBhvr>
                                    </p:animEffect>
                                  </p:childTnLst>
                                </p:cTn>
                              </p:par>
                              <p:par>
                                <p:cTn id="68" presetID="10" presetClass="entr" presetSubtype="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fade">
                                      <p:cBhvr>
                                        <p:cTn id="70" dur="500"/>
                                        <p:tgtEl>
                                          <p:spTgt spid="162"/>
                                        </p:tgtEl>
                                      </p:cBhvr>
                                    </p:animEffect>
                                  </p:childTnLst>
                                </p:cTn>
                              </p:par>
                              <p:par>
                                <p:cTn id="71" presetID="10" presetClass="entr" presetSubtype="0" fill="hold"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par>
                                <p:cTn id="79" presetID="1" presetClass="emph" presetSubtype="2" fill="hold" grpId="1" nodeType="withEffect">
                                  <p:stCondLst>
                                    <p:cond delay="0"/>
                                  </p:stCondLst>
                                  <p:childTnLst>
                                    <p:animClr clrSpc="rgb" dir="cw">
                                      <p:cBhvr>
                                        <p:cTn id="80" dur="2000" fill="hold"/>
                                        <p:tgtEl>
                                          <p:spTgt spid="86"/>
                                        </p:tgtEl>
                                        <p:attrNameLst>
                                          <p:attrName>fillcolor</p:attrName>
                                        </p:attrNameLst>
                                      </p:cBhvr>
                                      <p:to>
                                        <a:srgbClr val="57F976"/>
                                      </p:to>
                                    </p:animClr>
                                    <p:set>
                                      <p:cBhvr>
                                        <p:cTn id="81" dur="2000" fill="hold"/>
                                        <p:tgtEl>
                                          <p:spTgt spid="86"/>
                                        </p:tgtEl>
                                        <p:attrNameLst>
                                          <p:attrName>fill.type</p:attrName>
                                        </p:attrNameLst>
                                      </p:cBhvr>
                                      <p:to>
                                        <p:strVal val="solid"/>
                                      </p:to>
                                    </p:set>
                                    <p:set>
                                      <p:cBhvr>
                                        <p:cTn id="82" dur="2000" fill="hold"/>
                                        <p:tgtEl>
                                          <p:spTgt spid="86"/>
                                        </p:tgtEl>
                                        <p:attrNameLst>
                                          <p:attrName>fill.on</p:attrName>
                                        </p:attrNameLst>
                                      </p:cBhvr>
                                      <p:to>
                                        <p:strVal val="true"/>
                                      </p:to>
                                    </p:set>
                                  </p:childTnLst>
                                </p:cTn>
                              </p:par>
                              <p:par>
                                <p:cTn id="83" presetID="1" presetClass="emph" presetSubtype="2" fill="hold" grpId="1" nodeType="withEffect">
                                  <p:stCondLst>
                                    <p:cond delay="0"/>
                                  </p:stCondLst>
                                  <p:childTnLst>
                                    <p:animClr clrSpc="rgb" dir="cw">
                                      <p:cBhvr>
                                        <p:cTn id="84" dur="2000" fill="hold"/>
                                        <p:tgtEl>
                                          <p:spTgt spid="85"/>
                                        </p:tgtEl>
                                        <p:attrNameLst>
                                          <p:attrName>fillcolor</p:attrName>
                                        </p:attrNameLst>
                                      </p:cBhvr>
                                      <p:to>
                                        <a:srgbClr val="57F976"/>
                                      </p:to>
                                    </p:animClr>
                                    <p:set>
                                      <p:cBhvr>
                                        <p:cTn id="85" dur="2000" fill="hold"/>
                                        <p:tgtEl>
                                          <p:spTgt spid="85"/>
                                        </p:tgtEl>
                                        <p:attrNameLst>
                                          <p:attrName>fill.type</p:attrName>
                                        </p:attrNameLst>
                                      </p:cBhvr>
                                      <p:to>
                                        <p:strVal val="solid"/>
                                      </p:to>
                                    </p:set>
                                    <p:set>
                                      <p:cBhvr>
                                        <p:cTn id="86" dur="2000" fill="hold"/>
                                        <p:tgtEl>
                                          <p:spTgt spid="85"/>
                                        </p:tgtEl>
                                        <p:attrNameLst>
                                          <p:attrName>fill.on</p:attrName>
                                        </p:attrNameLst>
                                      </p:cBhvr>
                                      <p:to>
                                        <p:strVal val="true"/>
                                      </p:to>
                                    </p:set>
                                  </p:childTnLst>
                                </p:cTn>
                              </p:par>
                              <p:par>
                                <p:cTn id="87" presetID="1" presetClass="emph" presetSubtype="2" fill="hold" grpId="1" nodeType="withEffect">
                                  <p:stCondLst>
                                    <p:cond delay="0"/>
                                  </p:stCondLst>
                                  <p:childTnLst>
                                    <p:animClr clrSpc="rgb" dir="cw">
                                      <p:cBhvr>
                                        <p:cTn id="88" dur="2000" fill="hold"/>
                                        <p:tgtEl>
                                          <p:spTgt spid="94"/>
                                        </p:tgtEl>
                                        <p:attrNameLst>
                                          <p:attrName>fillcolor</p:attrName>
                                        </p:attrNameLst>
                                      </p:cBhvr>
                                      <p:to>
                                        <a:srgbClr val="57F976"/>
                                      </p:to>
                                    </p:animClr>
                                    <p:set>
                                      <p:cBhvr>
                                        <p:cTn id="89" dur="2000" fill="hold"/>
                                        <p:tgtEl>
                                          <p:spTgt spid="94"/>
                                        </p:tgtEl>
                                        <p:attrNameLst>
                                          <p:attrName>fill.type</p:attrName>
                                        </p:attrNameLst>
                                      </p:cBhvr>
                                      <p:to>
                                        <p:strVal val="solid"/>
                                      </p:to>
                                    </p:set>
                                    <p:set>
                                      <p:cBhvr>
                                        <p:cTn id="90" dur="2000" fill="hold"/>
                                        <p:tgtEl>
                                          <p:spTgt spid="9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nodeType="with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fade">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129"/>
                                        </p:tgtEl>
                                        <p:attrNameLst>
                                          <p:attrName>fillcolor</p:attrName>
                                        </p:attrNameLst>
                                      </p:cBhvr>
                                      <p:to>
                                        <a:srgbClr val="FF5151"/>
                                      </p:to>
                                    </p:animClr>
                                    <p:set>
                                      <p:cBhvr>
                                        <p:cTn id="103" dur="2000" fill="hold"/>
                                        <p:tgtEl>
                                          <p:spTgt spid="129"/>
                                        </p:tgtEl>
                                        <p:attrNameLst>
                                          <p:attrName>fill.type</p:attrName>
                                        </p:attrNameLst>
                                      </p:cBhvr>
                                      <p:to>
                                        <p:strVal val="solid"/>
                                      </p:to>
                                    </p:set>
                                    <p:set>
                                      <p:cBhvr>
                                        <p:cTn id="104" dur="2000" fill="hold"/>
                                        <p:tgtEl>
                                          <p:spTgt spid="129"/>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xEl>
                                              <p:pRg st="2" end="2"/>
                                            </p:txEl>
                                          </p:spTgt>
                                        </p:tgtEl>
                                        <p:attrNameLst>
                                          <p:attrName>style.visibility</p:attrName>
                                        </p:attrNameLst>
                                      </p:cBhvr>
                                      <p:to>
                                        <p:strVal val="visible"/>
                                      </p:to>
                                    </p:set>
                                    <p:animEffect transition="in" filter="fade">
                                      <p:cBhvr>
                                        <p:cTn id="109" dur="500"/>
                                        <p:tgtEl>
                                          <p:spTgt spid="7">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fade">
                                      <p:cBhvr>
                                        <p:cTn id="120" dur="500"/>
                                        <p:tgtEl>
                                          <p:spTgt spid="9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fade">
                                      <p:cBhvr>
                                        <p:cTn id="123" dur="500"/>
                                        <p:tgtEl>
                                          <p:spTgt spid="8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nodeType="withEffect">
                                  <p:stCondLst>
                                    <p:cond delay="0"/>
                                  </p:stCondLst>
                                  <p:childTnLst>
                                    <p:set>
                                      <p:cBhvr>
                                        <p:cTn id="136" dur="1" fill="hold">
                                          <p:stCondLst>
                                            <p:cond delay="0"/>
                                          </p:stCondLst>
                                        </p:cTn>
                                        <p:tgtEl>
                                          <p:spTgt spid="137"/>
                                        </p:tgtEl>
                                        <p:attrNameLst>
                                          <p:attrName>style.visibility</p:attrName>
                                        </p:attrNameLst>
                                      </p:cBhvr>
                                      <p:to>
                                        <p:strVal val="visible"/>
                                      </p:to>
                                    </p:set>
                                    <p:animEffect transition="in" filter="fade">
                                      <p:cBhvr>
                                        <p:cTn id="137" dur="500"/>
                                        <p:tgtEl>
                                          <p:spTgt spid="137"/>
                                        </p:tgtEl>
                                      </p:cBhvr>
                                    </p:animEffect>
                                  </p:childTnLst>
                                </p:cTn>
                              </p:par>
                              <p:par>
                                <p:cTn id="138" presetID="10" presetClass="entr" presetSubtype="0" fill="hold" nodeType="withEffect">
                                  <p:stCondLst>
                                    <p:cond delay="0"/>
                                  </p:stCondLst>
                                  <p:childTnLst>
                                    <p:set>
                                      <p:cBhvr>
                                        <p:cTn id="139" dur="1" fill="hold">
                                          <p:stCondLst>
                                            <p:cond delay="0"/>
                                          </p:stCondLst>
                                        </p:cTn>
                                        <p:tgtEl>
                                          <p:spTgt spid="138"/>
                                        </p:tgtEl>
                                        <p:attrNameLst>
                                          <p:attrName>style.visibility</p:attrName>
                                        </p:attrNameLst>
                                      </p:cBhvr>
                                      <p:to>
                                        <p:strVal val="visible"/>
                                      </p:to>
                                    </p:set>
                                    <p:animEffect transition="in" filter="fade">
                                      <p:cBhvr>
                                        <p:cTn id="140" dur="500"/>
                                        <p:tgtEl>
                                          <p:spTgt spid="138"/>
                                        </p:tgtEl>
                                      </p:cBhvr>
                                    </p:animEffect>
                                  </p:childTnLst>
                                </p:cTn>
                              </p:par>
                              <p:par>
                                <p:cTn id="141" presetID="10" presetClass="entr" presetSubtype="0" fill="hold" nodeType="withEffect">
                                  <p:stCondLst>
                                    <p:cond delay="0"/>
                                  </p:stCondLst>
                                  <p:childTnLst>
                                    <p:set>
                                      <p:cBhvr>
                                        <p:cTn id="142" dur="1" fill="hold">
                                          <p:stCondLst>
                                            <p:cond delay="0"/>
                                          </p:stCondLst>
                                        </p:cTn>
                                        <p:tgtEl>
                                          <p:spTgt spid="139"/>
                                        </p:tgtEl>
                                        <p:attrNameLst>
                                          <p:attrName>style.visibility</p:attrName>
                                        </p:attrNameLst>
                                      </p:cBhvr>
                                      <p:to>
                                        <p:strVal val="visible"/>
                                      </p:to>
                                    </p:set>
                                    <p:animEffect transition="in" filter="fade">
                                      <p:cBhvr>
                                        <p:cTn id="143" dur="500"/>
                                        <p:tgtEl>
                                          <p:spTgt spid="1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fade">
                                      <p:cBhvr>
                                        <p:cTn id="148" dur="500"/>
                                        <p:tgtEl>
                                          <p:spTgt spid="101"/>
                                        </p:tgtEl>
                                      </p:cBhvr>
                                    </p:animEffect>
                                  </p:childTnLst>
                                </p:cTn>
                              </p:par>
                              <p:par>
                                <p:cTn id="149" presetID="10" presetClass="entr" presetSubtype="0" fill="hold"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fade">
                                      <p:cBhvr>
                                        <p:cTn id="154" dur="500"/>
                                        <p:tgtEl>
                                          <p:spTgt spid="100"/>
                                        </p:tgtEl>
                                      </p:cBhvr>
                                    </p:animEffect>
                                  </p:childTnLst>
                                </p:cTn>
                              </p:par>
                              <p:par>
                                <p:cTn id="155" presetID="10" presetClass="entr" presetSubtype="0" fill="hold"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10" presetClass="entr" presetSubtype="0" fill="hold" nodeType="with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fade">
                                      <p:cBhvr>
                                        <p:cTn id="169" dur="500"/>
                                        <p:tgtEl>
                                          <p:spTgt spid="18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500"/>
                                        <p:tgtEl>
                                          <p:spTgt spid="9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animEffect transition="in" filter="fade">
                                      <p:cBhvr>
                                        <p:cTn id="175" dur="500"/>
                                        <p:tgtEl>
                                          <p:spTgt spid="147"/>
                                        </p:tgtEl>
                                      </p:cBhvr>
                                    </p:animEffect>
                                  </p:childTnLst>
                                </p:cTn>
                              </p:par>
                              <p:par>
                                <p:cTn id="176" presetID="10" presetClass="entr" presetSubtype="0" fill="hold" nodeType="withEffect">
                                  <p:stCondLst>
                                    <p:cond delay="0"/>
                                  </p:stCondLst>
                                  <p:childTnLst>
                                    <p:set>
                                      <p:cBhvr>
                                        <p:cTn id="177" dur="1" fill="hold">
                                          <p:stCondLst>
                                            <p:cond delay="0"/>
                                          </p:stCondLst>
                                        </p:cTn>
                                        <p:tgtEl>
                                          <p:spTgt spid="146"/>
                                        </p:tgtEl>
                                        <p:attrNameLst>
                                          <p:attrName>style.visibility</p:attrName>
                                        </p:attrNameLst>
                                      </p:cBhvr>
                                      <p:to>
                                        <p:strVal val="visible"/>
                                      </p:to>
                                    </p:set>
                                    <p:animEffect transition="in" filter="fade">
                                      <p:cBhvr>
                                        <p:cTn id="178" dur="500"/>
                                        <p:tgtEl>
                                          <p:spTgt spid="146"/>
                                        </p:tgtEl>
                                      </p:cBhvr>
                                    </p:animEffect>
                                  </p:childTnLst>
                                </p:cTn>
                              </p:par>
                              <p:par>
                                <p:cTn id="179" presetID="10"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animEffect transition="in" filter="fade">
                                      <p:cBhvr>
                                        <p:cTn id="181" dur="500"/>
                                        <p:tgtEl>
                                          <p:spTgt spid="13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500"/>
                                        <p:tgtEl>
                                          <p:spTgt spid="96"/>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9"/>
                                        </p:tgtEl>
                                        <p:attrNameLst>
                                          <p:attrName>style.visibility</p:attrName>
                                        </p:attrNameLst>
                                      </p:cBhvr>
                                      <p:to>
                                        <p:strVal val="visible"/>
                                      </p:to>
                                    </p:set>
                                    <p:animEffect transition="in" filter="fade">
                                      <p:cBhvr>
                                        <p:cTn id="192" dur="500"/>
                                        <p:tgtEl>
                                          <p:spTgt spid="109"/>
                                        </p:tgtEl>
                                      </p:cBhvr>
                                    </p:animEffect>
                                  </p:childTnLst>
                                </p:cTn>
                              </p:par>
                              <p:par>
                                <p:cTn id="193" presetID="10" presetClass="entr" presetSubtype="0" fill="hold"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500"/>
                                        <p:tgtEl>
                                          <p:spTgt spid="108"/>
                                        </p:tgtEl>
                                      </p:cBhvr>
                                    </p:animEffect>
                                  </p:childTnLst>
                                </p:cTn>
                              </p:par>
                              <p:par>
                                <p:cTn id="199" presetID="10" presetClass="entr" presetSubtype="0" fill="hold" nodeType="withEffect">
                                  <p:stCondLst>
                                    <p:cond delay="0"/>
                                  </p:stCondLst>
                                  <p:childTnLst>
                                    <p:set>
                                      <p:cBhvr>
                                        <p:cTn id="200" dur="1" fill="hold">
                                          <p:stCondLst>
                                            <p:cond delay="0"/>
                                          </p:stCondLst>
                                        </p:cTn>
                                        <p:tgtEl>
                                          <p:spTgt spid="178"/>
                                        </p:tgtEl>
                                        <p:attrNameLst>
                                          <p:attrName>style.visibility</p:attrName>
                                        </p:attrNameLst>
                                      </p:cBhvr>
                                      <p:to>
                                        <p:strVal val="visible"/>
                                      </p:to>
                                    </p:set>
                                    <p:animEffect transition="in" filter="fade">
                                      <p:cBhvr>
                                        <p:cTn id="201" dur="500"/>
                                        <p:tgtEl>
                                          <p:spTgt spid="17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fade">
                                      <p:cBhvr>
                                        <p:cTn id="204" dur="500"/>
                                        <p:tgtEl>
                                          <p:spTgt spid="107"/>
                                        </p:tgtEl>
                                      </p:cBhvr>
                                    </p:animEffect>
                                  </p:childTnLst>
                                </p:cTn>
                              </p:par>
                              <p:par>
                                <p:cTn id="205" presetID="10" presetClass="entr" presetSubtype="0" fill="hold" nodeType="withEffect">
                                  <p:stCondLst>
                                    <p:cond delay="0"/>
                                  </p:stCondLst>
                                  <p:childTnLst>
                                    <p:set>
                                      <p:cBhvr>
                                        <p:cTn id="206" dur="1" fill="hold">
                                          <p:stCondLst>
                                            <p:cond delay="0"/>
                                          </p:stCondLst>
                                        </p:cTn>
                                        <p:tgtEl>
                                          <p:spTgt spid="181"/>
                                        </p:tgtEl>
                                        <p:attrNameLst>
                                          <p:attrName>style.visibility</p:attrName>
                                        </p:attrNameLst>
                                      </p:cBhvr>
                                      <p:to>
                                        <p:strVal val="visible"/>
                                      </p:to>
                                    </p:set>
                                    <p:animEffect transition="in" filter="fade">
                                      <p:cBhvr>
                                        <p:cTn id="207" dur="500"/>
                                        <p:tgtEl>
                                          <p:spTgt spid="181"/>
                                        </p:tgtEl>
                                      </p:cBhvr>
                                    </p:animEffect>
                                  </p:childTnLst>
                                </p:cTn>
                              </p:par>
                              <p:par>
                                <p:cTn id="208" presetID="10" presetClass="entr" presetSubtype="0" fill="hold" nodeType="withEffect">
                                  <p:stCondLst>
                                    <p:cond delay="0"/>
                                  </p:stCondLst>
                                  <p:childTnLst>
                                    <p:set>
                                      <p:cBhvr>
                                        <p:cTn id="209" dur="1" fill="hold">
                                          <p:stCondLst>
                                            <p:cond delay="0"/>
                                          </p:stCondLst>
                                        </p:cTn>
                                        <p:tgtEl>
                                          <p:spTgt spid="149"/>
                                        </p:tgtEl>
                                        <p:attrNameLst>
                                          <p:attrName>style.visibility</p:attrName>
                                        </p:attrNameLst>
                                      </p:cBhvr>
                                      <p:to>
                                        <p:strVal val="visible"/>
                                      </p:to>
                                    </p:set>
                                    <p:animEffect transition="in" filter="fade">
                                      <p:cBhvr>
                                        <p:cTn id="210" dur="500"/>
                                        <p:tgtEl>
                                          <p:spTgt spid="14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06"/>
                                        </p:tgtEl>
                                        <p:attrNameLst>
                                          <p:attrName>style.visibility</p:attrName>
                                        </p:attrNameLst>
                                      </p:cBhvr>
                                      <p:to>
                                        <p:strVal val="visible"/>
                                      </p:to>
                                    </p:set>
                                    <p:animEffect transition="in" filter="fade">
                                      <p:cBhvr>
                                        <p:cTn id="213" dur="500"/>
                                        <p:tgtEl>
                                          <p:spTgt spid="106"/>
                                        </p:tgtEl>
                                      </p:cBhvr>
                                    </p:animEffect>
                                  </p:childTnLst>
                                </p:cTn>
                              </p:par>
                              <p:par>
                                <p:cTn id="214" presetID="10" presetClass="entr" presetSubtype="0" fill="hold" nodeType="withEffect">
                                  <p:stCondLst>
                                    <p:cond delay="0"/>
                                  </p:stCondLst>
                                  <p:childTnLst>
                                    <p:set>
                                      <p:cBhvr>
                                        <p:cTn id="215" dur="1" fill="hold">
                                          <p:stCondLst>
                                            <p:cond delay="0"/>
                                          </p:stCondLst>
                                        </p:cTn>
                                        <p:tgtEl>
                                          <p:spTgt spid="182"/>
                                        </p:tgtEl>
                                        <p:attrNameLst>
                                          <p:attrName>style.visibility</p:attrName>
                                        </p:attrNameLst>
                                      </p:cBhvr>
                                      <p:to>
                                        <p:strVal val="visible"/>
                                      </p:to>
                                    </p:set>
                                    <p:animEffect transition="in" filter="fade">
                                      <p:cBhvr>
                                        <p:cTn id="216" dur="500"/>
                                        <p:tgtEl>
                                          <p:spTgt spid="182"/>
                                        </p:tgtEl>
                                      </p:cBhvr>
                                    </p:animEffect>
                                  </p:childTnLst>
                                </p:cTn>
                              </p:par>
                              <p:par>
                                <p:cTn id="217" presetID="10"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animEffect transition="in" filter="fade">
                                      <p:cBhvr>
                                        <p:cTn id="219" dur="500"/>
                                        <p:tgtEl>
                                          <p:spTgt spid="15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fade">
                                      <p:cBhvr>
                                        <p:cTn id="222" dur="500"/>
                                        <p:tgtEl>
                                          <p:spTgt spid="105"/>
                                        </p:tgtEl>
                                      </p:cBhvr>
                                    </p:animEffect>
                                  </p:childTnLst>
                                </p:cTn>
                              </p:par>
                              <p:par>
                                <p:cTn id="223" presetID="10" presetClass="entr" presetSubtype="0" fill="hold" nodeType="with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fade">
                                      <p:cBhvr>
                                        <p:cTn id="225" dur="500"/>
                                        <p:tgtEl>
                                          <p:spTgt spid="151"/>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fade">
                                      <p:cBhvr>
                                        <p:cTn id="228" dur="500"/>
                                        <p:tgtEl>
                                          <p:spTgt spid="10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7"/>
                                        </p:tgtEl>
                                        <p:attrNameLst>
                                          <p:attrName>style.visibility</p:attrName>
                                        </p:attrNameLst>
                                      </p:cBhvr>
                                      <p:to>
                                        <p:strVal val="visible"/>
                                      </p:to>
                                    </p:set>
                                    <p:animEffect transition="in" filter="fade">
                                      <p:cBhvr>
                                        <p:cTn id="233" dur="500"/>
                                        <p:tgtEl>
                                          <p:spTgt spid="117"/>
                                        </p:tgtEl>
                                      </p:cBhvr>
                                    </p:animEffect>
                                  </p:childTnLst>
                                </p:cTn>
                              </p:par>
                              <p:par>
                                <p:cTn id="234" presetID="10" presetClass="entr" presetSubtype="0" fill="hold" nodeType="withEffect">
                                  <p:stCondLst>
                                    <p:cond delay="0"/>
                                  </p:stCondLst>
                                  <p:childTnLst>
                                    <p:set>
                                      <p:cBhvr>
                                        <p:cTn id="235" dur="1" fill="hold">
                                          <p:stCondLst>
                                            <p:cond delay="0"/>
                                          </p:stCondLst>
                                        </p:cTn>
                                        <p:tgtEl>
                                          <p:spTgt spid="166"/>
                                        </p:tgtEl>
                                        <p:attrNameLst>
                                          <p:attrName>style.visibility</p:attrName>
                                        </p:attrNameLst>
                                      </p:cBhvr>
                                      <p:to>
                                        <p:strVal val="visible"/>
                                      </p:to>
                                    </p:set>
                                    <p:animEffect transition="in" filter="fade">
                                      <p:cBhvr>
                                        <p:cTn id="236" dur="500"/>
                                        <p:tgtEl>
                                          <p:spTgt spid="16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Effect transition="in" filter="fade">
                                      <p:cBhvr>
                                        <p:cTn id="239" dur="500"/>
                                        <p:tgtEl>
                                          <p:spTgt spid="116"/>
                                        </p:tgtEl>
                                      </p:cBhvr>
                                    </p:animEffect>
                                  </p:childTnLst>
                                </p:cTn>
                              </p:par>
                              <p:par>
                                <p:cTn id="240" presetID="10" presetClass="entr" presetSubtype="0" fill="hold" nodeType="withEffect">
                                  <p:stCondLst>
                                    <p:cond delay="0"/>
                                  </p:stCondLst>
                                  <p:childTnLst>
                                    <p:set>
                                      <p:cBhvr>
                                        <p:cTn id="241" dur="1" fill="hold">
                                          <p:stCondLst>
                                            <p:cond delay="0"/>
                                          </p:stCondLst>
                                        </p:cTn>
                                        <p:tgtEl>
                                          <p:spTgt spid="169"/>
                                        </p:tgtEl>
                                        <p:attrNameLst>
                                          <p:attrName>style.visibility</p:attrName>
                                        </p:attrNameLst>
                                      </p:cBhvr>
                                      <p:to>
                                        <p:strVal val="visible"/>
                                      </p:to>
                                    </p:set>
                                    <p:animEffect transition="in" filter="fade">
                                      <p:cBhvr>
                                        <p:cTn id="242" dur="500"/>
                                        <p:tgtEl>
                                          <p:spTgt spid="169"/>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15"/>
                                        </p:tgtEl>
                                        <p:attrNameLst>
                                          <p:attrName>style.visibility</p:attrName>
                                        </p:attrNameLst>
                                      </p:cBhvr>
                                      <p:to>
                                        <p:strVal val="visible"/>
                                      </p:to>
                                    </p:set>
                                    <p:animEffect transition="in" filter="fade">
                                      <p:cBhvr>
                                        <p:cTn id="245" dur="500"/>
                                        <p:tgtEl>
                                          <p:spTgt spid="115"/>
                                        </p:tgtEl>
                                      </p:cBhvr>
                                    </p:animEffect>
                                  </p:childTnLst>
                                </p:cTn>
                              </p:par>
                              <p:par>
                                <p:cTn id="246" presetID="10" presetClass="entr" presetSubtype="0" fill="hold" nodeType="withEffect">
                                  <p:stCondLst>
                                    <p:cond delay="0"/>
                                  </p:stCondLst>
                                  <p:childTnLst>
                                    <p:set>
                                      <p:cBhvr>
                                        <p:cTn id="247" dur="1" fill="hold">
                                          <p:stCondLst>
                                            <p:cond delay="0"/>
                                          </p:stCondLst>
                                        </p:cTn>
                                        <p:tgtEl>
                                          <p:spTgt spid="153"/>
                                        </p:tgtEl>
                                        <p:attrNameLst>
                                          <p:attrName>style.visibility</p:attrName>
                                        </p:attrNameLst>
                                      </p:cBhvr>
                                      <p:to>
                                        <p:strVal val="visible"/>
                                      </p:to>
                                    </p:set>
                                    <p:animEffect transition="in" filter="fade">
                                      <p:cBhvr>
                                        <p:cTn id="248" dur="500"/>
                                        <p:tgtEl>
                                          <p:spTgt spid="153"/>
                                        </p:tgtEl>
                                      </p:cBhvr>
                                    </p:animEffect>
                                  </p:childTnLst>
                                </p:cTn>
                              </p:par>
                              <p:par>
                                <p:cTn id="249" presetID="10" presetClass="entr" presetSubtype="0" fill="hold" nodeType="withEffect">
                                  <p:stCondLst>
                                    <p:cond delay="0"/>
                                  </p:stCondLst>
                                  <p:childTnLst>
                                    <p:set>
                                      <p:cBhvr>
                                        <p:cTn id="250" dur="1" fill="hold">
                                          <p:stCondLst>
                                            <p:cond delay="0"/>
                                          </p:stCondLst>
                                        </p:cTn>
                                        <p:tgtEl>
                                          <p:spTgt spid="154"/>
                                        </p:tgtEl>
                                        <p:attrNameLst>
                                          <p:attrName>style.visibility</p:attrName>
                                        </p:attrNameLst>
                                      </p:cBhvr>
                                      <p:to>
                                        <p:strVal val="visible"/>
                                      </p:to>
                                    </p:set>
                                    <p:animEffect transition="in" filter="fade">
                                      <p:cBhvr>
                                        <p:cTn id="251" dur="500"/>
                                        <p:tgtEl>
                                          <p:spTgt spid="15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4"/>
                                        </p:tgtEl>
                                        <p:attrNameLst>
                                          <p:attrName>style.visibility</p:attrName>
                                        </p:attrNameLst>
                                      </p:cBhvr>
                                      <p:to>
                                        <p:strVal val="visible"/>
                                      </p:to>
                                    </p:set>
                                    <p:animEffect transition="in" filter="fade">
                                      <p:cBhvr>
                                        <p:cTn id="254" dur="500"/>
                                        <p:tgtEl>
                                          <p:spTgt spid="114"/>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113"/>
                                        </p:tgtEl>
                                        <p:attrNameLst>
                                          <p:attrName>style.visibility</p:attrName>
                                        </p:attrNameLst>
                                      </p:cBhvr>
                                      <p:to>
                                        <p:strVal val="visible"/>
                                      </p:to>
                                    </p:set>
                                    <p:animEffect transition="in" filter="fade">
                                      <p:cBhvr>
                                        <p:cTn id="257" dur="500"/>
                                        <p:tgtEl>
                                          <p:spTgt spid="113"/>
                                        </p:tgtEl>
                                      </p:cBhvr>
                                    </p:animEffect>
                                  </p:childTnLst>
                                </p:cTn>
                              </p:par>
                              <p:par>
                                <p:cTn id="258" presetID="10" presetClass="entr" presetSubtype="0" fill="hold" nodeType="withEffect">
                                  <p:stCondLst>
                                    <p:cond delay="0"/>
                                  </p:stCondLst>
                                  <p:childTnLst>
                                    <p:set>
                                      <p:cBhvr>
                                        <p:cTn id="259" dur="1" fill="hold">
                                          <p:stCondLst>
                                            <p:cond delay="0"/>
                                          </p:stCondLst>
                                        </p:cTn>
                                        <p:tgtEl>
                                          <p:spTgt spid="185"/>
                                        </p:tgtEl>
                                        <p:attrNameLst>
                                          <p:attrName>style.visibility</p:attrName>
                                        </p:attrNameLst>
                                      </p:cBhvr>
                                      <p:to>
                                        <p:strVal val="visible"/>
                                      </p:to>
                                    </p:set>
                                    <p:animEffect transition="in" filter="fade">
                                      <p:cBhvr>
                                        <p:cTn id="260" dur="500"/>
                                        <p:tgtEl>
                                          <p:spTgt spid="185"/>
                                        </p:tgtEl>
                                      </p:cBhvr>
                                    </p:animEffect>
                                  </p:childTnLst>
                                </p:cTn>
                              </p:par>
                              <p:par>
                                <p:cTn id="261" presetID="10" presetClass="entr" presetSubtype="0" fill="hold" nodeType="withEffect">
                                  <p:stCondLst>
                                    <p:cond delay="0"/>
                                  </p:stCondLst>
                                  <p:childTnLst>
                                    <p:set>
                                      <p:cBhvr>
                                        <p:cTn id="262" dur="1" fill="hold">
                                          <p:stCondLst>
                                            <p:cond delay="0"/>
                                          </p:stCondLst>
                                        </p:cTn>
                                        <p:tgtEl>
                                          <p:spTgt spid="152"/>
                                        </p:tgtEl>
                                        <p:attrNameLst>
                                          <p:attrName>style.visibility</p:attrName>
                                        </p:attrNameLst>
                                      </p:cBhvr>
                                      <p:to>
                                        <p:strVal val="visible"/>
                                      </p:to>
                                    </p:set>
                                    <p:animEffect transition="in" filter="fade">
                                      <p:cBhvr>
                                        <p:cTn id="263" dur="500"/>
                                        <p:tgtEl>
                                          <p:spTgt spid="152"/>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112"/>
                                        </p:tgtEl>
                                        <p:attrNameLst>
                                          <p:attrName>style.visibility</p:attrName>
                                        </p:attrNameLst>
                                      </p:cBhvr>
                                      <p:to>
                                        <p:strVal val="visible"/>
                                      </p:to>
                                    </p:set>
                                    <p:animEffect transition="in" filter="fade">
                                      <p:cBhvr>
                                        <p:cTn id="266" dur="500"/>
                                        <p:tgtEl>
                                          <p:spTgt spid="112"/>
                                        </p:tgtEl>
                                      </p:cBhvr>
                                    </p:animEffec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125"/>
                                        </p:tgtEl>
                                        <p:attrNameLst>
                                          <p:attrName>style.visibility</p:attrName>
                                        </p:attrNameLst>
                                      </p:cBhvr>
                                      <p:to>
                                        <p:strVal val="visible"/>
                                      </p:to>
                                    </p:set>
                                    <p:animEffect transition="in" filter="fade">
                                      <p:cBhvr>
                                        <p:cTn id="271" dur="500"/>
                                        <p:tgtEl>
                                          <p:spTgt spid="125"/>
                                        </p:tgtEl>
                                      </p:cBhvr>
                                    </p:animEffect>
                                  </p:childTnLst>
                                </p:cTn>
                              </p:par>
                              <p:par>
                                <p:cTn id="272" presetID="10" presetClass="entr" presetSubtype="0" fill="hold" nodeType="withEffect">
                                  <p:stCondLst>
                                    <p:cond delay="0"/>
                                  </p:stCondLst>
                                  <p:childTnLst>
                                    <p:set>
                                      <p:cBhvr>
                                        <p:cTn id="273" dur="1" fill="hold">
                                          <p:stCondLst>
                                            <p:cond delay="0"/>
                                          </p:stCondLst>
                                        </p:cTn>
                                        <p:tgtEl>
                                          <p:spTgt spid="183"/>
                                        </p:tgtEl>
                                        <p:attrNameLst>
                                          <p:attrName>style.visibility</p:attrName>
                                        </p:attrNameLst>
                                      </p:cBhvr>
                                      <p:to>
                                        <p:strVal val="visible"/>
                                      </p:to>
                                    </p:set>
                                    <p:animEffect transition="in" filter="fade">
                                      <p:cBhvr>
                                        <p:cTn id="274" dur="500"/>
                                        <p:tgtEl>
                                          <p:spTgt spid="183"/>
                                        </p:tgtEl>
                                      </p:cBhvr>
                                    </p:animEffect>
                                  </p:childTnLst>
                                </p:cTn>
                              </p:par>
                              <p:par>
                                <p:cTn id="275" presetID="10" presetClass="entr" presetSubtype="0" fill="hold" nodeType="withEffect">
                                  <p:stCondLst>
                                    <p:cond delay="0"/>
                                  </p:stCondLst>
                                  <p:childTnLst>
                                    <p:set>
                                      <p:cBhvr>
                                        <p:cTn id="276" dur="1" fill="hold">
                                          <p:stCondLst>
                                            <p:cond delay="0"/>
                                          </p:stCondLst>
                                        </p:cTn>
                                        <p:tgtEl>
                                          <p:spTgt spid="168"/>
                                        </p:tgtEl>
                                        <p:attrNameLst>
                                          <p:attrName>style.visibility</p:attrName>
                                        </p:attrNameLst>
                                      </p:cBhvr>
                                      <p:to>
                                        <p:strVal val="visible"/>
                                      </p:to>
                                    </p:set>
                                    <p:animEffect transition="in" filter="fade">
                                      <p:cBhvr>
                                        <p:cTn id="277" dur="500"/>
                                        <p:tgtEl>
                                          <p:spTgt spid="168"/>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4"/>
                                        </p:tgtEl>
                                        <p:attrNameLst>
                                          <p:attrName>style.visibility</p:attrName>
                                        </p:attrNameLst>
                                      </p:cBhvr>
                                      <p:to>
                                        <p:strVal val="visible"/>
                                      </p:to>
                                    </p:set>
                                    <p:animEffect transition="in" filter="fade">
                                      <p:cBhvr>
                                        <p:cTn id="280" dur="500"/>
                                        <p:tgtEl>
                                          <p:spTgt spid="124"/>
                                        </p:tgtEl>
                                      </p:cBhvr>
                                    </p:animEffect>
                                  </p:childTnLst>
                                </p:cTn>
                              </p:par>
                              <p:par>
                                <p:cTn id="281" presetID="10" presetClass="entr" presetSubtype="0" fill="hold" nodeType="withEffect">
                                  <p:stCondLst>
                                    <p:cond delay="0"/>
                                  </p:stCondLst>
                                  <p:childTnLst>
                                    <p:set>
                                      <p:cBhvr>
                                        <p:cTn id="282" dur="1" fill="hold">
                                          <p:stCondLst>
                                            <p:cond delay="0"/>
                                          </p:stCondLst>
                                        </p:cTn>
                                        <p:tgtEl>
                                          <p:spTgt spid="170"/>
                                        </p:tgtEl>
                                        <p:attrNameLst>
                                          <p:attrName>style.visibility</p:attrName>
                                        </p:attrNameLst>
                                      </p:cBhvr>
                                      <p:to>
                                        <p:strVal val="visible"/>
                                      </p:to>
                                    </p:set>
                                    <p:animEffect transition="in" filter="fade">
                                      <p:cBhvr>
                                        <p:cTn id="283" dur="500"/>
                                        <p:tgtEl>
                                          <p:spTgt spid="170"/>
                                        </p:tgtEl>
                                      </p:cBhvr>
                                    </p:animEffect>
                                  </p:childTnLst>
                                </p:cTn>
                              </p:par>
                              <p:par>
                                <p:cTn id="284" presetID="10" presetClass="entr" presetSubtype="0" fill="hold" nodeType="withEffect">
                                  <p:stCondLst>
                                    <p:cond delay="0"/>
                                  </p:stCondLst>
                                  <p:childTnLst>
                                    <p:set>
                                      <p:cBhvr>
                                        <p:cTn id="285" dur="1" fill="hold">
                                          <p:stCondLst>
                                            <p:cond delay="0"/>
                                          </p:stCondLst>
                                        </p:cTn>
                                        <p:tgtEl>
                                          <p:spTgt spid="155"/>
                                        </p:tgtEl>
                                        <p:attrNameLst>
                                          <p:attrName>style.visibility</p:attrName>
                                        </p:attrNameLst>
                                      </p:cBhvr>
                                      <p:to>
                                        <p:strVal val="visible"/>
                                      </p:to>
                                    </p:set>
                                    <p:animEffect transition="in" filter="fade">
                                      <p:cBhvr>
                                        <p:cTn id="286" dur="500"/>
                                        <p:tgtEl>
                                          <p:spTgt spid="155"/>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
                                        </p:tgtEl>
                                        <p:attrNameLst>
                                          <p:attrName>style.visibility</p:attrName>
                                        </p:attrNameLst>
                                      </p:cBhvr>
                                      <p:to>
                                        <p:strVal val="visible"/>
                                      </p:to>
                                    </p:set>
                                    <p:animEffect transition="in" filter="fade">
                                      <p:cBhvr>
                                        <p:cTn id="289" dur="500"/>
                                        <p:tgtEl>
                                          <p:spTgt spid="123"/>
                                        </p:tgtEl>
                                      </p:cBhvr>
                                    </p:animEffect>
                                  </p:childTnLst>
                                </p:cTn>
                              </p:par>
                              <p:par>
                                <p:cTn id="290" presetID="10" presetClass="entr" presetSubtype="0" fill="hold" nodeType="withEffect">
                                  <p:stCondLst>
                                    <p:cond delay="0"/>
                                  </p:stCondLst>
                                  <p:childTnLst>
                                    <p:set>
                                      <p:cBhvr>
                                        <p:cTn id="291" dur="1" fill="hold">
                                          <p:stCondLst>
                                            <p:cond delay="0"/>
                                          </p:stCondLst>
                                        </p:cTn>
                                        <p:tgtEl>
                                          <p:spTgt spid="171"/>
                                        </p:tgtEl>
                                        <p:attrNameLst>
                                          <p:attrName>style.visibility</p:attrName>
                                        </p:attrNameLst>
                                      </p:cBhvr>
                                      <p:to>
                                        <p:strVal val="visible"/>
                                      </p:to>
                                    </p:set>
                                    <p:animEffect transition="in" filter="fade">
                                      <p:cBhvr>
                                        <p:cTn id="292" dur="500"/>
                                        <p:tgtEl>
                                          <p:spTgt spid="17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2"/>
                                        </p:tgtEl>
                                        <p:attrNameLst>
                                          <p:attrName>style.visibility</p:attrName>
                                        </p:attrNameLst>
                                      </p:cBhvr>
                                      <p:to>
                                        <p:strVal val="visible"/>
                                      </p:to>
                                    </p:set>
                                    <p:animEffect transition="in" filter="fade">
                                      <p:cBhvr>
                                        <p:cTn id="295" dur="500"/>
                                        <p:tgtEl>
                                          <p:spTgt spid="122"/>
                                        </p:tgtEl>
                                      </p:cBhvr>
                                    </p:animEffect>
                                  </p:childTnLst>
                                </p:cTn>
                              </p:par>
                              <p:par>
                                <p:cTn id="296" presetID="10" presetClass="entr" presetSubtype="0" fill="hold" nodeType="withEffect">
                                  <p:stCondLst>
                                    <p:cond delay="0"/>
                                  </p:stCondLst>
                                  <p:childTnLst>
                                    <p:set>
                                      <p:cBhvr>
                                        <p:cTn id="297" dur="1" fill="hold">
                                          <p:stCondLst>
                                            <p:cond delay="0"/>
                                          </p:stCondLst>
                                        </p:cTn>
                                        <p:tgtEl>
                                          <p:spTgt spid="172"/>
                                        </p:tgtEl>
                                        <p:attrNameLst>
                                          <p:attrName>style.visibility</p:attrName>
                                        </p:attrNameLst>
                                      </p:cBhvr>
                                      <p:to>
                                        <p:strVal val="visible"/>
                                      </p:to>
                                    </p:set>
                                    <p:animEffect transition="in" filter="fade">
                                      <p:cBhvr>
                                        <p:cTn id="298" dur="500"/>
                                        <p:tgtEl>
                                          <p:spTgt spid="172"/>
                                        </p:tgtEl>
                                      </p:cBhvr>
                                    </p:animEffect>
                                  </p:childTnLst>
                                </p:cTn>
                              </p:par>
                              <p:par>
                                <p:cTn id="299" presetID="10" presetClass="entr" presetSubtype="0" fill="hold" nodeType="withEffect">
                                  <p:stCondLst>
                                    <p:cond delay="0"/>
                                  </p:stCondLst>
                                  <p:childTnLst>
                                    <p:set>
                                      <p:cBhvr>
                                        <p:cTn id="300" dur="1" fill="hold">
                                          <p:stCondLst>
                                            <p:cond delay="0"/>
                                          </p:stCondLst>
                                        </p:cTn>
                                        <p:tgtEl>
                                          <p:spTgt spid="156"/>
                                        </p:tgtEl>
                                        <p:attrNameLst>
                                          <p:attrName>style.visibility</p:attrName>
                                        </p:attrNameLst>
                                      </p:cBhvr>
                                      <p:to>
                                        <p:strVal val="visible"/>
                                      </p:to>
                                    </p:set>
                                    <p:animEffect transition="in" filter="fade">
                                      <p:cBhvr>
                                        <p:cTn id="301" dur="500"/>
                                        <p:tgtEl>
                                          <p:spTgt spid="156"/>
                                        </p:tgtEl>
                                      </p:cBhvr>
                                    </p:animEffect>
                                  </p:childTnLst>
                                </p:cTn>
                              </p:par>
                              <p:par>
                                <p:cTn id="302" presetID="10" presetClass="entr" presetSubtype="0" fill="hold" nodeType="withEffect">
                                  <p:stCondLst>
                                    <p:cond delay="0"/>
                                  </p:stCondLst>
                                  <p:childTnLst>
                                    <p:set>
                                      <p:cBhvr>
                                        <p:cTn id="303" dur="1" fill="hold">
                                          <p:stCondLst>
                                            <p:cond delay="0"/>
                                          </p:stCondLst>
                                        </p:cTn>
                                        <p:tgtEl>
                                          <p:spTgt spid="157"/>
                                        </p:tgtEl>
                                        <p:attrNameLst>
                                          <p:attrName>style.visibility</p:attrName>
                                        </p:attrNameLst>
                                      </p:cBhvr>
                                      <p:to>
                                        <p:strVal val="visible"/>
                                      </p:to>
                                    </p:set>
                                    <p:animEffect transition="in" filter="fade">
                                      <p:cBhvr>
                                        <p:cTn id="304" dur="500"/>
                                        <p:tgtEl>
                                          <p:spTgt spid="157"/>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1"/>
                                        </p:tgtEl>
                                        <p:attrNameLst>
                                          <p:attrName>style.visibility</p:attrName>
                                        </p:attrNameLst>
                                      </p:cBhvr>
                                      <p:to>
                                        <p:strVal val="visible"/>
                                      </p:to>
                                    </p:set>
                                    <p:animEffect transition="in" filter="fade">
                                      <p:cBhvr>
                                        <p:cTn id="307" dur="500"/>
                                        <p:tgtEl>
                                          <p:spTgt spid="121"/>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0"/>
                                        </p:tgtEl>
                                        <p:attrNameLst>
                                          <p:attrName>style.visibility</p:attrName>
                                        </p:attrNameLst>
                                      </p:cBhvr>
                                      <p:to>
                                        <p:strVal val="visible"/>
                                      </p:to>
                                    </p:set>
                                    <p:animEffect transition="in" filter="fade">
                                      <p:cBhvr>
                                        <p:cTn id="310" dur="500"/>
                                        <p:tgtEl>
                                          <p:spTgt spid="120"/>
                                        </p:tgtEl>
                                      </p:cBhvr>
                                    </p:animEffect>
                                  </p:childTnLst>
                                </p:cTn>
                              </p:par>
                              <p:par>
                                <p:cTn id="311" presetID="10" presetClass="entr" presetSubtype="0" fill="hold" nodeType="withEffect">
                                  <p:stCondLst>
                                    <p:cond delay="0"/>
                                  </p:stCondLst>
                                  <p:childTnLst>
                                    <p:set>
                                      <p:cBhvr>
                                        <p:cTn id="312" dur="1" fill="hold">
                                          <p:stCondLst>
                                            <p:cond delay="0"/>
                                          </p:stCondLst>
                                        </p:cTn>
                                        <p:tgtEl>
                                          <p:spTgt spid="184"/>
                                        </p:tgtEl>
                                        <p:attrNameLst>
                                          <p:attrName>style.visibility</p:attrName>
                                        </p:attrNameLst>
                                      </p:cBhvr>
                                      <p:to>
                                        <p:strVal val="visible"/>
                                      </p:to>
                                    </p:set>
                                    <p:animEffect transition="in" filter="fade">
                                      <p:cBhvr>
                                        <p:cTn id="313"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5" grpId="1"/>
      <p:bldP spid="86" grpId="0"/>
      <p:bldP spid="86" grpId="1"/>
      <p:bldP spid="88" grpId="0"/>
      <p:bldP spid="89" grpId="0"/>
      <p:bldP spid="90" grpId="0"/>
      <p:bldP spid="91" grpId="0"/>
      <p:bldP spid="92" grpId="0"/>
      <p:bldP spid="94" grpId="0"/>
      <p:bldP spid="94" grpId="1"/>
      <p:bldP spid="96" grpId="0"/>
      <p:bldP spid="97" grpId="0"/>
      <p:bldP spid="98" grpId="0"/>
      <p:bldP spid="99" grpId="0"/>
      <p:bldP spid="100" grpId="0"/>
      <p:bldP spid="101" grpId="0"/>
      <p:bldP spid="102" grpId="0"/>
      <p:bldP spid="104" grpId="0"/>
      <p:bldP spid="105" grpId="0"/>
      <p:bldP spid="106" grpId="0"/>
      <p:bldP spid="107" grpId="0"/>
      <p:bldP spid="108" grpId="0"/>
      <p:bldP spid="109" grpId="0"/>
      <p:bldP spid="110" grpId="0"/>
      <p:bldP spid="112" grpId="0"/>
      <p:bldP spid="113" grpId="0"/>
      <p:bldP spid="114" grpId="0"/>
      <p:bldP spid="115" grpId="0"/>
      <p:bldP spid="116" grpId="0"/>
      <p:bldP spid="117" grpId="0"/>
      <p:bldP spid="118" grpId="0"/>
      <p:bldP spid="120" grpId="0"/>
      <p:bldP spid="121" grpId="0"/>
      <p:bldP spid="122" grpId="0"/>
      <p:bldP spid="123" grpId="0"/>
      <p:bldP spid="124" grpId="0"/>
      <p:bldP spid="125" grpId="0"/>
      <p:bldP spid="126" grpId="0"/>
      <p:bldP spid="1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11CAB-38E2-0E2E-FE44-3DC6336F9522}"/>
              </a:ext>
            </a:extLst>
          </p:cNvPr>
          <p:cNvSpPr>
            <a:spLocks noGrp="1"/>
          </p:cNvSpPr>
          <p:nvPr>
            <p:ph type="title"/>
          </p:nvPr>
        </p:nvSpPr>
        <p:spPr>
          <a:xfrm>
            <a:off x="1371600" y="685800"/>
            <a:ext cx="9601200" cy="1086225"/>
          </a:xfrm>
        </p:spPr>
        <p:txBody>
          <a:bodyPr/>
          <a:lstStyle/>
          <a:p>
            <a:r>
              <a:rPr lang="en-GB" dirty="0"/>
              <a:t>Example - </a:t>
            </a:r>
            <a:r>
              <a:rPr lang="en-GB" dirty="0" err="1"/>
              <a:t>BackTracking</a:t>
            </a:r>
            <a:endParaRPr lang="en-GB" dirty="0"/>
          </a:p>
        </p:txBody>
      </p:sp>
      <p:sp>
        <p:nvSpPr>
          <p:cNvPr id="3" name="Segnaposto contenuto 2">
            <a:extLst>
              <a:ext uri="{FF2B5EF4-FFF2-40B4-BE49-F238E27FC236}">
                <a16:creationId xmlns:a16="http://schemas.microsoft.com/office/drawing/2014/main" id="{91B2C5C2-924A-F24A-8FEA-E5E6BE39F6EF}"/>
              </a:ext>
            </a:extLst>
          </p:cNvPr>
          <p:cNvSpPr>
            <a:spLocks noGrp="1"/>
          </p:cNvSpPr>
          <p:nvPr>
            <p:ph idx="1"/>
          </p:nvPr>
        </p:nvSpPr>
        <p:spPr>
          <a:xfrm>
            <a:off x="1439164" y="1772147"/>
            <a:ext cx="9601200" cy="3581400"/>
          </a:xfrm>
        </p:spPr>
        <p:txBody>
          <a:bodyPr/>
          <a:lstStyle/>
          <a:p>
            <a:r>
              <a:rPr lang="en-GB" dirty="0"/>
              <a:t>Once we obtain the cost we backtrack until we reach the first cell. Any path we take it’s fine since it will have cost 12. </a:t>
            </a:r>
            <a:br>
              <a:rPr lang="en-GB" dirty="0"/>
            </a:br>
            <a:r>
              <a:rPr lang="en-GB" dirty="0"/>
              <a:t>Going diagonal it’s equivalent to a match/mismatch. Going left/up means that we have a gap</a:t>
            </a:r>
          </a:p>
        </p:txBody>
      </p:sp>
      <p:sp>
        <p:nvSpPr>
          <p:cNvPr id="5" name="AutoShape 48">
            <a:extLst>
              <a:ext uri="{FF2B5EF4-FFF2-40B4-BE49-F238E27FC236}">
                <a16:creationId xmlns:a16="http://schemas.microsoft.com/office/drawing/2014/main" id="{47E58941-0869-4D68-0D9E-496BD4AD0BD3}"/>
              </a:ext>
            </a:extLst>
          </p:cNvPr>
          <p:cNvSpPr>
            <a:spLocks noChangeAspect="1" noChangeArrowheads="1" noTextEdit="1"/>
          </p:cNvSpPr>
          <p:nvPr/>
        </p:nvSpPr>
        <p:spPr bwMode="auto">
          <a:xfrm>
            <a:off x="1439164" y="3001962"/>
            <a:ext cx="1016476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Line 50">
            <a:extLst>
              <a:ext uri="{FF2B5EF4-FFF2-40B4-BE49-F238E27FC236}">
                <a16:creationId xmlns:a16="http://schemas.microsoft.com/office/drawing/2014/main" id="{73129377-F032-C7B2-5A1F-681031D17E86}"/>
              </a:ext>
            </a:extLst>
          </p:cNvPr>
          <p:cNvSpPr>
            <a:spLocks noChangeShapeType="1"/>
          </p:cNvSpPr>
          <p:nvPr/>
        </p:nvSpPr>
        <p:spPr bwMode="auto">
          <a:xfrm>
            <a:off x="2715514"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Line 51">
            <a:extLst>
              <a:ext uri="{FF2B5EF4-FFF2-40B4-BE49-F238E27FC236}">
                <a16:creationId xmlns:a16="http://schemas.microsoft.com/office/drawing/2014/main" id="{58BDA578-F8E0-EC6D-861B-F251EFA7019C}"/>
              </a:ext>
            </a:extLst>
          </p:cNvPr>
          <p:cNvSpPr>
            <a:spLocks noChangeShapeType="1"/>
          </p:cNvSpPr>
          <p:nvPr/>
        </p:nvSpPr>
        <p:spPr bwMode="auto">
          <a:xfrm>
            <a:off x="3983927"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Line 52">
            <a:extLst>
              <a:ext uri="{FF2B5EF4-FFF2-40B4-BE49-F238E27FC236}">
                <a16:creationId xmlns:a16="http://schemas.microsoft.com/office/drawing/2014/main" id="{47E28695-2C3D-605E-6B89-1D752D851B59}"/>
              </a:ext>
            </a:extLst>
          </p:cNvPr>
          <p:cNvSpPr>
            <a:spLocks noChangeShapeType="1"/>
          </p:cNvSpPr>
          <p:nvPr/>
        </p:nvSpPr>
        <p:spPr bwMode="auto">
          <a:xfrm>
            <a:off x="5250752"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Line 53">
            <a:extLst>
              <a:ext uri="{FF2B5EF4-FFF2-40B4-BE49-F238E27FC236}">
                <a16:creationId xmlns:a16="http://schemas.microsoft.com/office/drawing/2014/main" id="{323C8D2A-519E-6282-DA96-9150648C03E9}"/>
              </a:ext>
            </a:extLst>
          </p:cNvPr>
          <p:cNvSpPr>
            <a:spLocks noChangeShapeType="1"/>
          </p:cNvSpPr>
          <p:nvPr/>
        </p:nvSpPr>
        <p:spPr bwMode="auto">
          <a:xfrm>
            <a:off x="6519164"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Line 54">
            <a:extLst>
              <a:ext uri="{FF2B5EF4-FFF2-40B4-BE49-F238E27FC236}">
                <a16:creationId xmlns:a16="http://schemas.microsoft.com/office/drawing/2014/main" id="{0314A2C1-C033-C5A4-6E76-DE545D69B613}"/>
              </a:ext>
            </a:extLst>
          </p:cNvPr>
          <p:cNvSpPr>
            <a:spLocks noChangeShapeType="1"/>
          </p:cNvSpPr>
          <p:nvPr/>
        </p:nvSpPr>
        <p:spPr bwMode="auto">
          <a:xfrm>
            <a:off x="7787577"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Line 55">
            <a:extLst>
              <a:ext uri="{FF2B5EF4-FFF2-40B4-BE49-F238E27FC236}">
                <a16:creationId xmlns:a16="http://schemas.microsoft.com/office/drawing/2014/main" id="{3D189D4E-AA6C-CFBE-D960-B0E46937EAFF}"/>
              </a:ext>
            </a:extLst>
          </p:cNvPr>
          <p:cNvSpPr>
            <a:spLocks noChangeShapeType="1"/>
          </p:cNvSpPr>
          <p:nvPr/>
        </p:nvSpPr>
        <p:spPr bwMode="auto">
          <a:xfrm>
            <a:off x="9055989"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Line 56">
            <a:extLst>
              <a:ext uri="{FF2B5EF4-FFF2-40B4-BE49-F238E27FC236}">
                <a16:creationId xmlns:a16="http://schemas.microsoft.com/office/drawing/2014/main" id="{5D96AB8B-062D-18F8-6085-0772D7FF458A}"/>
              </a:ext>
            </a:extLst>
          </p:cNvPr>
          <p:cNvSpPr>
            <a:spLocks noChangeShapeType="1"/>
          </p:cNvSpPr>
          <p:nvPr/>
        </p:nvSpPr>
        <p:spPr bwMode="auto">
          <a:xfrm>
            <a:off x="10322814"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Line 57">
            <a:extLst>
              <a:ext uri="{FF2B5EF4-FFF2-40B4-BE49-F238E27FC236}">
                <a16:creationId xmlns:a16="http://schemas.microsoft.com/office/drawing/2014/main" id="{24392E08-3533-0F30-1CD4-8BAA02CD6AD5}"/>
              </a:ext>
            </a:extLst>
          </p:cNvPr>
          <p:cNvSpPr>
            <a:spLocks noChangeShapeType="1"/>
          </p:cNvSpPr>
          <p:nvPr/>
        </p:nvSpPr>
        <p:spPr bwMode="auto">
          <a:xfrm>
            <a:off x="1440752" y="3478212"/>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58">
            <a:extLst>
              <a:ext uri="{FF2B5EF4-FFF2-40B4-BE49-F238E27FC236}">
                <a16:creationId xmlns:a16="http://schemas.microsoft.com/office/drawing/2014/main" id="{B07695B4-DB8C-31A6-AE57-61D87865C624}"/>
              </a:ext>
            </a:extLst>
          </p:cNvPr>
          <p:cNvSpPr>
            <a:spLocks noChangeShapeType="1"/>
          </p:cNvSpPr>
          <p:nvPr/>
        </p:nvSpPr>
        <p:spPr bwMode="auto">
          <a:xfrm>
            <a:off x="1440752" y="3925887"/>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Line 59">
            <a:extLst>
              <a:ext uri="{FF2B5EF4-FFF2-40B4-BE49-F238E27FC236}">
                <a16:creationId xmlns:a16="http://schemas.microsoft.com/office/drawing/2014/main" id="{C75270C8-53A5-29F2-DF1E-01728C68ED6B}"/>
              </a:ext>
            </a:extLst>
          </p:cNvPr>
          <p:cNvSpPr>
            <a:spLocks noChangeShapeType="1"/>
          </p:cNvSpPr>
          <p:nvPr/>
        </p:nvSpPr>
        <p:spPr bwMode="auto">
          <a:xfrm>
            <a:off x="1440752" y="4373562"/>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Line 60">
            <a:extLst>
              <a:ext uri="{FF2B5EF4-FFF2-40B4-BE49-F238E27FC236}">
                <a16:creationId xmlns:a16="http://schemas.microsoft.com/office/drawing/2014/main" id="{68ABEB61-8C61-5B01-76E3-97F6BD1D2484}"/>
              </a:ext>
            </a:extLst>
          </p:cNvPr>
          <p:cNvSpPr>
            <a:spLocks noChangeShapeType="1"/>
          </p:cNvSpPr>
          <p:nvPr/>
        </p:nvSpPr>
        <p:spPr bwMode="auto">
          <a:xfrm>
            <a:off x="1440752" y="4821237"/>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61">
            <a:extLst>
              <a:ext uri="{FF2B5EF4-FFF2-40B4-BE49-F238E27FC236}">
                <a16:creationId xmlns:a16="http://schemas.microsoft.com/office/drawing/2014/main" id="{0206A9A7-B322-D425-D450-CD9B18F1B53A}"/>
              </a:ext>
            </a:extLst>
          </p:cNvPr>
          <p:cNvSpPr>
            <a:spLocks noChangeShapeType="1"/>
          </p:cNvSpPr>
          <p:nvPr/>
        </p:nvSpPr>
        <p:spPr bwMode="auto">
          <a:xfrm>
            <a:off x="1440752" y="5268912"/>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62">
            <a:extLst>
              <a:ext uri="{FF2B5EF4-FFF2-40B4-BE49-F238E27FC236}">
                <a16:creationId xmlns:a16="http://schemas.microsoft.com/office/drawing/2014/main" id="{6D25ABF4-4F1E-3891-F37D-C2D3E5CD1385}"/>
              </a:ext>
            </a:extLst>
          </p:cNvPr>
          <p:cNvSpPr>
            <a:spLocks noChangeShapeType="1"/>
          </p:cNvSpPr>
          <p:nvPr/>
        </p:nvSpPr>
        <p:spPr bwMode="auto">
          <a:xfrm>
            <a:off x="1440752" y="5718175"/>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63">
            <a:extLst>
              <a:ext uri="{FF2B5EF4-FFF2-40B4-BE49-F238E27FC236}">
                <a16:creationId xmlns:a16="http://schemas.microsoft.com/office/drawing/2014/main" id="{3496C92E-96ED-9B63-7C83-974E388241B3}"/>
              </a:ext>
            </a:extLst>
          </p:cNvPr>
          <p:cNvSpPr>
            <a:spLocks noChangeShapeType="1"/>
          </p:cNvSpPr>
          <p:nvPr/>
        </p:nvSpPr>
        <p:spPr bwMode="auto">
          <a:xfrm>
            <a:off x="1447102"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64">
            <a:extLst>
              <a:ext uri="{FF2B5EF4-FFF2-40B4-BE49-F238E27FC236}">
                <a16:creationId xmlns:a16="http://schemas.microsoft.com/office/drawing/2014/main" id="{68A5E2C0-A917-4986-1116-72413877E811}"/>
              </a:ext>
            </a:extLst>
          </p:cNvPr>
          <p:cNvSpPr>
            <a:spLocks noChangeShapeType="1"/>
          </p:cNvSpPr>
          <p:nvPr/>
        </p:nvSpPr>
        <p:spPr bwMode="auto">
          <a:xfrm>
            <a:off x="11591227" y="3024187"/>
            <a:ext cx="0" cy="31480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65">
            <a:extLst>
              <a:ext uri="{FF2B5EF4-FFF2-40B4-BE49-F238E27FC236}">
                <a16:creationId xmlns:a16="http://schemas.microsoft.com/office/drawing/2014/main" id="{7182A25B-BA2F-5664-1EA0-F8E8EA4AA327}"/>
              </a:ext>
            </a:extLst>
          </p:cNvPr>
          <p:cNvSpPr>
            <a:spLocks noChangeShapeType="1"/>
          </p:cNvSpPr>
          <p:nvPr/>
        </p:nvSpPr>
        <p:spPr bwMode="auto">
          <a:xfrm>
            <a:off x="1440752" y="3024187"/>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Line 66">
            <a:extLst>
              <a:ext uri="{FF2B5EF4-FFF2-40B4-BE49-F238E27FC236}">
                <a16:creationId xmlns:a16="http://schemas.microsoft.com/office/drawing/2014/main" id="{E639976C-71B8-239E-5237-B2E1BA0A145B}"/>
              </a:ext>
            </a:extLst>
          </p:cNvPr>
          <p:cNvSpPr>
            <a:spLocks noChangeShapeType="1"/>
          </p:cNvSpPr>
          <p:nvPr/>
        </p:nvSpPr>
        <p:spPr bwMode="auto">
          <a:xfrm>
            <a:off x="1440752" y="6165850"/>
            <a:ext cx="1015682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Rectangle 67">
            <a:extLst>
              <a:ext uri="{FF2B5EF4-FFF2-40B4-BE49-F238E27FC236}">
                <a16:creationId xmlns:a16="http://schemas.microsoft.com/office/drawing/2014/main" id="{4F8C74C2-CEAA-B997-A6F7-B92B4229A09D}"/>
              </a:ext>
            </a:extLst>
          </p:cNvPr>
          <p:cNvSpPr>
            <a:spLocks noChangeArrowheads="1"/>
          </p:cNvSpPr>
          <p:nvPr/>
        </p:nvSpPr>
        <p:spPr bwMode="auto">
          <a:xfrm>
            <a:off x="10414889" y="3079750"/>
            <a:ext cx="2079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T</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4" name="Rectangle 68">
            <a:extLst>
              <a:ext uri="{FF2B5EF4-FFF2-40B4-BE49-F238E27FC236}">
                <a16:creationId xmlns:a16="http://schemas.microsoft.com/office/drawing/2014/main" id="{CF82E871-8095-B437-E17B-0EA9DB217E77}"/>
              </a:ext>
            </a:extLst>
          </p:cNvPr>
          <p:cNvSpPr>
            <a:spLocks noChangeArrowheads="1"/>
          </p:cNvSpPr>
          <p:nvPr/>
        </p:nvSpPr>
        <p:spPr bwMode="auto">
          <a:xfrm>
            <a:off x="9148064" y="3079750"/>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5" name="Rectangle 69">
            <a:extLst>
              <a:ext uri="{FF2B5EF4-FFF2-40B4-BE49-F238E27FC236}">
                <a16:creationId xmlns:a16="http://schemas.microsoft.com/office/drawing/2014/main" id="{48913587-23C7-C746-7CE9-531B3C26B2AB}"/>
              </a:ext>
            </a:extLst>
          </p:cNvPr>
          <p:cNvSpPr>
            <a:spLocks noChangeArrowheads="1"/>
          </p:cNvSpPr>
          <p:nvPr/>
        </p:nvSpPr>
        <p:spPr bwMode="auto">
          <a:xfrm>
            <a:off x="7879652" y="3079750"/>
            <a:ext cx="2428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6" name="Rectangle 70">
            <a:extLst>
              <a:ext uri="{FF2B5EF4-FFF2-40B4-BE49-F238E27FC236}">
                <a16:creationId xmlns:a16="http://schemas.microsoft.com/office/drawing/2014/main" id="{97D0F0A1-6036-7C7A-AF42-6BB9085711C4}"/>
              </a:ext>
            </a:extLst>
          </p:cNvPr>
          <p:cNvSpPr>
            <a:spLocks noChangeArrowheads="1"/>
          </p:cNvSpPr>
          <p:nvPr/>
        </p:nvSpPr>
        <p:spPr bwMode="auto">
          <a:xfrm>
            <a:off x="6611239" y="3079750"/>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7" name="Rectangle 71">
            <a:extLst>
              <a:ext uri="{FF2B5EF4-FFF2-40B4-BE49-F238E27FC236}">
                <a16:creationId xmlns:a16="http://schemas.microsoft.com/office/drawing/2014/main" id="{E8D3EB42-4448-292C-A724-48CAFA25A84B}"/>
              </a:ext>
            </a:extLst>
          </p:cNvPr>
          <p:cNvSpPr>
            <a:spLocks noChangeArrowheads="1"/>
          </p:cNvSpPr>
          <p:nvPr/>
        </p:nvSpPr>
        <p:spPr bwMode="auto">
          <a:xfrm>
            <a:off x="5342827" y="3079750"/>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8" name="Rectangle 72">
            <a:extLst>
              <a:ext uri="{FF2B5EF4-FFF2-40B4-BE49-F238E27FC236}">
                <a16:creationId xmlns:a16="http://schemas.microsoft.com/office/drawing/2014/main" id="{1FCFF7D7-DE25-FC33-4E2C-EF79BF991715}"/>
              </a:ext>
            </a:extLst>
          </p:cNvPr>
          <p:cNvSpPr>
            <a:spLocks noChangeArrowheads="1"/>
          </p:cNvSpPr>
          <p:nvPr/>
        </p:nvSpPr>
        <p:spPr bwMode="auto">
          <a:xfrm>
            <a:off x="4076002" y="3079750"/>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29" name="Rectangle 73">
            <a:extLst>
              <a:ext uri="{FF2B5EF4-FFF2-40B4-BE49-F238E27FC236}">
                <a16:creationId xmlns:a16="http://schemas.microsoft.com/office/drawing/2014/main" id="{35767BAE-79B8-0C57-2F1B-289AB5EEAA6B}"/>
              </a:ext>
            </a:extLst>
          </p:cNvPr>
          <p:cNvSpPr>
            <a:spLocks noChangeArrowheads="1"/>
          </p:cNvSpPr>
          <p:nvPr/>
        </p:nvSpPr>
        <p:spPr bwMode="auto">
          <a:xfrm>
            <a:off x="2807589" y="3079750"/>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lang="en-GB" dirty="0"/>
          </a:p>
        </p:txBody>
      </p:sp>
      <p:sp>
        <p:nvSpPr>
          <p:cNvPr id="30" name="Rectangle 74">
            <a:extLst>
              <a:ext uri="{FF2B5EF4-FFF2-40B4-BE49-F238E27FC236}">
                <a16:creationId xmlns:a16="http://schemas.microsoft.com/office/drawing/2014/main" id="{A4FF946A-FF2B-4663-6D25-4BAEF32F35AC}"/>
              </a:ext>
            </a:extLst>
          </p:cNvPr>
          <p:cNvSpPr>
            <a:spLocks noChangeArrowheads="1"/>
          </p:cNvSpPr>
          <p:nvPr/>
        </p:nvSpPr>
        <p:spPr bwMode="auto">
          <a:xfrm>
            <a:off x="10414889" y="3527425"/>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1" name="Rectangle 75">
            <a:extLst>
              <a:ext uri="{FF2B5EF4-FFF2-40B4-BE49-F238E27FC236}">
                <a16:creationId xmlns:a16="http://schemas.microsoft.com/office/drawing/2014/main" id="{39A0D891-C92C-BA5A-52B8-EE0FCD958A3F}"/>
              </a:ext>
            </a:extLst>
          </p:cNvPr>
          <p:cNvSpPr>
            <a:spLocks noChangeArrowheads="1"/>
          </p:cNvSpPr>
          <p:nvPr/>
        </p:nvSpPr>
        <p:spPr bwMode="auto">
          <a:xfrm>
            <a:off x="9148064" y="3527425"/>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2" name="Rectangle 76">
            <a:extLst>
              <a:ext uri="{FF2B5EF4-FFF2-40B4-BE49-F238E27FC236}">
                <a16:creationId xmlns:a16="http://schemas.microsoft.com/office/drawing/2014/main" id="{8B29C6C6-291C-4845-14D5-27FE042C591A}"/>
              </a:ext>
            </a:extLst>
          </p:cNvPr>
          <p:cNvSpPr>
            <a:spLocks noChangeArrowheads="1"/>
          </p:cNvSpPr>
          <p:nvPr/>
        </p:nvSpPr>
        <p:spPr bwMode="auto">
          <a:xfrm>
            <a:off x="7879652" y="35274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3" name="Rectangle 77">
            <a:extLst>
              <a:ext uri="{FF2B5EF4-FFF2-40B4-BE49-F238E27FC236}">
                <a16:creationId xmlns:a16="http://schemas.microsoft.com/office/drawing/2014/main" id="{E4F92F5E-6CBB-2889-F344-ABFCA5F93793}"/>
              </a:ext>
            </a:extLst>
          </p:cNvPr>
          <p:cNvSpPr>
            <a:spLocks noChangeArrowheads="1"/>
          </p:cNvSpPr>
          <p:nvPr/>
        </p:nvSpPr>
        <p:spPr bwMode="auto">
          <a:xfrm>
            <a:off x="6611239" y="35274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4" name="Rectangle 78">
            <a:extLst>
              <a:ext uri="{FF2B5EF4-FFF2-40B4-BE49-F238E27FC236}">
                <a16:creationId xmlns:a16="http://schemas.microsoft.com/office/drawing/2014/main" id="{0D728AB5-FD40-BA1E-BA6E-93A6D7B6D295}"/>
              </a:ext>
            </a:extLst>
          </p:cNvPr>
          <p:cNvSpPr>
            <a:spLocks noChangeArrowheads="1"/>
          </p:cNvSpPr>
          <p:nvPr/>
        </p:nvSpPr>
        <p:spPr bwMode="auto">
          <a:xfrm>
            <a:off x="5342827" y="35274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5" name="Rectangle 79">
            <a:extLst>
              <a:ext uri="{FF2B5EF4-FFF2-40B4-BE49-F238E27FC236}">
                <a16:creationId xmlns:a16="http://schemas.microsoft.com/office/drawing/2014/main" id="{B4AE9A4C-18BB-F923-DC5D-42862A90789D}"/>
              </a:ext>
            </a:extLst>
          </p:cNvPr>
          <p:cNvSpPr>
            <a:spLocks noChangeArrowheads="1"/>
          </p:cNvSpPr>
          <p:nvPr/>
        </p:nvSpPr>
        <p:spPr bwMode="auto">
          <a:xfrm>
            <a:off x="4076001" y="3527425"/>
            <a:ext cx="1082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6" name="Rectangle 80">
            <a:extLst>
              <a:ext uri="{FF2B5EF4-FFF2-40B4-BE49-F238E27FC236}">
                <a16:creationId xmlns:a16="http://schemas.microsoft.com/office/drawing/2014/main" id="{6057B88F-97AE-33CA-9DA1-77B67FECE5EC}"/>
              </a:ext>
            </a:extLst>
          </p:cNvPr>
          <p:cNvSpPr>
            <a:spLocks noChangeArrowheads="1"/>
          </p:cNvSpPr>
          <p:nvPr/>
        </p:nvSpPr>
        <p:spPr bwMode="auto">
          <a:xfrm>
            <a:off x="2807588" y="3527425"/>
            <a:ext cx="11636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7" name="Rectangle 81">
            <a:extLst>
              <a:ext uri="{FF2B5EF4-FFF2-40B4-BE49-F238E27FC236}">
                <a16:creationId xmlns:a16="http://schemas.microsoft.com/office/drawing/2014/main" id="{9B626716-FE5A-76D3-E2D2-B091CC6E05B8}"/>
              </a:ext>
            </a:extLst>
          </p:cNvPr>
          <p:cNvSpPr>
            <a:spLocks noChangeArrowheads="1"/>
          </p:cNvSpPr>
          <p:nvPr/>
        </p:nvSpPr>
        <p:spPr bwMode="auto">
          <a:xfrm>
            <a:off x="1539177" y="3527425"/>
            <a:ext cx="102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l-GR" dirty="0"/>
              <a:t>ε</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38" name="Rectangle 82">
            <a:extLst>
              <a:ext uri="{FF2B5EF4-FFF2-40B4-BE49-F238E27FC236}">
                <a16:creationId xmlns:a16="http://schemas.microsoft.com/office/drawing/2014/main" id="{85388A60-623E-20C9-E188-8729CC1A286D}"/>
              </a:ext>
            </a:extLst>
          </p:cNvPr>
          <p:cNvSpPr>
            <a:spLocks noChangeArrowheads="1"/>
          </p:cNvSpPr>
          <p:nvPr/>
        </p:nvSpPr>
        <p:spPr bwMode="auto">
          <a:xfrm>
            <a:off x="10414889" y="3978275"/>
            <a:ext cx="363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39" name="Rectangle 83">
            <a:extLst>
              <a:ext uri="{FF2B5EF4-FFF2-40B4-BE49-F238E27FC236}">
                <a16:creationId xmlns:a16="http://schemas.microsoft.com/office/drawing/2014/main" id="{6992961C-74B0-624E-8766-E9464CD2439D}"/>
              </a:ext>
            </a:extLst>
          </p:cNvPr>
          <p:cNvSpPr>
            <a:spLocks noChangeArrowheads="1"/>
          </p:cNvSpPr>
          <p:nvPr/>
        </p:nvSpPr>
        <p:spPr bwMode="auto">
          <a:xfrm>
            <a:off x="9148064" y="3978275"/>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0" name="Rectangle 84">
            <a:extLst>
              <a:ext uri="{FF2B5EF4-FFF2-40B4-BE49-F238E27FC236}">
                <a16:creationId xmlns:a16="http://schemas.microsoft.com/office/drawing/2014/main" id="{D252DBB8-629D-E771-4E7B-1E219D34B333}"/>
              </a:ext>
            </a:extLst>
          </p:cNvPr>
          <p:cNvSpPr>
            <a:spLocks noChangeArrowheads="1"/>
          </p:cNvSpPr>
          <p:nvPr/>
        </p:nvSpPr>
        <p:spPr bwMode="auto">
          <a:xfrm>
            <a:off x="7879652" y="3978275"/>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1" name="Rectangle 85">
            <a:extLst>
              <a:ext uri="{FF2B5EF4-FFF2-40B4-BE49-F238E27FC236}">
                <a16:creationId xmlns:a16="http://schemas.microsoft.com/office/drawing/2014/main" id="{6F1779D7-EEAD-883D-3120-528891C572DD}"/>
              </a:ext>
            </a:extLst>
          </p:cNvPr>
          <p:cNvSpPr>
            <a:spLocks noChangeArrowheads="1"/>
          </p:cNvSpPr>
          <p:nvPr/>
        </p:nvSpPr>
        <p:spPr bwMode="auto">
          <a:xfrm>
            <a:off x="6611239" y="3978275"/>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2" name="Rectangle 86">
            <a:extLst>
              <a:ext uri="{FF2B5EF4-FFF2-40B4-BE49-F238E27FC236}">
                <a16:creationId xmlns:a16="http://schemas.microsoft.com/office/drawing/2014/main" id="{A37F72F3-73A4-9470-08F5-20347CE42F2A}"/>
              </a:ext>
            </a:extLst>
          </p:cNvPr>
          <p:cNvSpPr>
            <a:spLocks noChangeArrowheads="1"/>
          </p:cNvSpPr>
          <p:nvPr/>
        </p:nvSpPr>
        <p:spPr bwMode="auto">
          <a:xfrm>
            <a:off x="5342827" y="3978275"/>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3" name="Rectangle 88">
            <a:extLst>
              <a:ext uri="{FF2B5EF4-FFF2-40B4-BE49-F238E27FC236}">
                <a16:creationId xmlns:a16="http://schemas.microsoft.com/office/drawing/2014/main" id="{CA92BC12-EB96-44D0-D5C2-83212E5D4B04}"/>
              </a:ext>
            </a:extLst>
          </p:cNvPr>
          <p:cNvSpPr>
            <a:spLocks noChangeArrowheads="1"/>
          </p:cNvSpPr>
          <p:nvPr/>
        </p:nvSpPr>
        <p:spPr bwMode="auto">
          <a:xfrm>
            <a:off x="2807588" y="3978275"/>
            <a:ext cx="1116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44" name="Rectangle 89">
            <a:extLst>
              <a:ext uri="{FF2B5EF4-FFF2-40B4-BE49-F238E27FC236}">
                <a16:creationId xmlns:a16="http://schemas.microsoft.com/office/drawing/2014/main" id="{2389106A-62D2-C991-31CA-78026F5AC3F9}"/>
              </a:ext>
            </a:extLst>
          </p:cNvPr>
          <p:cNvSpPr>
            <a:spLocks noChangeArrowheads="1"/>
          </p:cNvSpPr>
          <p:nvPr/>
        </p:nvSpPr>
        <p:spPr bwMode="auto">
          <a:xfrm>
            <a:off x="1539177" y="3978275"/>
            <a:ext cx="2174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A</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5" name="Rectangle 90">
            <a:extLst>
              <a:ext uri="{FF2B5EF4-FFF2-40B4-BE49-F238E27FC236}">
                <a16:creationId xmlns:a16="http://schemas.microsoft.com/office/drawing/2014/main" id="{C77192EB-6BCA-0984-AB29-0893A789C70D}"/>
              </a:ext>
            </a:extLst>
          </p:cNvPr>
          <p:cNvSpPr>
            <a:spLocks noChangeArrowheads="1"/>
          </p:cNvSpPr>
          <p:nvPr/>
        </p:nvSpPr>
        <p:spPr bwMode="auto">
          <a:xfrm>
            <a:off x="10414889"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6" name="Rectangle 91">
            <a:extLst>
              <a:ext uri="{FF2B5EF4-FFF2-40B4-BE49-F238E27FC236}">
                <a16:creationId xmlns:a16="http://schemas.microsoft.com/office/drawing/2014/main" id="{C59F9053-32F7-D8BD-0FFD-C996514188B8}"/>
              </a:ext>
            </a:extLst>
          </p:cNvPr>
          <p:cNvSpPr>
            <a:spLocks noChangeArrowheads="1"/>
          </p:cNvSpPr>
          <p:nvPr/>
        </p:nvSpPr>
        <p:spPr bwMode="auto">
          <a:xfrm>
            <a:off x="9148064"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7" name="Rectangle 92">
            <a:extLst>
              <a:ext uri="{FF2B5EF4-FFF2-40B4-BE49-F238E27FC236}">
                <a16:creationId xmlns:a16="http://schemas.microsoft.com/office/drawing/2014/main" id="{AF63C987-E00A-C905-0D7C-BC5E3F499695}"/>
              </a:ext>
            </a:extLst>
          </p:cNvPr>
          <p:cNvSpPr>
            <a:spLocks noChangeArrowheads="1"/>
          </p:cNvSpPr>
          <p:nvPr/>
        </p:nvSpPr>
        <p:spPr bwMode="auto">
          <a:xfrm>
            <a:off x="7879652"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8" name="Rectangle 93">
            <a:extLst>
              <a:ext uri="{FF2B5EF4-FFF2-40B4-BE49-F238E27FC236}">
                <a16:creationId xmlns:a16="http://schemas.microsoft.com/office/drawing/2014/main" id="{ECED9B98-224B-D635-E0C4-70618F7C0E83}"/>
              </a:ext>
            </a:extLst>
          </p:cNvPr>
          <p:cNvSpPr>
            <a:spLocks noChangeArrowheads="1"/>
          </p:cNvSpPr>
          <p:nvPr/>
        </p:nvSpPr>
        <p:spPr bwMode="auto">
          <a:xfrm>
            <a:off x="6611239"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49" name="Rectangle 94">
            <a:extLst>
              <a:ext uri="{FF2B5EF4-FFF2-40B4-BE49-F238E27FC236}">
                <a16:creationId xmlns:a16="http://schemas.microsoft.com/office/drawing/2014/main" id="{2D934C2B-C9CF-46E6-BB75-161DAAD3E9E2}"/>
              </a:ext>
            </a:extLst>
          </p:cNvPr>
          <p:cNvSpPr>
            <a:spLocks noChangeArrowheads="1"/>
          </p:cNvSpPr>
          <p:nvPr/>
        </p:nvSpPr>
        <p:spPr bwMode="auto">
          <a:xfrm>
            <a:off x="5342827"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0" name="Rectangle 95">
            <a:extLst>
              <a:ext uri="{FF2B5EF4-FFF2-40B4-BE49-F238E27FC236}">
                <a16:creationId xmlns:a16="http://schemas.microsoft.com/office/drawing/2014/main" id="{0EC16DD5-1CCF-E548-DAAA-A6BFB749E448}"/>
              </a:ext>
            </a:extLst>
          </p:cNvPr>
          <p:cNvSpPr>
            <a:spLocks noChangeArrowheads="1"/>
          </p:cNvSpPr>
          <p:nvPr/>
        </p:nvSpPr>
        <p:spPr bwMode="auto">
          <a:xfrm>
            <a:off x="4076002"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2</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1" name="Rectangle 96">
            <a:extLst>
              <a:ext uri="{FF2B5EF4-FFF2-40B4-BE49-F238E27FC236}">
                <a16:creationId xmlns:a16="http://schemas.microsoft.com/office/drawing/2014/main" id="{A771A17B-AF82-468B-105B-4358B178C1FE}"/>
              </a:ext>
            </a:extLst>
          </p:cNvPr>
          <p:cNvSpPr>
            <a:spLocks noChangeArrowheads="1"/>
          </p:cNvSpPr>
          <p:nvPr/>
        </p:nvSpPr>
        <p:spPr bwMode="auto">
          <a:xfrm>
            <a:off x="2807589" y="4425950"/>
            <a:ext cx="228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2" name="Rectangle 97">
            <a:extLst>
              <a:ext uri="{FF2B5EF4-FFF2-40B4-BE49-F238E27FC236}">
                <a16:creationId xmlns:a16="http://schemas.microsoft.com/office/drawing/2014/main" id="{FF25DEE8-62E5-A440-96A2-6B9A9BED596D}"/>
              </a:ext>
            </a:extLst>
          </p:cNvPr>
          <p:cNvSpPr>
            <a:spLocks noChangeArrowheads="1"/>
          </p:cNvSpPr>
          <p:nvPr/>
        </p:nvSpPr>
        <p:spPr bwMode="auto">
          <a:xfrm>
            <a:off x="1539177" y="4425950"/>
            <a:ext cx="244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3" name="Rectangle 98">
            <a:extLst>
              <a:ext uri="{FF2B5EF4-FFF2-40B4-BE49-F238E27FC236}">
                <a16:creationId xmlns:a16="http://schemas.microsoft.com/office/drawing/2014/main" id="{E9508FD2-00B6-A6FE-C2CD-03F08691B984}"/>
              </a:ext>
            </a:extLst>
          </p:cNvPr>
          <p:cNvSpPr>
            <a:spLocks noChangeArrowheads="1"/>
          </p:cNvSpPr>
          <p:nvPr/>
        </p:nvSpPr>
        <p:spPr bwMode="auto">
          <a:xfrm>
            <a:off x="10414889"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4" name="Rectangle 99">
            <a:extLst>
              <a:ext uri="{FF2B5EF4-FFF2-40B4-BE49-F238E27FC236}">
                <a16:creationId xmlns:a16="http://schemas.microsoft.com/office/drawing/2014/main" id="{DD6CC0CD-04F5-72C5-A704-39DC101F5930}"/>
              </a:ext>
            </a:extLst>
          </p:cNvPr>
          <p:cNvSpPr>
            <a:spLocks noChangeArrowheads="1"/>
          </p:cNvSpPr>
          <p:nvPr/>
        </p:nvSpPr>
        <p:spPr bwMode="auto">
          <a:xfrm>
            <a:off x="9148064"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5" name="Rectangle 100">
            <a:extLst>
              <a:ext uri="{FF2B5EF4-FFF2-40B4-BE49-F238E27FC236}">
                <a16:creationId xmlns:a16="http://schemas.microsoft.com/office/drawing/2014/main" id="{DF276A4E-EBA1-8566-CA3B-3FF20F24FCC2}"/>
              </a:ext>
            </a:extLst>
          </p:cNvPr>
          <p:cNvSpPr>
            <a:spLocks noChangeArrowheads="1"/>
          </p:cNvSpPr>
          <p:nvPr/>
        </p:nvSpPr>
        <p:spPr bwMode="auto">
          <a:xfrm>
            <a:off x="7879652"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6" name="Rectangle 101">
            <a:extLst>
              <a:ext uri="{FF2B5EF4-FFF2-40B4-BE49-F238E27FC236}">
                <a16:creationId xmlns:a16="http://schemas.microsoft.com/office/drawing/2014/main" id="{720CEA1E-E54A-142E-5790-F03163AD5596}"/>
              </a:ext>
            </a:extLst>
          </p:cNvPr>
          <p:cNvSpPr>
            <a:spLocks noChangeArrowheads="1"/>
          </p:cNvSpPr>
          <p:nvPr/>
        </p:nvSpPr>
        <p:spPr bwMode="auto">
          <a:xfrm>
            <a:off x="6611239"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7" name="Rectangle 102">
            <a:extLst>
              <a:ext uri="{FF2B5EF4-FFF2-40B4-BE49-F238E27FC236}">
                <a16:creationId xmlns:a16="http://schemas.microsoft.com/office/drawing/2014/main" id="{05C53506-3415-1D2E-1B51-163139662DD2}"/>
              </a:ext>
            </a:extLst>
          </p:cNvPr>
          <p:cNvSpPr>
            <a:spLocks noChangeArrowheads="1"/>
          </p:cNvSpPr>
          <p:nvPr/>
        </p:nvSpPr>
        <p:spPr bwMode="auto">
          <a:xfrm>
            <a:off x="5342827"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8" name="Rectangle 103">
            <a:extLst>
              <a:ext uri="{FF2B5EF4-FFF2-40B4-BE49-F238E27FC236}">
                <a16:creationId xmlns:a16="http://schemas.microsoft.com/office/drawing/2014/main" id="{309E0949-4408-3F5F-4222-6F89336D1139}"/>
              </a:ext>
            </a:extLst>
          </p:cNvPr>
          <p:cNvSpPr>
            <a:spLocks noChangeArrowheads="1"/>
          </p:cNvSpPr>
          <p:nvPr/>
        </p:nvSpPr>
        <p:spPr bwMode="auto">
          <a:xfrm>
            <a:off x="4076002"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9" name="Rectangle 104">
            <a:extLst>
              <a:ext uri="{FF2B5EF4-FFF2-40B4-BE49-F238E27FC236}">
                <a16:creationId xmlns:a16="http://schemas.microsoft.com/office/drawing/2014/main" id="{57201B07-70FF-35F7-F1E1-B203884F1822}"/>
              </a:ext>
            </a:extLst>
          </p:cNvPr>
          <p:cNvSpPr>
            <a:spLocks noChangeArrowheads="1"/>
          </p:cNvSpPr>
          <p:nvPr/>
        </p:nvSpPr>
        <p:spPr bwMode="auto">
          <a:xfrm>
            <a:off x="2807589" y="487362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0" name="Rectangle 105">
            <a:extLst>
              <a:ext uri="{FF2B5EF4-FFF2-40B4-BE49-F238E27FC236}">
                <a16:creationId xmlns:a16="http://schemas.microsoft.com/office/drawing/2014/main" id="{D4B6020B-A31D-2031-8F91-A3A885A25ED9}"/>
              </a:ext>
            </a:extLst>
          </p:cNvPr>
          <p:cNvSpPr>
            <a:spLocks noChangeArrowheads="1"/>
          </p:cNvSpPr>
          <p:nvPr/>
        </p:nvSpPr>
        <p:spPr bwMode="auto">
          <a:xfrm>
            <a:off x="1539177" y="4873625"/>
            <a:ext cx="244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G</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1" name="Rectangle 106">
            <a:extLst>
              <a:ext uri="{FF2B5EF4-FFF2-40B4-BE49-F238E27FC236}">
                <a16:creationId xmlns:a16="http://schemas.microsoft.com/office/drawing/2014/main" id="{0DB74E89-BF8D-1984-8D7E-F246A30EC147}"/>
              </a:ext>
            </a:extLst>
          </p:cNvPr>
          <p:cNvSpPr>
            <a:spLocks noChangeArrowheads="1"/>
          </p:cNvSpPr>
          <p:nvPr/>
        </p:nvSpPr>
        <p:spPr bwMode="auto">
          <a:xfrm>
            <a:off x="10414889"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2" name="Rectangle 107">
            <a:extLst>
              <a:ext uri="{FF2B5EF4-FFF2-40B4-BE49-F238E27FC236}">
                <a16:creationId xmlns:a16="http://schemas.microsoft.com/office/drawing/2014/main" id="{3D1EBBB0-ED09-9F4C-2F1E-76102721AE21}"/>
              </a:ext>
            </a:extLst>
          </p:cNvPr>
          <p:cNvSpPr>
            <a:spLocks noChangeArrowheads="1"/>
          </p:cNvSpPr>
          <p:nvPr/>
        </p:nvSpPr>
        <p:spPr bwMode="auto">
          <a:xfrm>
            <a:off x="9148064"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3" name="Rectangle 108">
            <a:extLst>
              <a:ext uri="{FF2B5EF4-FFF2-40B4-BE49-F238E27FC236}">
                <a16:creationId xmlns:a16="http://schemas.microsoft.com/office/drawing/2014/main" id="{04B028B3-1CE1-1D17-E7F3-B7E91B8E0083}"/>
              </a:ext>
            </a:extLst>
          </p:cNvPr>
          <p:cNvSpPr>
            <a:spLocks noChangeArrowheads="1"/>
          </p:cNvSpPr>
          <p:nvPr/>
        </p:nvSpPr>
        <p:spPr bwMode="auto">
          <a:xfrm>
            <a:off x="7879652"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4" name="Rectangle 109">
            <a:extLst>
              <a:ext uri="{FF2B5EF4-FFF2-40B4-BE49-F238E27FC236}">
                <a16:creationId xmlns:a16="http://schemas.microsoft.com/office/drawing/2014/main" id="{93E86131-D36A-D00C-8946-E64C9C6AA96A}"/>
              </a:ext>
            </a:extLst>
          </p:cNvPr>
          <p:cNvSpPr>
            <a:spLocks noChangeArrowheads="1"/>
          </p:cNvSpPr>
          <p:nvPr/>
        </p:nvSpPr>
        <p:spPr bwMode="auto">
          <a:xfrm>
            <a:off x="6611239"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5" name="Rectangle 110">
            <a:extLst>
              <a:ext uri="{FF2B5EF4-FFF2-40B4-BE49-F238E27FC236}">
                <a16:creationId xmlns:a16="http://schemas.microsoft.com/office/drawing/2014/main" id="{ABB537C4-F811-4AA8-E133-F9319A32D0D9}"/>
              </a:ext>
            </a:extLst>
          </p:cNvPr>
          <p:cNvSpPr>
            <a:spLocks noChangeArrowheads="1"/>
          </p:cNvSpPr>
          <p:nvPr/>
        </p:nvSpPr>
        <p:spPr bwMode="auto">
          <a:xfrm>
            <a:off x="5342827"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4</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6" name="Rectangle 111">
            <a:extLst>
              <a:ext uri="{FF2B5EF4-FFF2-40B4-BE49-F238E27FC236}">
                <a16:creationId xmlns:a16="http://schemas.microsoft.com/office/drawing/2014/main" id="{FCF0F00F-5FEC-2F76-F302-248E8A4DBC5C}"/>
              </a:ext>
            </a:extLst>
          </p:cNvPr>
          <p:cNvSpPr>
            <a:spLocks noChangeArrowheads="1"/>
          </p:cNvSpPr>
          <p:nvPr/>
        </p:nvSpPr>
        <p:spPr bwMode="auto">
          <a:xfrm>
            <a:off x="4076002"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6</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7" name="Rectangle 112">
            <a:extLst>
              <a:ext uri="{FF2B5EF4-FFF2-40B4-BE49-F238E27FC236}">
                <a16:creationId xmlns:a16="http://schemas.microsoft.com/office/drawing/2014/main" id="{1F7B369F-9B9D-2123-5D1C-D824A792BB89}"/>
              </a:ext>
            </a:extLst>
          </p:cNvPr>
          <p:cNvSpPr>
            <a:spLocks noChangeArrowheads="1"/>
          </p:cNvSpPr>
          <p:nvPr/>
        </p:nvSpPr>
        <p:spPr bwMode="auto">
          <a:xfrm>
            <a:off x="2807589" y="5321300"/>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8" name="Rectangle 113">
            <a:extLst>
              <a:ext uri="{FF2B5EF4-FFF2-40B4-BE49-F238E27FC236}">
                <a16:creationId xmlns:a16="http://schemas.microsoft.com/office/drawing/2014/main" id="{04C57465-35C6-B684-8EA5-EB9FBFD7931E}"/>
              </a:ext>
            </a:extLst>
          </p:cNvPr>
          <p:cNvSpPr>
            <a:spLocks noChangeArrowheads="1"/>
          </p:cNvSpPr>
          <p:nvPr/>
        </p:nvSpPr>
        <p:spPr bwMode="auto">
          <a:xfrm>
            <a:off x="1539177" y="5321300"/>
            <a:ext cx="227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C</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9" name="Rectangle 114">
            <a:extLst>
              <a:ext uri="{FF2B5EF4-FFF2-40B4-BE49-F238E27FC236}">
                <a16:creationId xmlns:a16="http://schemas.microsoft.com/office/drawing/2014/main" id="{963780FB-0740-1A34-288D-6CEA65C718CE}"/>
              </a:ext>
            </a:extLst>
          </p:cNvPr>
          <p:cNvSpPr>
            <a:spLocks noChangeArrowheads="1"/>
          </p:cNvSpPr>
          <p:nvPr/>
        </p:nvSpPr>
        <p:spPr bwMode="auto">
          <a:xfrm>
            <a:off x="10414889" y="5768975"/>
            <a:ext cx="363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0" name="Rectangle 115">
            <a:extLst>
              <a:ext uri="{FF2B5EF4-FFF2-40B4-BE49-F238E27FC236}">
                <a16:creationId xmlns:a16="http://schemas.microsoft.com/office/drawing/2014/main" id="{2394DD77-9A4A-1A80-1577-A9F12B75958D}"/>
              </a:ext>
            </a:extLst>
          </p:cNvPr>
          <p:cNvSpPr>
            <a:spLocks noChangeArrowheads="1"/>
          </p:cNvSpPr>
          <p:nvPr/>
        </p:nvSpPr>
        <p:spPr bwMode="auto">
          <a:xfrm>
            <a:off x="9148064" y="5768975"/>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12</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1" name="Rectangle 116">
            <a:extLst>
              <a:ext uri="{FF2B5EF4-FFF2-40B4-BE49-F238E27FC236}">
                <a16:creationId xmlns:a16="http://schemas.microsoft.com/office/drawing/2014/main" id="{88CBC5BB-3241-E54F-C7C9-51B4330786FB}"/>
              </a:ext>
            </a:extLst>
          </p:cNvPr>
          <p:cNvSpPr>
            <a:spLocks noChangeArrowheads="1"/>
          </p:cNvSpPr>
          <p:nvPr/>
        </p:nvSpPr>
        <p:spPr bwMode="auto">
          <a:xfrm>
            <a:off x="7879652" y="5768975"/>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2" name="Rectangle 117">
            <a:extLst>
              <a:ext uri="{FF2B5EF4-FFF2-40B4-BE49-F238E27FC236}">
                <a16:creationId xmlns:a16="http://schemas.microsoft.com/office/drawing/2014/main" id="{D42DC307-406F-DABB-F016-BBAF6B8A3BCA}"/>
              </a:ext>
            </a:extLst>
          </p:cNvPr>
          <p:cNvSpPr>
            <a:spLocks noChangeArrowheads="1"/>
          </p:cNvSpPr>
          <p:nvPr/>
        </p:nvSpPr>
        <p:spPr bwMode="auto">
          <a:xfrm>
            <a:off x="6611239" y="576897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8</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3" name="Rectangle 118">
            <a:extLst>
              <a:ext uri="{FF2B5EF4-FFF2-40B4-BE49-F238E27FC236}">
                <a16:creationId xmlns:a16="http://schemas.microsoft.com/office/drawing/2014/main" id="{2A2306C1-79DE-2D9E-FBE3-7BEE2A9EA7CE}"/>
              </a:ext>
            </a:extLst>
          </p:cNvPr>
          <p:cNvSpPr>
            <a:spLocks noChangeArrowheads="1"/>
          </p:cNvSpPr>
          <p:nvPr/>
        </p:nvSpPr>
        <p:spPr bwMode="auto">
          <a:xfrm>
            <a:off x="5342827" y="576897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6</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4" name="Rectangle 119">
            <a:extLst>
              <a:ext uri="{FF2B5EF4-FFF2-40B4-BE49-F238E27FC236}">
                <a16:creationId xmlns:a16="http://schemas.microsoft.com/office/drawing/2014/main" id="{6FC07ED8-A5D6-CF59-275F-D682AEEDFE66}"/>
              </a:ext>
            </a:extLst>
          </p:cNvPr>
          <p:cNvSpPr>
            <a:spLocks noChangeArrowheads="1"/>
          </p:cNvSpPr>
          <p:nvPr/>
        </p:nvSpPr>
        <p:spPr bwMode="auto">
          <a:xfrm>
            <a:off x="4076002" y="5768975"/>
            <a:ext cx="228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8</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75" name="Rectangle 120">
            <a:extLst>
              <a:ext uri="{FF2B5EF4-FFF2-40B4-BE49-F238E27FC236}">
                <a16:creationId xmlns:a16="http://schemas.microsoft.com/office/drawing/2014/main" id="{24C815F3-E59B-DC06-D48C-59CE5035B8C7}"/>
              </a:ext>
            </a:extLst>
          </p:cNvPr>
          <p:cNvSpPr>
            <a:spLocks noChangeArrowheads="1"/>
          </p:cNvSpPr>
          <p:nvPr/>
        </p:nvSpPr>
        <p:spPr bwMode="auto">
          <a:xfrm>
            <a:off x="2807589" y="5768975"/>
            <a:ext cx="3619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rgbClr val="000000"/>
                </a:solidFill>
                <a:effectLst/>
                <a:latin typeface="Franklin Gothic Book" panose="020B0503020102020204" pitchFamily="34" charset="0"/>
              </a:rPr>
              <a:t>10</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76" name="Rectangle 121">
            <a:extLst>
              <a:ext uri="{FF2B5EF4-FFF2-40B4-BE49-F238E27FC236}">
                <a16:creationId xmlns:a16="http://schemas.microsoft.com/office/drawing/2014/main" id="{7F45F8D0-89C0-52D8-6600-00EC64351CD5}"/>
              </a:ext>
            </a:extLst>
          </p:cNvPr>
          <p:cNvSpPr>
            <a:spLocks noChangeArrowheads="1"/>
          </p:cNvSpPr>
          <p:nvPr/>
        </p:nvSpPr>
        <p:spPr bwMode="auto">
          <a:xfrm>
            <a:off x="1539177" y="5768975"/>
            <a:ext cx="217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77" name="Rectangle 94">
            <a:extLst>
              <a:ext uri="{FF2B5EF4-FFF2-40B4-BE49-F238E27FC236}">
                <a16:creationId xmlns:a16="http://schemas.microsoft.com/office/drawing/2014/main" id="{CF6B5916-9704-6A3A-8201-695850F0ED64}"/>
              </a:ext>
            </a:extLst>
          </p:cNvPr>
          <p:cNvSpPr>
            <a:spLocks noChangeArrowheads="1"/>
          </p:cNvSpPr>
          <p:nvPr/>
        </p:nvSpPr>
        <p:spPr bwMode="auto">
          <a:xfrm>
            <a:off x="4087738" y="3967162"/>
            <a:ext cx="10518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000000"/>
                </a:solidFill>
                <a:effectLst/>
                <a:latin typeface="Franklin Gothic Book" panose="020B0503020102020204" pitchFamily="34" charset="0"/>
              </a:rPr>
              <a:t>0</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78" name="Connettore 2 77">
            <a:extLst>
              <a:ext uri="{FF2B5EF4-FFF2-40B4-BE49-F238E27FC236}">
                <a16:creationId xmlns:a16="http://schemas.microsoft.com/office/drawing/2014/main" id="{F6A0EDE3-E4E8-97D3-CD49-F25E5D73E091}"/>
              </a:ext>
            </a:extLst>
          </p:cNvPr>
          <p:cNvCxnSpPr>
            <a:cxnSpLocks/>
          </p:cNvCxnSpPr>
          <p:nvPr/>
        </p:nvCxnSpPr>
        <p:spPr>
          <a:xfrm flipH="1">
            <a:off x="6223985" y="4746697"/>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 name="Connettore 2 78">
            <a:extLst>
              <a:ext uri="{FF2B5EF4-FFF2-40B4-BE49-F238E27FC236}">
                <a16:creationId xmlns:a16="http://schemas.microsoft.com/office/drawing/2014/main" id="{C8CE917A-2368-7930-2530-BFA0F453E7FD}"/>
              </a:ext>
            </a:extLst>
          </p:cNvPr>
          <p:cNvCxnSpPr>
            <a:cxnSpLocks/>
          </p:cNvCxnSpPr>
          <p:nvPr/>
        </p:nvCxnSpPr>
        <p:spPr>
          <a:xfrm flipH="1">
            <a:off x="4871340" y="4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0" name="Connettore 2 79">
            <a:extLst>
              <a:ext uri="{FF2B5EF4-FFF2-40B4-BE49-F238E27FC236}">
                <a16:creationId xmlns:a16="http://schemas.microsoft.com/office/drawing/2014/main" id="{053A4417-8CAA-8C7C-E6AD-5E391C30B635}"/>
              </a:ext>
            </a:extLst>
          </p:cNvPr>
          <p:cNvCxnSpPr>
            <a:cxnSpLocks/>
          </p:cNvCxnSpPr>
          <p:nvPr/>
        </p:nvCxnSpPr>
        <p:spPr>
          <a:xfrm flipH="1">
            <a:off x="6139752" y="4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1" name="Connettore 2 80">
            <a:extLst>
              <a:ext uri="{FF2B5EF4-FFF2-40B4-BE49-F238E27FC236}">
                <a16:creationId xmlns:a16="http://schemas.microsoft.com/office/drawing/2014/main" id="{0334FA43-BAB0-205B-025F-E8078BBC17B1}"/>
              </a:ext>
            </a:extLst>
          </p:cNvPr>
          <p:cNvCxnSpPr>
            <a:cxnSpLocks/>
          </p:cNvCxnSpPr>
          <p:nvPr/>
        </p:nvCxnSpPr>
        <p:spPr>
          <a:xfrm flipH="1">
            <a:off x="7551833" y="4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Connettore 2 81">
            <a:extLst>
              <a:ext uri="{FF2B5EF4-FFF2-40B4-BE49-F238E27FC236}">
                <a16:creationId xmlns:a16="http://schemas.microsoft.com/office/drawing/2014/main" id="{F525052C-CC00-4D46-838B-19999BC81340}"/>
              </a:ext>
            </a:extLst>
          </p:cNvPr>
          <p:cNvCxnSpPr>
            <a:cxnSpLocks/>
          </p:cNvCxnSpPr>
          <p:nvPr/>
        </p:nvCxnSpPr>
        <p:spPr>
          <a:xfrm flipH="1">
            <a:off x="8799872" y="4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3" name="Connettore 2 82">
            <a:extLst>
              <a:ext uri="{FF2B5EF4-FFF2-40B4-BE49-F238E27FC236}">
                <a16:creationId xmlns:a16="http://schemas.microsoft.com/office/drawing/2014/main" id="{A8BC334D-BFFC-C0E9-A585-33BB38471452}"/>
              </a:ext>
            </a:extLst>
          </p:cNvPr>
          <p:cNvCxnSpPr>
            <a:cxnSpLocks/>
          </p:cNvCxnSpPr>
          <p:nvPr/>
        </p:nvCxnSpPr>
        <p:spPr>
          <a:xfrm flipH="1">
            <a:off x="10087070" y="425527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4" name="Connettore 2 83">
            <a:extLst>
              <a:ext uri="{FF2B5EF4-FFF2-40B4-BE49-F238E27FC236}">
                <a16:creationId xmlns:a16="http://schemas.microsoft.com/office/drawing/2014/main" id="{5385D16B-A353-F397-0C20-F0AB80B1ED1B}"/>
              </a:ext>
            </a:extLst>
          </p:cNvPr>
          <p:cNvCxnSpPr>
            <a:cxnSpLocks/>
          </p:cNvCxnSpPr>
          <p:nvPr/>
        </p:nvCxnSpPr>
        <p:spPr>
          <a:xfrm flipH="1">
            <a:off x="4871340" y="378627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5" name="Connettore 2 84">
            <a:extLst>
              <a:ext uri="{FF2B5EF4-FFF2-40B4-BE49-F238E27FC236}">
                <a16:creationId xmlns:a16="http://schemas.microsoft.com/office/drawing/2014/main" id="{831CF026-7801-EA26-3100-CE66BDAE1FB3}"/>
              </a:ext>
            </a:extLst>
          </p:cNvPr>
          <p:cNvCxnSpPr>
            <a:cxnSpLocks/>
          </p:cNvCxnSpPr>
          <p:nvPr/>
        </p:nvCxnSpPr>
        <p:spPr>
          <a:xfrm flipH="1">
            <a:off x="6144514" y="378627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6" name="Connettore 2 85">
            <a:extLst>
              <a:ext uri="{FF2B5EF4-FFF2-40B4-BE49-F238E27FC236}">
                <a16:creationId xmlns:a16="http://schemas.microsoft.com/office/drawing/2014/main" id="{33A91B1B-3E6B-86E0-E99F-41916C5BC933}"/>
              </a:ext>
            </a:extLst>
          </p:cNvPr>
          <p:cNvCxnSpPr>
            <a:cxnSpLocks/>
          </p:cNvCxnSpPr>
          <p:nvPr/>
        </p:nvCxnSpPr>
        <p:spPr>
          <a:xfrm flipH="1">
            <a:off x="7551833" y="378627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7" name="Connettore 2 86">
            <a:extLst>
              <a:ext uri="{FF2B5EF4-FFF2-40B4-BE49-F238E27FC236}">
                <a16:creationId xmlns:a16="http://schemas.microsoft.com/office/drawing/2014/main" id="{E7221144-2C65-1B62-8BE8-8645C302611A}"/>
              </a:ext>
            </a:extLst>
          </p:cNvPr>
          <p:cNvCxnSpPr>
            <a:cxnSpLocks/>
          </p:cNvCxnSpPr>
          <p:nvPr/>
        </p:nvCxnSpPr>
        <p:spPr>
          <a:xfrm flipH="1">
            <a:off x="8820245" y="378627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 name="Connettore 2 87">
            <a:extLst>
              <a:ext uri="{FF2B5EF4-FFF2-40B4-BE49-F238E27FC236}">
                <a16:creationId xmlns:a16="http://schemas.microsoft.com/office/drawing/2014/main" id="{5DF3C762-8E16-F6F5-A5F1-1D58D3B5BFC6}"/>
              </a:ext>
            </a:extLst>
          </p:cNvPr>
          <p:cNvCxnSpPr>
            <a:cxnSpLocks/>
          </p:cNvCxnSpPr>
          <p:nvPr/>
        </p:nvCxnSpPr>
        <p:spPr>
          <a:xfrm flipH="1">
            <a:off x="10087070" y="378627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9" name="Connettore 2 88">
            <a:extLst>
              <a:ext uri="{FF2B5EF4-FFF2-40B4-BE49-F238E27FC236}">
                <a16:creationId xmlns:a16="http://schemas.microsoft.com/office/drawing/2014/main" id="{EE3D8B0B-1D38-A64F-1F3A-C9BCE55BEA6A}"/>
              </a:ext>
            </a:extLst>
          </p:cNvPr>
          <p:cNvCxnSpPr>
            <a:cxnSpLocks/>
          </p:cNvCxnSpPr>
          <p:nvPr/>
        </p:nvCxnSpPr>
        <p:spPr>
          <a:xfrm flipH="1">
            <a:off x="3604514" y="366592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0" name="Connettore 2 89">
            <a:extLst>
              <a:ext uri="{FF2B5EF4-FFF2-40B4-BE49-F238E27FC236}">
                <a16:creationId xmlns:a16="http://schemas.microsoft.com/office/drawing/2014/main" id="{ED4B9A7D-0AFA-58D9-7FBA-DF5E92F71A45}"/>
              </a:ext>
            </a:extLst>
          </p:cNvPr>
          <p:cNvCxnSpPr>
            <a:cxnSpLocks/>
          </p:cNvCxnSpPr>
          <p:nvPr/>
        </p:nvCxnSpPr>
        <p:spPr>
          <a:xfrm flipH="1">
            <a:off x="7551833" y="471161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1" name="Connettore 2 90">
            <a:extLst>
              <a:ext uri="{FF2B5EF4-FFF2-40B4-BE49-F238E27FC236}">
                <a16:creationId xmlns:a16="http://schemas.microsoft.com/office/drawing/2014/main" id="{788985AF-D66D-4CD3-4662-76D7FBBBB08B}"/>
              </a:ext>
            </a:extLst>
          </p:cNvPr>
          <p:cNvCxnSpPr>
            <a:cxnSpLocks/>
          </p:cNvCxnSpPr>
          <p:nvPr/>
        </p:nvCxnSpPr>
        <p:spPr>
          <a:xfrm flipH="1">
            <a:off x="8820245" y="469346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2" name="Connettore 2 91">
            <a:extLst>
              <a:ext uri="{FF2B5EF4-FFF2-40B4-BE49-F238E27FC236}">
                <a16:creationId xmlns:a16="http://schemas.microsoft.com/office/drawing/2014/main" id="{A4482510-0AA0-FB88-CB78-0CA9957F1E41}"/>
              </a:ext>
            </a:extLst>
          </p:cNvPr>
          <p:cNvCxnSpPr>
            <a:cxnSpLocks/>
          </p:cNvCxnSpPr>
          <p:nvPr/>
        </p:nvCxnSpPr>
        <p:spPr>
          <a:xfrm flipH="1">
            <a:off x="10066697" y="4711614"/>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Connettore 2 92">
            <a:extLst>
              <a:ext uri="{FF2B5EF4-FFF2-40B4-BE49-F238E27FC236}">
                <a16:creationId xmlns:a16="http://schemas.microsoft.com/office/drawing/2014/main" id="{5BED5916-DD9A-8C93-40EA-737B0359D01E}"/>
              </a:ext>
            </a:extLst>
          </p:cNvPr>
          <p:cNvCxnSpPr>
            <a:cxnSpLocks/>
          </p:cNvCxnSpPr>
          <p:nvPr/>
        </p:nvCxnSpPr>
        <p:spPr>
          <a:xfrm flipH="1">
            <a:off x="7551833" y="5194142"/>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4" name="Connettore 2 93">
            <a:extLst>
              <a:ext uri="{FF2B5EF4-FFF2-40B4-BE49-F238E27FC236}">
                <a16:creationId xmlns:a16="http://schemas.microsoft.com/office/drawing/2014/main" id="{3749E865-E8E2-86A6-C337-2E5FA54DF07C}"/>
              </a:ext>
            </a:extLst>
          </p:cNvPr>
          <p:cNvCxnSpPr>
            <a:cxnSpLocks/>
          </p:cNvCxnSpPr>
          <p:nvPr/>
        </p:nvCxnSpPr>
        <p:spPr>
          <a:xfrm flipH="1">
            <a:off x="8799872" y="519292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5" name="Connettore 2 94">
            <a:extLst>
              <a:ext uri="{FF2B5EF4-FFF2-40B4-BE49-F238E27FC236}">
                <a16:creationId xmlns:a16="http://schemas.microsoft.com/office/drawing/2014/main" id="{C6F9BB5C-C23C-2B9F-BC59-C86B0BB0F6D4}"/>
              </a:ext>
            </a:extLst>
          </p:cNvPr>
          <p:cNvCxnSpPr>
            <a:cxnSpLocks/>
          </p:cNvCxnSpPr>
          <p:nvPr/>
        </p:nvCxnSpPr>
        <p:spPr>
          <a:xfrm flipH="1">
            <a:off x="10087070" y="5192926"/>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Connettore 2 95">
            <a:extLst>
              <a:ext uri="{FF2B5EF4-FFF2-40B4-BE49-F238E27FC236}">
                <a16:creationId xmlns:a16="http://schemas.microsoft.com/office/drawing/2014/main" id="{79024F7B-B014-B78C-8EF2-2D085FFE5056}"/>
              </a:ext>
            </a:extLst>
          </p:cNvPr>
          <p:cNvCxnSpPr>
            <a:cxnSpLocks/>
          </p:cNvCxnSpPr>
          <p:nvPr/>
        </p:nvCxnSpPr>
        <p:spPr>
          <a:xfrm flipH="1">
            <a:off x="10066697" y="561594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Connettore 2 96">
            <a:extLst>
              <a:ext uri="{FF2B5EF4-FFF2-40B4-BE49-F238E27FC236}">
                <a16:creationId xmlns:a16="http://schemas.microsoft.com/office/drawing/2014/main" id="{24EF73F4-3A2B-00BF-A752-D7DA13DAC556}"/>
              </a:ext>
            </a:extLst>
          </p:cNvPr>
          <p:cNvCxnSpPr>
            <a:cxnSpLocks/>
          </p:cNvCxnSpPr>
          <p:nvPr/>
        </p:nvCxnSpPr>
        <p:spPr>
          <a:xfrm flipH="1">
            <a:off x="6215634" y="561594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8" name="Connettore 2 97">
            <a:extLst>
              <a:ext uri="{FF2B5EF4-FFF2-40B4-BE49-F238E27FC236}">
                <a16:creationId xmlns:a16="http://schemas.microsoft.com/office/drawing/2014/main" id="{F6969CD8-874A-F427-5B1B-A906649AEB3C}"/>
              </a:ext>
            </a:extLst>
          </p:cNvPr>
          <p:cNvCxnSpPr>
            <a:cxnSpLocks/>
          </p:cNvCxnSpPr>
          <p:nvPr/>
        </p:nvCxnSpPr>
        <p:spPr>
          <a:xfrm flipH="1">
            <a:off x="7527227" y="5615940"/>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9" name="Connettore 2 98">
            <a:extLst>
              <a:ext uri="{FF2B5EF4-FFF2-40B4-BE49-F238E27FC236}">
                <a16:creationId xmlns:a16="http://schemas.microsoft.com/office/drawing/2014/main" id="{4E8A5E27-9083-C351-CE42-D9C772CDE229}"/>
              </a:ext>
            </a:extLst>
          </p:cNvPr>
          <p:cNvCxnSpPr>
            <a:cxnSpLocks/>
          </p:cNvCxnSpPr>
          <p:nvPr/>
        </p:nvCxnSpPr>
        <p:spPr>
          <a:xfrm flipH="1">
            <a:off x="6223985" y="6043365"/>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0" name="Connettore 2 99">
            <a:extLst>
              <a:ext uri="{FF2B5EF4-FFF2-40B4-BE49-F238E27FC236}">
                <a16:creationId xmlns:a16="http://schemas.microsoft.com/office/drawing/2014/main" id="{14C81F8F-E334-456C-F67C-396268409758}"/>
              </a:ext>
            </a:extLst>
          </p:cNvPr>
          <p:cNvCxnSpPr>
            <a:cxnSpLocks/>
          </p:cNvCxnSpPr>
          <p:nvPr/>
        </p:nvCxnSpPr>
        <p:spPr>
          <a:xfrm flipH="1">
            <a:off x="7527227" y="604976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1" name="Connettore 2 100">
            <a:extLst>
              <a:ext uri="{FF2B5EF4-FFF2-40B4-BE49-F238E27FC236}">
                <a16:creationId xmlns:a16="http://schemas.microsoft.com/office/drawing/2014/main" id="{821D351E-2A03-4E6A-479A-3B8963CFA112}"/>
              </a:ext>
            </a:extLst>
          </p:cNvPr>
          <p:cNvCxnSpPr>
            <a:cxnSpLocks/>
          </p:cNvCxnSpPr>
          <p:nvPr/>
        </p:nvCxnSpPr>
        <p:spPr>
          <a:xfrm flipH="1">
            <a:off x="8799872" y="6034529"/>
            <a:ext cx="4714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2" name="Connettore 2 101">
            <a:extLst>
              <a:ext uri="{FF2B5EF4-FFF2-40B4-BE49-F238E27FC236}">
                <a16:creationId xmlns:a16="http://schemas.microsoft.com/office/drawing/2014/main" id="{90FEB1AF-F438-FECF-1D09-7EA4677EC7E8}"/>
              </a:ext>
            </a:extLst>
          </p:cNvPr>
          <p:cNvCxnSpPr/>
          <p:nvPr/>
        </p:nvCxnSpPr>
        <p:spPr>
          <a:xfrm flipV="1">
            <a:off x="2807588" y="3786275"/>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3" name="Connettore 2 102">
            <a:extLst>
              <a:ext uri="{FF2B5EF4-FFF2-40B4-BE49-F238E27FC236}">
                <a16:creationId xmlns:a16="http://schemas.microsoft.com/office/drawing/2014/main" id="{09A338A3-FBBE-F9F3-C046-E056AC20A42D}"/>
              </a:ext>
            </a:extLst>
          </p:cNvPr>
          <p:cNvCxnSpPr/>
          <p:nvPr/>
        </p:nvCxnSpPr>
        <p:spPr>
          <a:xfrm flipV="1">
            <a:off x="2807588" y="426834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4" name="Connettore 2 103">
            <a:extLst>
              <a:ext uri="{FF2B5EF4-FFF2-40B4-BE49-F238E27FC236}">
                <a16:creationId xmlns:a16="http://schemas.microsoft.com/office/drawing/2014/main" id="{8E36FBA0-04E7-0CE6-634F-E472CF2CAEDA}"/>
              </a:ext>
            </a:extLst>
          </p:cNvPr>
          <p:cNvCxnSpPr/>
          <p:nvPr/>
        </p:nvCxnSpPr>
        <p:spPr>
          <a:xfrm flipV="1">
            <a:off x="2796792" y="471602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5" name="Connettore 2 104">
            <a:extLst>
              <a:ext uri="{FF2B5EF4-FFF2-40B4-BE49-F238E27FC236}">
                <a16:creationId xmlns:a16="http://schemas.microsoft.com/office/drawing/2014/main" id="{6F1C4703-DE2F-9BF7-7901-EC78B0C23385}"/>
              </a:ext>
            </a:extLst>
          </p:cNvPr>
          <p:cNvCxnSpPr/>
          <p:nvPr/>
        </p:nvCxnSpPr>
        <p:spPr>
          <a:xfrm flipV="1">
            <a:off x="2793616" y="514325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6" name="Connettore 2 105">
            <a:extLst>
              <a:ext uri="{FF2B5EF4-FFF2-40B4-BE49-F238E27FC236}">
                <a16:creationId xmlns:a16="http://schemas.microsoft.com/office/drawing/2014/main" id="{4A90BD34-7F29-500B-2C6F-3C5B9B34442F}"/>
              </a:ext>
            </a:extLst>
          </p:cNvPr>
          <p:cNvCxnSpPr/>
          <p:nvPr/>
        </p:nvCxnSpPr>
        <p:spPr>
          <a:xfrm flipV="1">
            <a:off x="2807588" y="5568069"/>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Connettore 2 106">
            <a:extLst>
              <a:ext uri="{FF2B5EF4-FFF2-40B4-BE49-F238E27FC236}">
                <a16:creationId xmlns:a16="http://schemas.microsoft.com/office/drawing/2014/main" id="{7E121E5A-88CB-B460-598A-DEBABFFA0684}"/>
              </a:ext>
            </a:extLst>
          </p:cNvPr>
          <p:cNvCxnSpPr/>
          <p:nvPr/>
        </p:nvCxnSpPr>
        <p:spPr>
          <a:xfrm flipV="1">
            <a:off x="4065205" y="4215959"/>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8" name="Connettore 2 107">
            <a:extLst>
              <a:ext uri="{FF2B5EF4-FFF2-40B4-BE49-F238E27FC236}">
                <a16:creationId xmlns:a16="http://schemas.microsoft.com/office/drawing/2014/main" id="{75E83C28-92CB-C5F5-E5E9-9FFB43951496}"/>
              </a:ext>
            </a:extLst>
          </p:cNvPr>
          <p:cNvCxnSpPr/>
          <p:nvPr/>
        </p:nvCxnSpPr>
        <p:spPr>
          <a:xfrm flipV="1">
            <a:off x="4039169" y="4663634"/>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Connettore 2 108">
            <a:extLst>
              <a:ext uri="{FF2B5EF4-FFF2-40B4-BE49-F238E27FC236}">
                <a16:creationId xmlns:a16="http://schemas.microsoft.com/office/drawing/2014/main" id="{7A03DB8C-204F-1E23-1DE5-98FCE122EBBB}"/>
              </a:ext>
            </a:extLst>
          </p:cNvPr>
          <p:cNvCxnSpPr/>
          <p:nvPr/>
        </p:nvCxnSpPr>
        <p:spPr>
          <a:xfrm flipV="1">
            <a:off x="4039169" y="5111309"/>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0" name="Connettore 2 109">
            <a:extLst>
              <a:ext uri="{FF2B5EF4-FFF2-40B4-BE49-F238E27FC236}">
                <a16:creationId xmlns:a16="http://schemas.microsoft.com/office/drawing/2014/main" id="{5DBBFF6B-1928-8857-90F6-EBBB0AF902B2}"/>
              </a:ext>
            </a:extLst>
          </p:cNvPr>
          <p:cNvCxnSpPr/>
          <p:nvPr/>
        </p:nvCxnSpPr>
        <p:spPr>
          <a:xfrm flipV="1">
            <a:off x="4039169" y="5560572"/>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Connettore 2 110">
            <a:extLst>
              <a:ext uri="{FF2B5EF4-FFF2-40B4-BE49-F238E27FC236}">
                <a16:creationId xmlns:a16="http://schemas.microsoft.com/office/drawing/2014/main" id="{5D2E6E2A-496C-FD74-3F89-4AE2AFBD34B6}"/>
              </a:ext>
            </a:extLst>
          </p:cNvPr>
          <p:cNvCxnSpPr/>
          <p:nvPr/>
        </p:nvCxnSpPr>
        <p:spPr>
          <a:xfrm flipV="1">
            <a:off x="5342827" y="5113726"/>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Connettore 2 111">
            <a:extLst>
              <a:ext uri="{FF2B5EF4-FFF2-40B4-BE49-F238E27FC236}">
                <a16:creationId xmlns:a16="http://schemas.microsoft.com/office/drawing/2014/main" id="{D00AC4C9-DCB1-38CC-9E08-7024FBFED4A3}"/>
              </a:ext>
            </a:extLst>
          </p:cNvPr>
          <p:cNvCxnSpPr/>
          <p:nvPr/>
        </p:nvCxnSpPr>
        <p:spPr>
          <a:xfrm flipV="1">
            <a:off x="5342827" y="551929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Connettore 2 112">
            <a:extLst>
              <a:ext uri="{FF2B5EF4-FFF2-40B4-BE49-F238E27FC236}">
                <a16:creationId xmlns:a16="http://schemas.microsoft.com/office/drawing/2014/main" id="{C4DBFA7E-E58A-F703-12DC-C5F24B3D31CD}"/>
              </a:ext>
            </a:extLst>
          </p:cNvPr>
          <p:cNvCxnSpPr/>
          <p:nvPr/>
        </p:nvCxnSpPr>
        <p:spPr>
          <a:xfrm flipV="1">
            <a:off x="6611239" y="551929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Connettore 2 113">
            <a:extLst>
              <a:ext uri="{FF2B5EF4-FFF2-40B4-BE49-F238E27FC236}">
                <a16:creationId xmlns:a16="http://schemas.microsoft.com/office/drawing/2014/main" id="{CFCCBB64-B8BC-E930-808D-FAF1F753D702}"/>
              </a:ext>
            </a:extLst>
          </p:cNvPr>
          <p:cNvCxnSpPr/>
          <p:nvPr/>
        </p:nvCxnSpPr>
        <p:spPr>
          <a:xfrm flipV="1">
            <a:off x="7879652" y="5519297"/>
            <a:ext cx="0" cy="315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Connettore 2 114">
            <a:extLst>
              <a:ext uri="{FF2B5EF4-FFF2-40B4-BE49-F238E27FC236}">
                <a16:creationId xmlns:a16="http://schemas.microsoft.com/office/drawing/2014/main" id="{2B486C06-7388-60A6-47FC-253675424ADE}"/>
              </a:ext>
            </a:extLst>
          </p:cNvPr>
          <p:cNvCxnSpPr>
            <a:cxnSpLocks/>
          </p:cNvCxnSpPr>
          <p:nvPr/>
        </p:nvCxnSpPr>
        <p:spPr>
          <a:xfrm flipH="1" flipV="1">
            <a:off x="3861998" y="3754923"/>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16" name="Immagine 115">
            <a:extLst>
              <a:ext uri="{FF2B5EF4-FFF2-40B4-BE49-F238E27FC236}">
                <a16:creationId xmlns:a16="http://schemas.microsoft.com/office/drawing/2014/main" id="{BA6D0D67-F3DE-C4A8-F622-09DB627ED268}"/>
              </a:ext>
            </a:extLst>
          </p:cNvPr>
          <p:cNvPicPr>
            <a:picLocks noChangeAspect="1"/>
          </p:cNvPicPr>
          <p:nvPr/>
        </p:nvPicPr>
        <p:blipFill>
          <a:blip r:embed="rId2"/>
          <a:stretch>
            <a:fillRect/>
          </a:stretch>
        </p:blipFill>
        <p:spPr>
          <a:xfrm>
            <a:off x="5081687" y="4182685"/>
            <a:ext cx="286537" cy="323116"/>
          </a:xfrm>
          <a:prstGeom prst="rect">
            <a:avLst/>
          </a:prstGeom>
        </p:spPr>
      </p:pic>
      <p:cxnSp>
        <p:nvCxnSpPr>
          <p:cNvPr id="117" name="Connettore 2 116">
            <a:extLst>
              <a:ext uri="{FF2B5EF4-FFF2-40B4-BE49-F238E27FC236}">
                <a16:creationId xmlns:a16="http://schemas.microsoft.com/office/drawing/2014/main" id="{251D884A-10E8-B15D-B62F-CEC68B317F89}"/>
              </a:ext>
            </a:extLst>
          </p:cNvPr>
          <p:cNvCxnSpPr>
            <a:cxnSpLocks/>
          </p:cNvCxnSpPr>
          <p:nvPr/>
        </p:nvCxnSpPr>
        <p:spPr>
          <a:xfrm flipH="1" flipV="1">
            <a:off x="5152481" y="4701037"/>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8" name="Connettore 2 117">
            <a:extLst>
              <a:ext uri="{FF2B5EF4-FFF2-40B4-BE49-F238E27FC236}">
                <a16:creationId xmlns:a16="http://schemas.microsoft.com/office/drawing/2014/main" id="{FC5C97BC-2003-8390-84E2-9925750A2110}"/>
              </a:ext>
            </a:extLst>
          </p:cNvPr>
          <p:cNvCxnSpPr>
            <a:cxnSpLocks/>
          </p:cNvCxnSpPr>
          <p:nvPr/>
        </p:nvCxnSpPr>
        <p:spPr>
          <a:xfrm flipH="1" flipV="1">
            <a:off x="6420892" y="4241999"/>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9" name="Connettore 2 118">
            <a:extLst>
              <a:ext uri="{FF2B5EF4-FFF2-40B4-BE49-F238E27FC236}">
                <a16:creationId xmlns:a16="http://schemas.microsoft.com/office/drawing/2014/main" id="{0A3FAD2A-434C-A051-D7AD-054D5AD939B1}"/>
              </a:ext>
            </a:extLst>
          </p:cNvPr>
          <p:cNvCxnSpPr>
            <a:cxnSpLocks/>
          </p:cNvCxnSpPr>
          <p:nvPr/>
        </p:nvCxnSpPr>
        <p:spPr>
          <a:xfrm flipH="1" flipV="1">
            <a:off x="7670881" y="4287904"/>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0" name="Connettore 2 119">
            <a:extLst>
              <a:ext uri="{FF2B5EF4-FFF2-40B4-BE49-F238E27FC236}">
                <a16:creationId xmlns:a16="http://schemas.microsoft.com/office/drawing/2014/main" id="{FE7F1CB7-9B30-EF36-E330-228FCC52B749}"/>
              </a:ext>
            </a:extLst>
          </p:cNvPr>
          <p:cNvCxnSpPr>
            <a:cxnSpLocks/>
          </p:cNvCxnSpPr>
          <p:nvPr/>
        </p:nvCxnSpPr>
        <p:spPr>
          <a:xfrm flipH="1" flipV="1">
            <a:off x="6420413" y="4716154"/>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1" name="Connettore 2 120">
            <a:extLst>
              <a:ext uri="{FF2B5EF4-FFF2-40B4-BE49-F238E27FC236}">
                <a16:creationId xmlns:a16="http://schemas.microsoft.com/office/drawing/2014/main" id="{71A2D061-FF75-8D4C-86D0-C0E6D389CDC2}"/>
              </a:ext>
            </a:extLst>
          </p:cNvPr>
          <p:cNvCxnSpPr>
            <a:cxnSpLocks/>
          </p:cNvCxnSpPr>
          <p:nvPr/>
        </p:nvCxnSpPr>
        <p:spPr>
          <a:xfrm flipH="1" flipV="1">
            <a:off x="7678189" y="4722459"/>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2" name="Connettore 2 121">
            <a:extLst>
              <a:ext uri="{FF2B5EF4-FFF2-40B4-BE49-F238E27FC236}">
                <a16:creationId xmlns:a16="http://schemas.microsoft.com/office/drawing/2014/main" id="{C0273610-0E64-E004-2D9C-4D1E19C3D75D}"/>
              </a:ext>
            </a:extLst>
          </p:cNvPr>
          <p:cNvCxnSpPr>
            <a:cxnSpLocks/>
          </p:cNvCxnSpPr>
          <p:nvPr/>
        </p:nvCxnSpPr>
        <p:spPr>
          <a:xfrm flipH="1" flipV="1">
            <a:off x="3868663" y="5576758"/>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3" name="Connettore 2 122">
            <a:extLst>
              <a:ext uri="{FF2B5EF4-FFF2-40B4-BE49-F238E27FC236}">
                <a16:creationId xmlns:a16="http://schemas.microsoft.com/office/drawing/2014/main" id="{02B64750-B8C7-F81B-5E6C-D579F9C07D42}"/>
              </a:ext>
            </a:extLst>
          </p:cNvPr>
          <p:cNvCxnSpPr>
            <a:cxnSpLocks/>
          </p:cNvCxnSpPr>
          <p:nvPr/>
        </p:nvCxnSpPr>
        <p:spPr>
          <a:xfrm flipH="1" flipV="1">
            <a:off x="10200047" y="5568069"/>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4" name="Connettore 2 123">
            <a:extLst>
              <a:ext uri="{FF2B5EF4-FFF2-40B4-BE49-F238E27FC236}">
                <a16:creationId xmlns:a16="http://schemas.microsoft.com/office/drawing/2014/main" id="{DD8F5617-2D3A-9962-D6FB-2C50DD0FAADB}"/>
              </a:ext>
            </a:extLst>
          </p:cNvPr>
          <p:cNvCxnSpPr>
            <a:cxnSpLocks/>
          </p:cNvCxnSpPr>
          <p:nvPr/>
        </p:nvCxnSpPr>
        <p:spPr>
          <a:xfrm flipH="1" flipV="1">
            <a:off x="8930652" y="5136674"/>
            <a:ext cx="196542" cy="2364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CasellaDiTesto 124">
            <a:extLst>
              <a:ext uri="{FF2B5EF4-FFF2-40B4-BE49-F238E27FC236}">
                <a16:creationId xmlns:a16="http://schemas.microsoft.com/office/drawing/2014/main" id="{A3C7A2AD-4B98-F06F-9839-DA8B7F7DCED0}"/>
              </a:ext>
            </a:extLst>
          </p:cNvPr>
          <p:cNvSpPr txBox="1"/>
          <p:nvPr/>
        </p:nvSpPr>
        <p:spPr>
          <a:xfrm>
            <a:off x="1439164" y="6234548"/>
            <a:ext cx="1009818" cy="646331"/>
          </a:xfrm>
          <a:prstGeom prst="rect">
            <a:avLst/>
          </a:prstGeom>
          <a:noFill/>
        </p:spPr>
        <p:txBody>
          <a:bodyPr wrap="square" rtlCol="0">
            <a:spAutoFit/>
          </a:bodyPr>
          <a:lstStyle/>
          <a:p>
            <a:r>
              <a:rPr lang="en-GB" dirty="0"/>
              <a:t>AGGGC*</a:t>
            </a:r>
            <a:br>
              <a:rPr lang="en-GB" dirty="0"/>
            </a:br>
            <a:r>
              <a:rPr lang="en-GB" dirty="0"/>
              <a:t>A_GGC*</a:t>
            </a:r>
          </a:p>
        </p:txBody>
      </p:sp>
    </p:spTree>
    <p:extLst>
      <p:ext uri="{BB962C8B-B14F-4D97-AF65-F5344CB8AC3E}">
        <p14:creationId xmlns:p14="http://schemas.microsoft.com/office/powerpoint/2010/main" val="34252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123"/>
                                        </p:tgtEl>
                                        <p:attrNameLst>
                                          <p:attrName>style.color</p:attrName>
                                        </p:attrNameLst>
                                      </p:cBhvr>
                                      <p:by>
                                        <p:hsl h="7200000" s="0" l="0"/>
                                      </p:by>
                                    </p:animClr>
                                    <p:animClr clrSpc="hsl" dir="cw">
                                      <p:cBhvr>
                                        <p:cTn id="7" dur="500" fill="hold"/>
                                        <p:tgtEl>
                                          <p:spTgt spid="123"/>
                                        </p:tgtEl>
                                        <p:attrNameLst>
                                          <p:attrName>fillcolor</p:attrName>
                                        </p:attrNameLst>
                                      </p:cBhvr>
                                      <p:by>
                                        <p:hsl h="7200000" s="0" l="0"/>
                                      </p:by>
                                    </p:animClr>
                                    <p:animClr clrSpc="hsl" dir="cw">
                                      <p:cBhvr>
                                        <p:cTn id="8" dur="500" fill="hold"/>
                                        <p:tgtEl>
                                          <p:spTgt spid="123"/>
                                        </p:tgtEl>
                                        <p:attrNameLst>
                                          <p:attrName>stroke.color</p:attrName>
                                        </p:attrNameLst>
                                      </p:cBhvr>
                                      <p:by>
                                        <p:hsl h="7200000" s="0" l="0"/>
                                      </p:by>
                                    </p:animClr>
                                    <p:set>
                                      <p:cBhvr>
                                        <p:cTn id="9" dur="500" fill="hold"/>
                                        <p:tgtEl>
                                          <p:spTgt spid="12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nodeType="clickEffect">
                                  <p:stCondLst>
                                    <p:cond delay="0"/>
                                  </p:stCondLst>
                                  <p:childTnLst>
                                    <p:animClr clrSpc="hsl" dir="cw">
                                      <p:cBhvr override="childStyle">
                                        <p:cTn id="13" dur="500" fill="hold"/>
                                        <p:tgtEl>
                                          <p:spTgt spid="124"/>
                                        </p:tgtEl>
                                        <p:attrNameLst>
                                          <p:attrName>style.color</p:attrName>
                                        </p:attrNameLst>
                                      </p:cBhvr>
                                      <p:by>
                                        <p:hsl h="7200000" s="0" l="0"/>
                                      </p:by>
                                    </p:animClr>
                                    <p:animClr clrSpc="hsl" dir="cw">
                                      <p:cBhvr>
                                        <p:cTn id="14" dur="500" fill="hold"/>
                                        <p:tgtEl>
                                          <p:spTgt spid="124"/>
                                        </p:tgtEl>
                                        <p:attrNameLst>
                                          <p:attrName>fillcolor</p:attrName>
                                        </p:attrNameLst>
                                      </p:cBhvr>
                                      <p:by>
                                        <p:hsl h="7200000" s="0" l="0"/>
                                      </p:by>
                                    </p:animClr>
                                    <p:animClr clrSpc="hsl" dir="cw">
                                      <p:cBhvr>
                                        <p:cTn id="15" dur="500" fill="hold"/>
                                        <p:tgtEl>
                                          <p:spTgt spid="124"/>
                                        </p:tgtEl>
                                        <p:attrNameLst>
                                          <p:attrName>stroke.color</p:attrName>
                                        </p:attrNameLst>
                                      </p:cBhvr>
                                      <p:by>
                                        <p:hsl h="7200000" s="0" l="0"/>
                                      </p:by>
                                    </p:animClr>
                                    <p:set>
                                      <p:cBhvr>
                                        <p:cTn id="16" dur="500" fill="hold"/>
                                        <p:tgtEl>
                                          <p:spTgt spid="12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1" presetClass="emph" presetSubtype="0" fill="hold" nodeType="clickEffect">
                                  <p:stCondLst>
                                    <p:cond delay="0"/>
                                  </p:stCondLst>
                                  <p:childTnLst>
                                    <p:animClr clrSpc="hsl" dir="cw">
                                      <p:cBhvr override="childStyle">
                                        <p:cTn id="20" dur="500" fill="hold"/>
                                        <p:tgtEl>
                                          <p:spTgt spid="121"/>
                                        </p:tgtEl>
                                        <p:attrNameLst>
                                          <p:attrName>style.color</p:attrName>
                                        </p:attrNameLst>
                                      </p:cBhvr>
                                      <p:by>
                                        <p:hsl h="7200000" s="0" l="0"/>
                                      </p:by>
                                    </p:animClr>
                                    <p:animClr clrSpc="hsl" dir="cw">
                                      <p:cBhvr>
                                        <p:cTn id="21" dur="500" fill="hold"/>
                                        <p:tgtEl>
                                          <p:spTgt spid="121"/>
                                        </p:tgtEl>
                                        <p:attrNameLst>
                                          <p:attrName>fillcolor</p:attrName>
                                        </p:attrNameLst>
                                      </p:cBhvr>
                                      <p:by>
                                        <p:hsl h="7200000" s="0" l="0"/>
                                      </p:by>
                                    </p:animClr>
                                    <p:animClr clrSpc="hsl" dir="cw">
                                      <p:cBhvr>
                                        <p:cTn id="22" dur="500" fill="hold"/>
                                        <p:tgtEl>
                                          <p:spTgt spid="121"/>
                                        </p:tgtEl>
                                        <p:attrNameLst>
                                          <p:attrName>stroke.color</p:attrName>
                                        </p:attrNameLst>
                                      </p:cBhvr>
                                      <p:by>
                                        <p:hsl h="7200000" s="0" l="0"/>
                                      </p:by>
                                    </p:animClr>
                                    <p:set>
                                      <p:cBhvr>
                                        <p:cTn id="23" dur="500" fill="hold"/>
                                        <p:tgtEl>
                                          <p:spTgt spid="121"/>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1" presetClass="emph" presetSubtype="0" fill="hold" nodeType="clickEffect">
                                  <p:stCondLst>
                                    <p:cond delay="0"/>
                                  </p:stCondLst>
                                  <p:childTnLst>
                                    <p:animClr clrSpc="hsl" dir="cw">
                                      <p:cBhvr override="childStyle">
                                        <p:cTn id="27" dur="500" fill="hold"/>
                                        <p:tgtEl>
                                          <p:spTgt spid="118"/>
                                        </p:tgtEl>
                                        <p:attrNameLst>
                                          <p:attrName>style.color</p:attrName>
                                        </p:attrNameLst>
                                      </p:cBhvr>
                                      <p:by>
                                        <p:hsl h="7200000" s="0" l="0"/>
                                      </p:by>
                                    </p:animClr>
                                    <p:animClr clrSpc="hsl" dir="cw">
                                      <p:cBhvr>
                                        <p:cTn id="28" dur="500" fill="hold"/>
                                        <p:tgtEl>
                                          <p:spTgt spid="118"/>
                                        </p:tgtEl>
                                        <p:attrNameLst>
                                          <p:attrName>fillcolor</p:attrName>
                                        </p:attrNameLst>
                                      </p:cBhvr>
                                      <p:by>
                                        <p:hsl h="7200000" s="0" l="0"/>
                                      </p:by>
                                    </p:animClr>
                                    <p:animClr clrSpc="hsl" dir="cw">
                                      <p:cBhvr>
                                        <p:cTn id="29" dur="500" fill="hold"/>
                                        <p:tgtEl>
                                          <p:spTgt spid="118"/>
                                        </p:tgtEl>
                                        <p:attrNameLst>
                                          <p:attrName>stroke.color</p:attrName>
                                        </p:attrNameLst>
                                      </p:cBhvr>
                                      <p:by>
                                        <p:hsl h="7200000" s="0" l="0"/>
                                      </p:by>
                                    </p:animClr>
                                    <p:set>
                                      <p:cBhvr>
                                        <p:cTn id="30" dur="500" fill="hold"/>
                                        <p:tgtEl>
                                          <p:spTgt spid="118"/>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1" presetClass="emph" presetSubtype="0" fill="hold" nodeType="clickEffect">
                                  <p:stCondLst>
                                    <p:cond delay="0"/>
                                  </p:stCondLst>
                                  <p:childTnLst>
                                    <p:animClr clrSpc="hsl" dir="cw">
                                      <p:cBhvr override="childStyle">
                                        <p:cTn id="34" dur="500" fill="hold"/>
                                        <p:tgtEl>
                                          <p:spTgt spid="79"/>
                                        </p:tgtEl>
                                        <p:attrNameLst>
                                          <p:attrName>style.color</p:attrName>
                                        </p:attrNameLst>
                                      </p:cBhvr>
                                      <p:by>
                                        <p:hsl h="7200000" s="0" l="0"/>
                                      </p:by>
                                    </p:animClr>
                                    <p:animClr clrSpc="hsl" dir="cw">
                                      <p:cBhvr>
                                        <p:cTn id="35" dur="500" fill="hold"/>
                                        <p:tgtEl>
                                          <p:spTgt spid="79"/>
                                        </p:tgtEl>
                                        <p:attrNameLst>
                                          <p:attrName>fillcolor</p:attrName>
                                        </p:attrNameLst>
                                      </p:cBhvr>
                                      <p:by>
                                        <p:hsl h="7200000" s="0" l="0"/>
                                      </p:by>
                                    </p:animClr>
                                    <p:animClr clrSpc="hsl" dir="cw">
                                      <p:cBhvr>
                                        <p:cTn id="36" dur="500" fill="hold"/>
                                        <p:tgtEl>
                                          <p:spTgt spid="79"/>
                                        </p:tgtEl>
                                        <p:attrNameLst>
                                          <p:attrName>stroke.color</p:attrName>
                                        </p:attrNameLst>
                                      </p:cBhvr>
                                      <p:by>
                                        <p:hsl h="7200000" s="0" l="0"/>
                                      </p:by>
                                    </p:animClr>
                                    <p:set>
                                      <p:cBhvr>
                                        <p:cTn id="37" dur="500" fill="hold"/>
                                        <p:tgtEl>
                                          <p:spTgt spid="7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1" presetClass="emph" presetSubtype="0" fill="hold" nodeType="clickEffect">
                                  <p:stCondLst>
                                    <p:cond delay="0"/>
                                  </p:stCondLst>
                                  <p:childTnLst>
                                    <p:animClr clrSpc="hsl" dir="cw">
                                      <p:cBhvr override="childStyle">
                                        <p:cTn id="41" dur="500" fill="hold"/>
                                        <p:tgtEl>
                                          <p:spTgt spid="115"/>
                                        </p:tgtEl>
                                        <p:attrNameLst>
                                          <p:attrName>style.color</p:attrName>
                                        </p:attrNameLst>
                                      </p:cBhvr>
                                      <p:by>
                                        <p:hsl h="7200000" s="0" l="0"/>
                                      </p:by>
                                    </p:animClr>
                                    <p:animClr clrSpc="hsl" dir="cw">
                                      <p:cBhvr>
                                        <p:cTn id="42" dur="500" fill="hold"/>
                                        <p:tgtEl>
                                          <p:spTgt spid="115"/>
                                        </p:tgtEl>
                                        <p:attrNameLst>
                                          <p:attrName>fillcolor</p:attrName>
                                        </p:attrNameLst>
                                      </p:cBhvr>
                                      <p:by>
                                        <p:hsl h="7200000" s="0" l="0"/>
                                      </p:by>
                                    </p:animClr>
                                    <p:animClr clrSpc="hsl" dir="cw">
                                      <p:cBhvr>
                                        <p:cTn id="43" dur="500" fill="hold"/>
                                        <p:tgtEl>
                                          <p:spTgt spid="115"/>
                                        </p:tgtEl>
                                        <p:attrNameLst>
                                          <p:attrName>stroke.color</p:attrName>
                                        </p:attrNameLst>
                                      </p:cBhvr>
                                      <p:by>
                                        <p:hsl h="7200000" s="0" l="0"/>
                                      </p:by>
                                    </p:animClr>
                                    <p:set>
                                      <p:cBhvr>
                                        <p:cTn id="44" dur="500" fill="hold"/>
                                        <p:tgtEl>
                                          <p:spTgt spid="115"/>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fade">
                                      <p:cBhvr>
                                        <p:cTn id="49"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261</TotalTime>
  <Words>1182</Words>
  <Application>Microsoft Office PowerPoint</Application>
  <PresentationFormat>Widescreen</PresentationFormat>
  <Paragraphs>182</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Google Sans</vt:lpstr>
      <vt:lpstr>Arial</vt:lpstr>
      <vt:lpstr>Cambria Math</vt:lpstr>
      <vt:lpstr>Franklin Gothic Book</vt:lpstr>
      <vt:lpstr>Ritaglio</vt:lpstr>
      <vt:lpstr>Alignment Problem</vt:lpstr>
      <vt:lpstr>Basic Idea for developing Algorithm</vt:lpstr>
      <vt:lpstr>Notes</vt:lpstr>
      <vt:lpstr>Base Case</vt:lpstr>
      <vt:lpstr>Recursive Case</vt:lpstr>
      <vt:lpstr>Summary </vt:lpstr>
      <vt:lpstr>Implementation</vt:lpstr>
      <vt:lpstr>Example</vt:lpstr>
      <vt:lpstr>Example - BackTracking</vt:lpstr>
      <vt:lpstr>Parametrization</vt:lpstr>
      <vt:lpstr>Improvement of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Alignment Problem</dc:title>
  <dc:creator>Emanuele Santoro</dc:creator>
  <cp:lastModifiedBy>Emanuele Santoro</cp:lastModifiedBy>
  <cp:revision>2</cp:revision>
  <dcterms:created xsi:type="dcterms:W3CDTF">2023-10-20T15:47:07Z</dcterms:created>
  <dcterms:modified xsi:type="dcterms:W3CDTF">2023-10-21T08:39:56Z</dcterms:modified>
</cp:coreProperties>
</file>