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78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04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4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03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4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6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10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0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2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43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6D02-D999-4706-AD82-608507500F43}" type="datetimeFigureOut">
              <a:rPr lang="es-ES" smtClean="0"/>
              <a:t>17/07/2018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81B8-966D-468B-9A46-CE1313CC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6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Dise</a:t>
            </a:r>
            <a:r>
              <a:rPr lang="es-ES" dirty="0" err="1" smtClean="0">
                <a:solidFill>
                  <a:schemeClr val="bg1"/>
                </a:solidFill>
                <a:latin typeface="+mn-lt"/>
              </a:rPr>
              <a:t>ño</a:t>
            </a:r>
            <a:r>
              <a:rPr lang="es-ES" dirty="0" smtClean="0">
                <a:solidFill>
                  <a:schemeClr val="bg1"/>
                </a:solidFill>
                <a:latin typeface="+mn-lt"/>
              </a:rPr>
              <a:t> de aplicaciones Web</a:t>
            </a:r>
            <a:endParaRPr lang="es-E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Introducción </a:t>
            </a:r>
            <a:r>
              <a:rPr lang="en-US" sz="4400" dirty="0" smtClean="0">
                <a:solidFill>
                  <a:schemeClr val="bg1"/>
                </a:solidFill>
              </a:rPr>
              <a:t>– </a:t>
            </a:r>
            <a:r>
              <a:rPr lang="en-US" sz="4400" dirty="0" err="1" smtClean="0">
                <a:solidFill>
                  <a:schemeClr val="bg1"/>
                </a:solidFill>
              </a:rPr>
              <a:t>Semana</a:t>
            </a:r>
            <a:r>
              <a:rPr lang="en-US" sz="4400" dirty="0" smtClean="0">
                <a:solidFill>
                  <a:schemeClr val="bg1"/>
                </a:solidFill>
              </a:rPr>
              <a:t> 1</a:t>
            </a:r>
            <a:r>
              <a:rPr lang="es-HN" sz="4400" dirty="0" smtClean="0">
                <a:solidFill>
                  <a:schemeClr val="bg1"/>
                </a:solidFill>
              </a:rPr>
              <a:t> </a:t>
            </a:r>
            <a:endParaRPr lang="es-E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9" y="1825625"/>
            <a:ext cx="3084961" cy="435133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257175"/>
            <a:ext cx="9144000" cy="157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chemeClr val="bg1"/>
                </a:solidFill>
                <a:latin typeface="+mn-lt"/>
              </a:rPr>
              <a:t>Skills, skills…</a:t>
            </a:r>
            <a:endParaRPr lang="es-ES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200525" y="1401763"/>
            <a:ext cx="3933825" cy="77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Primer </a:t>
            </a:r>
            <a:r>
              <a:rPr lang="en-US" sz="4400" dirty="0" err="1" smtClean="0">
                <a:solidFill>
                  <a:schemeClr val="bg1"/>
                </a:solidFill>
              </a:rPr>
              <a:t>parcial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5" y="4807480"/>
            <a:ext cx="3848912" cy="16069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5" y="1814475"/>
            <a:ext cx="2381250" cy="23812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80" y="5036209"/>
            <a:ext cx="4925920" cy="16317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3" y="2396071"/>
            <a:ext cx="1745252" cy="246167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1676399"/>
            <a:ext cx="2428875" cy="2428875"/>
          </a:xfrm>
          <a:prstGeom prst="rect">
            <a:avLst/>
          </a:prstGeom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8181975" y="4183063"/>
            <a:ext cx="3933825" cy="77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 smtClean="0">
                <a:solidFill>
                  <a:srgbClr val="FF6600"/>
                </a:solidFill>
              </a:rPr>
              <a:t>Prototipado</a:t>
            </a:r>
            <a:endParaRPr lang="es-ES" sz="4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9" y="1825625"/>
            <a:ext cx="3084961" cy="435133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257175"/>
            <a:ext cx="9144000" cy="157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chemeClr val="bg1"/>
                </a:solidFill>
                <a:latin typeface="+mn-lt"/>
              </a:rPr>
              <a:t>Skills, skills…</a:t>
            </a:r>
            <a:endParaRPr lang="es-ES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76250" y="5678488"/>
            <a:ext cx="3933825" cy="77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Segundo </a:t>
            </a:r>
            <a:r>
              <a:rPr lang="en-US" sz="4400" dirty="0" err="1" smtClean="0">
                <a:solidFill>
                  <a:schemeClr val="bg1"/>
                </a:solidFill>
              </a:rPr>
              <a:t>parcial</a:t>
            </a:r>
            <a:endParaRPr lang="es-ES" sz="4400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73" y="1881721"/>
            <a:ext cx="1745252" cy="24616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48" y="1885949"/>
            <a:ext cx="3527174" cy="29622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75" y="3662325"/>
            <a:ext cx="4174350" cy="41743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5" y="1781174"/>
            <a:ext cx="2728875" cy="2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9" y="1825625"/>
            <a:ext cx="3084961" cy="435133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257175"/>
            <a:ext cx="9144000" cy="157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+mn-lt"/>
              </a:rPr>
              <a:t>Ponderaci</a:t>
            </a:r>
            <a:r>
              <a:rPr lang="es-HN" sz="6000" dirty="0" err="1" smtClean="0">
                <a:solidFill>
                  <a:schemeClr val="bg1"/>
                </a:solidFill>
                <a:latin typeface="+mn-lt"/>
              </a:rPr>
              <a:t>ón</a:t>
            </a:r>
            <a:r>
              <a:rPr lang="es-HN" sz="6000" dirty="0" smtClean="0">
                <a:solidFill>
                  <a:schemeClr val="bg1"/>
                </a:solidFill>
                <a:latin typeface="+mn-lt"/>
              </a:rPr>
              <a:t> de la clase</a:t>
            </a:r>
            <a:endParaRPr lang="es-ES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71525" y="2135188"/>
            <a:ext cx="10696575" cy="409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Exámenes</a:t>
            </a:r>
            <a:r>
              <a:rPr lang="en-US" sz="4000" dirty="0" smtClean="0">
                <a:solidFill>
                  <a:schemeClr val="bg1"/>
                </a:solidFill>
              </a:rPr>
              <a:t> : 25 pts-c/u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Proyecto: 20 pts (10 </a:t>
            </a:r>
            <a:r>
              <a:rPr lang="en-US" sz="4000" dirty="0" err="1" smtClean="0">
                <a:solidFill>
                  <a:schemeClr val="bg1"/>
                </a:solidFill>
              </a:rPr>
              <a:t>cada</a:t>
            </a:r>
            <a:r>
              <a:rPr lang="en-US" sz="4000" dirty="0" smtClean="0">
                <a:solidFill>
                  <a:schemeClr val="bg1"/>
                </a:solidFill>
              </a:rPr>
              <a:t> parte)</a:t>
            </a: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Tareas</a:t>
            </a:r>
            <a:r>
              <a:rPr lang="en-US" sz="4000" dirty="0" smtClean="0">
                <a:solidFill>
                  <a:schemeClr val="bg1"/>
                </a:solidFill>
              </a:rPr>
              <a:t>: </a:t>
            </a:r>
            <a:r>
              <a:rPr lang="en-US" sz="4000" dirty="0">
                <a:solidFill>
                  <a:schemeClr val="bg1"/>
                </a:solidFill>
              </a:rPr>
              <a:t>2</a:t>
            </a:r>
            <a:r>
              <a:rPr lang="en-US" sz="4000" dirty="0" smtClean="0">
                <a:solidFill>
                  <a:schemeClr val="bg1"/>
                </a:solidFill>
              </a:rPr>
              <a:t>0 pts</a:t>
            </a: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Pruebas</a:t>
            </a:r>
            <a:r>
              <a:rPr lang="en-US" sz="4000" dirty="0" smtClean="0">
                <a:solidFill>
                  <a:schemeClr val="bg1"/>
                </a:solidFill>
              </a:rPr>
              <a:t>: 10 pts</a:t>
            </a:r>
          </a:p>
        </p:txBody>
      </p:sp>
    </p:spTree>
    <p:extLst>
      <p:ext uri="{BB962C8B-B14F-4D97-AF65-F5344CB8AC3E}">
        <p14:creationId xmlns:p14="http://schemas.microsoft.com/office/powerpoint/2010/main" val="1709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9" y="1825625"/>
            <a:ext cx="3084961" cy="435133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257175"/>
            <a:ext cx="9144000" cy="157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6000" dirty="0" smtClean="0">
                <a:solidFill>
                  <a:schemeClr val="bg1"/>
                </a:solidFill>
                <a:latin typeface="+mn-lt"/>
              </a:rPr>
              <a:t>Internet</a:t>
            </a:r>
            <a:endParaRPr lang="es-ES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71525" y="2135188"/>
            <a:ext cx="10696575" cy="409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923925" y="2287588"/>
            <a:ext cx="10696575" cy="409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000" dirty="0" smtClean="0">
                <a:solidFill>
                  <a:schemeClr val="bg1"/>
                </a:solidFill>
              </a:rPr>
              <a:t>¿Q</a:t>
            </a:r>
            <a:r>
              <a:rPr lang="es-HN" sz="4000" dirty="0" err="1" smtClean="0">
                <a:solidFill>
                  <a:schemeClr val="bg1"/>
                </a:solidFill>
              </a:rPr>
              <a:t>ué</a:t>
            </a:r>
            <a:r>
              <a:rPr lang="es-HN" sz="4000" dirty="0" smtClean="0">
                <a:solidFill>
                  <a:schemeClr val="bg1"/>
                </a:solidFill>
              </a:rPr>
              <a:t> es</a:t>
            </a:r>
            <a:r>
              <a:rPr lang="es-ES" sz="4000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s-ES" sz="4000" dirty="0" smtClean="0">
                <a:solidFill>
                  <a:schemeClr val="bg1"/>
                </a:solidFill>
              </a:rPr>
              <a:t>¿Le </a:t>
            </a:r>
            <a:r>
              <a:rPr lang="es-ES" sz="4000" dirty="0" smtClean="0">
                <a:solidFill>
                  <a:schemeClr val="bg1"/>
                </a:solidFill>
              </a:rPr>
              <a:t>pertenece </a:t>
            </a:r>
            <a:r>
              <a:rPr lang="es-ES" sz="4000" dirty="0" smtClean="0">
                <a:solidFill>
                  <a:schemeClr val="bg1"/>
                </a:solidFill>
              </a:rPr>
              <a:t>a alguien?</a:t>
            </a:r>
          </a:p>
          <a:p>
            <a:pPr marL="0" indent="0">
              <a:buNone/>
            </a:pPr>
            <a:r>
              <a:rPr lang="es-ES" sz="4000" dirty="0" smtClean="0">
                <a:solidFill>
                  <a:schemeClr val="bg1"/>
                </a:solidFill>
              </a:rPr>
              <a:t>¿Cómo funciona?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9" y="1825625"/>
            <a:ext cx="3084961" cy="435133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257175"/>
            <a:ext cx="9144000" cy="157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6000" dirty="0" smtClean="0">
                <a:solidFill>
                  <a:schemeClr val="bg1"/>
                </a:solidFill>
                <a:latin typeface="+mn-lt"/>
              </a:rPr>
              <a:t>Servidores de contenido Web</a:t>
            </a:r>
            <a:endParaRPr lang="es-ES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71525" y="2135188"/>
            <a:ext cx="10696575" cy="409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923925" y="2287588"/>
            <a:ext cx="10696575" cy="409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000" dirty="0" smtClean="0">
                <a:solidFill>
                  <a:schemeClr val="bg1"/>
                </a:solidFill>
              </a:rPr>
              <a:t>¿Q</a:t>
            </a:r>
            <a:r>
              <a:rPr lang="es-HN" sz="4000" dirty="0" err="1" smtClean="0">
                <a:solidFill>
                  <a:schemeClr val="bg1"/>
                </a:solidFill>
              </a:rPr>
              <a:t>ué</a:t>
            </a:r>
            <a:r>
              <a:rPr lang="es-HN" sz="4000" dirty="0" smtClean="0">
                <a:solidFill>
                  <a:schemeClr val="bg1"/>
                </a:solidFill>
              </a:rPr>
              <a:t> es</a:t>
            </a:r>
            <a:r>
              <a:rPr lang="es-ES" sz="4000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s-ES" sz="4000" dirty="0" smtClean="0">
                <a:solidFill>
                  <a:schemeClr val="bg1"/>
                </a:solidFill>
              </a:rPr>
              <a:t>¿Le </a:t>
            </a:r>
            <a:r>
              <a:rPr lang="es-ES" sz="4000" dirty="0" smtClean="0">
                <a:solidFill>
                  <a:schemeClr val="bg1"/>
                </a:solidFill>
              </a:rPr>
              <a:t>pertenece </a:t>
            </a:r>
            <a:r>
              <a:rPr lang="es-ES" sz="4000" dirty="0" smtClean="0">
                <a:solidFill>
                  <a:schemeClr val="bg1"/>
                </a:solidFill>
              </a:rPr>
              <a:t>a alguien?</a:t>
            </a:r>
          </a:p>
          <a:p>
            <a:pPr marL="0" indent="0">
              <a:buNone/>
            </a:pPr>
            <a:r>
              <a:rPr lang="es-ES" sz="4000" dirty="0" smtClean="0">
                <a:solidFill>
                  <a:schemeClr val="bg1"/>
                </a:solidFill>
              </a:rPr>
              <a:t>¿Cómo funciona?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9" y="1825625"/>
            <a:ext cx="3084961" cy="435133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257175"/>
            <a:ext cx="9144000" cy="157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HN" sz="6000" dirty="0" smtClean="0">
                <a:solidFill>
                  <a:schemeClr val="bg1"/>
                </a:solidFill>
                <a:latin typeface="+mn-lt"/>
              </a:rPr>
              <a:t>El “</a:t>
            </a:r>
            <a:r>
              <a:rPr lang="es-HN" sz="6000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es-HN" sz="6000" dirty="0" smtClean="0">
                <a:solidFill>
                  <a:schemeClr val="bg1"/>
                </a:solidFill>
                <a:latin typeface="+mn-lt"/>
              </a:rPr>
              <a:t>” de las aplicaciones web</a:t>
            </a:r>
            <a:endParaRPr lang="es-ES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71525" y="2135188"/>
            <a:ext cx="10696575" cy="409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923925" y="2287588"/>
            <a:ext cx="10696575" cy="409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40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91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Oswald</vt:lpstr>
      <vt:lpstr>Tema de Office</vt:lpstr>
      <vt:lpstr>Diseño de aplicaciones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aplicaciones Web</dc:title>
  <dc:creator>Emanuel Sosa</dc:creator>
  <cp:lastModifiedBy>Alumno 2018</cp:lastModifiedBy>
  <cp:revision>15</cp:revision>
  <dcterms:created xsi:type="dcterms:W3CDTF">2018-07-17T21:57:19Z</dcterms:created>
  <dcterms:modified xsi:type="dcterms:W3CDTF">2018-07-18T01:20:19Z</dcterms:modified>
</cp:coreProperties>
</file>