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Secular One"/>
      <p:regular r:id="rId11"/>
    </p:embeddedFont>
    <p:embeddedFont>
      <p:font typeface="Asap SemiBold"/>
      <p:regular r:id="rId12"/>
      <p:bold r:id="rId13"/>
      <p:italic r:id="rId14"/>
      <p:boldItalic r:id="rId15"/>
    </p:embeddedFont>
    <p:embeddedFont>
      <p:font typeface="Asap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AsapSemiBold-bold.fntdata"/><Relationship Id="rId18" Type="http://schemas.openxmlformats.org/officeDocument/2006/relationships/font" Target="fonts/Asap-italic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2.xml"/><Relationship Id="rId12" Type="http://schemas.openxmlformats.org/officeDocument/2006/relationships/font" Target="fonts/AsapSemiBold-regular.fntdata"/><Relationship Id="rId17" Type="http://schemas.openxmlformats.org/officeDocument/2006/relationships/font" Target="fonts/Asap-bold.fntdata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6" Type="http://schemas.openxmlformats.org/officeDocument/2006/relationships/font" Target="fonts/Asap-regular.fntdata"/><Relationship Id="rId20" Type="http://schemas.openxmlformats.org/officeDocument/2006/relationships/customXml" Target="../customXml/item1.xml"/><Relationship Id="rId11" Type="http://schemas.openxmlformats.org/officeDocument/2006/relationships/font" Target="fonts/SecularOne-regular.fntdata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5" Type="http://schemas.openxmlformats.org/officeDocument/2006/relationships/font" Target="fonts/AsapSemiBold-boldItalic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font" Target="fonts/Asap-bold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sapSemiBold-italic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dbd87e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3dbd87e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dbd87e3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dbd87e3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dbd87e3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dbd87e3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dbd87e3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dbd87e3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bd87e3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dbd87e3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95750"/>
            <a:ext cx="3748800" cy="31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buNone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>
              <a:buNone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>
              <a:buNone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>
              <a:buNone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>
              <a:buNone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>
              <a:buNone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>
              <a:buNone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>
              <a:buNone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14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044975" y="1152475"/>
            <a:ext cx="314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2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25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519550" y="3085300"/>
            <a:ext cx="54591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000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hasCustomPrompt="1" type="title"/>
          </p:nvPr>
        </p:nvSpPr>
        <p:spPr>
          <a:xfrm>
            <a:off x="6993875" y="367700"/>
            <a:ext cx="1963200" cy="11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4768775" y="1318825"/>
            <a:ext cx="41883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-15975" y="-23975"/>
            <a:ext cx="9159900" cy="5167500"/>
          </a:xfrm>
          <a:prstGeom prst="rtTriangl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Secular One"/>
              <a:buNone/>
              <a:defRPr sz="28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Secular One"/>
              <a:buNone/>
              <a:defRPr sz="28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Secular One"/>
              <a:buNone/>
              <a:defRPr sz="28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Secular One"/>
              <a:buNone/>
              <a:defRPr sz="28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Secular One"/>
              <a:buNone/>
              <a:defRPr sz="28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Secular One"/>
              <a:buNone/>
              <a:defRPr sz="28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Secular One"/>
              <a:buNone/>
              <a:defRPr sz="28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Secular One"/>
              <a:buNone/>
              <a:defRPr sz="28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Secular One"/>
              <a:buNone/>
              <a:defRPr sz="28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Char char="●"/>
              <a:defRPr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311700" y="295750"/>
            <a:ext cx="3748800" cy="31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/>
          <p:nvPr/>
        </p:nvSpPr>
        <p:spPr>
          <a:xfrm rot="-1975685">
            <a:off x="-433362" y="512927"/>
            <a:ext cx="3084517" cy="4768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2"/>
          <p:cNvSpPr txBox="1"/>
          <p:nvPr/>
        </p:nvSpPr>
        <p:spPr>
          <a:xfrm rot="-1975685">
            <a:off x="-440205" y="608850"/>
            <a:ext cx="3084517" cy="2635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latin typeface="Asap SemiBold"/>
                <a:ea typeface="Asap SemiBold"/>
                <a:cs typeface="Asap SemiBold"/>
                <a:sym typeface="Asap SemiBold"/>
              </a:rPr>
              <a:t>PARA EDITAR: ARQUIVO &gt; FAZER UMA CÓPIA</a:t>
            </a:r>
            <a:endParaRPr sz="1000">
              <a:solidFill>
                <a:schemeClr val="dk1"/>
              </a:solidFill>
              <a:latin typeface="Asap SemiBold"/>
              <a:ea typeface="Asap SemiBold"/>
              <a:cs typeface="Asap SemiBold"/>
              <a:sym typeface="Asap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90250" y="450150"/>
            <a:ext cx="6367800" cy="25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19550" y="3085300"/>
            <a:ext cx="54591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14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044975" y="1152475"/>
            <a:ext cx="314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993875" y="367700"/>
            <a:ext cx="1963200" cy="11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68775" y="1318825"/>
            <a:ext cx="41883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15975" y="-23975"/>
            <a:ext cx="9159900" cy="5167500"/>
          </a:xfrm>
          <a:prstGeom prst="rtTriangle">
            <a:avLst/>
          </a:prstGeom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1F32469854C942A4BDEED2F9092489" ma:contentTypeVersion="15" ma:contentTypeDescription="Crie um novo documento." ma:contentTypeScope="" ma:versionID="1607c8c1babc24ea2a3ff4e371fe1af0">
  <xsd:schema xmlns:xsd="http://www.w3.org/2001/XMLSchema" xmlns:xs="http://www.w3.org/2001/XMLSchema" xmlns:p="http://schemas.microsoft.com/office/2006/metadata/properties" xmlns:ns2="9b8ed621-230b-462e-aaa9-4533900722eb" xmlns:ns3="6df794cb-045f-4849-b516-3dd19374c1a4" targetNamespace="http://schemas.microsoft.com/office/2006/metadata/properties" ma:root="true" ma:fieldsID="be486688470024f208ba255046aa7d6d" ns2:_="" ns3:_="">
    <xsd:import namespace="9b8ed621-230b-462e-aaa9-4533900722eb"/>
    <xsd:import namespace="6df794cb-045f-4849-b516-3dd19374c1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ed621-230b-462e-aaa9-45339007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d002dc24-5eea-4bc9-b961-120ec29d07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794cb-045f-4849-b516-3dd19374c1a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81f1390-8ca8-4ef8-8aa3-cf1cbb1ce4ea}" ma:internalName="TaxCatchAll" ma:showField="CatchAllData" ma:web="6df794cb-045f-4849-b516-3dd19374c1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f794cb-045f-4849-b516-3dd19374c1a4" xsi:nil="true"/>
    <lcf76f155ced4ddcb4097134ff3c332f xmlns="9b8ed621-230b-462e-aaa9-4533900722e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05B2F1-66C3-4B61-9C12-5EC676A26680}"/>
</file>

<file path=customXml/itemProps2.xml><?xml version="1.0" encoding="utf-8"?>
<ds:datastoreItem xmlns:ds="http://schemas.openxmlformats.org/officeDocument/2006/customXml" ds:itemID="{5730ACDF-6A3F-48CA-95EA-C845630851E0}"/>
</file>

<file path=customXml/itemProps3.xml><?xml version="1.0" encoding="utf-8"?>
<ds:datastoreItem xmlns:ds="http://schemas.openxmlformats.org/officeDocument/2006/customXml" ds:itemID="{208E5418-98CC-4CCC-9200-EB5A3179BEB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0x010100EF1F32469854C942A4BDEED2F9092489</vt:lpwstr>
  </property>
</Properties>
</file>