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</p:sldIdLst>
  <p:sldSz cy="32400000" cx="21600000"/>
  <p:notesSz cx="6858000" cy="9144000"/>
  <p:embeddedFontLst>
    <p:embeddedFont>
      <p:font typeface="Secular One"/>
      <p:regular r:id="rId7"/>
    </p:embeddedFont>
    <p:embeddedFont>
      <p:font typeface="Asap SemiBold"/>
      <p:regular r:id="rId8"/>
      <p:bold r:id="rId9"/>
      <p:italic r:id="rId10"/>
      <p:boldItalic r:id="rId11"/>
    </p:embeddedFont>
    <p:embeddedFont>
      <p:font typeface="Asap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205">
          <p15:clr>
            <a:srgbClr val="A4A3A4"/>
          </p15:clr>
        </p15:guide>
        <p15:guide id="2" pos="69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205" orient="horz"/>
        <p:guide pos="6973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Asap-bold.fntdata"/><Relationship Id="rId8" Type="http://schemas.openxmlformats.org/officeDocument/2006/relationships/font" Target="fonts/AsapSemiBold-regular.fntdata"/><Relationship Id="rId18" Type="http://schemas.openxmlformats.org/officeDocument/2006/relationships/customXml" Target="../customXml/item3.xml"/><Relationship Id="rId3" Type="http://schemas.openxmlformats.org/officeDocument/2006/relationships/presProps" Target="presProps.xml"/><Relationship Id="rId12" Type="http://schemas.openxmlformats.org/officeDocument/2006/relationships/font" Target="fonts/Asap-regular.fntdata"/><Relationship Id="rId7" Type="http://schemas.openxmlformats.org/officeDocument/2006/relationships/font" Target="fonts/SecularOne-regular.fntdata"/><Relationship Id="rId17" Type="http://schemas.openxmlformats.org/officeDocument/2006/relationships/customXml" Target="../customXml/item2.xml"/><Relationship Id="rId2" Type="http://schemas.openxmlformats.org/officeDocument/2006/relationships/viewProps" Target="viewProps.xml"/><Relationship Id="rId16" Type="http://schemas.openxmlformats.org/officeDocument/2006/relationships/customXml" Target="../customXml/item1.xml"/><Relationship Id="rId11" Type="http://schemas.openxmlformats.org/officeDocument/2006/relationships/font" Target="fonts/AsapSemiBold-boldItalic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font" Target="fonts/Asap-boldItalic.fntdata"/><Relationship Id="rId5" Type="http://schemas.openxmlformats.org/officeDocument/2006/relationships/notesMaster" Target="notesMasters/notesMaster1.xml"/><Relationship Id="rId10" Type="http://schemas.openxmlformats.org/officeDocument/2006/relationships/font" Target="fonts/AsapSemiBold-italic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AsapSemiBold-bold.fntdata"/><Relationship Id="rId14" Type="http://schemas.openxmlformats.org/officeDocument/2006/relationships/font" Target="fonts/Asap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36325" y="804700"/>
            <a:ext cx="20127300" cy="4701300"/>
          </a:xfrm>
          <a:prstGeom prst="rect">
            <a:avLst/>
          </a:prstGeom>
        </p:spPr>
        <p:txBody>
          <a:bodyPr anchorCtr="0" anchor="t" bIns="335950" lIns="335950" spcFirstLastPara="1" rIns="335950" wrap="square" tIns="335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20013680" y="29374594"/>
            <a:ext cx="1296000" cy="24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1397675" y="6120000"/>
            <a:ext cx="9148200" cy="24289500"/>
          </a:xfrm>
          <a:prstGeom prst="rect">
            <a:avLst/>
          </a:prstGeom>
        </p:spPr>
        <p:txBody>
          <a:bodyPr anchorCtr="0" anchor="t" bIns="335950" lIns="335950" spcFirstLastPara="1" rIns="335950" wrap="square" tIns="335950">
            <a:normAutofit/>
          </a:bodyPr>
          <a:lstStyle>
            <a:lvl1pPr indent="-647700" lvl="0" marL="457200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1pPr>
            <a:lvl2pPr indent="-552450" lvl="1" marL="91440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2pPr>
            <a:lvl3pPr indent="-552450" lvl="2" marL="137160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3pPr>
            <a:lvl4pPr indent="-552450" lvl="3" marL="1828800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4pPr>
            <a:lvl5pPr indent="-552450" lvl="4" marL="228600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5pPr>
            <a:lvl6pPr indent="-552450" lvl="5" marL="274320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6pPr>
            <a:lvl7pPr indent="-552450" lvl="6" marL="3200400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7pPr>
            <a:lvl8pPr indent="-552450" lvl="7" marL="365760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8pPr>
            <a:lvl9pPr indent="-552450" lvl="8" marL="411480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11543125" y="6120000"/>
            <a:ext cx="9148200" cy="21536400"/>
          </a:xfrm>
          <a:prstGeom prst="rect">
            <a:avLst/>
          </a:prstGeom>
        </p:spPr>
        <p:txBody>
          <a:bodyPr anchorCtr="0" anchor="t" bIns="335950" lIns="335950" spcFirstLastPara="1" rIns="335950" wrap="square" tIns="335950">
            <a:normAutofit/>
          </a:bodyPr>
          <a:lstStyle>
            <a:lvl1pPr indent="-647700" lvl="0" marL="457200" rtl="0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1pPr>
            <a:lvl2pPr indent="-552450" lvl="1" marL="914400" rtl="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2pPr>
            <a:lvl3pPr indent="-552450" lvl="2" marL="1371600" rtl="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3pPr>
            <a:lvl4pPr indent="-552450" lvl="3" marL="1828800" rtl="0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4pPr>
            <a:lvl5pPr indent="-552450" lvl="4" marL="2286000" rtl="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5pPr>
            <a:lvl6pPr indent="-552450" lvl="5" marL="2743200" rtl="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6pPr>
            <a:lvl7pPr indent="-552450" lvl="6" marL="3200400" rtl="0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7pPr>
            <a:lvl8pPr indent="-552450" lvl="7" marL="3657600" rtl="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8pPr>
            <a:lvl9pPr indent="-552450" lvl="8" marL="4114800" rtl="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85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778699" y="939782"/>
            <a:ext cx="20127300" cy="3607500"/>
          </a:xfrm>
          <a:prstGeom prst="rect">
            <a:avLst/>
          </a:prstGeom>
        </p:spPr>
        <p:txBody>
          <a:bodyPr anchorCtr="0" anchor="t" bIns="335950" lIns="335950" spcFirstLastPara="1" rIns="335950" wrap="square" tIns="335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736299" y="7259685"/>
            <a:ext cx="20127300" cy="21520500"/>
          </a:xfrm>
          <a:prstGeom prst="rect">
            <a:avLst/>
          </a:prstGeom>
        </p:spPr>
        <p:txBody>
          <a:bodyPr anchorCtr="0" anchor="t" bIns="335950" lIns="335950" spcFirstLastPara="1" rIns="335950" wrap="square" tIns="335950">
            <a:normAutofit/>
          </a:bodyPr>
          <a:lstStyle>
            <a:lvl1pPr indent="-647700" lvl="0" marL="457200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1pPr>
            <a:lvl2pPr indent="-552450" lvl="1" marL="91440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2pPr>
            <a:lvl3pPr indent="-552450" lvl="2" marL="137160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3pPr>
            <a:lvl4pPr indent="-552450" lvl="3" marL="1828800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4pPr>
            <a:lvl5pPr indent="-552450" lvl="4" marL="228600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5pPr>
            <a:lvl6pPr indent="-552450" lvl="5" marL="274320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6pPr>
            <a:lvl7pPr indent="-552450" lvl="6" marL="3200400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7pPr>
            <a:lvl8pPr indent="-552450" lvl="7" marL="365760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8pPr>
            <a:lvl9pPr indent="-552450" lvl="8" marL="411480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20013680" y="29374594"/>
            <a:ext cx="1296000" cy="24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78699" y="939782"/>
            <a:ext cx="20127300" cy="3607500"/>
          </a:xfrm>
          <a:prstGeom prst="rect">
            <a:avLst/>
          </a:prstGeom>
        </p:spPr>
        <p:txBody>
          <a:bodyPr anchorCtr="0" anchor="t" bIns="335950" lIns="335950" spcFirstLastPara="1" rIns="335950" wrap="square" tIns="335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36299" y="7259685"/>
            <a:ext cx="9448500" cy="21520500"/>
          </a:xfrm>
          <a:prstGeom prst="rect">
            <a:avLst/>
          </a:prstGeom>
        </p:spPr>
        <p:txBody>
          <a:bodyPr anchorCtr="0" anchor="t" bIns="335950" lIns="335950" spcFirstLastPara="1" rIns="335950" wrap="square" tIns="335950">
            <a:normAutofit/>
          </a:bodyPr>
          <a:lstStyle>
            <a:lvl1pPr indent="-552450" lvl="0" marL="457200"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1pPr>
            <a:lvl2pPr indent="-508000" lvl="1" marL="914400"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2pPr>
            <a:lvl3pPr indent="-508000" lvl="2" marL="1371600"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3pPr>
            <a:lvl4pPr indent="-508000" lvl="3" marL="1828800"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4pPr>
            <a:lvl5pPr indent="-508000" lvl="4" marL="2286000"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5pPr>
            <a:lvl6pPr indent="-508000" lvl="5" marL="2743200"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6pPr>
            <a:lvl7pPr indent="-508000" lvl="6" marL="3200400"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7pPr>
            <a:lvl8pPr indent="-508000" lvl="7" marL="3657600"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8pPr>
            <a:lvl9pPr indent="-508000" lvl="8" marL="4114800"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11415118" y="7259685"/>
            <a:ext cx="9448500" cy="21520500"/>
          </a:xfrm>
          <a:prstGeom prst="rect">
            <a:avLst/>
          </a:prstGeom>
        </p:spPr>
        <p:txBody>
          <a:bodyPr anchorCtr="0" anchor="t" bIns="335950" lIns="335950" spcFirstLastPara="1" rIns="335950" wrap="square" tIns="335950">
            <a:normAutofit/>
          </a:bodyPr>
          <a:lstStyle>
            <a:lvl1pPr indent="-552450" lvl="0" marL="457200"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1pPr>
            <a:lvl2pPr indent="-508000" lvl="1" marL="914400"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2pPr>
            <a:lvl3pPr indent="-508000" lvl="2" marL="1371600"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3pPr>
            <a:lvl4pPr indent="-508000" lvl="3" marL="1828800"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4pPr>
            <a:lvl5pPr indent="-508000" lvl="4" marL="2286000"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5pPr>
            <a:lvl6pPr indent="-508000" lvl="5" marL="2743200"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6pPr>
            <a:lvl7pPr indent="-508000" lvl="6" marL="3200400"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7pPr>
            <a:lvl8pPr indent="-508000" lvl="7" marL="3657600"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8pPr>
            <a:lvl9pPr indent="-508000" lvl="8" marL="4114800"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20013680" y="29374594"/>
            <a:ext cx="1296000" cy="24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8699" y="939782"/>
            <a:ext cx="201273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35950" lIns="335950" spcFirstLastPara="1" rIns="335950" wrap="square" tIns="335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6299" y="7259685"/>
            <a:ext cx="20127300" cy="21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35950" lIns="335950" spcFirstLastPara="1" rIns="335950" wrap="square" tIns="335950">
            <a:normAutofit/>
          </a:bodyPr>
          <a:lstStyle>
            <a:lvl1pPr indent="-6477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indent="-552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indent="-552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indent="-552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indent="-552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indent="-552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indent="-552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indent="-552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indent="-552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42350" y="28057048"/>
            <a:ext cx="21600000" cy="441915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ctrTitle"/>
          </p:nvPr>
        </p:nvSpPr>
        <p:spPr>
          <a:xfrm>
            <a:off x="736325" y="804700"/>
            <a:ext cx="20127300" cy="4701300"/>
          </a:xfrm>
          <a:prstGeom prst="rect">
            <a:avLst/>
          </a:prstGeom>
        </p:spPr>
        <p:txBody>
          <a:bodyPr anchorCtr="0" anchor="t" bIns="335950" lIns="335950" spcFirstLastPara="1" rIns="335950" wrap="square" tIns="3359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397675" y="6120000"/>
            <a:ext cx="9148200" cy="24289500"/>
          </a:xfrm>
          <a:prstGeom prst="rect">
            <a:avLst/>
          </a:prstGeom>
        </p:spPr>
        <p:txBody>
          <a:bodyPr anchorCtr="0" anchor="t" bIns="335950" lIns="335950" spcFirstLastPara="1" rIns="335950" wrap="square" tIns="3359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40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11543125" y="6120000"/>
            <a:ext cx="9148200" cy="21536400"/>
          </a:xfrm>
          <a:prstGeom prst="rect">
            <a:avLst/>
          </a:prstGeom>
        </p:spPr>
        <p:txBody>
          <a:bodyPr anchorCtr="0" anchor="t" bIns="335950" lIns="335950" spcFirstLastPara="1" rIns="335950" wrap="square" tIns="3359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40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 flipH="1" rot="-225511">
            <a:off x="-865735" y="15265859"/>
            <a:ext cx="23377080" cy="39646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flipH="1" rot="-225523">
            <a:off x="962580" y="16829541"/>
            <a:ext cx="19293702" cy="11081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latin typeface="Asap SemiBold"/>
                <a:ea typeface="Asap SemiBold"/>
                <a:cs typeface="Asap SemiBold"/>
                <a:sym typeface="Asap SemiBold"/>
              </a:rPr>
              <a:t>PARA EDITAR: ARQUIVO &gt; FAZER UMA CÓPIA</a:t>
            </a:r>
            <a:endParaRPr sz="6000">
              <a:latin typeface="Asap SemiBold"/>
              <a:ea typeface="Asap SemiBold"/>
              <a:cs typeface="Asap SemiBold"/>
              <a:sym typeface="Asap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1F32469854C942A4BDEED2F9092489" ma:contentTypeVersion="15" ma:contentTypeDescription="Crie um novo documento." ma:contentTypeScope="" ma:versionID="1607c8c1babc24ea2a3ff4e371fe1af0">
  <xsd:schema xmlns:xsd="http://www.w3.org/2001/XMLSchema" xmlns:xs="http://www.w3.org/2001/XMLSchema" xmlns:p="http://schemas.microsoft.com/office/2006/metadata/properties" xmlns:ns2="9b8ed621-230b-462e-aaa9-4533900722eb" xmlns:ns3="6df794cb-045f-4849-b516-3dd19374c1a4" targetNamespace="http://schemas.microsoft.com/office/2006/metadata/properties" ma:root="true" ma:fieldsID="be486688470024f208ba255046aa7d6d" ns2:_="" ns3:_="">
    <xsd:import namespace="9b8ed621-230b-462e-aaa9-4533900722eb"/>
    <xsd:import namespace="6df794cb-045f-4849-b516-3dd19374c1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8ed621-230b-462e-aaa9-453390072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d002dc24-5eea-4bc9-b961-120ec29d07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794cb-045f-4849-b516-3dd19374c1a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81f1390-8ca8-4ef8-8aa3-cf1cbb1ce4ea}" ma:internalName="TaxCatchAll" ma:showField="CatchAllData" ma:web="6df794cb-045f-4849-b516-3dd19374c1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df794cb-045f-4849-b516-3dd19374c1a4" xsi:nil="true"/>
    <lcf76f155ced4ddcb4097134ff3c332f xmlns="9b8ed621-230b-462e-aaa9-4533900722e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F15F637-842B-41B6-9C2B-2280DA39B135}"/>
</file>

<file path=customXml/itemProps2.xml><?xml version="1.0" encoding="utf-8"?>
<ds:datastoreItem xmlns:ds="http://schemas.openxmlformats.org/officeDocument/2006/customXml" ds:itemID="{8DB1C846-9AF5-4372-960A-8A12F2804F98}"/>
</file>

<file path=customXml/itemProps3.xml><?xml version="1.0" encoding="utf-8"?>
<ds:datastoreItem xmlns:ds="http://schemas.openxmlformats.org/officeDocument/2006/customXml" ds:itemID="{039829A8-77B1-470E-81A1-2111B41C0972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0x010100EF1F32469854C942A4BDEED2F9092489</vt:lpwstr>
  </property>
</Properties>
</file>