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70" r:id="rId5"/>
  </p:sldIdLst>
  <p:sldSz cx="30275213" cy="428117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89" userDrawn="1">
          <p15:clr>
            <a:srgbClr val="A4A3A4"/>
          </p15:clr>
        </p15:guide>
        <p15:guide id="2" pos="17882" userDrawn="1">
          <p15:clr>
            <a:srgbClr val="A4A3A4"/>
          </p15:clr>
        </p15:guide>
        <p15:guide id="3" pos="9037" userDrawn="1">
          <p15:clr>
            <a:srgbClr val="A4A3A4"/>
          </p15:clr>
        </p15:guide>
        <p15:guide id="4" pos="10034" userDrawn="1">
          <p15:clr>
            <a:srgbClr val="A4A3A4"/>
          </p15:clr>
        </p15:guide>
        <p15:guide id="5" orient="horz" pos="1645" userDrawn="1">
          <p15:clr>
            <a:srgbClr val="A4A3A4"/>
          </p15:clr>
        </p15:guide>
        <p15:guide id="6" orient="horz" pos="1010" userDrawn="1">
          <p15:clr>
            <a:srgbClr val="A4A3A4"/>
          </p15:clr>
        </p15:guide>
        <p15:guide id="7" pos="1053" userDrawn="1">
          <p15:clr>
            <a:srgbClr val="A4A3A4"/>
          </p15:clr>
        </p15:guide>
        <p15:guide id="8" orient="horz" pos="26049" userDrawn="1">
          <p15:clr>
            <a:srgbClr val="A4A3A4"/>
          </p15:clr>
        </p15:guide>
        <p15:guide id="10" orient="horz" pos="12169" userDrawn="1">
          <p15:clr>
            <a:srgbClr val="A4A3A4"/>
          </p15:clr>
        </p15:guide>
        <p15:guide id="12" pos="9535" userDrawn="1">
          <p15:clr>
            <a:srgbClr val="A4A3A4"/>
          </p15:clr>
        </p15:guide>
        <p15:guide id="13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153C5-2CF7-4A44-A363-FEAA09DA0782}" v="10" dt="2022-10-29T13:14:54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2" autoAdjust="0"/>
    <p:restoredTop sz="94660"/>
  </p:normalViewPr>
  <p:slideViewPr>
    <p:cSldViewPr>
      <p:cViewPr>
        <p:scale>
          <a:sx n="38" d="100"/>
          <a:sy n="38" d="100"/>
        </p:scale>
        <p:origin x="-224" y="-704"/>
      </p:cViewPr>
      <p:guideLst>
        <p:guide pos="1189"/>
        <p:guide pos="17882"/>
        <p:guide pos="9037"/>
        <p:guide pos="10034"/>
        <p:guide orient="horz" pos="1645"/>
        <p:guide orient="horz" pos="1010"/>
        <p:guide pos="1053"/>
        <p:guide orient="horz" pos="26049"/>
        <p:guide orient="horz" pos="12169"/>
        <p:guide pos="9535"/>
        <p:guide pos="95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0d44742-b28a-4c0e-9599-976dd9d8aefb" providerId="ADAL" clId="{957153C5-2CF7-4A44-A363-FEAA09DA0782}"/>
    <pc:docChg chg="undo custSel delSld modSld">
      <pc:chgData name=" " userId="00d44742-b28a-4c0e-9599-976dd9d8aefb" providerId="ADAL" clId="{957153C5-2CF7-4A44-A363-FEAA09DA0782}" dt="2022-10-29T13:24:10.894" v="601" actId="1076"/>
      <pc:docMkLst>
        <pc:docMk/>
      </pc:docMkLst>
      <pc:sldChg chg="del">
        <pc:chgData name=" " userId="00d44742-b28a-4c0e-9599-976dd9d8aefb" providerId="ADAL" clId="{957153C5-2CF7-4A44-A363-FEAA09DA0782}" dt="2022-10-29T12:48:44.015" v="269" actId="2696"/>
        <pc:sldMkLst>
          <pc:docMk/>
          <pc:sldMk cId="4282732052" sldId="266"/>
        </pc:sldMkLst>
      </pc:sldChg>
      <pc:sldChg chg="del">
        <pc:chgData name=" " userId="00d44742-b28a-4c0e-9599-976dd9d8aefb" providerId="ADAL" clId="{957153C5-2CF7-4A44-A363-FEAA09DA0782}" dt="2022-10-29T12:48:44.015" v="269" actId="2696"/>
        <pc:sldMkLst>
          <pc:docMk/>
          <pc:sldMk cId="1150119235" sldId="268"/>
        </pc:sldMkLst>
      </pc:sldChg>
      <pc:sldChg chg="del">
        <pc:chgData name=" " userId="00d44742-b28a-4c0e-9599-976dd9d8aefb" providerId="ADAL" clId="{957153C5-2CF7-4A44-A363-FEAA09DA0782}" dt="2022-10-29T12:48:44.015" v="269" actId="2696"/>
        <pc:sldMkLst>
          <pc:docMk/>
          <pc:sldMk cId="3583111991" sldId="269"/>
        </pc:sldMkLst>
      </pc:sldChg>
      <pc:sldChg chg="addSp delSp modSp mod">
        <pc:chgData name=" " userId="00d44742-b28a-4c0e-9599-976dd9d8aefb" providerId="ADAL" clId="{957153C5-2CF7-4A44-A363-FEAA09DA0782}" dt="2022-10-29T13:24:10.894" v="601" actId="1076"/>
        <pc:sldMkLst>
          <pc:docMk/>
          <pc:sldMk cId="3000511179" sldId="270"/>
        </pc:sldMkLst>
        <pc:spChg chg="add del mod">
          <ac:chgData name=" " userId="00d44742-b28a-4c0e-9599-976dd9d8aefb" providerId="ADAL" clId="{957153C5-2CF7-4A44-A363-FEAA09DA0782}" dt="2022-10-29T12:43:14.974" v="104"/>
          <ac:spMkLst>
            <pc:docMk/>
            <pc:sldMk cId="3000511179" sldId="270"/>
            <ac:spMk id="2" creationId="{C171BFC5-BBB3-C7B3-BD90-903B2BA58113}"/>
          </ac:spMkLst>
        </pc:spChg>
        <pc:spChg chg="add mod">
          <ac:chgData name=" " userId="00d44742-b28a-4c0e-9599-976dd9d8aefb" providerId="ADAL" clId="{957153C5-2CF7-4A44-A363-FEAA09DA0782}" dt="2022-10-29T13:02:43.439" v="455" actId="1076"/>
          <ac:spMkLst>
            <pc:docMk/>
            <pc:sldMk cId="3000511179" sldId="270"/>
            <ac:spMk id="3" creationId="{B5C20089-4750-884A-BD99-ED99165C4670}"/>
          </ac:spMkLst>
        </pc:spChg>
        <pc:spChg chg="add mod">
          <ac:chgData name=" " userId="00d44742-b28a-4c0e-9599-976dd9d8aefb" providerId="ADAL" clId="{957153C5-2CF7-4A44-A363-FEAA09DA0782}" dt="2022-10-29T13:02:49.123" v="457" actId="1076"/>
          <ac:spMkLst>
            <pc:docMk/>
            <pc:sldMk cId="3000511179" sldId="270"/>
            <ac:spMk id="4" creationId="{0A54E13F-7AAF-D8C7-7D74-24284168DB4F}"/>
          </ac:spMkLst>
        </pc:spChg>
        <pc:spChg chg="mod">
          <ac:chgData name=" " userId="00d44742-b28a-4c0e-9599-976dd9d8aefb" providerId="ADAL" clId="{957153C5-2CF7-4A44-A363-FEAA09DA0782}" dt="2022-10-29T13:21:49.308" v="587" actId="20577"/>
          <ac:spMkLst>
            <pc:docMk/>
            <pc:sldMk cId="3000511179" sldId="270"/>
            <ac:spMk id="19" creationId="{7B78C3F3-B0C3-4809-A5F7-5BC661E3FCCB}"/>
          </ac:spMkLst>
        </pc:spChg>
        <pc:spChg chg="mod">
          <ac:chgData name=" " userId="00d44742-b28a-4c0e-9599-976dd9d8aefb" providerId="ADAL" clId="{957153C5-2CF7-4A44-A363-FEAA09DA0782}" dt="2022-10-29T13:18:53.235" v="554" actId="1076"/>
          <ac:spMkLst>
            <pc:docMk/>
            <pc:sldMk cId="3000511179" sldId="270"/>
            <ac:spMk id="29" creationId="{ED543AA9-C39F-4778-80FF-A5760B298ECF}"/>
          </ac:spMkLst>
        </pc:spChg>
        <pc:spChg chg="mod">
          <ac:chgData name=" " userId="00d44742-b28a-4c0e-9599-976dd9d8aefb" providerId="ADAL" clId="{957153C5-2CF7-4A44-A363-FEAA09DA0782}" dt="2022-10-29T13:23:30.247" v="596" actId="1076"/>
          <ac:spMkLst>
            <pc:docMk/>
            <pc:sldMk cId="3000511179" sldId="270"/>
            <ac:spMk id="33" creationId="{066A4FA6-852E-4859-9F6A-9A1AB6E9DB0E}"/>
          </ac:spMkLst>
        </pc:spChg>
        <pc:spChg chg="mod">
          <ac:chgData name=" " userId="00d44742-b28a-4c0e-9599-976dd9d8aefb" providerId="ADAL" clId="{957153C5-2CF7-4A44-A363-FEAA09DA0782}" dt="2022-10-29T13:22:19.989" v="588" actId="1076"/>
          <ac:spMkLst>
            <pc:docMk/>
            <pc:sldMk cId="3000511179" sldId="270"/>
            <ac:spMk id="37" creationId="{9BAB21C0-284F-4D90-8C96-102F5C487405}"/>
          </ac:spMkLst>
        </pc:spChg>
        <pc:spChg chg="mod">
          <ac:chgData name=" " userId="00d44742-b28a-4c0e-9599-976dd9d8aefb" providerId="ADAL" clId="{957153C5-2CF7-4A44-A363-FEAA09DA0782}" dt="2022-10-29T13:23:56.132" v="599" actId="1076"/>
          <ac:spMkLst>
            <pc:docMk/>
            <pc:sldMk cId="3000511179" sldId="270"/>
            <ac:spMk id="38" creationId="{9044CD7C-E094-4345-9AD1-297BD14981DE}"/>
          </ac:spMkLst>
        </pc:spChg>
        <pc:spChg chg="mod">
          <ac:chgData name=" " userId="00d44742-b28a-4c0e-9599-976dd9d8aefb" providerId="ADAL" clId="{957153C5-2CF7-4A44-A363-FEAA09DA0782}" dt="2022-10-29T13:22:31.138" v="590" actId="1076"/>
          <ac:spMkLst>
            <pc:docMk/>
            <pc:sldMk cId="3000511179" sldId="270"/>
            <ac:spMk id="39" creationId="{9DC60F6F-1A76-4E37-9195-1034E8966401}"/>
          </ac:spMkLst>
        </pc:spChg>
        <pc:spChg chg="mod">
          <ac:chgData name=" " userId="00d44742-b28a-4c0e-9599-976dd9d8aefb" providerId="ADAL" clId="{957153C5-2CF7-4A44-A363-FEAA09DA0782}" dt="2022-10-29T13:24:02.130" v="600" actId="1076"/>
          <ac:spMkLst>
            <pc:docMk/>
            <pc:sldMk cId="3000511179" sldId="270"/>
            <ac:spMk id="42" creationId="{DBD2627C-6696-42ED-A8BE-8281F9FAE4C3}"/>
          </ac:spMkLst>
        </pc:spChg>
        <pc:spChg chg="mod">
          <ac:chgData name=" " userId="00d44742-b28a-4c0e-9599-976dd9d8aefb" providerId="ADAL" clId="{957153C5-2CF7-4A44-A363-FEAA09DA0782}" dt="2022-10-29T12:42:49.658" v="102" actId="20577"/>
          <ac:spMkLst>
            <pc:docMk/>
            <pc:sldMk cId="3000511179" sldId="270"/>
            <ac:spMk id="45" creationId="{2BB6D114-0F2C-4D5F-8FF1-E83566202E01}"/>
          </ac:spMkLst>
        </pc:spChg>
        <pc:spChg chg="mod">
          <ac:chgData name=" " userId="00d44742-b28a-4c0e-9599-976dd9d8aefb" providerId="ADAL" clId="{957153C5-2CF7-4A44-A363-FEAA09DA0782}" dt="2022-10-29T13:18:27.726" v="552" actId="1076"/>
          <ac:spMkLst>
            <pc:docMk/>
            <pc:sldMk cId="3000511179" sldId="270"/>
            <ac:spMk id="47" creationId="{923A8D57-6ED2-4BE2-883D-A4A2AD023467}"/>
          </ac:spMkLst>
        </pc:spChg>
        <pc:spChg chg="mod">
          <ac:chgData name=" " userId="00d44742-b28a-4c0e-9599-976dd9d8aefb" providerId="ADAL" clId="{957153C5-2CF7-4A44-A363-FEAA09DA0782}" dt="2022-10-29T13:23:40.522" v="597" actId="1076"/>
          <ac:spMkLst>
            <pc:docMk/>
            <pc:sldMk cId="3000511179" sldId="270"/>
            <ac:spMk id="48" creationId="{4EF1ECE8-7457-4DAF-AE15-C2AA25671AC9}"/>
          </ac:spMkLst>
        </pc:spChg>
        <pc:spChg chg="mod">
          <ac:chgData name=" " userId="00d44742-b28a-4c0e-9599-976dd9d8aefb" providerId="ADAL" clId="{957153C5-2CF7-4A44-A363-FEAA09DA0782}" dt="2022-10-29T12:39:51.392" v="22" actId="57"/>
          <ac:spMkLst>
            <pc:docMk/>
            <pc:sldMk cId="3000511179" sldId="270"/>
            <ac:spMk id="51" creationId="{7E11BB74-B9A6-4F4D-86BA-43159D115923}"/>
          </ac:spMkLst>
        </pc:spChg>
        <pc:spChg chg="mod">
          <ac:chgData name=" " userId="00d44742-b28a-4c0e-9599-976dd9d8aefb" providerId="ADAL" clId="{957153C5-2CF7-4A44-A363-FEAA09DA0782}" dt="2022-10-29T12:40:46.019" v="59" actId="20577"/>
          <ac:spMkLst>
            <pc:docMk/>
            <pc:sldMk cId="3000511179" sldId="270"/>
            <ac:spMk id="53" creationId="{D9EF7413-13BE-4B2E-B54D-C213A6CB746A}"/>
          </ac:spMkLst>
        </pc:spChg>
        <pc:spChg chg="mod">
          <ac:chgData name=" " userId="00d44742-b28a-4c0e-9599-976dd9d8aefb" providerId="ADAL" clId="{957153C5-2CF7-4A44-A363-FEAA09DA0782}" dt="2022-10-29T12:36:56.961" v="2"/>
          <ac:spMkLst>
            <pc:docMk/>
            <pc:sldMk cId="3000511179" sldId="270"/>
            <ac:spMk id="54" creationId="{547CCA19-7DC4-4E94-B544-673CE432AA58}"/>
          </ac:spMkLst>
        </pc:spChg>
        <pc:spChg chg="mod">
          <ac:chgData name=" " userId="00d44742-b28a-4c0e-9599-976dd9d8aefb" providerId="ADAL" clId="{957153C5-2CF7-4A44-A363-FEAA09DA0782}" dt="2022-10-29T12:47:56.888" v="268" actId="20577"/>
          <ac:spMkLst>
            <pc:docMk/>
            <pc:sldMk cId="3000511179" sldId="270"/>
            <ac:spMk id="60" creationId="{7C81E25D-6FF8-4966-A2DE-7B02362C9E07}"/>
          </ac:spMkLst>
        </pc:spChg>
        <pc:spChg chg="mod">
          <ac:chgData name=" " userId="00d44742-b28a-4c0e-9599-976dd9d8aefb" providerId="ADAL" clId="{957153C5-2CF7-4A44-A363-FEAA09DA0782}" dt="2022-10-29T13:02:07.768" v="449" actId="1076"/>
          <ac:spMkLst>
            <pc:docMk/>
            <pc:sldMk cId="3000511179" sldId="270"/>
            <ac:spMk id="61" creationId="{D941B55A-36DD-445E-A674-DB6F1B5CD093}"/>
          </ac:spMkLst>
        </pc:spChg>
        <pc:spChg chg="mod">
          <ac:chgData name=" " userId="00d44742-b28a-4c0e-9599-976dd9d8aefb" providerId="ADAL" clId="{957153C5-2CF7-4A44-A363-FEAA09DA0782}" dt="2022-10-29T13:19:07.444" v="557" actId="1076"/>
          <ac:spMkLst>
            <pc:docMk/>
            <pc:sldMk cId="3000511179" sldId="270"/>
            <ac:spMk id="63" creationId="{C9E6017E-E04A-4F6E-8E66-C129E9D93A2D}"/>
          </ac:spMkLst>
        </pc:spChg>
        <pc:spChg chg="mod">
          <ac:chgData name=" " userId="00d44742-b28a-4c0e-9599-976dd9d8aefb" providerId="ADAL" clId="{957153C5-2CF7-4A44-A363-FEAA09DA0782}" dt="2022-10-29T12:51:51.751" v="336" actId="20577"/>
          <ac:spMkLst>
            <pc:docMk/>
            <pc:sldMk cId="3000511179" sldId="270"/>
            <ac:spMk id="66" creationId="{5A6803F3-F3F6-4C49-A790-96BED2612E08}"/>
          </ac:spMkLst>
        </pc:spChg>
        <pc:spChg chg="del mod">
          <ac:chgData name=" " userId="00d44742-b28a-4c0e-9599-976dd9d8aefb" providerId="ADAL" clId="{957153C5-2CF7-4A44-A363-FEAA09DA0782}" dt="2022-10-29T12:44:52.878" v="129" actId="478"/>
          <ac:spMkLst>
            <pc:docMk/>
            <pc:sldMk cId="3000511179" sldId="270"/>
            <ac:spMk id="67" creationId="{5CA8D0EF-A003-4B4A-A2AF-F52210C931C1}"/>
          </ac:spMkLst>
        </pc:spChg>
        <pc:spChg chg="mod topLvl">
          <ac:chgData name=" " userId="00d44742-b28a-4c0e-9599-976dd9d8aefb" providerId="ADAL" clId="{957153C5-2CF7-4A44-A363-FEAA09DA0782}" dt="2022-10-29T13:02:53.940" v="458" actId="1076"/>
          <ac:spMkLst>
            <pc:docMk/>
            <pc:sldMk cId="3000511179" sldId="270"/>
            <ac:spMk id="76" creationId="{184E7E34-721E-494E-9918-CA3779EFC445}"/>
          </ac:spMkLst>
        </pc:spChg>
        <pc:spChg chg="del">
          <ac:chgData name=" " userId="00d44742-b28a-4c0e-9599-976dd9d8aefb" providerId="ADAL" clId="{957153C5-2CF7-4A44-A363-FEAA09DA0782}" dt="2022-10-29T12:45:01.350" v="131" actId="478"/>
          <ac:spMkLst>
            <pc:docMk/>
            <pc:sldMk cId="3000511179" sldId="270"/>
            <ac:spMk id="79" creationId="{9A9FFDD3-FECD-4145-9D3A-3316749F1663}"/>
          </ac:spMkLst>
        </pc:spChg>
        <pc:spChg chg="del topLvl">
          <ac:chgData name=" " userId="00d44742-b28a-4c0e-9599-976dd9d8aefb" providerId="ADAL" clId="{957153C5-2CF7-4A44-A363-FEAA09DA0782}" dt="2022-10-29T12:45:43.452" v="137" actId="478"/>
          <ac:spMkLst>
            <pc:docMk/>
            <pc:sldMk cId="3000511179" sldId="270"/>
            <ac:spMk id="80" creationId="{AF1625D6-6A56-401C-A791-0A51445A5CBD}"/>
          </ac:spMkLst>
        </pc:spChg>
        <pc:grpChg chg="mod">
          <ac:chgData name=" " userId="00d44742-b28a-4c0e-9599-976dd9d8aefb" providerId="ADAL" clId="{957153C5-2CF7-4A44-A363-FEAA09DA0782}" dt="2022-10-29T13:02:37.364" v="454" actId="14100"/>
          <ac:grpSpMkLst>
            <pc:docMk/>
            <pc:sldMk cId="3000511179" sldId="270"/>
            <ac:grpSpMk id="10" creationId="{7BA3003C-9A66-4F91-AA51-01791644E916}"/>
          </ac:grpSpMkLst>
        </pc:grpChg>
        <pc:grpChg chg="mod">
          <ac:chgData name=" " userId="00d44742-b28a-4c0e-9599-976dd9d8aefb" providerId="ADAL" clId="{957153C5-2CF7-4A44-A363-FEAA09DA0782}" dt="2022-10-29T13:04:38.721" v="471" actId="1076"/>
          <ac:grpSpMkLst>
            <pc:docMk/>
            <pc:sldMk cId="3000511179" sldId="270"/>
            <ac:grpSpMk id="11" creationId="{3A084BCD-909E-47D7-B402-3D24403A6DA4}"/>
          </ac:grpSpMkLst>
        </pc:grpChg>
        <pc:grpChg chg="mod">
          <ac:chgData name=" " userId="00d44742-b28a-4c0e-9599-976dd9d8aefb" providerId="ADAL" clId="{957153C5-2CF7-4A44-A363-FEAA09DA0782}" dt="2022-10-29T13:23:25.826" v="595" actId="1076"/>
          <ac:grpSpMkLst>
            <pc:docMk/>
            <pc:sldMk cId="3000511179" sldId="270"/>
            <ac:grpSpMk id="12" creationId="{D994A8DD-892D-4E73-94E7-F9F871D0D867}"/>
          </ac:grpSpMkLst>
        </pc:grpChg>
        <pc:grpChg chg="mod">
          <ac:chgData name=" " userId="00d44742-b28a-4c0e-9599-976dd9d8aefb" providerId="ADAL" clId="{957153C5-2CF7-4A44-A363-FEAA09DA0782}" dt="2022-10-29T13:18:42.390" v="553" actId="1076"/>
          <ac:grpSpMkLst>
            <pc:docMk/>
            <pc:sldMk cId="3000511179" sldId="270"/>
            <ac:grpSpMk id="13" creationId="{6D61A664-1E8A-473B-B4DC-15FB228544E3}"/>
          </ac:grpSpMkLst>
        </pc:grpChg>
        <pc:grpChg chg="mod">
          <ac:chgData name=" " userId="00d44742-b28a-4c0e-9599-976dd9d8aefb" providerId="ADAL" clId="{957153C5-2CF7-4A44-A363-FEAA09DA0782}" dt="2022-10-29T13:13:28.227" v="506" actId="1076"/>
          <ac:grpSpMkLst>
            <pc:docMk/>
            <pc:sldMk cId="3000511179" sldId="270"/>
            <ac:grpSpMk id="14" creationId="{B8BC3F1E-3C16-4A48-A632-337DF1545363}"/>
          </ac:grpSpMkLst>
        </pc:grpChg>
        <pc:grpChg chg="mod">
          <ac:chgData name=" " userId="00d44742-b28a-4c0e-9599-976dd9d8aefb" providerId="ADAL" clId="{957153C5-2CF7-4A44-A363-FEAA09DA0782}" dt="2022-10-29T13:22:26.289" v="589" actId="1076"/>
          <ac:grpSpMkLst>
            <pc:docMk/>
            <pc:sldMk cId="3000511179" sldId="270"/>
            <ac:grpSpMk id="15" creationId="{F6C67310-07A2-4F5D-8319-1E6E777B1729}"/>
          </ac:grpSpMkLst>
        </pc:grpChg>
        <pc:grpChg chg="mod">
          <ac:chgData name=" " userId="00d44742-b28a-4c0e-9599-976dd9d8aefb" providerId="ADAL" clId="{957153C5-2CF7-4A44-A363-FEAA09DA0782}" dt="2022-10-29T13:19:30.607" v="562" actId="1076"/>
          <ac:grpSpMkLst>
            <pc:docMk/>
            <pc:sldMk cId="3000511179" sldId="270"/>
            <ac:grpSpMk id="23" creationId="{B982BEAF-81CE-4EFB-815A-1E9545457591}"/>
          </ac:grpSpMkLst>
        </pc:grpChg>
        <pc:grpChg chg="mod">
          <ac:chgData name=" " userId="00d44742-b28a-4c0e-9599-976dd9d8aefb" providerId="ADAL" clId="{957153C5-2CF7-4A44-A363-FEAA09DA0782}" dt="2022-10-29T13:24:10.894" v="601" actId="1076"/>
          <ac:grpSpMkLst>
            <pc:docMk/>
            <pc:sldMk cId="3000511179" sldId="270"/>
            <ac:grpSpMk id="44" creationId="{E0C482DC-F4BC-4720-956A-1DF62BF29EBA}"/>
          </ac:grpSpMkLst>
        </pc:grpChg>
        <pc:grpChg chg="del">
          <ac:chgData name=" " userId="00d44742-b28a-4c0e-9599-976dd9d8aefb" providerId="ADAL" clId="{957153C5-2CF7-4A44-A363-FEAA09DA0782}" dt="2022-10-29T12:44:57.465" v="130" actId="478"/>
          <ac:grpSpMkLst>
            <pc:docMk/>
            <pc:sldMk cId="3000511179" sldId="270"/>
            <ac:grpSpMk id="59" creationId="{C9372541-295C-4B5B-8928-4DF208C3CB90}"/>
          </ac:grpSpMkLst>
        </pc:grpChg>
        <pc:grpChg chg="del mod">
          <ac:chgData name=" " userId="00d44742-b28a-4c0e-9599-976dd9d8aefb" providerId="ADAL" clId="{957153C5-2CF7-4A44-A363-FEAA09DA0782}" dt="2022-10-29T12:45:43.452" v="137" actId="478"/>
          <ac:grpSpMkLst>
            <pc:docMk/>
            <pc:sldMk cId="3000511179" sldId="270"/>
            <ac:grpSpMk id="74" creationId="{F6EB3FCE-E3E6-4CB5-B98E-AF16F935A6CB}"/>
          </ac:grpSpMkLst>
        </pc:grpChg>
        <pc:grpChg chg="del">
          <ac:chgData name=" " userId="00d44742-b28a-4c0e-9599-976dd9d8aefb" providerId="ADAL" clId="{957153C5-2CF7-4A44-A363-FEAA09DA0782}" dt="2022-10-29T12:45:01.350" v="131" actId="478"/>
          <ac:grpSpMkLst>
            <pc:docMk/>
            <pc:sldMk cId="3000511179" sldId="270"/>
            <ac:grpSpMk id="77" creationId="{1B102FBC-F10F-464E-B005-6914856CD65E}"/>
          </ac:grpSpMkLst>
        </pc:grpChg>
        <pc:picChg chg="add mod">
          <ac:chgData name=" " userId="00d44742-b28a-4c0e-9599-976dd9d8aefb" providerId="ADAL" clId="{957153C5-2CF7-4A44-A363-FEAA09DA0782}" dt="2022-10-29T13:02:30.090" v="453" actId="1076"/>
          <ac:picMkLst>
            <pc:docMk/>
            <pc:sldMk cId="3000511179" sldId="270"/>
            <ac:picMk id="6" creationId="{FD6E1AF4-1C12-7176-1EFA-98D3F10F0EB8}"/>
          </ac:picMkLst>
        </pc:picChg>
        <pc:picChg chg="add mod">
          <ac:chgData name=" " userId="00d44742-b28a-4c0e-9599-976dd9d8aefb" providerId="ADAL" clId="{957153C5-2CF7-4A44-A363-FEAA09DA0782}" dt="2022-10-29T13:15:27.575" v="537" actId="1076"/>
          <ac:picMkLst>
            <pc:docMk/>
            <pc:sldMk cId="3000511179" sldId="270"/>
            <ac:picMk id="20" creationId="{6DE8C3F4-E4C3-7286-1297-07317E966873}"/>
          </ac:picMkLst>
        </pc:picChg>
        <pc:picChg chg="add del mod">
          <ac:chgData name=" " userId="00d44742-b28a-4c0e-9599-976dd9d8aefb" providerId="ADAL" clId="{957153C5-2CF7-4A44-A363-FEAA09DA0782}" dt="2022-10-29T13:14:26.013" v="520" actId="478"/>
          <ac:picMkLst>
            <pc:docMk/>
            <pc:sldMk cId="3000511179" sldId="270"/>
            <ac:picMk id="24" creationId="{AB8DBF26-0CE8-348C-5235-F5A9E709ECB1}"/>
          </ac:picMkLst>
        </pc:picChg>
        <pc:picChg chg="add del mod">
          <ac:chgData name=" " userId="00d44742-b28a-4c0e-9599-976dd9d8aefb" providerId="ADAL" clId="{957153C5-2CF7-4A44-A363-FEAA09DA0782}" dt="2022-10-29T13:07:33.770" v="490" actId="478"/>
          <ac:picMkLst>
            <pc:docMk/>
            <pc:sldMk cId="3000511179" sldId="270"/>
            <ac:picMk id="26" creationId="{55363529-E278-076E-6401-5114205DAC0C}"/>
          </ac:picMkLst>
        </pc:picChg>
        <pc:picChg chg="add del mod">
          <ac:chgData name=" " userId="00d44742-b28a-4c0e-9599-976dd9d8aefb" providerId="ADAL" clId="{957153C5-2CF7-4A44-A363-FEAA09DA0782}" dt="2022-10-29T13:08:04.981" v="496" actId="478"/>
          <ac:picMkLst>
            <pc:docMk/>
            <pc:sldMk cId="3000511179" sldId="270"/>
            <ac:picMk id="28" creationId="{93A479E6-B4EA-22F8-7991-D0609A2BF2EB}"/>
          </ac:picMkLst>
        </pc:picChg>
        <pc:picChg chg="add mod">
          <ac:chgData name=" " userId="00d44742-b28a-4c0e-9599-976dd9d8aefb" providerId="ADAL" clId="{957153C5-2CF7-4A44-A363-FEAA09DA0782}" dt="2022-10-29T13:23:19.448" v="594" actId="14100"/>
          <ac:picMkLst>
            <pc:docMk/>
            <pc:sldMk cId="3000511179" sldId="270"/>
            <ac:picMk id="31" creationId="{04FC0A92-E765-D341-BCC2-172337443845}"/>
          </ac:picMkLst>
        </pc:picChg>
        <pc:picChg chg="add mod">
          <ac:chgData name=" " userId="00d44742-b28a-4c0e-9599-976dd9d8aefb" providerId="ADAL" clId="{957153C5-2CF7-4A44-A363-FEAA09DA0782}" dt="2022-10-29T13:23:14.350" v="592" actId="1076"/>
          <ac:picMkLst>
            <pc:docMk/>
            <pc:sldMk cId="3000511179" sldId="270"/>
            <ac:picMk id="35" creationId="{148EC2CE-F5CD-1FCF-D321-F5E604BC732F}"/>
          </ac:picMkLst>
        </pc:picChg>
      </pc:sldChg>
      <pc:sldChg chg="del">
        <pc:chgData name=" " userId="00d44742-b28a-4c0e-9599-976dd9d8aefb" providerId="ADAL" clId="{957153C5-2CF7-4A44-A363-FEAA09DA0782}" dt="2022-10-29T12:48:44.015" v="269" actId="2696"/>
        <pc:sldMkLst>
          <pc:docMk/>
          <pc:sldMk cId="2077046355" sldId="271"/>
        </pc:sldMkLst>
      </pc:sldChg>
      <pc:sldChg chg="del">
        <pc:chgData name=" " userId="00d44742-b28a-4c0e-9599-976dd9d8aefb" providerId="ADAL" clId="{957153C5-2CF7-4A44-A363-FEAA09DA0782}" dt="2022-10-29T12:48:44.015" v="269" actId="2696"/>
        <pc:sldMkLst>
          <pc:docMk/>
          <pc:sldMk cId="1218027247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148-DC7D-46DD-968A-71B94256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6455"/>
            <a:ext cx="22706410" cy="14904814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E2A5-D536-4920-BB77-AC1BF40A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6056"/>
            <a:ext cx="22706410" cy="1033624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7D34EF-97CC-418E-9E69-350E270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C1961E-501B-443E-812F-142DE5A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02DF19-2EB0-45A3-9686-EB1AD7B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E4C8DF-99A3-4FDB-AFD6-1AE0E5734038}"/>
              </a:ext>
            </a:extLst>
          </p:cNvPr>
          <p:cNvSpPr/>
          <p:nvPr userDrawn="1"/>
        </p:nvSpPr>
        <p:spPr>
          <a:xfrm>
            <a:off x="0" y="0"/>
            <a:ext cx="30275213" cy="1608326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FB711B-5B15-437A-95D2-D0EC16DA5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76" y="-24951"/>
            <a:ext cx="1506970" cy="18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FCA5F-E5D9-49A7-9E04-5A0AA31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4113"/>
            <a:ext cx="9764543" cy="998939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FDE985B-AFDE-4BF8-89FF-A53B3C85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4095"/>
            <a:ext cx="15326827" cy="3042405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17A1D9-97C8-4960-A259-700DD273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3510"/>
            <a:ext cx="9764543" cy="23794191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CD4AA7-9FBE-49A7-9C84-5C40DF3E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4B60F6-9D23-418E-AFA9-365E823D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510762-2368-42C6-9FDB-596424B6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084EB-2B3B-4EFF-8EB0-AEE405B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B60A0B6-BB1D-4FEA-9605-4A1CFF19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0D1A8E-67B1-420D-BC22-1B51AFF3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D9476C-3D1F-454F-A95F-BF0BA534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B991C-9C49-4F18-971B-EB264158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867B13-1FEF-45DF-AE73-173039582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9327"/>
            <a:ext cx="6528093" cy="3628093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2590ED0-CADE-41A6-AA7F-2F7EA9FAF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9327"/>
            <a:ext cx="19205838" cy="3628093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2F9A4-7A9A-4506-BC8E-08EEF03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E81480-768E-4A32-B969-95B322CB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7EF2A2-9B73-4F0C-823A-1502D25B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148-DC7D-46DD-968A-71B94256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6455"/>
            <a:ext cx="22706410" cy="14904814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E2A5-D536-4920-BB77-AC1BF40A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6056"/>
            <a:ext cx="22706410" cy="1033624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7D34EF-97CC-418E-9E69-350E270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C1961E-501B-443E-812F-142DE5A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02DF19-2EB0-45A3-9686-EB1AD7B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8EA79D-F9DD-4B1C-9B31-9C046E544E07}"/>
              </a:ext>
            </a:extLst>
          </p:cNvPr>
          <p:cNvSpPr/>
          <p:nvPr userDrawn="1"/>
        </p:nvSpPr>
        <p:spPr>
          <a:xfrm>
            <a:off x="0" y="0"/>
            <a:ext cx="30275213" cy="1608326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E0C0E3-0F59-45D2-A4A5-DA4E2135F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76" y="-24951"/>
            <a:ext cx="1506970" cy="18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E200-B472-4965-A218-C19C6798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66672D-3DF1-4BE5-AA9C-7CB8FFAA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E39C3B-E8A8-45BD-9375-B627106B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730B76-B3F1-4C5A-96B8-D9AB030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0988FB-F847-40BB-9F9E-5B7D59B3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2E3-BF91-4F6C-9339-C71720C1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3201"/>
            <a:ext cx="26112371" cy="17808475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44437E-7B66-4F23-A51F-9CDBF290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50151"/>
            <a:ext cx="26112371" cy="9365056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DF126-4586-4979-9C97-2EC5A650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0DE0F2-C717-4182-8F8E-630327AE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E170B8-2D95-47F0-BC7A-0A31DC5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C5E2-909E-4B5C-874B-C19C56B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628A01-16BE-480C-9609-2FECCBA6B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6633"/>
            <a:ext cx="12866966" cy="2716363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43D648F-A552-44F4-A049-D3EE8E737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6633"/>
            <a:ext cx="12866966" cy="2716363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9F4C40-0E51-4506-B179-E374C892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3F3C14-603D-4F29-9CC9-D022E35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4A9366-3302-4B73-9B92-7BAABAEC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19C37-5C71-4F74-9A17-B7FFE382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9330"/>
            <a:ext cx="26112371" cy="82749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A0A641-285B-4DAE-8C0D-E25447A3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4816"/>
            <a:ext cx="12807833" cy="5143347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D95CAF-35C6-43CD-95A0-E4121A37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8163"/>
            <a:ext cx="12807833" cy="230013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2CAC31-5CDC-41F0-9DFE-E4048F32E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4816"/>
            <a:ext cx="12870909" cy="5143347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419F4D-DAFF-4FC8-98A3-ECA696509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8163"/>
            <a:ext cx="12870909" cy="230013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AB0DC0-E48C-49EE-B709-2556531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67D6353-DE39-43BD-BECF-A736A565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89BE9DB-3177-4EB7-A789-DC7D20E1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6B66A-467F-4B1E-AA64-E0EA1D8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74EEF04-4A3C-42D2-93B2-19B3D38A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D7E2F6-1D8A-489C-BE07-B1C664B9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CDD23F-9BA6-45F7-9F23-2079D0F3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32ADD61-A71C-478F-8D17-4EC54E7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A46E31F-CB1F-4EAF-8A65-7A4779D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B696EA-C115-427E-B600-CCEFDCCE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1DB9C-9E44-474E-B5D4-2F715A8D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4113"/>
            <a:ext cx="9764543" cy="998939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E7085C-7706-4A56-858B-22216A93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4095"/>
            <a:ext cx="15326827" cy="3042405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A8E94C-553F-4731-B66A-68D94AD72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3510"/>
            <a:ext cx="9764543" cy="23794191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96B0EE-CA8C-4AED-876C-09421013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6593F4-7592-4FEF-BF8C-66327606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01EDEE-E66E-43C0-BE59-1287E56E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A9D17F-541F-4425-9DCD-5C672099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9330"/>
            <a:ext cx="26112371" cy="8274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6D0DF3-9976-4DEB-A95C-EE84DAA6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6633"/>
            <a:ext cx="26112371" cy="271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F19B35-91C0-4968-BAE7-279E7036D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80106"/>
            <a:ext cx="6811923" cy="2279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DC3CB9-33EC-4D91-94EC-DCB929CF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80106"/>
            <a:ext cx="10217884" cy="2279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2963AC-159D-48B2-9E91-1D94DF792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80106"/>
            <a:ext cx="6811923" cy="2279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7B78C3F3-B0C3-4809-A5F7-5BC661E3FCCB}"/>
              </a:ext>
            </a:extLst>
          </p:cNvPr>
          <p:cNvSpPr txBox="1"/>
          <p:nvPr/>
        </p:nvSpPr>
        <p:spPr>
          <a:xfrm>
            <a:off x="1758845" y="8765141"/>
            <a:ext cx="12456429" cy="360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identification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entities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step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natural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(NLP)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tasks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consequently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named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recognition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(NER)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task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important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several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contexts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genres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The approaches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 include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tistical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models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handcrafted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instantiated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final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rules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 data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more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recently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deep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models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require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rules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PT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8BC3F1E-3C16-4A48-A632-337DF1545363}"/>
              </a:ext>
            </a:extLst>
          </p:cNvPr>
          <p:cNvGrpSpPr/>
          <p:nvPr/>
        </p:nvGrpSpPr>
        <p:grpSpPr>
          <a:xfrm>
            <a:off x="1600100" y="7151638"/>
            <a:ext cx="12832511" cy="1455829"/>
            <a:chOff x="1600101" y="8065804"/>
            <a:chExt cx="12832511" cy="1455829"/>
          </a:xfrm>
        </p:grpSpPr>
        <p:sp>
          <p:nvSpPr>
            <p:cNvPr id="18" name="Título 14">
              <a:extLst>
                <a:ext uri="{FF2B5EF4-FFF2-40B4-BE49-F238E27FC236}">
                  <a16:creationId xmlns:a16="http://schemas.microsoft.com/office/drawing/2014/main" id="{0D0565D2-9BE4-49F8-BEA4-418675D9AC8E}"/>
                </a:ext>
              </a:extLst>
            </p:cNvPr>
            <p:cNvSpPr txBox="1">
              <a:spLocks/>
            </p:cNvSpPr>
            <p:nvPr/>
          </p:nvSpPr>
          <p:spPr>
            <a:xfrm>
              <a:off x="1816126" y="8065804"/>
              <a:ext cx="12616486" cy="1455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 dirty="0" err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Introduction</a:t>
              </a:r>
              <a:endParaRPr lang="pt-PT" sz="5000" b="1" dirty="0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AF93E3A-2AE5-42EB-B1BB-3A6F12DD3FAE}"/>
                </a:ext>
              </a:extLst>
            </p:cNvPr>
            <p:cNvSpPr/>
            <p:nvPr/>
          </p:nvSpPr>
          <p:spPr>
            <a:xfrm>
              <a:off x="1600101" y="8577694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 dirty="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66A4FA6-852E-4859-9F6A-9A1AB6E9DB0E}"/>
              </a:ext>
            </a:extLst>
          </p:cNvPr>
          <p:cNvSpPr txBox="1"/>
          <p:nvPr/>
        </p:nvSpPr>
        <p:spPr>
          <a:xfrm>
            <a:off x="15924066" y="12967327"/>
            <a:ext cx="1256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Named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Recognition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as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tasks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NLP,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been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proached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two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different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ways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 systems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rules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lists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so-called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Gazetteers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data-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driven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systems base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machine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Machine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Learning approaches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more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flexible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depend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existence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adequate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target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Through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years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several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machine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learning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been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applied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Vector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Machines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(SVM),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Conditional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dom Field (CRF)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Neural networks (NN).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address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limita-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authors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in [9],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 systems for PT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BERT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data. They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adopted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Transfer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Learning,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finetuning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pretrained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BERT models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Tourism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Wikivoyage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Best F1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64.9 %</a:t>
            </a:r>
            <a:endParaRPr lang="pt-PT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DC60F6F-1A76-4E37-9195-1034E8966401}"/>
              </a:ext>
            </a:extLst>
          </p:cNvPr>
          <p:cNvSpPr txBox="1"/>
          <p:nvPr/>
        </p:nvSpPr>
        <p:spPr>
          <a:xfrm>
            <a:off x="1705211" y="14211181"/>
            <a:ext cx="12414233" cy="5149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consists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two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1. Cross-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BERT-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 model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previously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 (top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Figure);</a:t>
            </a:r>
          </a:p>
          <a:p>
            <a:pPr>
              <a:lnSpc>
                <a:spcPct val="110000"/>
              </a:lnSpc>
            </a:pP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2. Fine-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tuningofthisbasemodeltoanewdomainresorting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pt-BR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initial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exploration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cross-domain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BERT-base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NERs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previously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explored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Tourism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selected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complemented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Legal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pt-PT" sz="3000" dirty="0">
                <a:solidFill>
                  <a:schemeClr val="accent3">
                    <a:lumMod val="10000"/>
                  </a:schemeClr>
                </a:solidFill>
                <a:effectLst/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pt-PT" sz="3000" dirty="0">
              <a:solidFill>
                <a:schemeClr val="accent3">
                  <a:lumMod val="1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23A8D57-6ED2-4BE2-883D-A4A2AD023467}"/>
              </a:ext>
            </a:extLst>
          </p:cNvPr>
          <p:cNvSpPr txBox="1"/>
          <p:nvPr/>
        </p:nvSpPr>
        <p:spPr>
          <a:xfrm>
            <a:off x="15671814" y="20335410"/>
            <a:ext cx="1256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Wikivoyage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Tourism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Wikivoyage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Legaltextsdataset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Consisting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60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legal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documents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Brazilian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Portuguese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Paramopama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PtBR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version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WikiNER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corpus,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revising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incorrect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assigned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tags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order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improve corpus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quality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also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extend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corpus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size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provide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proper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evaluation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[24].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total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240,755 words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tagged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considering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4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(PERSON, LOCATION, ORGANIZATION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TIME).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HAREM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Two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HAREM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First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HAREM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MiniHAREM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having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manually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entities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pt-PT" sz="3000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078206-C166-4518-9A14-EB9551449846}"/>
              </a:ext>
            </a:extLst>
          </p:cNvPr>
          <p:cNvSpPr/>
          <p:nvPr/>
        </p:nvSpPr>
        <p:spPr>
          <a:xfrm>
            <a:off x="0" y="0"/>
            <a:ext cx="30275213" cy="1608326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5B678F-8953-443D-BD49-123052BF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76" y="-24951"/>
            <a:ext cx="1506970" cy="189038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61FE053-0D47-4549-B6AD-5719A3F8D170}"/>
              </a:ext>
            </a:extLst>
          </p:cNvPr>
          <p:cNvGrpSpPr/>
          <p:nvPr/>
        </p:nvGrpSpPr>
        <p:grpSpPr>
          <a:xfrm>
            <a:off x="1887416" y="41503827"/>
            <a:ext cx="4654621" cy="856351"/>
            <a:chOff x="1951081" y="41523787"/>
            <a:chExt cx="5022892" cy="924105"/>
          </a:xfrm>
        </p:grpSpPr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30211C2A-31C3-4C34-9F8B-AF7877B2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366" y="41691813"/>
              <a:ext cx="1373860" cy="588054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8A3ECD03-F274-457C-8760-420A70035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081" y="41657623"/>
              <a:ext cx="1569203" cy="58805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1384EC9-CE5C-4093-A2D4-CF7149CBD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566" y="41523787"/>
              <a:ext cx="1197407" cy="92410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6C67310-07A2-4F5D-8319-1E6E777B1729}"/>
              </a:ext>
            </a:extLst>
          </p:cNvPr>
          <p:cNvGrpSpPr/>
          <p:nvPr/>
        </p:nvGrpSpPr>
        <p:grpSpPr>
          <a:xfrm>
            <a:off x="1708101" y="12765071"/>
            <a:ext cx="12950993" cy="1455829"/>
            <a:chOff x="1600100" y="15974115"/>
            <a:chExt cx="12950993" cy="1455829"/>
          </a:xfrm>
        </p:grpSpPr>
        <p:sp>
          <p:nvSpPr>
            <p:cNvPr id="37" name="Título 14">
              <a:extLst>
                <a:ext uri="{FF2B5EF4-FFF2-40B4-BE49-F238E27FC236}">
                  <a16:creationId xmlns:a16="http://schemas.microsoft.com/office/drawing/2014/main" id="{9BAB21C0-284F-4D90-8C96-102F5C487405}"/>
                </a:ext>
              </a:extLst>
            </p:cNvPr>
            <p:cNvSpPr txBox="1">
              <a:spLocks/>
            </p:cNvSpPr>
            <p:nvPr/>
          </p:nvSpPr>
          <p:spPr>
            <a:xfrm>
              <a:off x="1934607" y="15974115"/>
              <a:ext cx="12616486" cy="1455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 dirty="0" err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Proposal</a:t>
              </a:r>
              <a:endParaRPr lang="pt-PT" sz="5000" b="1" dirty="0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941B55A-36DD-445E-A674-DB6F1B5CD093}"/>
                </a:ext>
              </a:extLst>
            </p:cNvPr>
            <p:cNvSpPr/>
            <p:nvPr/>
          </p:nvSpPr>
          <p:spPr>
            <a:xfrm>
              <a:off x="1600100" y="16522084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D61A664-1E8A-473B-B4DC-15FB228544E3}"/>
              </a:ext>
            </a:extLst>
          </p:cNvPr>
          <p:cNvGrpSpPr/>
          <p:nvPr/>
        </p:nvGrpSpPr>
        <p:grpSpPr>
          <a:xfrm>
            <a:off x="16100531" y="19191116"/>
            <a:ext cx="12813089" cy="1455829"/>
            <a:chOff x="15661083" y="18034017"/>
            <a:chExt cx="12813089" cy="1455829"/>
          </a:xfrm>
        </p:grpSpPr>
        <p:sp>
          <p:nvSpPr>
            <p:cNvPr id="45" name="Título 14">
              <a:extLst>
                <a:ext uri="{FF2B5EF4-FFF2-40B4-BE49-F238E27FC236}">
                  <a16:creationId xmlns:a16="http://schemas.microsoft.com/office/drawing/2014/main" id="{2BB6D114-0F2C-4D5F-8FF1-E83566202E01}"/>
                </a:ext>
              </a:extLst>
            </p:cNvPr>
            <p:cNvSpPr txBox="1">
              <a:spLocks/>
            </p:cNvSpPr>
            <p:nvPr/>
          </p:nvSpPr>
          <p:spPr>
            <a:xfrm>
              <a:off x="15857686" y="18034017"/>
              <a:ext cx="12616486" cy="1455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 dirty="0" err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Datasets</a:t>
              </a:r>
              <a:endParaRPr lang="pt-PT" sz="5000" b="1" dirty="0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53BD922E-BAB3-4FC5-A0BD-814D74702D70}"/>
                </a:ext>
              </a:extLst>
            </p:cNvPr>
            <p:cNvSpPr/>
            <p:nvPr/>
          </p:nvSpPr>
          <p:spPr>
            <a:xfrm>
              <a:off x="15661083" y="18545907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994A8DD-892D-4E73-94E7-F9F871D0D867}"/>
              </a:ext>
            </a:extLst>
          </p:cNvPr>
          <p:cNvGrpSpPr/>
          <p:nvPr/>
        </p:nvGrpSpPr>
        <p:grpSpPr>
          <a:xfrm>
            <a:off x="15924066" y="11753802"/>
            <a:ext cx="8369289" cy="1455829"/>
            <a:chOff x="15627908" y="8945366"/>
            <a:chExt cx="8369289" cy="1455829"/>
          </a:xfrm>
        </p:grpSpPr>
        <p:sp>
          <p:nvSpPr>
            <p:cNvPr id="29" name="Título 14">
              <a:extLst>
                <a:ext uri="{FF2B5EF4-FFF2-40B4-BE49-F238E27FC236}">
                  <a16:creationId xmlns:a16="http://schemas.microsoft.com/office/drawing/2014/main" id="{ED543AA9-C39F-4778-80FF-A5760B298ECF}"/>
                </a:ext>
              </a:extLst>
            </p:cNvPr>
            <p:cNvSpPr txBox="1">
              <a:spLocks/>
            </p:cNvSpPr>
            <p:nvPr/>
          </p:nvSpPr>
          <p:spPr>
            <a:xfrm>
              <a:off x="15932301" y="8945366"/>
              <a:ext cx="8064896" cy="1455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 dirty="0" err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Related</a:t>
              </a:r>
              <a:r>
                <a:rPr lang="pt-PT" sz="5000" b="1" dirty="0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pt-PT" sz="5000" b="1" dirty="0" err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Work</a:t>
              </a:r>
              <a:endParaRPr lang="pt-PT" sz="5000" b="1" dirty="0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C9E6017E-E04A-4F6E-8E66-C129E9D93A2D}"/>
                </a:ext>
              </a:extLst>
            </p:cNvPr>
            <p:cNvSpPr/>
            <p:nvPr/>
          </p:nvSpPr>
          <p:spPr>
            <a:xfrm>
              <a:off x="15627908" y="9488761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BA3003C-9A66-4F91-AA51-01791644E916}"/>
              </a:ext>
            </a:extLst>
          </p:cNvPr>
          <p:cNvGrpSpPr/>
          <p:nvPr/>
        </p:nvGrpSpPr>
        <p:grpSpPr>
          <a:xfrm>
            <a:off x="1869461" y="20823173"/>
            <a:ext cx="12570008" cy="6499705"/>
            <a:chOff x="1887538" y="22800407"/>
            <a:chExt cx="12458701" cy="7938690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C41B508-13FB-4771-B8E3-56B8BA22AF78}"/>
                </a:ext>
              </a:extLst>
            </p:cNvPr>
            <p:cNvSpPr/>
            <p:nvPr/>
          </p:nvSpPr>
          <p:spPr>
            <a:xfrm>
              <a:off x="1887538" y="22800407"/>
              <a:ext cx="12458700" cy="7376147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bg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A6803F3-F3F6-4C49-A790-96BED2612E08}"/>
                </a:ext>
              </a:extLst>
            </p:cNvPr>
            <p:cNvSpPr txBox="1"/>
            <p:nvPr/>
          </p:nvSpPr>
          <p:spPr>
            <a:xfrm>
              <a:off x="1887539" y="30277432"/>
              <a:ext cx="1245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400" b="1" dirty="0">
                  <a:solidFill>
                    <a:schemeClr val="accent3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Fig. 1</a:t>
              </a:r>
              <a:r>
                <a:rPr lang="pt-BR" sz="2400" dirty="0">
                  <a:solidFill>
                    <a:schemeClr val="accent3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pt-BR" sz="2400" dirty="0" err="1">
                  <a:solidFill>
                    <a:schemeClr val="accent3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Transfer</a:t>
              </a:r>
              <a:r>
                <a:rPr lang="pt-BR" sz="2400" dirty="0">
                  <a:solidFill>
                    <a:schemeClr val="accent3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Learning Idea</a:t>
              </a:r>
              <a:endParaRPr lang="pt-PT" sz="2400" dirty="0">
                <a:solidFill>
                  <a:schemeClr val="accent3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51C455ED-CEBC-4F19-96F9-978FFD434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5558" y="41578463"/>
            <a:ext cx="8571080" cy="74470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A084BCD-909E-47D7-B402-3D24403A6DA4}"/>
              </a:ext>
            </a:extLst>
          </p:cNvPr>
          <p:cNvGrpSpPr/>
          <p:nvPr/>
        </p:nvGrpSpPr>
        <p:grpSpPr>
          <a:xfrm>
            <a:off x="15957241" y="39278675"/>
            <a:ext cx="12530113" cy="1872208"/>
            <a:chOff x="15857686" y="39426642"/>
            <a:chExt cx="12530113" cy="1872208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C81E25D-6FF8-4966-A2DE-7B02362C9E07}"/>
                </a:ext>
              </a:extLst>
            </p:cNvPr>
            <p:cNvSpPr txBox="1"/>
            <p:nvPr/>
          </p:nvSpPr>
          <p:spPr>
            <a:xfrm>
              <a:off x="15857686" y="40375520"/>
              <a:ext cx="12530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research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was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supported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by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IEETA Research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Unit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funded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by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National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Funds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through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FCT - Foundation for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Science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Technology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in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context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project</a:t>
              </a:r>
              <a:r>
                <a:rPr lang="pt-PT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UIDB/00127/2020.</a:t>
              </a:r>
            </a:p>
            <a:p>
              <a:endParaRPr lang="pt-PT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C94B53E-1160-41DA-B72E-745AF22A690D}"/>
                </a:ext>
              </a:extLst>
            </p:cNvPr>
            <p:cNvGrpSpPr/>
            <p:nvPr/>
          </p:nvGrpSpPr>
          <p:grpSpPr>
            <a:xfrm>
              <a:off x="15858405" y="39426642"/>
              <a:ext cx="12529394" cy="1455829"/>
              <a:chOff x="15857685" y="39407850"/>
              <a:chExt cx="12529394" cy="1455829"/>
            </a:xfrm>
          </p:grpSpPr>
          <p:sp>
            <p:nvSpPr>
              <p:cNvPr id="58" name="Título 14">
                <a:extLst>
                  <a:ext uri="{FF2B5EF4-FFF2-40B4-BE49-F238E27FC236}">
                    <a16:creationId xmlns:a16="http://schemas.microsoft.com/office/drawing/2014/main" id="{2073A237-A313-4C74-810A-A00725C8F5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57685" y="39407850"/>
                <a:ext cx="12515353" cy="14558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2270638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0926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pt-PT" sz="2400" b="1" dirty="0">
                    <a:solidFill>
                      <a:srgbClr val="293490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ACKNOWLEDGEMENTS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A2513DC0-55BC-4C65-BF31-B75C86DE763C}"/>
                  </a:ext>
                </a:extLst>
              </p:cNvPr>
              <p:cNvSpPr/>
              <p:nvPr/>
            </p:nvSpPr>
            <p:spPr>
              <a:xfrm>
                <a:off x="15928975" y="39695320"/>
                <a:ext cx="12458104" cy="45719"/>
              </a:xfrm>
              <a:prstGeom prst="rect">
                <a:avLst/>
              </a:prstGeom>
              <a:solidFill>
                <a:srgbClr val="FF81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982BEAF-81CE-4EFB-815A-1E9545457591}"/>
              </a:ext>
            </a:extLst>
          </p:cNvPr>
          <p:cNvGrpSpPr/>
          <p:nvPr/>
        </p:nvGrpSpPr>
        <p:grpSpPr>
          <a:xfrm>
            <a:off x="15626068" y="33792226"/>
            <a:ext cx="12813089" cy="5070070"/>
            <a:chOff x="15639141" y="31558978"/>
            <a:chExt cx="12813089" cy="5070070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044CD7C-E094-4345-9AD1-297BD14981DE}"/>
                </a:ext>
              </a:extLst>
            </p:cNvPr>
            <p:cNvSpPr txBox="1"/>
            <p:nvPr/>
          </p:nvSpPr>
          <p:spPr>
            <a:xfrm>
              <a:off x="15860400" y="32843396"/>
              <a:ext cx="125640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E. Matos, M. Rodrigues, P. Miguel,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A. Teixeira, “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Towards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Automatic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Creation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Annotations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to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Foster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Development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Named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Entity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Recognizers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,” in 10th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Symposium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Languages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Applications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Technologies (SLATE 2021), ser. Open Access Series in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Informatics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(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OASIcs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), R. Queiro ́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M. Pinto, A.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Simo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̃es, F. Portela,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M. J. a. Pereira, Eds., vol. 94.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Dagstuhl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Germany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: Schloss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Dagstuhl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– Leibniz-Zentrum fu ̈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Informatik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, 2021, pp. 11:1–11:14. [Online]. 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Available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: https://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drops.dagstuhl.de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/opus/</a:t>
              </a:r>
              <a:r>
                <a:rPr lang="pt-BR" sz="3000" dirty="0" err="1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volltexte</a:t>
              </a:r>
              <a:r>
                <a:rPr lang="pt-BR" sz="3000" dirty="0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/2021/14428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076927E4-8F02-43B1-84B7-72D0ACF00038}"/>
                </a:ext>
              </a:extLst>
            </p:cNvPr>
            <p:cNvGrpSpPr/>
            <p:nvPr/>
          </p:nvGrpSpPr>
          <p:grpSpPr>
            <a:xfrm>
              <a:off x="15639141" y="31558978"/>
              <a:ext cx="12813089" cy="1455829"/>
              <a:chOff x="15661083" y="18034017"/>
              <a:chExt cx="12813089" cy="1455829"/>
            </a:xfrm>
          </p:grpSpPr>
          <p:sp>
            <p:nvSpPr>
              <p:cNvPr id="71" name="Título 14">
                <a:extLst>
                  <a:ext uri="{FF2B5EF4-FFF2-40B4-BE49-F238E27FC236}">
                    <a16:creationId xmlns:a16="http://schemas.microsoft.com/office/drawing/2014/main" id="{E72FA5DE-A81B-46C2-96B2-880FC8896C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57686" y="18034017"/>
                <a:ext cx="12616486" cy="14558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2270638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0926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pt-PT" sz="5000" b="1" dirty="0" err="1">
                    <a:solidFill>
                      <a:srgbClr val="293490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References</a:t>
                </a:r>
                <a:endParaRPr lang="pt-PT" sz="5000" b="1" dirty="0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F688D849-3200-4ACE-B4A4-D6E9E23AC92B}"/>
                  </a:ext>
                </a:extLst>
              </p:cNvPr>
              <p:cNvSpPr/>
              <p:nvPr/>
            </p:nvSpPr>
            <p:spPr>
              <a:xfrm>
                <a:off x="15661083" y="18545907"/>
                <a:ext cx="108001" cy="432048"/>
              </a:xfrm>
              <a:prstGeom prst="rect">
                <a:avLst/>
              </a:prstGeom>
              <a:solidFill>
                <a:srgbClr val="FF81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000" dirty="0"/>
              </a:p>
            </p:txBody>
          </p:sp>
        </p:grpSp>
      </p:grpSp>
      <p:sp>
        <p:nvSpPr>
          <p:cNvPr id="75" name="Retângulo 74">
            <a:extLst>
              <a:ext uri="{FF2B5EF4-FFF2-40B4-BE49-F238E27FC236}">
                <a16:creationId xmlns:a16="http://schemas.microsoft.com/office/drawing/2014/main" id="{1842491C-BE5E-492A-8896-A43752A84318}"/>
              </a:ext>
            </a:extLst>
          </p:cNvPr>
          <p:cNvSpPr/>
          <p:nvPr/>
        </p:nvSpPr>
        <p:spPr>
          <a:xfrm>
            <a:off x="0" y="42602777"/>
            <a:ext cx="30275213" cy="228225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BD2627C-6696-42ED-A8BE-8281F9FAE4C3}"/>
              </a:ext>
            </a:extLst>
          </p:cNvPr>
          <p:cNvSpPr txBox="1"/>
          <p:nvPr/>
        </p:nvSpPr>
        <p:spPr>
          <a:xfrm>
            <a:off x="15900760" y="28115451"/>
            <a:ext cx="1256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Addressing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development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NERs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new do-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mains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without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paper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explores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cross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potential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BERT-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 models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without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in-domain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additional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training. As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expected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models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much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higher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difficulty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recog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nizing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entities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classes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present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Nevertheless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Recall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approx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10%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LEGISLATION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JURISPRUDENCE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without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interesting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potential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plored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bootstrap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Additional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small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amount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in-domain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 (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automatically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annotated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useful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Despite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some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improvement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Precision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(e.g., for PERSON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), it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contributed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degradation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Recall.</a:t>
            </a:r>
            <a:endParaRPr lang="pt-PT" sz="3000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0C482DC-F4BC-4720-956A-1DF62BF29EBA}"/>
              </a:ext>
            </a:extLst>
          </p:cNvPr>
          <p:cNvGrpSpPr/>
          <p:nvPr/>
        </p:nvGrpSpPr>
        <p:grpSpPr>
          <a:xfrm>
            <a:off x="15928975" y="26875645"/>
            <a:ext cx="12783966" cy="1455829"/>
            <a:chOff x="15661083" y="17863240"/>
            <a:chExt cx="12783966" cy="1455829"/>
          </a:xfrm>
        </p:grpSpPr>
        <p:sp>
          <p:nvSpPr>
            <p:cNvPr id="48" name="Título 14">
              <a:extLst>
                <a:ext uri="{FF2B5EF4-FFF2-40B4-BE49-F238E27FC236}">
                  <a16:creationId xmlns:a16="http://schemas.microsoft.com/office/drawing/2014/main" id="{4EF1ECE8-7457-4DAF-AE15-C2AA25671AC9}"/>
                </a:ext>
              </a:extLst>
            </p:cNvPr>
            <p:cNvSpPr txBox="1">
              <a:spLocks/>
            </p:cNvSpPr>
            <p:nvPr/>
          </p:nvSpPr>
          <p:spPr>
            <a:xfrm>
              <a:off x="15828563" y="17863240"/>
              <a:ext cx="12616486" cy="1455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 dirty="0" err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Conclusions</a:t>
              </a:r>
              <a:endParaRPr lang="pt-PT" sz="5000" b="1" dirty="0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8A93A0E-8078-4DD4-8045-C7392691D344}"/>
                </a:ext>
              </a:extLst>
            </p:cNvPr>
            <p:cNvSpPr/>
            <p:nvPr/>
          </p:nvSpPr>
          <p:spPr>
            <a:xfrm>
              <a:off x="15661083" y="18545907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84D3D2C-4EF5-4788-A610-B0557E2C9EF8}"/>
              </a:ext>
            </a:extLst>
          </p:cNvPr>
          <p:cNvGrpSpPr/>
          <p:nvPr/>
        </p:nvGrpSpPr>
        <p:grpSpPr>
          <a:xfrm>
            <a:off x="1934607" y="4627986"/>
            <a:ext cx="26603108" cy="2105075"/>
            <a:chOff x="1934607" y="4627986"/>
            <a:chExt cx="26603108" cy="2105075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E11BB74-B9A6-4F4D-86BA-43159D115923}"/>
                </a:ext>
              </a:extLst>
            </p:cNvPr>
            <p:cNvSpPr txBox="1"/>
            <p:nvPr/>
          </p:nvSpPr>
          <p:spPr>
            <a:xfrm>
              <a:off x="1934607" y="4627986"/>
              <a:ext cx="26603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Emanuel Matos</a:t>
              </a:r>
              <a:r>
                <a:rPr lang="en-US" sz="3200" baseline="30000" dirty="0"/>
                <a:t>1</a:t>
              </a:r>
              <a:r>
                <a:rPr lang="en-US" sz="3200" dirty="0"/>
                <a:t>, Mário Rodrigues</a:t>
              </a:r>
              <a:r>
                <a:rPr lang="en-US" sz="3200" baseline="30000" dirty="0"/>
                <a:t>2</a:t>
              </a:r>
              <a:r>
                <a:rPr lang="en-US" sz="3200" dirty="0"/>
                <a:t>, António Teixeira</a:t>
              </a:r>
              <a:r>
                <a:rPr lang="en-US" sz="3200" baseline="30000" dirty="0"/>
                <a:t>1</a:t>
              </a:r>
              <a:endParaRPr lang="pt-PT" sz="3200" baseline="300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9EF7413-13BE-4B2E-B54D-C213A6CB746A}"/>
                </a:ext>
              </a:extLst>
            </p:cNvPr>
            <p:cNvSpPr txBox="1"/>
            <p:nvPr/>
          </p:nvSpPr>
          <p:spPr>
            <a:xfrm>
              <a:off x="1934607" y="5348066"/>
              <a:ext cx="265866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800" baseline="30000" dirty="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IEETA, DETI, University of </a:t>
              </a:r>
              <a:r>
                <a:rPr lang="da-DK" sz="2800" dirty="0" err="1">
                  <a:solidFill>
                    <a:schemeClr val="accent3">
                      <a:lumMod val="50000"/>
                    </a:schemeClr>
                  </a:solidFill>
                </a:rPr>
                <a:t>Aveiro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da-DK" sz="2800" dirty="0" err="1">
                  <a:solidFill>
                    <a:schemeClr val="accent3">
                      <a:lumMod val="50000"/>
                    </a:schemeClr>
                  </a:solidFill>
                </a:rPr>
                <a:t>Aveiro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, Portugal </a:t>
              </a:r>
            </a:p>
            <a:p>
              <a:r>
                <a:rPr lang="da-DK" sz="2800" baseline="30000" dirty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IEETA, ESTGA, University of </a:t>
              </a:r>
              <a:r>
                <a:rPr lang="da-DK" sz="2800" dirty="0" err="1">
                  <a:solidFill>
                    <a:schemeClr val="accent3">
                      <a:lumMod val="50000"/>
                    </a:schemeClr>
                  </a:solidFill>
                </a:rPr>
                <a:t>Aveiro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da-DK" sz="2800" dirty="0" err="1">
                  <a:solidFill>
                    <a:schemeClr val="accent3">
                      <a:lumMod val="50000"/>
                    </a:schemeClr>
                  </a:solidFill>
                </a:rPr>
                <a:t>Aveiro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, Portugal </a:t>
              </a:r>
            </a:p>
            <a:p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{</a:t>
              </a:r>
              <a:r>
                <a:rPr lang="da-DK" sz="2800" dirty="0" err="1">
                  <a:solidFill>
                    <a:schemeClr val="accent3">
                      <a:lumMod val="50000"/>
                    </a:schemeClr>
                  </a:solidFill>
                </a:rPr>
                <a:t>easm,mjfr,ajst</a:t>
              </a:r>
              <a:r>
                <a:rPr lang="da-DK" sz="2800" dirty="0">
                  <a:solidFill>
                    <a:schemeClr val="accent3">
                      <a:lumMod val="50000"/>
                    </a:schemeClr>
                  </a:solidFill>
                </a:rPr>
                <a:t>}@</a:t>
              </a:r>
              <a:r>
                <a:rPr lang="da-DK" sz="2800" dirty="0" err="1">
                  <a:solidFill>
                    <a:schemeClr val="accent3">
                      <a:lumMod val="50000"/>
                    </a:schemeClr>
                  </a:solidFill>
                </a:rPr>
                <a:t>ua.pt</a:t>
              </a:r>
              <a:endParaRPr lang="pt-P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Título 2">
            <a:extLst>
              <a:ext uri="{FF2B5EF4-FFF2-40B4-BE49-F238E27FC236}">
                <a16:creationId xmlns:a16="http://schemas.microsoft.com/office/drawing/2014/main" id="{547CCA19-7DC4-4E94-B544-673CE432AA58}"/>
              </a:ext>
            </a:extLst>
          </p:cNvPr>
          <p:cNvSpPr txBox="1">
            <a:spLocks/>
          </p:cNvSpPr>
          <p:nvPr/>
        </p:nvSpPr>
        <p:spPr>
          <a:xfrm>
            <a:off x="1934607" y="2635389"/>
            <a:ext cx="26452471" cy="1800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2706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 dirty="0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Assessing Transfer Learning and automatically annotated data in the development of Named Entity Recognizers for new domains. </a:t>
            </a:r>
            <a:endParaRPr lang="pt-PT" sz="5800" b="1" dirty="0">
              <a:solidFill>
                <a:srgbClr val="293490"/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1940755-1B62-4C0F-B935-BBF6C9538F67}"/>
              </a:ext>
            </a:extLst>
          </p:cNvPr>
          <p:cNvSpPr/>
          <p:nvPr/>
        </p:nvSpPr>
        <p:spPr>
          <a:xfrm>
            <a:off x="1600101" y="2168669"/>
            <a:ext cx="108002" cy="453388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4E7E34-721E-494E-9918-CA3779EFC445}"/>
              </a:ext>
            </a:extLst>
          </p:cNvPr>
          <p:cNvSpPr txBox="1"/>
          <p:nvPr/>
        </p:nvSpPr>
        <p:spPr>
          <a:xfrm>
            <a:off x="1780865" y="28793533"/>
            <a:ext cx="12565373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Globalresults</a:t>
            </a:r>
            <a:endParaRPr lang="pt-BR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selected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metrics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as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NER model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test-set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presented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Table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easier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understanding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Table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presented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graphically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Figures.</a:t>
            </a:r>
          </a:p>
          <a:p>
            <a:pPr algn="just"/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Table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plots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show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/>
            <a:endParaRPr lang="pt-BR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• The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legal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ones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two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sets,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particularly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terms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recall;</a:t>
            </a:r>
          </a:p>
          <a:p>
            <a:pPr algn="just"/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Paramopama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are close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MiniHAREM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confirming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for a new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reported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figures</a:t>
            </a:r>
          </a:p>
          <a:p>
            <a:pPr algn="just"/>
            <a:endParaRPr lang="pt-BR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Despite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showing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some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reduced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contribute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improve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Precision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additional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 (fine-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tuning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model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train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degradation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Recall,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3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sets. The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Recall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without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additional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training for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3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being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overall score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obtained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000" dirty="0" err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MiniHAREM</a:t>
            </a:r>
            <a:r>
              <a:rPr lang="pt-BR" sz="3000" dirty="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PT" sz="3000" dirty="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0711050-381B-4BBA-B2EC-5BFEFFC4A08D}"/>
              </a:ext>
            </a:extLst>
          </p:cNvPr>
          <p:cNvSpPr/>
          <p:nvPr/>
        </p:nvSpPr>
        <p:spPr>
          <a:xfrm>
            <a:off x="1887416" y="41334606"/>
            <a:ext cx="12458104" cy="45719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Título 14">
            <a:extLst>
              <a:ext uri="{FF2B5EF4-FFF2-40B4-BE49-F238E27FC236}">
                <a16:creationId xmlns:a16="http://schemas.microsoft.com/office/drawing/2014/main" id="{B5C20089-4750-884A-BD99-ED99165C4670}"/>
              </a:ext>
            </a:extLst>
          </p:cNvPr>
          <p:cNvSpPr txBox="1">
            <a:spLocks/>
          </p:cNvSpPr>
          <p:nvPr/>
        </p:nvSpPr>
        <p:spPr>
          <a:xfrm>
            <a:off x="1962633" y="27673608"/>
            <a:ext cx="12616486" cy="1455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2706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92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5000" b="1" dirty="0" err="1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Results</a:t>
            </a:r>
            <a:endParaRPr lang="pt-PT" sz="5000" b="1" dirty="0">
              <a:solidFill>
                <a:srgbClr val="293490"/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tângulo 60">
            <a:extLst>
              <a:ext uri="{FF2B5EF4-FFF2-40B4-BE49-F238E27FC236}">
                <a16:creationId xmlns:a16="http://schemas.microsoft.com/office/drawing/2014/main" id="{0A54E13F-7AAF-D8C7-7D74-24284168DB4F}"/>
              </a:ext>
            </a:extLst>
          </p:cNvPr>
          <p:cNvSpPr/>
          <p:nvPr/>
        </p:nvSpPr>
        <p:spPr>
          <a:xfrm>
            <a:off x="1762125" y="28226660"/>
            <a:ext cx="108001" cy="43204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6E1AF4-1C12-7176-1EFA-98D3F10F0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41" y="19402348"/>
            <a:ext cx="12492943" cy="7490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E8C3F4-E4C3-7286-1297-07317E9668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3886" y="37058401"/>
            <a:ext cx="12520963" cy="3456966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04FC0A92-E765-D341-BCC2-172337443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134" y="7898573"/>
            <a:ext cx="5105168" cy="3828876"/>
          </a:xfrm>
          <a:prstGeom prst="rect">
            <a:avLst/>
          </a:prstGeom>
        </p:spPr>
      </p:pic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148EC2CE-F5CD-1FCF-D321-F5E604BC73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41" y="7743803"/>
            <a:ext cx="5581388" cy="41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11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oster_v3.pptx" id="{2A2A7E13-AEA1-4D18-88ED-A101C4A95C63}" vid="{E51B7C79-A4EA-4734-A1C4-B17D0787DF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70E17B2A3CB4D914FCD913DB95659" ma:contentTypeVersion="14" ma:contentTypeDescription="Create a new document." ma:contentTypeScope="" ma:versionID="5b288c04447d595aeb0f9125764e0b4a">
  <xsd:schema xmlns:xsd="http://www.w3.org/2001/XMLSchema" xmlns:xs="http://www.w3.org/2001/XMLSchema" xmlns:p="http://schemas.microsoft.com/office/2006/metadata/properties" xmlns:ns3="cbb64535-73bd-4acf-ab50-c1b18d839d9b" xmlns:ns4="65a0829d-018a-482b-83de-b85b843bc59f" targetNamespace="http://schemas.microsoft.com/office/2006/metadata/properties" ma:root="true" ma:fieldsID="60f38e4bcdb43f50c1f62ca4c18cf113" ns3:_="" ns4:_="">
    <xsd:import namespace="cbb64535-73bd-4acf-ab50-c1b18d839d9b"/>
    <xsd:import namespace="65a0829d-018a-482b-83de-b85b843bc59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64535-73bd-4acf-ab50-c1b18d839d9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829d-018a-482b-83de-b85b843bc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ABE3AC-BB6C-4FF8-B9DE-332BD2FA7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b64535-73bd-4acf-ab50-c1b18d839d9b"/>
    <ds:schemaRef ds:uri="65a0829d-018a-482b-83de-b85b843bc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1D8159-A5C7-4671-916D-44D9383445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0944F6-DBDB-45C5-A4F7-92878B7D735D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cbb64535-73bd-4acf-ab50-c1b18d839d9b"/>
    <ds:schemaRef ds:uri="http://schemas.openxmlformats.org/package/2006/metadata/core-properties"/>
    <ds:schemaRef ds:uri="65a0829d-018a-482b-83de-b85b843bc5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poster_template_ieeta_v1</Template>
  <TotalTime>2133</TotalTime>
  <Words>938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Open Sans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consectetur adipiscing elit. Nulla risus cras tincidunt vulputate.</dc:title>
  <dc:creator>Rejane Fernandes</dc:creator>
  <cp:lastModifiedBy>Emanuel Matos</cp:lastModifiedBy>
  <cp:revision>12</cp:revision>
  <dcterms:created xsi:type="dcterms:W3CDTF">2022-04-19T13:27:37Z</dcterms:created>
  <dcterms:modified xsi:type="dcterms:W3CDTF">2022-10-29T13:24:20Z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0x010100A0370E17B2A3CB4D914FCD913DB95659</vt:lpwstr>
  </property>
</Properties>
</file>