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1_B0A174CC.xml" ContentType="application/vnd.ms-powerpoint.comments+xml"/>
  <Override PartName="/ppt/notesSlides/notesSlide1.xml" ContentType="application/vnd.openxmlformats-officedocument.presentationml.notesSlide+xml"/>
  <Override PartName="/ppt/comments/modernComment_113_ED1B05F6.xml" ContentType="application/vnd.ms-powerpoint.comments+xml"/>
  <Override PartName="/ppt/comments/modernComment_103_BCD1E08A.xml" ContentType="application/vnd.ms-powerpoint.comments+xml"/>
  <Override PartName="/ppt/comments/modernComment_11D_F0A4459F.xml" ContentType="application/vnd.ms-powerpoint.comments+xml"/>
  <Override PartName="/ppt/comments/modernComment_104_3E9F38FB.xml" ContentType="application/vnd.ms-powerpoint.comments+xml"/>
  <Override PartName="/ppt/comments/modernComment_105_90B84BC9.xml" ContentType="application/vnd.ms-powerpoint.comments+xml"/>
  <Override PartName="/ppt/comments/modernComment_115_EECB5DEA.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C_122DEA4E.xml" ContentType="application/vnd.ms-powerpoint.comments+xml"/>
  <Override PartName="/ppt/comments/modernComment_10D_AD4C6025.xml" ContentType="application/vnd.ms-powerpoint.comments+xml"/>
  <Override PartName="/ppt/comments/modernComment_11C_C0C79FF0.xml" ContentType="application/vnd.ms-powerpoint.comments+xml"/>
  <Override PartName="/ppt/comments/modernComment_10E_4B30FF91.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4"/>
  </p:sldMasterIdLst>
  <p:notesMasterIdLst>
    <p:notesMasterId r:id="rId25"/>
  </p:notesMasterIdLst>
  <p:handoutMasterIdLst>
    <p:handoutMasterId r:id="rId26"/>
  </p:handoutMasterIdLst>
  <p:sldIdLst>
    <p:sldId id="256" r:id="rId5"/>
    <p:sldId id="257" r:id="rId6"/>
    <p:sldId id="275" r:id="rId7"/>
    <p:sldId id="259" r:id="rId8"/>
    <p:sldId id="285" r:id="rId9"/>
    <p:sldId id="260" r:id="rId10"/>
    <p:sldId id="261" r:id="rId11"/>
    <p:sldId id="277" r:id="rId12"/>
    <p:sldId id="264" r:id="rId13"/>
    <p:sldId id="265" r:id="rId14"/>
    <p:sldId id="268" r:id="rId15"/>
    <p:sldId id="286" r:id="rId16"/>
    <p:sldId id="278" r:id="rId17"/>
    <p:sldId id="269" r:id="rId18"/>
    <p:sldId id="284" r:id="rId19"/>
    <p:sldId id="270" r:id="rId20"/>
    <p:sldId id="279" r:id="rId21"/>
    <p:sldId id="273" r:id="rId22"/>
    <p:sldId id="283" r:id="rId23"/>
    <p:sldId id="280" r:id="rId24"/>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5CA210-C648-4F4B-A831-146BEA4BC9E4}">
          <p14:sldIdLst>
            <p14:sldId id="256"/>
          </p14:sldIdLst>
        </p14:section>
        <p14:section name="initial part" id="{81709C1C-28FB-4E08-B17C-24704BA82DA1}">
          <p14:sldIdLst>
            <p14:sldId id="257"/>
            <p14:sldId id="275"/>
            <p14:sldId id="259"/>
            <p14:sldId id="285"/>
            <p14:sldId id="260"/>
          </p14:sldIdLst>
        </p14:section>
        <p14:section name="Datasets" id="{5CB4C490-F3E4-4C9F-8FDA-D562C12A46A3}">
          <p14:sldIdLst>
            <p14:sldId id="261"/>
          </p14:sldIdLst>
        </p14:section>
        <p14:section name="proposed solution" id="{B5A45E04-C16E-4BA8-A514-8A4DDA033A42}">
          <p14:sldIdLst>
            <p14:sldId id="277"/>
            <p14:sldId id="264"/>
            <p14:sldId id="265"/>
            <p14:sldId id="268"/>
            <p14:sldId id="286"/>
          </p14:sldIdLst>
        </p14:section>
        <p14:section name="Results" id="{FCCC24C5-2824-40F3-96FB-B72BEA2F17A4}">
          <p14:sldIdLst>
            <p14:sldId id="278"/>
            <p14:sldId id="269"/>
            <p14:sldId id="284"/>
            <p14:sldId id="270"/>
          </p14:sldIdLst>
        </p14:section>
        <p14:section name="the end" id="{810876D1-8764-4B87-82F0-AC304F424F23}">
          <p14:sldIdLst>
            <p14:sldId id="279"/>
            <p14:sldId id="273"/>
            <p14:sldId id="283"/>
            <p14:sldId id="28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D7BD33D-33BA-9248-CFDA-79B9D704C28B}" name="António Teixeira" initials="AT" userId="António Teixeira"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AE8AD-4119-4B15-91E4-B6F4F22C4301}" v="464" dt="2022-10-18T14:50:19.340"/>
    <p1510:client id="{3B0963E6-AD9E-7244-BF94-7E1297ADA78C}" v="29" dt="2022-10-18T10:29:26.7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ónio Teixeira" userId="b8205031-20bf-4dc5-8a47-b7fbc8ed8783" providerId="ADAL" clId="{1F7AE8AD-4119-4B15-91E4-B6F4F22C4301}"/>
    <pc:docChg chg="undo custSel addSld modSld modSection">
      <pc:chgData name="António Teixeira" userId="b8205031-20bf-4dc5-8a47-b7fbc8ed8783" providerId="ADAL" clId="{1F7AE8AD-4119-4B15-91E4-B6F4F22C4301}" dt="2022-10-18T14:50:19.340" v="465" actId="26606"/>
      <pc:docMkLst>
        <pc:docMk/>
      </pc:docMkLst>
      <pc:sldChg chg="modSp mod">
        <pc:chgData name="António Teixeira" userId="b8205031-20bf-4dc5-8a47-b7fbc8ed8783" providerId="ADAL" clId="{1F7AE8AD-4119-4B15-91E4-B6F4F22C4301}" dt="2022-10-18T14:17:30.451" v="12" actId="20577"/>
        <pc:sldMkLst>
          <pc:docMk/>
          <pc:sldMk cId="855135966" sldId="256"/>
        </pc:sldMkLst>
        <pc:spChg chg="mod">
          <ac:chgData name="António Teixeira" userId="b8205031-20bf-4dc5-8a47-b7fbc8ed8783" providerId="ADAL" clId="{1F7AE8AD-4119-4B15-91E4-B6F4F22C4301}" dt="2022-10-18T14:17:30.451" v="12" actId="20577"/>
          <ac:spMkLst>
            <pc:docMk/>
            <pc:sldMk cId="855135966" sldId="256"/>
            <ac:spMk id="3" creationId="{D293AF88-E918-459D-B2CB-E6B01423B0A6}"/>
          </ac:spMkLst>
        </pc:spChg>
      </pc:sldChg>
      <pc:sldChg chg="modSp mod addCm modCm">
        <pc:chgData name="António Teixeira" userId="b8205031-20bf-4dc5-8a47-b7fbc8ed8783" providerId="ADAL" clId="{1F7AE8AD-4119-4B15-91E4-B6F4F22C4301}" dt="2022-10-18T14:19:25.661" v="35"/>
        <pc:sldMkLst>
          <pc:docMk/>
          <pc:sldMk cId="2963371212" sldId="257"/>
        </pc:sldMkLst>
        <pc:spChg chg="mod">
          <ac:chgData name="António Teixeira" userId="b8205031-20bf-4dc5-8a47-b7fbc8ed8783" providerId="ADAL" clId="{1F7AE8AD-4119-4B15-91E4-B6F4F22C4301}" dt="2022-10-18T14:19:10.654" v="34" actId="20577"/>
          <ac:spMkLst>
            <pc:docMk/>
            <pc:sldMk cId="2963371212" sldId="257"/>
            <ac:spMk id="3" creationId="{EB3567F6-8625-4275-8E13-19BA9D8F607B}"/>
          </ac:spMkLst>
        </pc:spChg>
      </pc:sldChg>
      <pc:sldChg chg="addCm">
        <pc:chgData name="António Teixeira" userId="b8205031-20bf-4dc5-8a47-b7fbc8ed8783" providerId="ADAL" clId="{1F7AE8AD-4119-4B15-91E4-B6F4F22C4301}" dt="2022-10-18T14:25:03.795" v="74"/>
        <pc:sldMkLst>
          <pc:docMk/>
          <pc:sldMk cId="3167871114" sldId="259"/>
        </pc:sldMkLst>
      </pc:sldChg>
      <pc:sldChg chg="addCm">
        <pc:chgData name="António Teixeira" userId="b8205031-20bf-4dc5-8a47-b7fbc8ed8783" providerId="ADAL" clId="{1F7AE8AD-4119-4B15-91E4-B6F4F22C4301}" dt="2022-10-18T14:30:12.264" v="167"/>
        <pc:sldMkLst>
          <pc:docMk/>
          <pc:sldMk cId="1050622203" sldId="260"/>
        </pc:sldMkLst>
      </pc:sldChg>
      <pc:sldChg chg="addCm">
        <pc:chgData name="António Teixeira" userId="b8205031-20bf-4dc5-8a47-b7fbc8ed8783" providerId="ADAL" clId="{1F7AE8AD-4119-4B15-91E4-B6F4F22C4301}" dt="2022-10-18T14:31:02.926" v="168"/>
        <pc:sldMkLst>
          <pc:docMk/>
          <pc:sldMk cId="2427997129" sldId="261"/>
        </pc:sldMkLst>
      </pc:sldChg>
      <pc:sldChg chg="addSp modSp mod modClrScheme chgLayout">
        <pc:chgData name="António Teixeira" userId="b8205031-20bf-4dc5-8a47-b7fbc8ed8783" providerId="ADAL" clId="{1F7AE8AD-4119-4B15-91E4-B6F4F22C4301}" dt="2022-10-18T14:34:12.308" v="229" actId="27636"/>
        <pc:sldMkLst>
          <pc:docMk/>
          <pc:sldMk cId="3546818216" sldId="264"/>
        </pc:sldMkLst>
        <pc:spChg chg="mod ord">
          <ac:chgData name="António Teixeira" userId="b8205031-20bf-4dc5-8a47-b7fbc8ed8783" providerId="ADAL" clId="{1F7AE8AD-4119-4B15-91E4-B6F4F22C4301}" dt="2022-10-18T14:34:12.308" v="229" actId="27636"/>
          <ac:spMkLst>
            <pc:docMk/>
            <pc:sldMk cId="3546818216" sldId="264"/>
            <ac:spMk id="2" creationId="{5FA08AE4-7E2A-4453-BB1D-447C0D059F32}"/>
          </ac:spMkLst>
        </pc:spChg>
        <pc:spChg chg="mod ord">
          <ac:chgData name="António Teixeira" userId="b8205031-20bf-4dc5-8a47-b7fbc8ed8783" providerId="ADAL" clId="{1F7AE8AD-4119-4B15-91E4-B6F4F22C4301}" dt="2022-10-18T14:32:20.727" v="191" actId="5793"/>
          <ac:spMkLst>
            <pc:docMk/>
            <pc:sldMk cId="3546818216" sldId="264"/>
            <ac:spMk id="3" creationId="{FB4C07CC-07D8-4CEA-BCAC-31F9CFE4EA8C}"/>
          </ac:spMkLst>
        </pc:spChg>
        <pc:spChg chg="add mod ord">
          <ac:chgData name="António Teixeira" userId="b8205031-20bf-4dc5-8a47-b7fbc8ed8783" providerId="ADAL" clId="{1F7AE8AD-4119-4B15-91E4-B6F4F22C4301}" dt="2022-10-18T14:31:17.844" v="170" actId="700"/>
          <ac:spMkLst>
            <pc:docMk/>
            <pc:sldMk cId="3546818216" sldId="264"/>
            <ac:spMk id="4" creationId="{BF23D352-B2EB-4D85-90FA-11AA05B0749C}"/>
          </ac:spMkLst>
        </pc:spChg>
        <pc:spChg chg="mod ord">
          <ac:chgData name="António Teixeira" userId="b8205031-20bf-4dc5-8a47-b7fbc8ed8783" providerId="ADAL" clId="{1F7AE8AD-4119-4B15-91E4-B6F4F22C4301}" dt="2022-10-18T14:31:17.844" v="170" actId="700"/>
          <ac:spMkLst>
            <pc:docMk/>
            <pc:sldMk cId="3546818216" sldId="264"/>
            <ac:spMk id="6" creationId="{C81F039D-1469-4408-8192-FF3FC9611964}"/>
          </ac:spMkLst>
        </pc:spChg>
        <pc:picChg chg="mod">
          <ac:chgData name="António Teixeira" userId="b8205031-20bf-4dc5-8a47-b7fbc8ed8783" providerId="ADAL" clId="{1F7AE8AD-4119-4B15-91E4-B6F4F22C4301}" dt="2022-10-18T14:32:03.722" v="186" actId="14100"/>
          <ac:picMkLst>
            <pc:docMk/>
            <pc:sldMk cId="3546818216" sldId="264"/>
            <ac:picMk id="7" creationId="{BA942500-A4AC-465B-1434-3D97622CF4C1}"/>
          </ac:picMkLst>
        </pc:picChg>
      </pc:sldChg>
      <pc:sldChg chg="modSp mod modAnim">
        <pc:chgData name="António Teixeira" userId="b8205031-20bf-4dc5-8a47-b7fbc8ed8783" providerId="ADAL" clId="{1F7AE8AD-4119-4B15-91E4-B6F4F22C4301}" dt="2022-10-18T14:35:50.158" v="280" actId="20577"/>
        <pc:sldMkLst>
          <pc:docMk/>
          <pc:sldMk cId="3578870465" sldId="265"/>
        </pc:sldMkLst>
        <pc:spChg chg="mod">
          <ac:chgData name="António Teixeira" userId="b8205031-20bf-4dc5-8a47-b7fbc8ed8783" providerId="ADAL" clId="{1F7AE8AD-4119-4B15-91E4-B6F4F22C4301}" dt="2022-10-18T14:35:50.158" v="280" actId="20577"/>
          <ac:spMkLst>
            <pc:docMk/>
            <pc:sldMk cId="3578870465" sldId="265"/>
            <ac:spMk id="3" creationId="{3E9896F4-3C16-4AA1-A0A9-951B42860C6B}"/>
          </ac:spMkLst>
        </pc:spChg>
      </pc:sldChg>
      <pc:sldChg chg="modSp mod addCm modCm">
        <pc:chgData name="António Teixeira" userId="b8205031-20bf-4dc5-8a47-b7fbc8ed8783" providerId="ADAL" clId="{1F7AE8AD-4119-4B15-91E4-B6F4F22C4301}" dt="2022-10-18T14:38:53.629" v="312"/>
        <pc:sldMkLst>
          <pc:docMk/>
          <pc:sldMk cId="304998990" sldId="268"/>
        </pc:sldMkLst>
        <pc:spChg chg="mod">
          <ac:chgData name="António Teixeira" userId="b8205031-20bf-4dc5-8a47-b7fbc8ed8783" providerId="ADAL" clId="{1F7AE8AD-4119-4B15-91E4-B6F4F22C4301}" dt="2022-10-18T14:38:04.938" v="311" actId="20577"/>
          <ac:spMkLst>
            <pc:docMk/>
            <pc:sldMk cId="304998990" sldId="268"/>
            <ac:spMk id="14" creationId="{D279E049-6AED-203D-5D35-6183B4DA5C0E}"/>
          </ac:spMkLst>
        </pc:spChg>
      </pc:sldChg>
      <pc:sldChg chg="modSp mod addCm modCm">
        <pc:chgData name="António Teixeira" userId="b8205031-20bf-4dc5-8a47-b7fbc8ed8783" providerId="ADAL" clId="{1F7AE8AD-4119-4B15-91E4-B6F4F22C4301}" dt="2022-10-18T14:42:53.771" v="387"/>
        <pc:sldMkLst>
          <pc:docMk/>
          <pc:sldMk cId="2907463717" sldId="269"/>
        </pc:sldMkLst>
        <pc:spChg chg="mod">
          <ac:chgData name="António Teixeira" userId="b8205031-20bf-4dc5-8a47-b7fbc8ed8783" providerId="ADAL" clId="{1F7AE8AD-4119-4B15-91E4-B6F4F22C4301}" dt="2022-10-18T14:41:36.705" v="383" actId="20577"/>
          <ac:spMkLst>
            <pc:docMk/>
            <pc:sldMk cId="2907463717" sldId="269"/>
            <ac:spMk id="2" creationId="{9022BEC6-0C7F-44CF-A49E-665384E9D0A4}"/>
          </ac:spMkLst>
        </pc:spChg>
        <pc:picChg chg="mod">
          <ac:chgData name="António Teixeira" userId="b8205031-20bf-4dc5-8a47-b7fbc8ed8783" providerId="ADAL" clId="{1F7AE8AD-4119-4B15-91E4-B6F4F22C4301}" dt="2022-10-18T14:41:46.755" v="384" actId="1076"/>
          <ac:picMkLst>
            <pc:docMk/>
            <pc:sldMk cId="2907463717" sldId="269"/>
            <ac:picMk id="4" creationId="{17BB34B7-44C3-EA03-C3D3-C6A85A70F4E4}"/>
          </ac:picMkLst>
        </pc:picChg>
      </pc:sldChg>
      <pc:sldChg chg="modSp mod addCm modCm">
        <pc:chgData name="António Teixeira" userId="b8205031-20bf-4dc5-8a47-b7fbc8ed8783" providerId="ADAL" clId="{1F7AE8AD-4119-4B15-91E4-B6F4F22C4301}" dt="2022-10-18T14:44:23.111" v="393" actId="20577"/>
        <pc:sldMkLst>
          <pc:docMk/>
          <pc:sldMk cId="1261502353" sldId="270"/>
        </pc:sldMkLst>
        <pc:spChg chg="mod">
          <ac:chgData name="António Teixeira" userId="b8205031-20bf-4dc5-8a47-b7fbc8ed8783" providerId="ADAL" clId="{1F7AE8AD-4119-4B15-91E4-B6F4F22C4301}" dt="2022-10-18T14:44:23.111" v="393" actId="20577"/>
          <ac:spMkLst>
            <pc:docMk/>
            <pc:sldMk cId="1261502353" sldId="270"/>
            <ac:spMk id="3" creationId="{3386283A-1490-4D2F-9B6C-52F3F0D68D64}"/>
          </ac:spMkLst>
        </pc:spChg>
      </pc:sldChg>
      <pc:sldChg chg="modSp mod">
        <pc:chgData name="António Teixeira" userId="b8205031-20bf-4dc5-8a47-b7fbc8ed8783" providerId="ADAL" clId="{1F7AE8AD-4119-4B15-91E4-B6F4F22C4301}" dt="2022-10-18T14:46:52.321" v="447" actId="20577"/>
        <pc:sldMkLst>
          <pc:docMk/>
          <pc:sldMk cId="562219400" sldId="273"/>
        </pc:sldMkLst>
        <pc:spChg chg="mod">
          <ac:chgData name="António Teixeira" userId="b8205031-20bf-4dc5-8a47-b7fbc8ed8783" providerId="ADAL" clId="{1F7AE8AD-4119-4B15-91E4-B6F4F22C4301}" dt="2022-10-18T14:46:52.321" v="447" actId="20577"/>
          <ac:spMkLst>
            <pc:docMk/>
            <pc:sldMk cId="562219400" sldId="273"/>
            <ac:spMk id="3" creationId="{DC0C850D-AAD7-4E54-B9CF-6F0889CCCFFC}"/>
          </ac:spMkLst>
        </pc:spChg>
      </pc:sldChg>
      <pc:sldChg chg="modSp mod addCm modCm">
        <pc:chgData name="António Teixeira" userId="b8205031-20bf-4dc5-8a47-b7fbc8ed8783" providerId="ADAL" clId="{1F7AE8AD-4119-4B15-91E4-B6F4F22C4301}" dt="2022-10-18T14:27:11.847" v="152"/>
        <pc:sldMkLst>
          <pc:docMk/>
          <pc:sldMk cId="3977971190" sldId="275"/>
        </pc:sldMkLst>
        <pc:spChg chg="mod">
          <ac:chgData name="António Teixeira" userId="b8205031-20bf-4dc5-8a47-b7fbc8ed8783" providerId="ADAL" clId="{1F7AE8AD-4119-4B15-91E4-B6F4F22C4301}" dt="2022-10-18T14:26:28.310" v="150" actId="13926"/>
          <ac:spMkLst>
            <pc:docMk/>
            <pc:sldMk cId="3977971190" sldId="275"/>
            <ac:spMk id="3" creationId="{D7C4ED4C-1070-4CC4-AE24-EA3BDEC0AAE8}"/>
          </ac:spMkLst>
        </pc:spChg>
      </pc:sldChg>
      <pc:sldChg chg="mod modShow addCm">
        <pc:chgData name="António Teixeira" userId="b8205031-20bf-4dc5-8a47-b7fbc8ed8783" providerId="ADAL" clId="{1F7AE8AD-4119-4B15-91E4-B6F4F22C4301}" dt="2022-10-18T14:36:19.970" v="282"/>
        <pc:sldMkLst>
          <pc:docMk/>
          <pc:sldMk cId="4006305258" sldId="277"/>
        </pc:sldMkLst>
      </pc:sldChg>
      <pc:sldChg chg="modSp modAnim">
        <pc:chgData name="António Teixeira" userId="b8205031-20bf-4dc5-8a47-b7fbc8ed8783" providerId="ADAL" clId="{1F7AE8AD-4119-4B15-91E4-B6F4F22C4301}" dt="2022-10-18T14:45:01.482" v="397" actId="15"/>
        <pc:sldMkLst>
          <pc:docMk/>
          <pc:sldMk cId="2807102287" sldId="279"/>
        </pc:sldMkLst>
        <pc:spChg chg="mod">
          <ac:chgData name="António Teixeira" userId="b8205031-20bf-4dc5-8a47-b7fbc8ed8783" providerId="ADAL" clId="{1F7AE8AD-4119-4B15-91E4-B6F4F22C4301}" dt="2022-10-18T14:45:01.482" v="397" actId="15"/>
          <ac:spMkLst>
            <pc:docMk/>
            <pc:sldMk cId="2807102287" sldId="279"/>
            <ac:spMk id="3" creationId="{EAD8EB36-D381-4A21-9B31-4C81B5C64551}"/>
          </ac:spMkLst>
        </pc:spChg>
      </pc:sldChg>
      <pc:sldChg chg="addSp delSp modSp mod setBg setClrOvrMap">
        <pc:chgData name="António Teixeira" userId="b8205031-20bf-4dc5-8a47-b7fbc8ed8783" providerId="ADAL" clId="{1F7AE8AD-4119-4B15-91E4-B6F4F22C4301}" dt="2022-10-18T14:50:19.340" v="465" actId="26606"/>
        <pc:sldMkLst>
          <pc:docMk/>
          <pc:sldMk cId="2160847167" sldId="280"/>
        </pc:sldMkLst>
        <pc:spChg chg="mod">
          <ac:chgData name="António Teixeira" userId="b8205031-20bf-4dc5-8a47-b7fbc8ed8783" providerId="ADAL" clId="{1F7AE8AD-4119-4B15-91E4-B6F4F22C4301}" dt="2022-10-18T14:50:19.340" v="465" actId="26606"/>
          <ac:spMkLst>
            <pc:docMk/>
            <pc:sldMk cId="2160847167" sldId="280"/>
            <ac:spMk id="6" creationId="{BE956F08-33F1-4DAF-8C9D-057E4385D9F5}"/>
          </ac:spMkLst>
        </pc:spChg>
        <pc:spChg chg="mod">
          <ac:chgData name="António Teixeira" userId="b8205031-20bf-4dc5-8a47-b7fbc8ed8783" providerId="ADAL" clId="{1F7AE8AD-4119-4B15-91E4-B6F4F22C4301}" dt="2022-10-18T14:50:19.340" v="465" actId="26606"/>
          <ac:spMkLst>
            <pc:docMk/>
            <pc:sldMk cId="2160847167" sldId="280"/>
            <ac:spMk id="7" creationId="{A4189A4A-1AFB-4681-B296-F1BDF94C059A}"/>
          </ac:spMkLst>
        </pc:spChg>
        <pc:spChg chg="add del">
          <ac:chgData name="António Teixeira" userId="b8205031-20bf-4dc5-8a47-b7fbc8ed8783" providerId="ADAL" clId="{1F7AE8AD-4119-4B15-91E4-B6F4F22C4301}" dt="2022-10-18T14:50:04.990" v="462" actId="26606"/>
          <ac:spMkLst>
            <pc:docMk/>
            <pc:sldMk cId="2160847167" sldId="280"/>
            <ac:spMk id="13" creationId="{87CC2527-562A-4F69-B487-4371E5B243E7}"/>
          </ac:spMkLst>
        </pc:spChg>
        <pc:spChg chg="add">
          <ac:chgData name="António Teixeira" userId="b8205031-20bf-4dc5-8a47-b7fbc8ed8783" providerId="ADAL" clId="{1F7AE8AD-4119-4B15-91E4-B6F4F22C4301}" dt="2022-10-18T14:50:19.340" v="465" actId="26606"/>
          <ac:spMkLst>
            <pc:docMk/>
            <pc:sldMk cId="2160847167" sldId="280"/>
            <ac:spMk id="14" creationId="{A3363022-C969-41E9-8EB2-E4C94908C1FA}"/>
          </ac:spMkLst>
        </pc:spChg>
        <pc:spChg chg="add">
          <ac:chgData name="António Teixeira" userId="b8205031-20bf-4dc5-8a47-b7fbc8ed8783" providerId="ADAL" clId="{1F7AE8AD-4119-4B15-91E4-B6F4F22C4301}" dt="2022-10-18T14:50:19.340" v="465" actId="26606"/>
          <ac:spMkLst>
            <pc:docMk/>
            <pc:sldMk cId="2160847167" sldId="280"/>
            <ac:spMk id="16" creationId="{8D1AD6B3-BE88-4CEB-BA17-790657CC4729}"/>
          </ac:spMkLst>
        </pc:spChg>
        <pc:spChg chg="add del">
          <ac:chgData name="António Teixeira" userId="b8205031-20bf-4dc5-8a47-b7fbc8ed8783" providerId="ADAL" clId="{1F7AE8AD-4119-4B15-91E4-B6F4F22C4301}" dt="2022-10-18T14:50:19.324" v="464" actId="26606"/>
          <ac:spMkLst>
            <pc:docMk/>
            <pc:sldMk cId="2160847167" sldId="280"/>
            <ac:spMk id="17" creationId="{E49CC64F-7275-4E33-961B-0C5CDC439875}"/>
          </ac:spMkLst>
        </pc:spChg>
        <pc:grpChg chg="add">
          <ac:chgData name="António Teixeira" userId="b8205031-20bf-4dc5-8a47-b7fbc8ed8783" providerId="ADAL" clId="{1F7AE8AD-4119-4B15-91E4-B6F4F22C4301}" dt="2022-10-18T14:50:19.340" v="465" actId="26606"/>
          <ac:grpSpMkLst>
            <pc:docMk/>
            <pc:sldMk cId="2160847167" sldId="280"/>
            <ac:grpSpMk id="22" creationId="{89D1390B-7E13-4B4F-9CB2-391063412E54}"/>
          </ac:grpSpMkLst>
        </pc:grpChg>
        <pc:picChg chg="add del">
          <ac:chgData name="António Teixeira" userId="b8205031-20bf-4dc5-8a47-b7fbc8ed8783" providerId="ADAL" clId="{1F7AE8AD-4119-4B15-91E4-B6F4F22C4301}" dt="2022-10-18T14:50:04.990" v="462" actId="26606"/>
          <ac:picMkLst>
            <pc:docMk/>
            <pc:sldMk cId="2160847167" sldId="280"/>
            <ac:picMk id="9" creationId="{50B566D2-DDAE-7C33-439F-E906B5120137}"/>
          </ac:picMkLst>
        </pc:picChg>
        <pc:picChg chg="add">
          <ac:chgData name="António Teixeira" userId="b8205031-20bf-4dc5-8a47-b7fbc8ed8783" providerId="ADAL" clId="{1F7AE8AD-4119-4B15-91E4-B6F4F22C4301}" dt="2022-10-18T14:50:19.340" v="465" actId="26606"/>
          <ac:picMkLst>
            <pc:docMk/>
            <pc:sldMk cId="2160847167" sldId="280"/>
            <ac:picMk id="11" creationId="{829A40F5-148A-0939-E7A2-D24D30850B10}"/>
          </ac:picMkLst>
        </pc:picChg>
        <pc:picChg chg="add del">
          <ac:chgData name="António Teixeira" userId="b8205031-20bf-4dc5-8a47-b7fbc8ed8783" providerId="ADAL" clId="{1F7AE8AD-4119-4B15-91E4-B6F4F22C4301}" dt="2022-10-18T14:50:19.324" v="464" actId="26606"/>
          <ac:picMkLst>
            <pc:docMk/>
            <pc:sldMk cId="2160847167" sldId="280"/>
            <ac:picMk id="18" creationId="{2F2F76A0-69B5-0439-9CBF-26E8574DB807}"/>
          </ac:picMkLst>
        </pc:picChg>
        <pc:cxnChg chg="add del">
          <ac:chgData name="António Teixeira" userId="b8205031-20bf-4dc5-8a47-b7fbc8ed8783" providerId="ADAL" clId="{1F7AE8AD-4119-4B15-91E4-B6F4F22C4301}" dt="2022-10-18T14:50:04.990" v="462" actId="26606"/>
          <ac:cxnSpMkLst>
            <pc:docMk/>
            <pc:sldMk cId="2160847167" sldId="280"/>
            <ac:cxnSpMk id="15" creationId="{BCDAEC91-5BCE-4B55-9CC0-43EF94CB734B}"/>
          </ac:cxnSpMkLst>
        </pc:cxnChg>
      </pc:sldChg>
      <pc:sldChg chg="addSp modSp mod">
        <pc:chgData name="António Teixeira" userId="b8205031-20bf-4dc5-8a47-b7fbc8ed8783" providerId="ADAL" clId="{1F7AE8AD-4119-4B15-91E4-B6F4F22C4301}" dt="2022-10-18T14:49:38.008" v="459" actId="14100"/>
        <pc:sldMkLst>
          <pc:docMk/>
          <pc:sldMk cId="13949769" sldId="283"/>
        </pc:sldMkLst>
        <pc:spChg chg="mod">
          <ac:chgData name="António Teixeira" userId="b8205031-20bf-4dc5-8a47-b7fbc8ed8783" providerId="ADAL" clId="{1F7AE8AD-4119-4B15-91E4-B6F4F22C4301}" dt="2022-10-18T14:49:23.533" v="456" actId="1076"/>
          <ac:spMkLst>
            <pc:docMk/>
            <pc:sldMk cId="13949769" sldId="283"/>
            <ac:spMk id="3" creationId="{742A0AF3-CE30-2074-8F5E-EE2CF829ACBB}"/>
          </ac:spMkLst>
        </pc:spChg>
        <pc:picChg chg="add mod">
          <ac:chgData name="António Teixeira" userId="b8205031-20bf-4dc5-8a47-b7fbc8ed8783" providerId="ADAL" clId="{1F7AE8AD-4119-4B15-91E4-B6F4F22C4301}" dt="2022-10-18T14:49:26.221" v="457" actId="1076"/>
          <ac:picMkLst>
            <pc:docMk/>
            <pc:sldMk cId="13949769" sldId="283"/>
            <ac:picMk id="6" creationId="{0C75FBF6-C3D2-4842-B69A-244B2476F116}"/>
          </ac:picMkLst>
        </pc:picChg>
        <pc:picChg chg="add mod">
          <ac:chgData name="António Teixeira" userId="b8205031-20bf-4dc5-8a47-b7fbc8ed8783" providerId="ADAL" clId="{1F7AE8AD-4119-4B15-91E4-B6F4F22C4301}" dt="2022-10-18T14:49:38.008" v="459" actId="14100"/>
          <ac:picMkLst>
            <pc:docMk/>
            <pc:sldMk cId="13949769" sldId="283"/>
            <ac:picMk id="1026" creationId="{046774AB-5D04-4CB5-B308-8B226156C792}"/>
          </ac:picMkLst>
        </pc:picChg>
      </pc:sldChg>
      <pc:sldChg chg="addCm">
        <pc:chgData name="António Teixeira" userId="b8205031-20bf-4dc5-8a47-b7fbc8ed8783" providerId="ADAL" clId="{1F7AE8AD-4119-4B15-91E4-B6F4F22C4301}" dt="2022-10-18T14:43:22.244" v="388"/>
        <pc:sldMkLst>
          <pc:docMk/>
          <pc:sldMk cId="3234308080" sldId="284"/>
        </pc:sldMkLst>
      </pc:sldChg>
      <pc:sldChg chg="modSp new mod addCm">
        <pc:chgData name="António Teixeira" userId="b8205031-20bf-4dc5-8a47-b7fbc8ed8783" providerId="ADAL" clId="{1F7AE8AD-4119-4B15-91E4-B6F4F22C4301}" dt="2022-10-18T14:29:39.368" v="166"/>
        <pc:sldMkLst>
          <pc:docMk/>
          <pc:sldMk cId="4037297567" sldId="285"/>
        </pc:sldMkLst>
        <pc:spChg chg="mod">
          <ac:chgData name="António Teixeira" userId="b8205031-20bf-4dc5-8a47-b7fbc8ed8783" providerId="ADAL" clId="{1F7AE8AD-4119-4B15-91E4-B6F4F22C4301}" dt="2022-10-18T14:28:30.634" v="165" actId="20577"/>
          <ac:spMkLst>
            <pc:docMk/>
            <pc:sldMk cId="4037297567" sldId="285"/>
            <ac:spMk id="2" creationId="{3292D85F-0716-4222-8B76-50C9835B3D8F}"/>
          </ac:spMkLst>
        </pc:spChg>
      </pc:sldChg>
      <pc:sldChg chg="modSp new mod">
        <pc:chgData name="António Teixeira" userId="b8205031-20bf-4dc5-8a47-b7fbc8ed8783" providerId="ADAL" clId="{1F7AE8AD-4119-4B15-91E4-B6F4F22C4301}" dt="2022-10-18T14:40:31.286" v="352" actId="20577"/>
        <pc:sldMkLst>
          <pc:docMk/>
          <pc:sldMk cId="3196989597" sldId="286"/>
        </pc:sldMkLst>
        <pc:spChg chg="mod">
          <ac:chgData name="António Teixeira" userId="b8205031-20bf-4dc5-8a47-b7fbc8ed8783" providerId="ADAL" clId="{1F7AE8AD-4119-4B15-91E4-B6F4F22C4301}" dt="2022-10-18T14:39:52.359" v="328" actId="20577"/>
          <ac:spMkLst>
            <pc:docMk/>
            <pc:sldMk cId="3196989597" sldId="286"/>
            <ac:spMk id="2" creationId="{7FBF76A3-015C-4D85-9346-B41EBE56E04F}"/>
          </ac:spMkLst>
        </pc:spChg>
        <pc:spChg chg="mod">
          <ac:chgData name="António Teixeira" userId="b8205031-20bf-4dc5-8a47-b7fbc8ed8783" providerId="ADAL" clId="{1F7AE8AD-4119-4B15-91E4-B6F4F22C4301}" dt="2022-10-18T14:40:31.286" v="352" actId="20577"/>
          <ac:spMkLst>
            <pc:docMk/>
            <pc:sldMk cId="3196989597" sldId="286"/>
            <ac:spMk id="3" creationId="{D5FBFFBF-4FD2-4235-B9B3-C4C6DE3D8158}"/>
          </ac:spMkLst>
        </pc:spChg>
      </pc:sldChg>
    </pc:docChg>
  </pc:docChgLst>
</pc:chgInfo>
</file>

<file path=ppt/comments/modernComment_101_B0A174CC.xml><?xml version="1.0" encoding="utf-8"?>
<p188:cmLst xmlns:a="http://schemas.openxmlformats.org/drawingml/2006/main" xmlns:r="http://schemas.openxmlformats.org/officeDocument/2006/relationships" xmlns:p188="http://schemas.microsoft.com/office/powerpoint/2018/8/main">
  <p188:cm id="{5D2AA378-92C4-4E6B-AE8F-278A0A860A31}" authorId="{8D7BD33D-33BA-9248-CFDA-79B9D704C28B}" created="2022-10-18T14:18:33.313">
    <ac:txMkLst xmlns:ac="http://schemas.microsoft.com/office/drawing/2013/main/command">
      <pc:docMk xmlns:pc="http://schemas.microsoft.com/office/powerpoint/2013/main/command"/>
      <pc:sldMk xmlns:pc="http://schemas.microsoft.com/office/powerpoint/2013/main/command" cId="2963371212" sldId="257"/>
      <ac:spMk id="3" creationId="{EB3567F6-8625-4275-8E13-19BA9D8F607B}"/>
      <ac:txMk cp="36" len="13">
        <ac:context len="86" hash="3015971325"/>
      </ac:txMk>
    </ac:txMkLst>
    <p188:pos x="2395654" y="1631253"/>
    <p188:txBody>
      <a:bodyPr/>
      <a:lstStyle/>
      <a:p>
        <a:r>
          <a:rPr lang="en-US"/>
          <a:t>talvez aparecer  antes dos datasets</a:t>
        </a:r>
      </a:p>
    </p188:txBody>
  </p188:cm>
  <p188:cm id="{B70B6562-26F3-4A38-954B-947FFB0B28D5}" authorId="{8D7BD33D-33BA-9248-CFDA-79B9D704C28B}" created="2022-10-18T14:18:53.904">
    <ac:deMkLst xmlns:ac="http://schemas.microsoft.com/office/drawing/2013/main/command">
      <pc:docMk xmlns:pc="http://schemas.microsoft.com/office/powerpoint/2013/main/command"/>
      <pc:sldMk xmlns:pc="http://schemas.microsoft.com/office/powerpoint/2013/main/command" cId="2963371212" sldId="257"/>
      <ac:spMk id="3" creationId="{EB3567F6-8625-4275-8E13-19BA9D8F607B}"/>
    </ac:deMkLst>
    <p188:txBody>
      <a:bodyPr/>
      <a:lstStyle/>
      <a:p>
        <a:r>
          <a:rPr lang="en-US"/>
          <a:t>onde fica related work ?</a:t>
        </a:r>
      </a:p>
    </p188:txBody>
  </p188:cm>
  <p188:cm id="{6021A475-BD70-42D5-A5D6-9837B3A3FC0B}" authorId="{8D7BD33D-33BA-9248-CFDA-79B9D704C28B}" created="2022-10-18T14:19:25.630">
    <ac:txMkLst xmlns:ac="http://schemas.microsoft.com/office/drawing/2013/main/command">
      <pc:docMk xmlns:pc="http://schemas.microsoft.com/office/powerpoint/2013/main/command"/>
      <pc:sldMk xmlns:pc="http://schemas.microsoft.com/office/powerpoint/2013/main/command" cId="2963371212" sldId="257"/>
      <ac:spMk id="3" creationId="{EB3567F6-8625-4275-8E13-19BA9D8F607B}"/>
      <ac:txMk cp="58" len="11">
        <ac:context len="86" hash="3015971325"/>
      </ac:txMk>
    </ac:txMkLst>
    <p188:pos x="2068551" y="2649731"/>
    <p188:txBody>
      <a:bodyPr/>
      <a:lstStyle/>
      <a:p>
        <a:r>
          <a:rPr lang="en-US"/>
          <a:t>acho que deve aparecer COnclusions</a:t>
        </a:r>
      </a:p>
    </p188:txBody>
  </p188:cm>
</p188:cmLst>
</file>

<file path=ppt/comments/modernComment_103_BCD1E08A.xml><?xml version="1.0" encoding="utf-8"?>
<p188:cmLst xmlns:a="http://schemas.openxmlformats.org/drawingml/2006/main" xmlns:r="http://schemas.openxmlformats.org/officeDocument/2006/relationships" xmlns:p188="http://schemas.microsoft.com/office/powerpoint/2018/8/main">
  <p188:cm id="{056D2EF9-C4DE-4540-ABEA-70C63BA57760}" authorId="{8D7BD33D-33BA-9248-CFDA-79B9D704C28B}" created="2022-10-18T14:25:03.732">
    <ac:deMkLst xmlns:ac="http://schemas.microsoft.com/office/drawing/2013/main/command">
      <pc:docMk xmlns:pc="http://schemas.microsoft.com/office/powerpoint/2013/main/command"/>
      <pc:sldMk xmlns:pc="http://schemas.microsoft.com/office/powerpoint/2013/main/command" cId="3167871114" sldId="259"/>
      <ac:spMk id="3" creationId="{3594D216-AEA1-4502-A06B-C43F2B527630}"/>
    </ac:deMkLst>
    <p188:txBody>
      <a:bodyPr/>
      <a:lstStyle/>
      <a:p>
        <a:r>
          <a:rPr lang="en-US"/>
          <a:t>não percebo !!!
Acho que não concordo ☹️
TEmos de discutir...</a:t>
        </a:r>
      </a:p>
    </p188:txBody>
  </p188:cm>
</p188:cmLst>
</file>

<file path=ppt/comments/modernComment_104_3E9F38FB.xml><?xml version="1.0" encoding="utf-8"?>
<p188:cmLst xmlns:a="http://schemas.openxmlformats.org/drawingml/2006/main" xmlns:r="http://schemas.openxmlformats.org/officeDocument/2006/relationships" xmlns:p188="http://schemas.microsoft.com/office/powerpoint/2018/8/main">
  <p188:cm id="{329F7C02-99AA-42F2-B6FA-F604E738300D}" authorId="{8D7BD33D-33BA-9248-CFDA-79B9D704C28B}" created="2022-10-18T14:28:13.548">
    <ac:txMkLst xmlns:ac="http://schemas.microsoft.com/office/drawing/2013/main/command">
      <pc:docMk xmlns:pc="http://schemas.microsoft.com/office/powerpoint/2013/main/command"/>
      <pc:sldMk xmlns:pc="http://schemas.microsoft.com/office/powerpoint/2013/main/command" cId="1050622203" sldId="260"/>
      <ac:spMk id="2" creationId="{BD9D198F-C2F0-4B7F-BF3A-56069B4558BA}"/>
      <ac:txMk cp="0" len="16">
        <ac:context len="17" hash="735665408"/>
      </ac:txMk>
    </ac:txMkLst>
    <p188:pos x="3986561" y="534407"/>
    <p188:txBody>
      <a:bodyPr/>
      <a:lstStyle/>
      <a:p>
        <a:r>
          <a:rPr lang="en-US"/>
          <a:t>está confuso....
creio que mistura problemas, o que fizemos etc
DISCUTIR</a:t>
        </a:r>
      </a:p>
    </p188:txBody>
  </p188:cm>
  <p188:cm id="{338AF622-008D-4E05-9C90-57EDCF9CB288}" authorId="{8D7BD33D-33BA-9248-CFDA-79B9D704C28B}" created="2022-10-18T14:30:12.217">
    <ac:deMkLst xmlns:ac="http://schemas.microsoft.com/office/drawing/2013/main/command">
      <pc:docMk xmlns:pc="http://schemas.microsoft.com/office/powerpoint/2013/main/command"/>
      <pc:sldMk xmlns:pc="http://schemas.microsoft.com/office/powerpoint/2013/main/command" cId="1050622203" sldId="260"/>
      <ac:spMk id="2" creationId="{BD9D198F-C2F0-4B7F-BF3A-56069B4558BA}"/>
    </ac:deMkLst>
    <p188:txBody>
      <a:bodyPr/>
      <a:lstStyle/>
      <a:p>
        <a:r>
          <a:rPr lang="en-US"/>
          <a:t>veja o que está escrito no paper e adapte para aqui</a:t>
        </a:r>
      </a:p>
    </p188:txBody>
  </p188:cm>
</p188:cmLst>
</file>

<file path=ppt/comments/modernComment_105_90B84BC9.xml><?xml version="1.0" encoding="utf-8"?>
<p188:cmLst xmlns:a="http://schemas.openxmlformats.org/drawingml/2006/main" xmlns:r="http://schemas.openxmlformats.org/officeDocument/2006/relationships" xmlns:p188="http://schemas.microsoft.com/office/powerpoint/2018/8/main">
  <p188:cm id="{969FE01D-EDC3-4511-87C4-277C0F222725}" authorId="{8D7BD33D-33BA-9248-CFDA-79B9D704C28B}" created="2022-10-18T14:31:02.847">
    <ac:deMkLst xmlns:ac="http://schemas.microsoft.com/office/drawing/2013/main/command">
      <pc:docMk xmlns:pc="http://schemas.microsoft.com/office/powerpoint/2013/main/command"/>
      <pc:sldMk xmlns:pc="http://schemas.microsoft.com/office/powerpoint/2013/main/command" cId="2427997129" sldId="261"/>
      <ac:spMk id="2" creationId="{266D398F-38E3-464F-9F70-8232ECB30404}"/>
    </ac:deMkLst>
    <p188:txBody>
      <a:bodyPr/>
      <a:lstStyle/>
      <a:p>
        <a:r>
          <a:rPr lang="en-US"/>
          <a:t>sugiro que apareça depois do Proposal</a:t>
        </a:r>
      </a:p>
    </p188:txBody>
  </p188:cm>
</p188:cmLst>
</file>

<file path=ppt/comments/modernComment_10C_122DEA4E.xml><?xml version="1.0" encoding="utf-8"?>
<p188:cmLst xmlns:a="http://schemas.openxmlformats.org/drawingml/2006/main" xmlns:r="http://schemas.openxmlformats.org/officeDocument/2006/relationships" xmlns:p188="http://schemas.microsoft.com/office/powerpoint/2018/8/main">
  <p188:cm id="{CCF89208-18BF-437B-BD29-F28E676D8E5F}" authorId="{8D7BD33D-33BA-9248-CFDA-79B9D704C28B}" created="2022-10-18T14:36:43.146">
    <ac:txMkLst xmlns:ac="http://schemas.microsoft.com/office/drawing/2013/main/command">
      <pc:docMk xmlns:pc="http://schemas.microsoft.com/office/powerpoint/2013/main/command"/>
      <pc:sldMk xmlns:pc="http://schemas.microsoft.com/office/powerpoint/2013/main/command" cId="304998990" sldId="268"/>
      <ac:spMk id="14" creationId="{D279E049-6AED-203D-5D35-6183B4DA5C0E}"/>
      <ac:txMk cp="121" len="104">
        <ac:context len="550" hash="3622941638"/>
      </ac:txMk>
    </ac:txMkLst>
    <p188:pos x="10335323" y="1312707"/>
    <p188:txBody>
      <a:bodyPr/>
      <a:lstStyle/>
      <a:p>
        <a:r>
          <a:rPr lang="en-US"/>
          <a:t>creio que é um detalhe que pode ser omitido aqui</a:t>
        </a:r>
      </a:p>
    </p188:txBody>
  </p188:cm>
  <p188:cm id="{AACC7AE2-06E7-468C-8082-805561ADFFEE}" authorId="{8D7BD33D-33BA-9248-CFDA-79B9D704C28B}" created="2022-10-18T14:38:53.582">
    <ac:txMkLst xmlns:ac="http://schemas.microsoft.com/office/drawing/2013/main/command">
      <pc:docMk xmlns:pc="http://schemas.microsoft.com/office/powerpoint/2013/main/command"/>
      <pc:sldMk xmlns:pc="http://schemas.microsoft.com/office/powerpoint/2013/main/command" cId="304998990" sldId="268"/>
      <ac:spMk id="14" creationId="{D279E049-6AED-203D-5D35-6183B4DA5C0E}"/>
      <ac:txMk cp="463" len="35">
        <ac:context len="550" hash="3622941638"/>
      </ac:txMk>
    </ac:txMkLst>
    <p188:pos x="7346796" y="3877488"/>
    <p188:txBody>
      <a:bodyPr/>
      <a:lstStyle/>
      <a:p>
        <a:r>
          <a:rPr lang="en-US"/>
          <a:t>talvez seja melhor considerar alguma infromação sobre a avaliação (slide sobre isso com o essencial?</a:t>
        </a:r>
      </a:p>
    </p188:txBody>
  </p188:cm>
</p188:cmLst>
</file>

<file path=ppt/comments/modernComment_10D_AD4C6025.xml><?xml version="1.0" encoding="utf-8"?>
<p188:cmLst xmlns:a="http://schemas.openxmlformats.org/drawingml/2006/main" xmlns:r="http://schemas.openxmlformats.org/officeDocument/2006/relationships" xmlns:p188="http://schemas.microsoft.com/office/powerpoint/2018/8/main">
  <p188:cm id="{8E3C064B-98EC-454E-A398-033D23BC5043}" authorId="{8D7BD33D-33BA-9248-CFDA-79B9D704C28B}" created="2022-10-18T14:39:43.907">
    <ac:txMkLst xmlns:ac="http://schemas.microsoft.com/office/drawing/2013/main/command">
      <pc:docMk xmlns:pc="http://schemas.microsoft.com/office/powerpoint/2013/main/command"/>
      <pc:sldMk xmlns:pc="http://schemas.microsoft.com/office/powerpoint/2013/main/command" cId="2907463717" sldId="269"/>
      <ac:spMk id="5" creationId="{70CF76BC-7B98-F29A-CC9E-3B2B78883F1B}"/>
      <ac:txMk cp="0" len="132">
        <ac:context len="133" hash="2948189578"/>
      </ac:txMk>
    </ac:txMkLst>
    <p188:pos x="10521176" y="226199"/>
    <p188:txBody>
      <a:bodyPr/>
      <a:lstStyle/>
      <a:p>
        <a:r>
          <a:rPr lang="en-US"/>
          <a:t>esta infomação dev aparecer antes dos resultados pois é Métod... copiei para um slide novo</a:t>
        </a:r>
      </a:p>
    </p188:txBody>
  </p188:cm>
  <p188:cm id="{9F01F15F-29E8-4A07-BE2C-EFB2AAA21DBF}" authorId="{8D7BD33D-33BA-9248-CFDA-79B9D704C28B}" created="2022-10-18T14:41:17.601">
    <ac:txMkLst xmlns:ac="http://schemas.microsoft.com/office/drawing/2013/main/command">
      <pc:docMk xmlns:pc="http://schemas.microsoft.com/office/powerpoint/2013/main/command"/>
      <pc:sldMk xmlns:pc="http://schemas.microsoft.com/office/powerpoint/2013/main/command" cId="2907463717" sldId="269"/>
      <ac:spMk id="2" creationId="{9022BEC6-0C7F-44CF-A49E-665384E9D0A4}"/>
      <ac:txMk cp="0" len="18">
        <ac:context len="45" hash="2344902496"/>
      </ac:txMk>
    </ac:txMkLst>
    <p188:pos x="4707673" y="534407"/>
    <p188:txBody>
      <a:bodyPr/>
      <a:lstStyle/>
      <a:p>
        <a:r>
          <a:rPr lang="en-US"/>
          <a:t>aqui deve ficar um header que explique o que se mostra</a:t>
        </a:r>
      </a:p>
    </p188:txBody>
  </p188:cm>
  <p188:cm id="{72A27907-0895-4D0D-B30F-84F27041DE9A}" authorId="{8D7BD33D-33BA-9248-CFDA-79B9D704C28B}" created="2022-10-18T14:42:02.799">
    <ac:deMkLst xmlns:ac="http://schemas.microsoft.com/office/drawing/2013/main/command">
      <pc:docMk xmlns:pc="http://schemas.microsoft.com/office/powerpoint/2013/main/command"/>
      <pc:sldMk xmlns:pc="http://schemas.microsoft.com/office/powerpoint/2013/main/command" cId="2907463717" sldId="269"/>
      <ac:picMk id="4" creationId="{17BB34B7-44C3-EA03-C3D3-C6A85A70F4E4}"/>
    </ac:deMkLst>
    <p188:txBody>
      <a:bodyPr/>
      <a:lstStyle/>
      <a:p>
        <a:r>
          <a:rPr lang="en-US"/>
          <a:t>dizer antes dos gráficos o que se mostra nos gráficos</a:t>
        </a:r>
      </a:p>
    </p188:txBody>
  </p188:cm>
  <p188:cm id="{C621FC78-BA4F-4873-B02F-2D74C53CE505}" authorId="{8D7BD33D-33BA-9248-CFDA-79B9D704C28B}" created="2022-10-18T14:42:36.639">
    <pc:sldMkLst xmlns:pc="http://schemas.microsoft.com/office/powerpoint/2013/main/command">
      <pc:docMk/>
      <pc:sldMk cId="2907463717" sldId="269"/>
    </pc:sldMkLst>
    <p188:txBody>
      <a:bodyPr/>
      <a:lstStyle/>
      <a:p>
        <a:r>
          <a:rPr lang="en-US"/>
          <a:t>texto depois dos gráficos com a mensagem . o que se vâ nos gráficos ?</a:t>
        </a:r>
      </a:p>
    </p188:txBody>
  </p188:cm>
  <p188:cm id="{6E5B92BD-D387-456A-9042-B0816B9F4D4A}" authorId="{8D7BD33D-33BA-9248-CFDA-79B9D704C28B}" created="2022-10-18T14:42:53.740">
    <ac:deMkLst xmlns:ac="http://schemas.microsoft.com/office/drawing/2013/main/command">
      <pc:docMk xmlns:pc="http://schemas.microsoft.com/office/powerpoint/2013/main/command"/>
      <pc:sldMk xmlns:pc="http://schemas.microsoft.com/office/powerpoint/2013/main/command" cId="2907463717" sldId="269"/>
      <ac:picMk id="8" creationId="{13CE6A51-F8ED-A281-08A9-756015282D94}"/>
    </ac:deMkLst>
    <p188:txBody>
      <a:bodyPr/>
      <a:lstStyle/>
      <a:p>
        <a:r>
          <a:rPr lang="en-US"/>
          <a:t>??? ambos são Preecision?
</a:t>
        </a:r>
      </a:p>
    </p188:txBody>
  </p188:cm>
</p188:cmLst>
</file>

<file path=ppt/comments/modernComment_10E_4B30FF91.xml><?xml version="1.0" encoding="utf-8"?>
<p188:cmLst xmlns:a="http://schemas.openxmlformats.org/drawingml/2006/main" xmlns:r="http://schemas.openxmlformats.org/officeDocument/2006/relationships" xmlns:p188="http://schemas.microsoft.com/office/powerpoint/2018/8/main">
  <p188:cm id="{602FB2C8-B673-4140-A44F-5346ABA80464}" authorId="{8D7BD33D-33BA-9248-CFDA-79B9D704C28B}" created="2022-10-18T14:44:10.057">
    <ac:txMkLst xmlns:ac="http://schemas.microsoft.com/office/drawing/2013/main/command">
      <pc:docMk xmlns:pc="http://schemas.microsoft.com/office/powerpoint/2013/main/command"/>
      <pc:sldMk xmlns:pc="http://schemas.microsoft.com/office/powerpoint/2013/main/command" cId="1261502353" sldId="270"/>
      <ac:spMk id="3" creationId="{3386283A-1490-4D2F-9B6C-52F3F0D68D64}"/>
      <ac:txMk cp="1" len="349">
        <ac:context len="351" hash="1677960871"/>
      </ac:txMk>
    </ac:txMkLst>
    <p188:pos x="11050797" y="220802"/>
    <p188:txBody>
      <a:bodyPr/>
      <a:lstStyle/>
      <a:p>
        <a:r>
          <a:rPr lang="en-US"/>
          <a:t>prefiro que as conclusões apareçam depois dos gráficos... </a:t>
        </a:r>
      </a:p>
    </p188:txBody>
  </p188:cm>
</p188:cmLst>
</file>

<file path=ppt/comments/modernComment_113_ED1B05F6.xml><?xml version="1.0" encoding="utf-8"?>
<p188:cmLst xmlns:a="http://schemas.openxmlformats.org/drawingml/2006/main" xmlns:r="http://schemas.openxmlformats.org/officeDocument/2006/relationships" xmlns:p188="http://schemas.microsoft.com/office/powerpoint/2018/8/main">
  <p188:cm id="{E1350CAD-290E-4D1B-B1B1-BD43EE4F7074}" authorId="{8D7BD33D-33BA-9248-CFDA-79B9D704C28B}" created="2022-10-18T14:21:45.304">
    <ac:deMkLst xmlns:ac="http://schemas.microsoft.com/office/drawing/2013/main/command">
      <pc:docMk xmlns:pc="http://schemas.microsoft.com/office/powerpoint/2013/main/command"/>
      <pc:sldMk xmlns:pc="http://schemas.microsoft.com/office/powerpoint/2013/main/command" cId="3977971190" sldId="275"/>
      <ac:spMk id="3" creationId="{D7C4ED4C-1070-4CC4-AE24-EA3BDEC0AAE8}"/>
    </ac:deMkLst>
    <p188:txBody>
      <a:bodyPr/>
      <a:lstStyle/>
      <a:p>
        <a:r>
          <a:rPr lang="en-US"/>
          <a:t>sugiro que para evitar frases muito grandes pode colocar partes como subitems... como neste casp</a:t>
        </a:r>
      </a:p>
    </p188:txBody>
  </p188:cm>
  <p188:cm id="{7FC49452-E4DF-4D5F-A37E-57E5E866F24F}" authorId="{8D7BD33D-33BA-9248-CFDA-79B9D704C28B}" created="2022-10-18T14:22:34.484">
    <ac:deMkLst xmlns:ac="http://schemas.microsoft.com/office/drawing/2013/main/command">
      <pc:docMk xmlns:pc="http://schemas.microsoft.com/office/powerpoint/2013/main/command"/>
      <pc:sldMk xmlns:pc="http://schemas.microsoft.com/office/powerpoint/2013/main/command" cId="3977971190" sldId="275"/>
      <ac:spMk id="3" creationId="{D7C4ED4C-1070-4CC4-AE24-EA3BDEC0AAE8}"/>
    </ac:deMkLst>
    <p188:txBody>
      <a:bodyPr/>
      <a:lstStyle/>
      <a:p>
        <a:r>
          <a:rPr lang="en-US"/>
          <a:t>sugiro uso de cor verde nas letras para destacar a mensagem principal. A ideia é de que quem leia apenas o que está a evrde percebe o essencial do slide</a:t>
        </a:r>
      </a:p>
    </p188:txBody>
  </p188:cm>
  <p188:cm id="{A32AC71E-E661-4D2E-B92A-E3EF1920F6CE}" authorId="{8D7BD33D-33BA-9248-CFDA-79B9D704C28B}" created="2022-10-18T14:23:08.813">
    <ac:txMkLst xmlns:ac="http://schemas.microsoft.com/office/drawing/2013/main/command">
      <pc:docMk xmlns:pc="http://schemas.microsoft.com/office/powerpoint/2013/main/command"/>
      <pc:sldMk xmlns:pc="http://schemas.microsoft.com/office/powerpoint/2013/main/command" cId="3977971190" sldId="275"/>
      <ac:spMk id="3" creationId="{D7C4ED4C-1070-4CC4-AE24-EA3BDEC0AAE8}"/>
      <ac:txMk cp="265" len="112">
        <ac:context len="527" hash="695218439"/>
      </ac:txMk>
    </ac:txMkLst>
    <p188:pos x="10528610" y="2225985"/>
    <p188:txBody>
      <a:bodyPr/>
      <a:lstStyle/>
      <a:p>
        <a:r>
          <a:rPr lang="en-US"/>
          <a:t>não se percebe a frase ... tente refazer</a:t>
        </a:r>
      </a:p>
    </p188:txBody>
  </p188:cm>
  <p188:cm id="{01016F63-B1B0-4041-965F-8A339C7D07BA}" authorId="{8D7BD33D-33BA-9248-CFDA-79B9D704C28B}" created="2022-10-18T14:26:45.939">
    <ac:txMkLst xmlns:ac="http://schemas.microsoft.com/office/drawing/2013/main/command">
      <pc:docMk xmlns:pc="http://schemas.microsoft.com/office/powerpoint/2013/main/command"/>
      <pc:sldMk xmlns:pc="http://schemas.microsoft.com/office/powerpoint/2013/main/command" cId="3977971190" sldId="275"/>
      <ac:spMk id="2" creationId="{E68FE8CE-FBCD-446F-9B1B-B87E8CBD2D95}"/>
      <ac:txMk cp="13" len="10">
        <ac:context len="24" hash="3766574203"/>
      </ac:txMk>
    </ac:txMkLst>
    <p188:pos x="5465956" y="534407"/>
    <p188:txBody>
      <a:bodyPr/>
      <a:lstStyle/>
      <a:p>
        <a:r>
          <a:rPr lang="en-US"/>
          <a:t>considero que temos de primeiro apresentar este problematalvez </a:t>
        </a:r>
      </a:p>
    </p188:txBody>
  </p188:cm>
  <p188:cm id="{257F393A-B034-4E3C-978E-091CF6D91FE4}" authorId="{8D7BD33D-33BA-9248-CFDA-79B9D704C28B}" created="2022-10-18T14:27:11.800">
    <ac:deMkLst xmlns:ac="http://schemas.microsoft.com/office/drawing/2013/main/command">
      <pc:docMk xmlns:pc="http://schemas.microsoft.com/office/powerpoint/2013/main/command"/>
      <pc:sldMk xmlns:pc="http://schemas.microsoft.com/office/powerpoint/2013/main/command" cId="3977971190" sldId="275"/>
      <ac:spMk id="2" creationId="{E68FE8CE-FBCD-446F-9B1B-B87E8CBD2D95}"/>
    </ac:deMkLst>
    <p188:txBody>
      <a:bodyPr/>
      <a:lstStyle/>
      <a:p>
        <a:r>
          <a:rPr lang="en-US"/>
          <a:t>talvez deva considerar 1 slide para motivação e outro para problemas</a:t>
        </a:r>
      </a:p>
    </p188:txBody>
  </p188:cm>
</p188:cmLst>
</file>

<file path=ppt/comments/modernComment_115_EECB5DEA.xml><?xml version="1.0" encoding="utf-8"?>
<p188:cmLst xmlns:a="http://schemas.openxmlformats.org/drawingml/2006/main" xmlns:r="http://schemas.openxmlformats.org/officeDocument/2006/relationships" xmlns:p188="http://schemas.microsoft.com/office/powerpoint/2018/8/main">
  <p188:cm id="{3D7ED2F8-3B2F-4E55-A489-8CB79411886E}" authorId="{8D7BD33D-33BA-9248-CFDA-79B9D704C28B}" created="2022-10-18T14:36:19.939">
    <pc:sldMkLst xmlns:pc="http://schemas.microsoft.com/office/powerpoint/2013/main/command">
      <pc:docMk/>
      <pc:sldMk cId="4006305258" sldId="277"/>
    </pc:sldMkLst>
    <p188:txBody>
      <a:bodyPr/>
      <a:lstStyle/>
      <a:p>
        <a:r>
          <a:rPr lang="en-US"/>
          <a:t>talvez não valha a pena este slide de separaçãoc</a:t>
        </a:r>
      </a:p>
    </p188:txBody>
  </p188:cm>
</p188:cmLst>
</file>

<file path=ppt/comments/modernComment_11C_C0C79FF0.xml><?xml version="1.0" encoding="utf-8"?>
<p188:cmLst xmlns:a="http://schemas.openxmlformats.org/drawingml/2006/main" xmlns:r="http://schemas.openxmlformats.org/officeDocument/2006/relationships" xmlns:p188="http://schemas.microsoft.com/office/powerpoint/2018/8/main">
  <p188:cm id="{2147D46B-DE32-4A24-918C-E83E2ECBF7AF}" authorId="{8D7BD33D-33BA-9248-CFDA-79B9D704C28B}" created="2022-10-18T14:43:22.213">
    <ac:txMkLst xmlns:ac="http://schemas.microsoft.com/office/drawing/2013/main/command">
      <pc:docMk xmlns:pc="http://schemas.microsoft.com/office/powerpoint/2013/main/command"/>
      <pc:sldMk xmlns:pc="http://schemas.microsoft.com/office/powerpoint/2013/main/command" cId="3234308080" sldId="284"/>
      <ac:spMk id="2" creationId="{9022BEC6-0C7F-44CF-A49E-665384E9D0A4}"/>
      <ac:txMk cp="0" len="15">
        <ac:context len="21" hash="4017085110"/>
      </ac:txMk>
    </ac:txMkLst>
    <p188:pos x="3414132" y="534407"/>
    <p188:txBody>
      <a:bodyPr/>
      <a:lstStyle/>
      <a:p>
        <a:r>
          <a:rPr lang="en-US"/>
          <a:t>o que se apresenta???</a:t>
        </a:r>
      </a:p>
    </p188:txBody>
  </p188:cm>
</p188:cmLst>
</file>

<file path=ppt/comments/modernComment_11D_F0A4459F.xml><?xml version="1.0" encoding="utf-8"?>
<p188:cmLst xmlns:a="http://schemas.openxmlformats.org/drawingml/2006/main" xmlns:r="http://schemas.openxmlformats.org/officeDocument/2006/relationships" xmlns:p188="http://schemas.microsoft.com/office/powerpoint/2018/8/main">
  <p188:cm id="{521A8D3D-0654-4B17-8E32-B31CDAB41841}" authorId="{8D7BD33D-33BA-9248-CFDA-79B9D704C28B}" created="2022-10-18T14:29:39.353">
    <ac:txMkLst xmlns:ac="http://schemas.microsoft.com/office/drawing/2013/main/command">
      <pc:docMk xmlns:pc="http://schemas.microsoft.com/office/powerpoint/2013/main/command"/>
      <pc:sldMk xmlns:pc="http://schemas.microsoft.com/office/powerpoint/2013/main/command" cId="4037297567" sldId="285"/>
      <ac:spMk id="2" creationId="{3292D85F-0716-4222-8B76-50C9835B3D8F}"/>
      <ac:txMk cp="0" len="11">
        <ac:context len="12" hash="2310040049"/>
      </ac:txMk>
    </ac:txMkLst>
    <p188:pos x="3034990" y="534407"/>
    <p188:txBody>
      <a:bodyPr/>
      <a:lstStyle/>
      <a:p>
        <a:r>
          <a:rPr lang="en-US"/>
          <a:t>devemos considerar um slide com informação do related work recente em NER for PT (at least the most recent) and som info on our work presented in SLATE and PROPOR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D5BB07-002A-E446-86B6-B3D3BD250F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R"/>
          </a:p>
        </p:txBody>
      </p:sp>
      <p:sp>
        <p:nvSpPr>
          <p:cNvPr id="3" name="Date Placeholder 2">
            <a:extLst>
              <a:ext uri="{FF2B5EF4-FFF2-40B4-BE49-F238E27FC236}">
                <a16:creationId xmlns:a16="http://schemas.microsoft.com/office/drawing/2014/main" id="{C1748923-79C1-FD4C-976B-06D6A7ED2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07/02/21</a:t>
            </a:r>
            <a:endParaRPr lang="en-BR"/>
          </a:p>
        </p:txBody>
      </p:sp>
      <p:sp>
        <p:nvSpPr>
          <p:cNvPr id="4" name="Footer Placeholder 3">
            <a:extLst>
              <a:ext uri="{FF2B5EF4-FFF2-40B4-BE49-F238E27FC236}">
                <a16:creationId xmlns:a16="http://schemas.microsoft.com/office/drawing/2014/main" id="{85BF2CB9-6201-4D4B-B3DB-03F038046C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BR"/>
          </a:p>
        </p:txBody>
      </p:sp>
      <p:sp>
        <p:nvSpPr>
          <p:cNvPr id="5" name="Slide Number Placeholder 4">
            <a:extLst>
              <a:ext uri="{FF2B5EF4-FFF2-40B4-BE49-F238E27FC236}">
                <a16:creationId xmlns:a16="http://schemas.microsoft.com/office/drawing/2014/main" id="{1DFEFE45-58A2-EA49-85FD-9F006BFA18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7F58E8-9611-6849-8BF9-F0B8914FBD5F}" type="slidenum">
              <a:rPr lang="en-BR" smtClean="0"/>
              <a:t>‹#›</a:t>
            </a:fld>
            <a:endParaRPr lang="en-BR"/>
          </a:p>
        </p:txBody>
      </p:sp>
    </p:spTree>
    <p:extLst>
      <p:ext uri="{BB962C8B-B14F-4D97-AF65-F5344CB8AC3E}">
        <p14:creationId xmlns:p14="http://schemas.microsoft.com/office/powerpoint/2010/main" val="8958794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07/02/21</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92C4-550E-4114-9CEE-C92D55E8C098}" type="slidenum">
              <a:rPr lang="en-US" smtClean="0"/>
              <a:t>‹#›</a:t>
            </a:fld>
            <a:endParaRPr lang="en-US"/>
          </a:p>
        </p:txBody>
      </p:sp>
    </p:spTree>
    <p:extLst>
      <p:ext uri="{BB962C8B-B14F-4D97-AF65-F5344CB8AC3E}">
        <p14:creationId xmlns:p14="http://schemas.microsoft.com/office/powerpoint/2010/main" val="160747851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a:t>07/02/21</a:t>
            </a:r>
          </a:p>
        </p:txBody>
      </p:sp>
      <p:sp>
        <p:nvSpPr>
          <p:cNvPr id="5" name="Slide Number Placeholder 4"/>
          <p:cNvSpPr>
            <a:spLocks noGrp="1"/>
          </p:cNvSpPr>
          <p:nvPr>
            <p:ph type="sldNum" sz="quarter" idx="5"/>
          </p:nvPr>
        </p:nvSpPr>
        <p:spPr/>
        <p:txBody>
          <a:bodyPr/>
          <a:lstStyle/>
          <a:p>
            <a:fld id="{254B92C4-550E-4114-9CEE-C92D55E8C098}" type="slidenum">
              <a:rPr lang="en-US" smtClean="0"/>
              <a:t>3</a:t>
            </a:fld>
            <a:endParaRPr lang="en-US"/>
          </a:p>
        </p:txBody>
      </p:sp>
    </p:spTree>
    <p:extLst>
      <p:ext uri="{BB962C8B-B14F-4D97-AF65-F5344CB8AC3E}">
        <p14:creationId xmlns:p14="http://schemas.microsoft.com/office/powerpoint/2010/main" val="3691084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4B92C4-550E-4114-9CEE-C92D55E8C098}" type="slidenum">
              <a:rPr lang="en-US" smtClean="0"/>
              <a:t>9</a:t>
            </a:fld>
            <a:endParaRPr lang="en-US"/>
          </a:p>
        </p:txBody>
      </p:sp>
      <p:sp>
        <p:nvSpPr>
          <p:cNvPr id="5" name="Date Placeholder 4">
            <a:extLst>
              <a:ext uri="{FF2B5EF4-FFF2-40B4-BE49-F238E27FC236}">
                <a16:creationId xmlns:a16="http://schemas.microsoft.com/office/drawing/2014/main" id="{1ACE9208-9598-F046-B416-6243539EB680}"/>
              </a:ext>
            </a:extLst>
          </p:cNvPr>
          <p:cNvSpPr>
            <a:spLocks noGrp="1"/>
          </p:cNvSpPr>
          <p:nvPr>
            <p:ph type="dt" idx="1"/>
          </p:nvPr>
        </p:nvSpPr>
        <p:spPr/>
        <p:txBody>
          <a:bodyPr/>
          <a:lstStyle/>
          <a:p>
            <a:r>
              <a:rPr lang="en-US"/>
              <a:t>07/02/21</a:t>
            </a:r>
          </a:p>
        </p:txBody>
      </p:sp>
    </p:spTree>
    <p:extLst>
      <p:ext uri="{BB962C8B-B14F-4D97-AF65-F5344CB8AC3E}">
        <p14:creationId xmlns:p14="http://schemas.microsoft.com/office/powerpoint/2010/main" val="2686302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4B92C4-550E-4114-9CEE-C92D55E8C098}" type="slidenum">
              <a:rPr lang="en-US" smtClean="0"/>
              <a:t>10</a:t>
            </a:fld>
            <a:endParaRPr lang="en-US"/>
          </a:p>
        </p:txBody>
      </p:sp>
      <p:sp>
        <p:nvSpPr>
          <p:cNvPr id="5" name="Date Placeholder 4">
            <a:extLst>
              <a:ext uri="{FF2B5EF4-FFF2-40B4-BE49-F238E27FC236}">
                <a16:creationId xmlns:a16="http://schemas.microsoft.com/office/drawing/2014/main" id="{57ACB665-5F6A-E04C-B7D6-5EC5FC6117B7}"/>
              </a:ext>
            </a:extLst>
          </p:cNvPr>
          <p:cNvSpPr>
            <a:spLocks noGrp="1"/>
          </p:cNvSpPr>
          <p:nvPr>
            <p:ph type="dt" idx="1"/>
          </p:nvPr>
        </p:nvSpPr>
        <p:spPr/>
        <p:txBody>
          <a:bodyPr/>
          <a:lstStyle/>
          <a:p>
            <a:r>
              <a:rPr lang="en-US"/>
              <a:t>07/02/21</a:t>
            </a:r>
          </a:p>
        </p:txBody>
      </p:sp>
    </p:spTree>
    <p:extLst>
      <p:ext uri="{BB962C8B-B14F-4D97-AF65-F5344CB8AC3E}">
        <p14:creationId xmlns:p14="http://schemas.microsoft.com/office/powerpoint/2010/main" val="4241314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E2DC-4213-6B7B-3E3C-6C1D957CEFB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R"/>
          </a:p>
        </p:txBody>
      </p:sp>
      <p:sp>
        <p:nvSpPr>
          <p:cNvPr id="3" name="Subtitle 2">
            <a:extLst>
              <a:ext uri="{FF2B5EF4-FFF2-40B4-BE49-F238E27FC236}">
                <a16:creationId xmlns:a16="http://schemas.microsoft.com/office/drawing/2014/main" id="{D406BF7E-07EA-5B0E-7352-E2B37BAE83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R"/>
          </a:p>
        </p:txBody>
      </p:sp>
      <p:sp>
        <p:nvSpPr>
          <p:cNvPr id="4" name="Date Placeholder 3">
            <a:extLst>
              <a:ext uri="{FF2B5EF4-FFF2-40B4-BE49-F238E27FC236}">
                <a16:creationId xmlns:a16="http://schemas.microsoft.com/office/drawing/2014/main" id="{28F0289F-3A77-8484-669C-3523E83A2BA0}"/>
              </a:ext>
            </a:extLst>
          </p:cNvPr>
          <p:cNvSpPr>
            <a:spLocks noGrp="1"/>
          </p:cNvSpPr>
          <p:nvPr>
            <p:ph type="dt" sz="half" idx="10"/>
          </p:nvPr>
        </p:nvSpPr>
        <p:spPr>
          <a:xfrm>
            <a:off x="838200" y="6356349"/>
            <a:ext cx="2743200" cy="365125"/>
          </a:xfrm>
          <a:prstGeom prst="rect">
            <a:avLst/>
          </a:prstGeom>
        </p:spPr>
        <p:txBody>
          <a:bodyPr/>
          <a:lstStyle/>
          <a:p>
            <a:endParaRPr lang="en-US"/>
          </a:p>
          <a:p>
            <a:endParaRPr lang="en-US"/>
          </a:p>
        </p:txBody>
      </p:sp>
      <p:sp>
        <p:nvSpPr>
          <p:cNvPr id="5" name="Footer Placeholder 4">
            <a:extLst>
              <a:ext uri="{FF2B5EF4-FFF2-40B4-BE49-F238E27FC236}">
                <a16:creationId xmlns:a16="http://schemas.microsoft.com/office/drawing/2014/main" id="{A7248333-64CD-5A48-AC24-2839313D3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8909B-8666-0D93-1580-D7311D6EC831}"/>
              </a:ext>
            </a:extLst>
          </p:cNvPr>
          <p:cNvSpPr>
            <a:spLocks noGrp="1"/>
          </p:cNvSpPr>
          <p:nvPr>
            <p:ph type="sldNum" sz="quarter" idx="12"/>
          </p:nvPr>
        </p:nvSpPr>
        <p:spPr/>
        <p:txBody>
          <a:bodyPr/>
          <a:lstStyle/>
          <a:p>
            <a:fld id="{BA152392-77D8-41EE-AE14-2C75E11191CA}" type="slidenum">
              <a:rPr lang="en-US" smtClean="0"/>
              <a:t>‹#›</a:t>
            </a:fld>
            <a:endParaRPr lang="en-US"/>
          </a:p>
        </p:txBody>
      </p:sp>
    </p:spTree>
    <p:extLst>
      <p:ext uri="{BB962C8B-B14F-4D97-AF65-F5344CB8AC3E}">
        <p14:creationId xmlns:p14="http://schemas.microsoft.com/office/powerpoint/2010/main" val="37008679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FF0A-1AC0-3409-9BCF-47B72D55B556}"/>
              </a:ext>
            </a:extLst>
          </p:cNvPr>
          <p:cNvSpPr>
            <a:spLocks noGrp="1"/>
          </p:cNvSpPr>
          <p:nvPr>
            <p:ph type="title"/>
          </p:nvPr>
        </p:nvSpPr>
        <p:spPr/>
        <p:txBody>
          <a:bodyPr/>
          <a:lstStyle/>
          <a:p>
            <a:r>
              <a:rPr lang="en-GB"/>
              <a:t>Click to edit Master title style</a:t>
            </a:r>
            <a:endParaRPr lang="en-BR"/>
          </a:p>
        </p:txBody>
      </p:sp>
      <p:sp>
        <p:nvSpPr>
          <p:cNvPr id="3" name="Vertical Text Placeholder 2">
            <a:extLst>
              <a:ext uri="{FF2B5EF4-FFF2-40B4-BE49-F238E27FC236}">
                <a16:creationId xmlns:a16="http://schemas.microsoft.com/office/drawing/2014/main" id="{529AD5AA-245C-EB67-A84D-35111C9BC3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R"/>
          </a:p>
        </p:txBody>
      </p:sp>
      <p:sp>
        <p:nvSpPr>
          <p:cNvPr id="5" name="Footer Placeholder 4">
            <a:extLst>
              <a:ext uri="{FF2B5EF4-FFF2-40B4-BE49-F238E27FC236}">
                <a16:creationId xmlns:a16="http://schemas.microsoft.com/office/drawing/2014/main" id="{6B51FE9D-8527-1741-6551-5C77AA416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8A92C-6EC1-2348-B79A-4E9E056152DE}"/>
              </a:ext>
            </a:extLst>
          </p:cNvPr>
          <p:cNvSpPr>
            <a:spLocks noGrp="1"/>
          </p:cNvSpPr>
          <p:nvPr>
            <p:ph type="sldNum" sz="quarter" idx="12"/>
          </p:nvPr>
        </p:nvSpPr>
        <p:spPr/>
        <p:txBody>
          <a:bodyPr/>
          <a:lstStyle/>
          <a:p>
            <a:fld id="{BA152392-77D8-41EE-AE14-2C75E11191CA}" type="slidenum">
              <a:rPr lang="en-US" smtClean="0"/>
              <a:t>‹#›</a:t>
            </a:fld>
            <a:endParaRPr lang="en-US"/>
          </a:p>
        </p:txBody>
      </p:sp>
    </p:spTree>
    <p:extLst>
      <p:ext uri="{BB962C8B-B14F-4D97-AF65-F5344CB8AC3E}">
        <p14:creationId xmlns:p14="http://schemas.microsoft.com/office/powerpoint/2010/main" val="324331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E0C45D-0C80-82DD-636F-BB0E5CD50FD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R"/>
          </a:p>
        </p:txBody>
      </p:sp>
      <p:sp>
        <p:nvSpPr>
          <p:cNvPr id="3" name="Vertical Text Placeholder 2">
            <a:extLst>
              <a:ext uri="{FF2B5EF4-FFF2-40B4-BE49-F238E27FC236}">
                <a16:creationId xmlns:a16="http://schemas.microsoft.com/office/drawing/2014/main" id="{B5E6A0C2-D3A1-C564-AF8F-7802BFA6B09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R"/>
          </a:p>
        </p:txBody>
      </p:sp>
      <p:sp>
        <p:nvSpPr>
          <p:cNvPr id="5" name="Footer Placeholder 4">
            <a:extLst>
              <a:ext uri="{FF2B5EF4-FFF2-40B4-BE49-F238E27FC236}">
                <a16:creationId xmlns:a16="http://schemas.microsoft.com/office/drawing/2014/main" id="{5078F9C2-9AF7-7FD0-8422-0B4330ED7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B4859-23D1-2D29-5385-6549C7806B65}"/>
              </a:ext>
            </a:extLst>
          </p:cNvPr>
          <p:cNvSpPr>
            <a:spLocks noGrp="1"/>
          </p:cNvSpPr>
          <p:nvPr>
            <p:ph type="sldNum" sz="quarter" idx="12"/>
          </p:nvPr>
        </p:nvSpPr>
        <p:spPr/>
        <p:txBody>
          <a:bodyPr/>
          <a:lstStyle/>
          <a:p>
            <a:fld id="{BA152392-77D8-41EE-AE14-2C75E11191CA}" type="slidenum">
              <a:rPr lang="en-US" smtClean="0"/>
              <a:t>‹#›</a:t>
            </a:fld>
            <a:endParaRPr lang="en-US"/>
          </a:p>
        </p:txBody>
      </p:sp>
    </p:spTree>
    <p:extLst>
      <p:ext uri="{BB962C8B-B14F-4D97-AF65-F5344CB8AC3E}">
        <p14:creationId xmlns:p14="http://schemas.microsoft.com/office/powerpoint/2010/main" val="45567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B64F-6E2D-8DF5-470C-412E2A3974C3}"/>
              </a:ext>
            </a:extLst>
          </p:cNvPr>
          <p:cNvSpPr>
            <a:spLocks noGrp="1"/>
          </p:cNvSpPr>
          <p:nvPr>
            <p:ph type="title"/>
          </p:nvPr>
        </p:nvSpPr>
        <p:spPr/>
        <p:txBody>
          <a:bodyPr/>
          <a:lstStyle/>
          <a:p>
            <a:r>
              <a:rPr lang="en-GB"/>
              <a:t>Click to edit Master title style</a:t>
            </a:r>
            <a:endParaRPr lang="en-BR"/>
          </a:p>
        </p:txBody>
      </p:sp>
      <p:sp>
        <p:nvSpPr>
          <p:cNvPr id="3" name="Content Placeholder 2">
            <a:extLst>
              <a:ext uri="{FF2B5EF4-FFF2-40B4-BE49-F238E27FC236}">
                <a16:creationId xmlns:a16="http://schemas.microsoft.com/office/drawing/2014/main" id="{3E5F0E30-3CCB-2BAB-DE33-39F5DD8635D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R"/>
          </a:p>
        </p:txBody>
      </p:sp>
      <p:sp>
        <p:nvSpPr>
          <p:cNvPr id="5" name="Footer Placeholder 4">
            <a:extLst>
              <a:ext uri="{FF2B5EF4-FFF2-40B4-BE49-F238E27FC236}">
                <a16:creationId xmlns:a16="http://schemas.microsoft.com/office/drawing/2014/main" id="{671820D1-F8E2-D09D-9542-2485C2595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2B870-6F08-E48D-0132-F233775ABA12}"/>
              </a:ext>
            </a:extLst>
          </p:cNvPr>
          <p:cNvSpPr>
            <a:spLocks noGrp="1"/>
          </p:cNvSpPr>
          <p:nvPr>
            <p:ph type="sldNum" sz="quarter" idx="12"/>
          </p:nvPr>
        </p:nvSpPr>
        <p:spPr/>
        <p:txBody>
          <a:bodyPr/>
          <a:lstStyle/>
          <a:p>
            <a:fld id="{BA152392-77D8-41EE-AE14-2C75E11191CA}" type="slidenum">
              <a:rPr lang="en-US" smtClean="0"/>
              <a:t>‹#›</a:t>
            </a:fld>
            <a:endParaRPr lang="en-US"/>
          </a:p>
        </p:txBody>
      </p:sp>
    </p:spTree>
    <p:extLst>
      <p:ext uri="{BB962C8B-B14F-4D97-AF65-F5344CB8AC3E}">
        <p14:creationId xmlns:p14="http://schemas.microsoft.com/office/powerpoint/2010/main" val="19892877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07D4-6A3E-F709-1696-D06B241FE47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R"/>
          </a:p>
        </p:txBody>
      </p:sp>
      <p:sp>
        <p:nvSpPr>
          <p:cNvPr id="3" name="Text Placeholder 2">
            <a:extLst>
              <a:ext uri="{FF2B5EF4-FFF2-40B4-BE49-F238E27FC236}">
                <a16:creationId xmlns:a16="http://schemas.microsoft.com/office/drawing/2014/main" id="{5F1C945D-D4CB-CEBF-DA0B-35E4BDE300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5C60CC1A-F2AC-C8D0-19B7-01124B341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26FBA-3618-122C-C388-BB2BEF94044A}"/>
              </a:ext>
            </a:extLst>
          </p:cNvPr>
          <p:cNvSpPr>
            <a:spLocks noGrp="1"/>
          </p:cNvSpPr>
          <p:nvPr>
            <p:ph type="sldNum" sz="quarter" idx="12"/>
          </p:nvPr>
        </p:nvSpPr>
        <p:spPr/>
        <p:txBody>
          <a:bodyPr/>
          <a:lstStyle/>
          <a:p>
            <a:fld id="{BA152392-77D8-41EE-AE14-2C75E11191CA}" type="slidenum">
              <a:rPr lang="en-US" smtClean="0"/>
              <a:t>‹#›</a:t>
            </a:fld>
            <a:endParaRPr lang="en-US"/>
          </a:p>
        </p:txBody>
      </p:sp>
    </p:spTree>
    <p:extLst>
      <p:ext uri="{BB962C8B-B14F-4D97-AF65-F5344CB8AC3E}">
        <p14:creationId xmlns:p14="http://schemas.microsoft.com/office/powerpoint/2010/main" val="316053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59CD-0B7C-A668-3EF7-16B36EA76071}"/>
              </a:ext>
            </a:extLst>
          </p:cNvPr>
          <p:cNvSpPr>
            <a:spLocks noGrp="1"/>
          </p:cNvSpPr>
          <p:nvPr>
            <p:ph type="title"/>
          </p:nvPr>
        </p:nvSpPr>
        <p:spPr/>
        <p:txBody>
          <a:bodyPr/>
          <a:lstStyle/>
          <a:p>
            <a:r>
              <a:rPr lang="en-GB"/>
              <a:t>Click to edit Master title style</a:t>
            </a:r>
            <a:endParaRPr lang="en-BR"/>
          </a:p>
        </p:txBody>
      </p:sp>
      <p:sp>
        <p:nvSpPr>
          <p:cNvPr id="3" name="Content Placeholder 2">
            <a:extLst>
              <a:ext uri="{FF2B5EF4-FFF2-40B4-BE49-F238E27FC236}">
                <a16:creationId xmlns:a16="http://schemas.microsoft.com/office/drawing/2014/main" id="{9F504A42-75A6-4C85-6409-C2303872E8D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R"/>
          </a:p>
        </p:txBody>
      </p:sp>
      <p:sp>
        <p:nvSpPr>
          <p:cNvPr id="4" name="Content Placeholder 3">
            <a:extLst>
              <a:ext uri="{FF2B5EF4-FFF2-40B4-BE49-F238E27FC236}">
                <a16:creationId xmlns:a16="http://schemas.microsoft.com/office/drawing/2014/main" id="{5BC7EC4B-75C0-2354-5197-52F2B81824E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R"/>
          </a:p>
        </p:txBody>
      </p:sp>
      <p:sp>
        <p:nvSpPr>
          <p:cNvPr id="6" name="Footer Placeholder 5">
            <a:extLst>
              <a:ext uri="{FF2B5EF4-FFF2-40B4-BE49-F238E27FC236}">
                <a16:creationId xmlns:a16="http://schemas.microsoft.com/office/drawing/2014/main" id="{670B9084-9F29-2E00-F111-184F4C51EF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48819-EAB2-351D-F703-10AA9004D642}"/>
              </a:ext>
            </a:extLst>
          </p:cNvPr>
          <p:cNvSpPr>
            <a:spLocks noGrp="1"/>
          </p:cNvSpPr>
          <p:nvPr>
            <p:ph type="sldNum" sz="quarter" idx="12"/>
          </p:nvPr>
        </p:nvSpPr>
        <p:spPr/>
        <p:txBody>
          <a:bodyPr/>
          <a:lstStyle/>
          <a:p>
            <a:fld id="{BA152392-77D8-41EE-AE14-2C75E11191CA}" type="slidenum">
              <a:rPr lang="en-US" smtClean="0"/>
              <a:t>‹#›</a:t>
            </a:fld>
            <a:endParaRPr lang="en-US"/>
          </a:p>
        </p:txBody>
      </p:sp>
    </p:spTree>
    <p:extLst>
      <p:ext uri="{BB962C8B-B14F-4D97-AF65-F5344CB8AC3E}">
        <p14:creationId xmlns:p14="http://schemas.microsoft.com/office/powerpoint/2010/main" val="7397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5063F-D28F-13E1-2EBE-A8713C11E90D}"/>
              </a:ext>
            </a:extLst>
          </p:cNvPr>
          <p:cNvSpPr>
            <a:spLocks noGrp="1"/>
          </p:cNvSpPr>
          <p:nvPr>
            <p:ph type="title"/>
          </p:nvPr>
        </p:nvSpPr>
        <p:spPr>
          <a:xfrm>
            <a:off x="839788" y="365125"/>
            <a:ext cx="10515600" cy="1325563"/>
          </a:xfrm>
        </p:spPr>
        <p:txBody>
          <a:bodyPr/>
          <a:lstStyle/>
          <a:p>
            <a:r>
              <a:rPr lang="en-GB"/>
              <a:t>Click to edit Master title style</a:t>
            </a:r>
            <a:endParaRPr lang="en-BR"/>
          </a:p>
        </p:txBody>
      </p:sp>
      <p:sp>
        <p:nvSpPr>
          <p:cNvPr id="3" name="Text Placeholder 2">
            <a:extLst>
              <a:ext uri="{FF2B5EF4-FFF2-40B4-BE49-F238E27FC236}">
                <a16:creationId xmlns:a16="http://schemas.microsoft.com/office/drawing/2014/main" id="{31A416D9-FA3F-2CC7-4300-DC15F48A3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791A7D-26E3-D50C-3655-CDAF70D00D9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R"/>
          </a:p>
        </p:txBody>
      </p:sp>
      <p:sp>
        <p:nvSpPr>
          <p:cNvPr id="5" name="Text Placeholder 4">
            <a:extLst>
              <a:ext uri="{FF2B5EF4-FFF2-40B4-BE49-F238E27FC236}">
                <a16:creationId xmlns:a16="http://schemas.microsoft.com/office/drawing/2014/main" id="{E40F7A87-2FF0-D79A-8CF3-FA5F296B20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99ACA0F-5006-6DD1-9171-CB38E06A0F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R"/>
          </a:p>
        </p:txBody>
      </p:sp>
      <p:sp>
        <p:nvSpPr>
          <p:cNvPr id="8" name="Footer Placeholder 7">
            <a:extLst>
              <a:ext uri="{FF2B5EF4-FFF2-40B4-BE49-F238E27FC236}">
                <a16:creationId xmlns:a16="http://schemas.microsoft.com/office/drawing/2014/main" id="{DE423082-53F6-985E-2B8F-F372F618E6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890445-A676-83B5-5650-C59931235D9C}"/>
              </a:ext>
            </a:extLst>
          </p:cNvPr>
          <p:cNvSpPr>
            <a:spLocks noGrp="1"/>
          </p:cNvSpPr>
          <p:nvPr>
            <p:ph type="sldNum" sz="quarter" idx="12"/>
          </p:nvPr>
        </p:nvSpPr>
        <p:spPr/>
        <p:txBody>
          <a:bodyPr/>
          <a:lstStyle/>
          <a:p>
            <a:fld id="{BA152392-77D8-41EE-AE14-2C75E11191CA}" type="slidenum">
              <a:rPr lang="en-US" smtClean="0"/>
              <a:t>‹#›</a:t>
            </a:fld>
            <a:endParaRPr lang="en-US"/>
          </a:p>
        </p:txBody>
      </p:sp>
    </p:spTree>
    <p:extLst>
      <p:ext uri="{BB962C8B-B14F-4D97-AF65-F5344CB8AC3E}">
        <p14:creationId xmlns:p14="http://schemas.microsoft.com/office/powerpoint/2010/main" val="362663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621E-2304-43B0-50BD-37A0399548D4}"/>
              </a:ext>
            </a:extLst>
          </p:cNvPr>
          <p:cNvSpPr>
            <a:spLocks noGrp="1"/>
          </p:cNvSpPr>
          <p:nvPr>
            <p:ph type="title"/>
          </p:nvPr>
        </p:nvSpPr>
        <p:spPr/>
        <p:txBody>
          <a:bodyPr/>
          <a:lstStyle/>
          <a:p>
            <a:r>
              <a:rPr lang="en-GB"/>
              <a:t>Click to edit Master title style</a:t>
            </a:r>
            <a:endParaRPr lang="en-BR"/>
          </a:p>
        </p:txBody>
      </p:sp>
      <p:sp>
        <p:nvSpPr>
          <p:cNvPr id="4" name="Footer Placeholder 3">
            <a:extLst>
              <a:ext uri="{FF2B5EF4-FFF2-40B4-BE49-F238E27FC236}">
                <a16:creationId xmlns:a16="http://schemas.microsoft.com/office/drawing/2014/main" id="{C7529871-36BD-9CDD-DF95-4062B9F343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EDDDBC-A301-56CC-7A91-57222A2B8951}"/>
              </a:ext>
            </a:extLst>
          </p:cNvPr>
          <p:cNvSpPr>
            <a:spLocks noGrp="1"/>
          </p:cNvSpPr>
          <p:nvPr>
            <p:ph type="sldNum" sz="quarter" idx="12"/>
          </p:nvPr>
        </p:nvSpPr>
        <p:spPr/>
        <p:txBody>
          <a:bodyPr/>
          <a:lstStyle/>
          <a:p>
            <a:fld id="{BA152392-77D8-41EE-AE14-2C75E11191CA}" type="slidenum">
              <a:rPr lang="en-US" smtClean="0"/>
              <a:t>‹#›</a:t>
            </a:fld>
            <a:endParaRPr lang="en-US"/>
          </a:p>
        </p:txBody>
      </p:sp>
    </p:spTree>
    <p:extLst>
      <p:ext uri="{BB962C8B-B14F-4D97-AF65-F5344CB8AC3E}">
        <p14:creationId xmlns:p14="http://schemas.microsoft.com/office/powerpoint/2010/main" val="177881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699F52-83B8-D762-89E2-2091C977A96F}"/>
              </a:ext>
            </a:extLst>
          </p:cNvPr>
          <p:cNvSpPr>
            <a:spLocks noGrp="1"/>
          </p:cNvSpPr>
          <p:nvPr>
            <p:ph type="dt" sz="half" idx="10"/>
          </p:nvPr>
        </p:nvSpPr>
        <p:spPr>
          <a:xfrm>
            <a:off x="838200" y="6356350"/>
            <a:ext cx="2743200" cy="365125"/>
          </a:xfrm>
          <a:prstGeom prst="rect">
            <a:avLst/>
          </a:prstGeom>
        </p:spPr>
        <p:txBody>
          <a:bodyPr/>
          <a:lstStyle/>
          <a:p>
            <a:r>
              <a:rPr lang="en-US"/>
              <a:t>15/11/2022</a:t>
            </a:r>
          </a:p>
        </p:txBody>
      </p:sp>
      <p:sp>
        <p:nvSpPr>
          <p:cNvPr id="3" name="Footer Placeholder 2">
            <a:extLst>
              <a:ext uri="{FF2B5EF4-FFF2-40B4-BE49-F238E27FC236}">
                <a16:creationId xmlns:a16="http://schemas.microsoft.com/office/drawing/2014/main" id="{98F16019-0416-5E75-0420-2739A8948B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0A091E-6BA5-F21F-51E3-BD0B87231A63}"/>
              </a:ext>
            </a:extLst>
          </p:cNvPr>
          <p:cNvSpPr>
            <a:spLocks noGrp="1"/>
          </p:cNvSpPr>
          <p:nvPr>
            <p:ph type="sldNum" sz="quarter" idx="12"/>
          </p:nvPr>
        </p:nvSpPr>
        <p:spPr/>
        <p:txBody>
          <a:bodyPr/>
          <a:lstStyle/>
          <a:p>
            <a:fld id="{BA152392-77D8-41EE-AE14-2C75E11191CA}" type="slidenum">
              <a:rPr lang="en-US" smtClean="0"/>
              <a:t>‹#›</a:t>
            </a:fld>
            <a:endParaRPr lang="en-US"/>
          </a:p>
        </p:txBody>
      </p:sp>
    </p:spTree>
    <p:extLst>
      <p:ext uri="{BB962C8B-B14F-4D97-AF65-F5344CB8AC3E}">
        <p14:creationId xmlns:p14="http://schemas.microsoft.com/office/powerpoint/2010/main" val="67935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084F-A037-1A54-D0C0-8F01CF8808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R"/>
          </a:p>
        </p:txBody>
      </p:sp>
      <p:sp>
        <p:nvSpPr>
          <p:cNvPr id="3" name="Content Placeholder 2">
            <a:extLst>
              <a:ext uri="{FF2B5EF4-FFF2-40B4-BE49-F238E27FC236}">
                <a16:creationId xmlns:a16="http://schemas.microsoft.com/office/drawing/2014/main" id="{BBB51AF9-E113-9F94-20FC-35B9DC23D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R"/>
          </a:p>
        </p:txBody>
      </p:sp>
      <p:sp>
        <p:nvSpPr>
          <p:cNvPr id="4" name="Text Placeholder 3">
            <a:extLst>
              <a:ext uri="{FF2B5EF4-FFF2-40B4-BE49-F238E27FC236}">
                <a16:creationId xmlns:a16="http://schemas.microsoft.com/office/drawing/2014/main" id="{895754A5-E65D-B7B2-8136-2253114EB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99EA40A-8CD7-486C-8F90-950069FAE0EC}"/>
              </a:ext>
            </a:extLst>
          </p:cNvPr>
          <p:cNvSpPr>
            <a:spLocks noGrp="1"/>
          </p:cNvSpPr>
          <p:nvPr>
            <p:ph type="dt" sz="half" idx="10"/>
          </p:nvPr>
        </p:nvSpPr>
        <p:spPr>
          <a:xfrm>
            <a:off x="838200" y="6356350"/>
            <a:ext cx="2743200" cy="365125"/>
          </a:xfrm>
          <a:prstGeom prst="rect">
            <a:avLst/>
          </a:prstGeom>
        </p:spPr>
        <p:txBody>
          <a:bodyPr/>
          <a:lstStyle/>
          <a:p>
            <a:r>
              <a:rPr lang="en-US"/>
              <a:t>15/11/2022</a:t>
            </a:r>
          </a:p>
        </p:txBody>
      </p:sp>
      <p:sp>
        <p:nvSpPr>
          <p:cNvPr id="6" name="Footer Placeholder 5">
            <a:extLst>
              <a:ext uri="{FF2B5EF4-FFF2-40B4-BE49-F238E27FC236}">
                <a16:creationId xmlns:a16="http://schemas.microsoft.com/office/drawing/2014/main" id="{696B31AF-6EAB-D92D-2213-F347C0EED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498EC-072C-2398-9CAC-28C10F06FED1}"/>
              </a:ext>
            </a:extLst>
          </p:cNvPr>
          <p:cNvSpPr>
            <a:spLocks noGrp="1"/>
          </p:cNvSpPr>
          <p:nvPr>
            <p:ph type="sldNum" sz="quarter" idx="12"/>
          </p:nvPr>
        </p:nvSpPr>
        <p:spPr/>
        <p:txBody>
          <a:bodyPr/>
          <a:lstStyle/>
          <a:p>
            <a:fld id="{BA152392-77D8-41EE-AE14-2C75E11191CA}" type="slidenum">
              <a:rPr lang="en-US" smtClean="0"/>
              <a:t>‹#›</a:t>
            </a:fld>
            <a:endParaRPr lang="en-US"/>
          </a:p>
        </p:txBody>
      </p:sp>
    </p:spTree>
    <p:extLst>
      <p:ext uri="{BB962C8B-B14F-4D97-AF65-F5344CB8AC3E}">
        <p14:creationId xmlns:p14="http://schemas.microsoft.com/office/powerpoint/2010/main" val="295809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3EEE-EE7E-37B8-ADE8-32C93D4B2F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R"/>
          </a:p>
        </p:txBody>
      </p:sp>
      <p:sp>
        <p:nvSpPr>
          <p:cNvPr id="3" name="Picture Placeholder 2">
            <a:extLst>
              <a:ext uri="{FF2B5EF4-FFF2-40B4-BE49-F238E27FC236}">
                <a16:creationId xmlns:a16="http://schemas.microsoft.com/office/drawing/2014/main" id="{3B3A5DA9-016E-2750-5D15-E6A5737E20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R"/>
          </a:p>
        </p:txBody>
      </p:sp>
      <p:sp>
        <p:nvSpPr>
          <p:cNvPr id="4" name="Text Placeholder 3">
            <a:extLst>
              <a:ext uri="{FF2B5EF4-FFF2-40B4-BE49-F238E27FC236}">
                <a16:creationId xmlns:a16="http://schemas.microsoft.com/office/drawing/2014/main" id="{0C1BE9E5-CB2E-706F-1BC4-16FF15EC9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D5D962-84C1-E454-2BD5-7D1B7486038E}"/>
              </a:ext>
            </a:extLst>
          </p:cNvPr>
          <p:cNvSpPr>
            <a:spLocks noGrp="1"/>
          </p:cNvSpPr>
          <p:nvPr>
            <p:ph type="dt" sz="half" idx="10"/>
          </p:nvPr>
        </p:nvSpPr>
        <p:spPr>
          <a:xfrm>
            <a:off x="838200" y="6356350"/>
            <a:ext cx="2743200" cy="365125"/>
          </a:xfrm>
          <a:prstGeom prst="rect">
            <a:avLst/>
          </a:prstGeom>
        </p:spPr>
        <p:txBody>
          <a:bodyPr/>
          <a:lstStyle/>
          <a:p>
            <a:r>
              <a:rPr lang="en-US"/>
              <a:t>15/11/2022</a:t>
            </a:r>
          </a:p>
        </p:txBody>
      </p:sp>
      <p:sp>
        <p:nvSpPr>
          <p:cNvPr id="6" name="Footer Placeholder 5">
            <a:extLst>
              <a:ext uri="{FF2B5EF4-FFF2-40B4-BE49-F238E27FC236}">
                <a16:creationId xmlns:a16="http://schemas.microsoft.com/office/drawing/2014/main" id="{4B3FA108-1CA7-E4BF-3E2E-17A0FAC571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96F5D9-DB3C-4ED9-BB2A-55AD281679FD}"/>
              </a:ext>
            </a:extLst>
          </p:cNvPr>
          <p:cNvSpPr>
            <a:spLocks noGrp="1"/>
          </p:cNvSpPr>
          <p:nvPr>
            <p:ph type="sldNum" sz="quarter" idx="12"/>
          </p:nvPr>
        </p:nvSpPr>
        <p:spPr/>
        <p:txBody>
          <a:bodyPr/>
          <a:lstStyle/>
          <a:p>
            <a:fld id="{BA152392-77D8-41EE-AE14-2C75E11191CA}" type="slidenum">
              <a:rPr lang="en-US" smtClean="0"/>
              <a:t>‹#›</a:t>
            </a:fld>
            <a:endParaRPr lang="en-US"/>
          </a:p>
        </p:txBody>
      </p:sp>
    </p:spTree>
    <p:extLst>
      <p:ext uri="{BB962C8B-B14F-4D97-AF65-F5344CB8AC3E}">
        <p14:creationId xmlns:p14="http://schemas.microsoft.com/office/powerpoint/2010/main" val="1420586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0CD5D6-B7EF-947E-5914-E0B25E4C86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R"/>
          </a:p>
        </p:txBody>
      </p:sp>
      <p:sp>
        <p:nvSpPr>
          <p:cNvPr id="3" name="Text Placeholder 2">
            <a:extLst>
              <a:ext uri="{FF2B5EF4-FFF2-40B4-BE49-F238E27FC236}">
                <a16:creationId xmlns:a16="http://schemas.microsoft.com/office/drawing/2014/main" id="{C7D5DC95-D964-98F7-AF3F-4208CCD834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R"/>
          </a:p>
        </p:txBody>
      </p:sp>
      <p:sp>
        <p:nvSpPr>
          <p:cNvPr id="5" name="Footer Placeholder 4">
            <a:extLst>
              <a:ext uri="{FF2B5EF4-FFF2-40B4-BE49-F238E27FC236}">
                <a16:creationId xmlns:a16="http://schemas.microsoft.com/office/drawing/2014/main" id="{33348870-A29E-44DA-F3B9-474FE64B3D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870E50-CB6F-5762-3EAE-E2C0FB0E0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52392-77D8-41EE-AE14-2C75E11191CA}" type="slidenum">
              <a:rPr lang="en-US" smtClean="0"/>
              <a:t>‹#›</a:t>
            </a:fld>
            <a:endParaRPr lang="en-US"/>
          </a:p>
        </p:txBody>
      </p:sp>
      <p:pic>
        <p:nvPicPr>
          <p:cNvPr id="7" name="Picture 6" descr="Text&#10;&#10;Description automatically generated">
            <a:extLst>
              <a:ext uri="{FF2B5EF4-FFF2-40B4-BE49-F238E27FC236}">
                <a16:creationId xmlns:a16="http://schemas.microsoft.com/office/drawing/2014/main" id="{1A4A8671-EFB9-1147-ED11-38F3773C61B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38199" y="6310312"/>
            <a:ext cx="1473333" cy="411163"/>
          </a:xfrm>
          <a:prstGeom prst="rect">
            <a:avLst/>
          </a:prstGeom>
        </p:spPr>
      </p:pic>
    </p:spTree>
    <p:extLst>
      <p:ext uri="{BB962C8B-B14F-4D97-AF65-F5344CB8AC3E}">
        <p14:creationId xmlns:p14="http://schemas.microsoft.com/office/powerpoint/2010/main" val="266434436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C_122DEA4E.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D_AD4C60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1C_C0C79FF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0E_4B30FF9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B0A174CC.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13_ED1B05F6.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3_BCD1E08A.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1D_F0A4459F.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4_3E9F38FB.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5_90B84BC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15_EECB5DEA.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5908C868-2F62-46D8-9DF3-8BC9DFCA5AAF}"/>
              </a:ext>
            </a:extLst>
          </p:cNvPr>
          <p:cNvSpPr>
            <a:spLocks noGrp="1"/>
          </p:cNvSpPr>
          <p:nvPr>
            <p:ph type="ctrTitle"/>
          </p:nvPr>
        </p:nvSpPr>
        <p:spPr>
          <a:xfrm>
            <a:off x="838200" y="365125"/>
            <a:ext cx="4347949" cy="2137273"/>
          </a:xfrm>
        </p:spPr>
        <p:txBody>
          <a:bodyPr vert="horz" lIns="91440" tIns="45720" rIns="91440" bIns="45720" rtlCol="0" anchor="b">
            <a:normAutofit/>
          </a:bodyPr>
          <a:lstStyle/>
          <a:p>
            <a:pPr algn="l"/>
            <a:r>
              <a:rPr lang="en-US" sz="2800" b="1"/>
              <a:t>Assessing Transfer Learning and automatically annotated data in the development of Named Entity Recognizers for new domains</a:t>
            </a:r>
          </a:p>
        </p:txBody>
      </p:sp>
      <p:sp>
        <p:nvSpPr>
          <p:cNvPr id="3" name="Subtitle 2">
            <a:extLst>
              <a:ext uri="{FF2B5EF4-FFF2-40B4-BE49-F238E27FC236}">
                <a16:creationId xmlns:a16="http://schemas.microsoft.com/office/drawing/2014/main" id="{D293AF88-E918-459D-B2CB-E6B01423B0A6}"/>
              </a:ext>
            </a:extLst>
          </p:cNvPr>
          <p:cNvSpPr>
            <a:spLocks noGrp="1"/>
          </p:cNvSpPr>
          <p:nvPr>
            <p:ph type="subTitle" idx="1"/>
          </p:nvPr>
        </p:nvSpPr>
        <p:spPr>
          <a:xfrm>
            <a:off x="838200" y="2681785"/>
            <a:ext cx="4347948" cy="3495178"/>
          </a:xfrm>
        </p:spPr>
        <p:txBody>
          <a:bodyPr vert="horz" lIns="91440" tIns="45720" rIns="91440" bIns="45720" rtlCol="0">
            <a:normAutofit/>
          </a:bodyPr>
          <a:lstStyle/>
          <a:p>
            <a:pPr algn="l"/>
            <a:r>
              <a:rPr lang="en-US" sz="2000"/>
              <a:t>Emanuel Matos </a:t>
            </a:r>
          </a:p>
          <a:p>
            <a:pPr algn="l"/>
            <a:r>
              <a:rPr lang="en-US" sz="2000"/>
              <a:t>Mário Rodrigues </a:t>
            </a:r>
          </a:p>
          <a:p>
            <a:pPr algn="l"/>
            <a:r>
              <a:rPr lang="en-US" sz="2000"/>
              <a:t>António Teixeira</a:t>
            </a:r>
          </a:p>
          <a:p>
            <a:pPr indent="-228600" algn="l">
              <a:buFont typeface="Arial" panose="020B0604020202020204" pitchFamily="34" charset="0"/>
              <a:buChar char="•"/>
            </a:pPr>
            <a:endParaRPr lang="en-US" sz="2000"/>
          </a:p>
          <a:p>
            <a:pPr algn="l"/>
            <a:r>
              <a:rPr lang="en-US" sz="2000"/>
              <a:t>IEETA/DETI </a:t>
            </a:r>
          </a:p>
          <a:p>
            <a:pPr algn="l"/>
            <a:r>
              <a:rPr lang="en-US" sz="2000" err="1"/>
              <a:t>Universidade</a:t>
            </a:r>
            <a:r>
              <a:rPr lang="en-US" sz="2000"/>
              <a:t> de Aveiro </a:t>
            </a:r>
          </a:p>
          <a:p>
            <a:pPr algn="l"/>
            <a:r>
              <a:rPr lang="en-US" sz="2000"/>
              <a:t>Portugal</a:t>
            </a:r>
          </a:p>
        </p:txBody>
      </p:sp>
      <p:pic>
        <p:nvPicPr>
          <p:cNvPr id="7" name="Picture 6" descr="A picture containing icon&#10;&#10;Description automatically generated">
            <a:extLst>
              <a:ext uri="{FF2B5EF4-FFF2-40B4-BE49-F238E27FC236}">
                <a16:creationId xmlns:a16="http://schemas.microsoft.com/office/drawing/2014/main" id="{63BB572C-8F8A-448B-C4E9-05C54ABEA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446" y="1227064"/>
            <a:ext cx="4797354" cy="1365470"/>
          </a:xfrm>
          <a:prstGeom prst="rect">
            <a:avLst/>
          </a:prstGeom>
        </p:spPr>
      </p:pic>
      <p:pic>
        <p:nvPicPr>
          <p:cNvPr id="4" name="Picture 3">
            <a:extLst>
              <a:ext uri="{FF2B5EF4-FFF2-40B4-BE49-F238E27FC236}">
                <a16:creationId xmlns:a16="http://schemas.microsoft.com/office/drawing/2014/main" id="{14982495-E6E1-40CF-88FF-81825D30808A}"/>
              </a:ext>
            </a:extLst>
          </p:cNvPr>
          <p:cNvPicPr>
            <a:picLocks noChangeAspect="1"/>
          </p:cNvPicPr>
          <p:nvPr/>
        </p:nvPicPr>
        <p:blipFill>
          <a:blip r:embed="rId3"/>
          <a:stretch>
            <a:fillRect/>
          </a:stretch>
        </p:blipFill>
        <p:spPr>
          <a:xfrm>
            <a:off x="6297433" y="5324491"/>
            <a:ext cx="2513506" cy="306445"/>
          </a:xfrm>
          <a:prstGeom prst="rect">
            <a:avLst/>
          </a:prstGeom>
        </p:spPr>
      </p:pic>
      <p:pic>
        <p:nvPicPr>
          <p:cNvPr id="5" name="Picture 4" descr="Timeline&#10;&#10;Description automatically generated">
            <a:extLst>
              <a:ext uri="{FF2B5EF4-FFF2-40B4-BE49-F238E27FC236}">
                <a16:creationId xmlns:a16="http://schemas.microsoft.com/office/drawing/2014/main" id="{FB78032E-6575-41F1-A245-7BEBD3C60DB4}"/>
              </a:ext>
            </a:extLst>
          </p:cNvPr>
          <p:cNvPicPr>
            <a:picLocks noChangeAspect="1"/>
          </p:cNvPicPr>
          <p:nvPr/>
        </p:nvPicPr>
        <p:blipFill rotWithShape="1">
          <a:blip r:embed="rId4">
            <a:extLst>
              <a:ext uri="{28A0092B-C50C-407E-A947-70E740481C1C}">
                <a14:useLocalDpi xmlns:a14="http://schemas.microsoft.com/office/drawing/2010/main" val="0"/>
              </a:ext>
            </a:extLst>
          </a:blip>
          <a:srcRect l="39000" t="24400" r="54175" b="62800"/>
          <a:stretch/>
        </p:blipFill>
        <p:spPr>
          <a:xfrm>
            <a:off x="9959717" y="4653502"/>
            <a:ext cx="1576469" cy="1663093"/>
          </a:xfrm>
          <a:prstGeom prst="rect">
            <a:avLst/>
          </a:prstGeom>
        </p:spPr>
      </p:pic>
    </p:spTree>
    <p:extLst>
      <p:ext uri="{BB962C8B-B14F-4D97-AF65-F5344CB8AC3E}">
        <p14:creationId xmlns:p14="http://schemas.microsoft.com/office/powerpoint/2010/main" val="85513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0436-597D-467D-B2AE-4C8DAA682A30}"/>
              </a:ext>
            </a:extLst>
          </p:cNvPr>
          <p:cNvSpPr>
            <a:spLocks noGrp="1"/>
          </p:cNvSpPr>
          <p:nvPr>
            <p:ph type="title"/>
          </p:nvPr>
        </p:nvSpPr>
        <p:spPr/>
        <p:txBody>
          <a:bodyPr/>
          <a:lstStyle/>
          <a:p>
            <a:r>
              <a:rPr lang="en-US"/>
              <a:t>Cross-domain evaluation</a:t>
            </a:r>
          </a:p>
        </p:txBody>
      </p:sp>
      <p:sp>
        <p:nvSpPr>
          <p:cNvPr id="3" name="Content Placeholder 2">
            <a:extLst>
              <a:ext uri="{FF2B5EF4-FFF2-40B4-BE49-F238E27FC236}">
                <a16:creationId xmlns:a16="http://schemas.microsoft.com/office/drawing/2014/main" id="{3E9896F4-3C16-4AA1-A0A9-951B42860C6B}"/>
              </a:ext>
            </a:extLst>
          </p:cNvPr>
          <p:cNvSpPr>
            <a:spLocks noGrp="1"/>
          </p:cNvSpPr>
          <p:nvPr>
            <p:ph idx="1"/>
          </p:nvPr>
        </p:nvSpPr>
        <p:spPr>
          <a:xfrm>
            <a:off x="1178119" y="1847850"/>
            <a:ext cx="10280456" cy="1581150"/>
          </a:xfrm>
        </p:spPr>
        <p:txBody>
          <a:bodyPr vert="horz" lIns="91440" tIns="45720" rIns="91440" bIns="45720" rtlCol="0" anchor="t">
            <a:normAutofit/>
          </a:bodyPr>
          <a:lstStyle/>
          <a:p>
            <a:pPr algn="just"/>
            <a:r>
              <a:rPr lang="en-GB"/>
              <a:t>To </a:t>
            </a:r>
            <a:r>
              <a:rPr lang="en-GB">
                <a:solidFill>
                  <a:srgbClr val="00B050"/>
                </a:solidFill>
              </a:rPr>
              <a:t>assess the potential of the pretrained models in a new domain</a:t>
            </a:r>
            <a:r>
              <a:rPr lang="en-GB"/>
              <a:t>,</a:t>
            </a:r>
          </a:p>
          <a:p>
            <a:pPr algn="just"/>
            <a:endParaRPr lang="en-GB"/>
          </a:p>
          <a:p>
            <a:pPr algn="just"/>
            <a:r>
              <a:rPr lang="en-GB"/>
              <a:t>BERT-based NER models were used without any additional training </a:t>
            </a:r>
          </a:p>
        </p:txBody>
      </p:sp>
      <p:sp>
        <p:nvSpPr>
          <p:cNvPr id="6" name="Slide Number Placeholder 5">
            <a:extLst>
              <a:ext uri="{FF2B5EF4-FFF2-40B4-BE49-F238E27FC236}">
                <a16:creationId xmlns:a16="http://schemas.microsoft.com/office/drawing/2014/main" id="{ADCDF45D-3B0F-45C5-A58F-77131A6878F4}"/>
              </a:ext>
            </a:extLst>
          </p:cNvPr>
          <p:cNvSpPr>
            <a:spLocks noGrp="1"/>
          </p:cNvSpPr>
          <p:nvPr>
            <p:ph type="sldNum" sz="quarter" idx="12"/>
          </p:nvPr>
        </p:nvSpPr>
        <p:spPr/>
        <p:txBody>
          <a:bodyPr/>
          <a:lstStyle/>
          <a:p>
            <a:fld id="{BA152392-77D8-41EE-AE14-2C75E11191CA}" type="slidenum">
              <a:rPr lang="en-US" smtClean="0"/>
              <a:t>10</a:t>
            </a:fld>
            <a:endParaRPr lang="en-US"/>
          </a:p>
        </p:txBody>
      </p:sp>
    </p:spTree>
    <p:extLst>
      <p:ext uri="{BB962C8B-B14F-4D97-AF65-F5344CB8AC3E}">
        <p14:creationId xmlns:p14="http://schemas.microsoft.com/office/powerpoint/2010/main" val="357887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34E5A-20FE-4FEF-984D-B59B5FB06B30}"/>
              </a:ext>
            </a:extLst>
          </p:cNvPr>
          <p:cNvSpPr>
            <a:spLocks noGrp="1"/>
          </p:cNvSpPr>
          <p:nvPr>
            <p:ph type="title"/>
          </p:nvPr>
        </p:nvSpPr>
        <p:spPr/>
        <p:txBody>
          <a:bodyPr/>
          <a:lstStyle/>
          <a:p>
            <a:r>
              <a:rPr lang="en-US"/>
              <a:t>Fine-tuning NER model to a new domain</a:t>
            </a:r>
          </a:p>
        </p:txBody>
      </p:sp>
      <p:sp>
        <p:nvSpPr>
          <p:cNvPr id="6" name="Slide Number Placeholder 5">
            <a:extLst>
              <a:ext uri="{FF2B5EF4-FFF2-40B4-BE49-F238E27FC236}">
                <a16:creationId xmlns:a16="http://schemas.microsoft.com/office/drawing/2014/main" id="{D73B1422-2977-4A65-ADBB-88D01EA63DD0}"/>
              </a:ext>
            </a:extLst>
          </p:cNvPr>
          <p:cNvSpPr>
            <a:spLocks noGrp="1"/>
          </p:cNvSpPr>
          <p:nvPr>
            <p:ph type="sldNum" sz="quarter" idx="12"/>
          </p:nvPr>
        </p:nvSpPr>
        <p:spPr/>
        <p:txBody>
          <a:bodyPr/>
          <a:lstStyle/>
          <a:p>
            <a:fld id="{BA152392-77D8-41EE-AE14-2C75E11191CA}" type="slidenum">
              <a:rPr lang="en-US" smtClean="0"/>
              <a:t>11</a:t>
            </a:fld>
            <a:endParaRPr lang="en-US"/>
          </a:p>
        </p:txBody>
      </p:sp>
      <p:sp>
        <p:nvSpPr>
          <p:cNvPr id="14" name="TextBox 13">
            <a:extLst>
              <a:ext uri="{FF2B5EF4-FFF2-40B4-BE49-F238E27FC236}">
                <a16:creationId xmlns:a16="http://schemas.microsoft.com/office/drawing/2014/main" id="{D279E049-6AED-203D-5D35-6183B4DA5C0E}"/>
              </a:ext>
            </a:extLst>
          </p:cNvPr>
          <p:cNvSpPr txBox="1"/>
          <p:nvPr/>
        </p:nvSpPr>
        <p:spPr>
          <a:xfrm>
            <a:off x="838199" y="1690688"/>
            <a:ext cx="10334625" cy="4524315"/>
          </a:xfrm>
          <a:prstGeom prst="rect">
            <a:avLst/>
          </a:prstGeom>
          <a:noFill/>
        </p:spPr>
        <p:txBody>
          <a:bodyPr wrap="square">
            <a:spAutoFit/>
          </a:bodyPr>
          <a:lstStyle/>
          <a:p>
            <a:pPr marL="285750" indent="-285750" algn="just">
              <a:buFont typeface="Arial" panose="020B0604020202020204" pitchFamily="34" charset="0"/>
              <a:buChar char="•"/>
            </a:pPr>
            <a:r>
              <a:rPr lang="en-GB" sz="2400">
                <a:solidFill>
                  <a:srgbClr val="00B050"/>
                </a:solidFill>
                <a:effectLst/>
              </a:rPr>
              <a:t>Additional training </a:t>
            </a:r>
            <a:r>
              <a:rPr lang="en-GB" sz="2400">
                <a:effectLst/>
              </a:rPr>
              <a:t>was applied to the BERT model pretrained with Tourism data, using part of the </a:t>
            </a:r>
            <a:r>
              <a:rPr lang="en-GB" sz="2400" err="1">
                <a:effectLst/>
              </a:rPr>
              <a:t>LeNER</a:t>
            </a:r>
            <a:r>
              <a:rPr lang="en-GB" sz="2400">
                <a:effectLst/>
              </a:rPr>
              <a:t> legal dataset. </a:t>
            </a:r>
          </a:p>
          <a:p>
            <a:pPr marL="285750" indent="-285750" algn="just">
              <a:buFont typeface="Arial" panose="020B0604020202020204" pitchFamily="34" charset="0"/>
              <a:buChar char="•"/>
            </a:pPr>
            <a:endParaRPr lang="en-GB" sz="2400">
              <a:effectLst/>
            </a:endParaRPr>
          </a:p>
          <a:p>
            <a:pPr marL="742950" lvl="1" indent="-285750" algn="just">
              <a:buFont typeface="Arial" panose="020B0604020202020204" pitchFamily="34" charset="0"/>
              <a:buChar char="•"/>
            </a:pPr>
            <a:r>
              <a:rPr lang="en-GB" sz="2400">
                <a:effectLst/>
              </a:rPr>
              <a:t>Due to problems with 3 of the 60 texts of this dataset, 47 texts were used for training and 10 for test.</a:t>
            </a:r>
          </a:p>
          <a:p>
            <a:pPr marL="285750" indent="-285750" algn="just">
              <a:buFont typeface="Arial" panose="020B0604020202020204" pitchFamily="34" charset="0"/>
              <a:buChar char="•"/>
            </a:pPr>
            <a:r>
              <a:rPr lang="en-GB" sz="2400">
                <a:effectLst/>
              </a:rPr>
              <a:t>New models were trained with 20%, 40%, 60%, 80% and all of the tokens of the training data</a:t>
            </a:r>
          </a:p>
          <a:p>
            <a:pPr marL="742950" lvl="1" indent="-285750" algn="just">
              <a:buFont typeface="Arial" panose="020B0604020202020204" pitchFamily="34" charset="0"/>
              <a:buChar char="•"/>
            </a:pPr>
            <a:r>
              <a:rPr lang="en-GB" sz="2400">
                <a:effectLst/>
              </a:rPr>
              <a:t>to make possible evaluation of the effect of the amount of additional training data,</a:t>
            </a:r>
          </a:p>
          <a:p>
            <a:pPr marL="285750" indent="-285750" algn="just">
              <a:buFont typeface="Arial" panose="020B0604020202020204" pitchFamily="34" charset="0"/>
              <a:buChar char="•"/>
            </a:pPr>
            <a:r>
              <a:rPr lang="en-GB" sz="2400">
                <a:effectLst/>
              </a:rPr>
              <a:t> As a result </a:t>
            </a:r>
            <a:r>
              <a:rPr lang="en-GB" sz="2400">
                <a:solidFill>
                  <a:srgbClr val="00B050"/>
                </a:solidFill>
                <a:effectLst/>
              </a:rPr>
              <a:t>5 new models were obtained</a:t>
            </a:r>
            <a:r>
              <a:rPr lang="en-GB" sz="2400">
                <a:effectLst/>
              </a:rPr>
              <a:t>. </a:t>
            </a:r>
            <a:endParaRPr lang="en-GB" sz="2400"/>
          </a:p>
          <a:p>
            <a:pPr marL="285750" indent="-285750" algn="just">
              <a:buFont typeface="Arial" panose="020B0604020202020204" pitchFamily="34" charset="0"/>
              <a:buChar char="•"/>
            </a:pPr>
            <a:r>
              <a:rPr lang="en-GB" sz="2400">
                <a:effectLst/>
              </a:rPr>
              <a:t>They were assessed following a similar process to the one used for the initial model for Tourism domain. </a:t>
            </a:r>
            <a:endParaRPr lang="en-GB" sz="2400"/>
          </a:p>
        </p:txBody>
      </p:sp>
    </p:spTree>
    <p:extLst>
      <p:ext uri="{BB962C8B-B14F-4D97-AF65-F5344CB8AC3E}">
        <p14:creationId xmlns:p14="http://schemas.microsoft.com/office/powerpoint/2010/main" val="304998990"/>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76A3-015C-4D85-9346-B41EBE56E04F}"/>
              </a:ext>
            </a:extLst>
          </p:cNvPr>
          <p:cNvSpPr>
            <a:spLocks noGrp="1"/>
          </p:cNvSpPr>
          <p:nvPr>
            <p:ph type="title"/>
          </p:nvPr>
        </p:nvSpPr>
        <p:spPr/>
        <p:txBody>
          <a:bodyPr/>
          <a:lstStyle/>
          <a:p>
            <a:r>
              <a:rPr lang="en-US"/>
              <a:t>Evaluation</a:t>
            </a:r>
          </a:p>
        </p:txBody>
      </p:sp>
      <p:sp>
        <p:nvSpPr>
          <p:cNvPr id="3" name="Content Placeholder 2">
            <a:extLst>
              <a:ext uri="{FF2B5EF4-FFF2-40B4-BE49-F238E27FC236}">
                <a16:creationId xmlns:a16="http://schemas.microsoft.com/office/drawing/2014/main" id="{D5FBFFBF-4FD2-4235-B9B3-C4C6DE3D8158}"/>
              </a:ext>
            </a:extLst>
          </p:cNvPr>
          <p:cNvSpPr>
            <a:spLocks noGrp="1"/>
          </p:cNvSpPr>
          <p:nvPr>
            <p:ph idx="1"/>
          </p:nvPr>
        </p:nvSpPr>
        <p:spPr/>
        <p:txBody>
          <a:bodyPr/>
          <a:lstStyle/>
          <a:p>
            <a:r>
              <a:rPr lang="en-GB" sz="2800">
                <a:effectLst/>
              </a:rPr>
              <a:t>assessed following a similar process to the one used for the initial model for Tourism domain </a:t>
            </a:r>
          </a:p>
          <a:p>
            <a:endParaRPr lang="en-GB"/>
          </a:p>
          <a:p>
            <a:r>
              <a:rPr lang="en-GB" sz="2800">
                <a:effectLst/>
              </a:rPr>
              <a:t>The performance was evaluated using the standard metrics (Precision, Recall and F1) considering the individual words of the entity. </a:t>
            </a:r>
            <a:endParaRPr lang="en-GB" sz="2800"/>
          </a:p>
          <a:p>
            <a:endParaRPr lang="en-US"/>
          </a:p>
        </p:txBody>
      </p:sp>
      <p:sp>
        <p:nvSpPr>
          <p:cNvPr id="4" name="Slide Number Placeholder 3">
            <a:extLst>
              <a:ext uri="{FF2B5EF4-FFF2-40B4-BE49-F238E27FC236}">
                <a16:creationId xmlns:a16="http://schemas.microsoft.com/office/drawing/2014/main" id="{2948A318-95B7-42E2-B40A-1363559B311A}"/>
              </a:ext>
            </a:extLst>
          </p:cNvPr>
          <p:cNvSpPr>
            <a:spLocks noGrp="1"/>
          </p:cNvSpPr>
          <p:nvPr>
            <p:ph type="sldNum" sz="quarter" idx="12"/>
          </p:nvPr>
        </p:nvSpPr>
        <p:spPr/>
        <p:txBody>
          <a:bodyPr/>
          <a:lstStyle/>
          <a:p>
            <a:fld id="{BA152392-77D8-41EE-AE14-2C75E11191CA}" type="slidenum">
              <a:rPr lang="en-US" smtClean="0"/>
              <a:t>12</a:t>
            </a:fld>
            <a:endParaRPr lang="en-US"/>
          </a:p>
        </p:txBody>
      </p:sp>
    </p:spTree>
    <p:extLst>
      <p:ext uri="{BB962C8B-B14F-4D97-AF65-F5344CB8AC3E}">
        <p14:creationId xmlns:p14="http://schemas.microsoft.com/office/powerpoint/2010/main" val="319698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B487DC-2289-40D5-A94E-0F8411212A28}"/>
              </a:ext>
            </a:extLst>
          </p:cNvPr>
          <p:cNvSpPr>
            <a:spLocks noGrp="1"/>
          </p:cNvSpPr>
          <p:nvPr>
            <p:ph type="title"/>
          </p:nvPr>
        </p:nvSpPr>
        <p:spPr/>
        <p:txBody>
          <a:bodyPr/>
          <a:lstStyle/>
          <a:p>
            <a:r>
              <a:rPr lang="en-US"/>
              <a:t>Results</a:t>
            </a:r>
          </a:p>
        </p:txBody>
      </p:sp>
      <p:sp>
        <p:nvSpPr>
          <p:cNvPr id="8" name="Text Placeholder 7">
            <a:extLst>
              <a:ext uri="{FF2B5EF4-FFF2-40B4-BE49-F238E27FC236}">
                <a16:creationId xmlns:a16="http://schemas.microsoft.com/office/drawing/2014/main" id="{B2470F4B-E072-40D5-83E9-FFAC65540EA2}"/>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84E89F9C-3A80-4023-98E0-40C3B87CEF5B}"/>
              </a:ext>
            </a:extLst>
          </p:cNvPr>
          <p:cNvSpPr>
            <a:spLocks noGrp="1"/>
          </p:cNvSpPr>
          <p:nvPr>
            <p:ph type="sldNum" sz="quarter" idx="12"/>
          </p:nvPr>
        </p:nvSpPr>
        <p:spPr/>
        <p:txBody>
          <a:bodyPr/>
          <a:lstStyle/>
          <a:p>
            <a:fld id="{BA152392-77D8-41EE-AE14-2C75E11191CA}" type="slidenum">
              <a:rPr lang="en-US" smtClean="0"/>
              <a:t>13</a:t>
            </a:fld>
            <a:endParaRPr lang="en-US"/>
          </a:p>
        </p:txBody>
      </p:sp>
    </p:spTree>
    <p:extLst>
      <p:ext uri="{BB962C8B-B14F-4D97-AF65-F5344CB8AC3E}">
        <p14:creationId xmlns:p14="http://schemas.microsoft.com/office/powerpoint/2010/main" val="148284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BEC6-0C7F-44CF-A49E-665384E9D0A4}"/>
              </a:ext>
            </a:extLst>
          </p:cNvPr>
          <p:cNvSpPr>
            <a:spLocks noGrp="1"/>
          </p:cNvSpPr>
          <p:nvPr>
            <p:ph type="title"/>
          </p:nvPr>
        </p:nvSpPr>
        <p:spPr/>
        <p:txBody>
          <a:bodyPr/>
          <a:lstStyle/>
          <a:p>
            <a:r>
              <a:rPr lang="en-US"/>
              <a:t>Global Results – ½  </a:t>
            </a:r>
            <a:r>
              <a:rPr lang="en-US">
                <a:sym typeface="Wingdings" panose="05000000000000000000" pitchFamily="2" charset="2"/>
              </a:rPr>
              <a:t> Cross-domain results ?</a:t>
            </a:r>
            <a:endParaRPr lang="en-US"/>
          </a:p>
        </p:txBody>
      </p:sp>
      <p:sp>
        <p:nvSpPr>
          <p:cNvPr id="6" name="Slide Number Placeholder 5">
            <a:extLst>
              <a:ext uri="{FF2B5EF4-FFF2-40B4-BE49-F238E27FC236}">
                <a16:creationId xmlns:a16="http://schemas.microsoft.com/office/drawing/2014/main" id="{6A42A710-C739-4181-9F42-7D7FC3ADFF8B}"/>
              </a:ext>
            </a:extLst>
          </p:cNvPr>
          <p:cNvSpPr>
            <a:spLocks noGrp="1"/>
          </p:cNvSpPr>
          <p:nvPr>
            <p:ph type="sldNum" sz="quarter" idx="12"/>
          </p:nvPr>
        </p:nvSpPr>
        <p:spPr/>
        <p:txBody>
          <a:bodyPr/>
          <a:lstStyle/>
          <a:p>
            <a:fld id="{BA152392-77D8-41EE-AE14-2C75E11191CA}" type="slidenum">
              <a:rPr lang="en-US" smtClean="0"/>
              <a:t>14</a:t>
            </a:fld>
            <a:endParaRPr lang="en-US"/>
          </a:p>
        </p:txBody>
      </p:sp>
      <p:sp>
        <p:nvSpPr>
          <p:cNvPr id="5" name="Content Placeholder 4">
            <a:extLst>
              <a:ext uri="{FF2B5EF4-FFF2-40B4-BE49-F238E27FC236}">
                <a16:creationId xmlns:a16="http://schemas.microsoft.com/office/drawing/2014/main" id="{70CF76BC-7B98-F29A-CC9E-3B2B78883F1B}"/>
              </a:ext>
            </a:extLst>
          </p:cNvPr>
          <p:cNvSpPr>
            <a:spLocks noGrp="1"/>
          </p:cNvSpPr>
          <p:nvPr>
            <p:ph idx="1"/>
          </p:nvPr>
        </p:nvSpPr>
        <p:spPr>
          <a:xfrm>
            <a:off x="838200" y="1825625"/>
            <a:ext cx="10515600" cy="1760538"/>
          </a:xfrm>
        </p:spPr>
        <p:txBody>
          <a:bodyPr/>
          <a:lstStyle/>
          <a:p>
            <a:pPr algn="just"/>
            <a:r>
              <a:rPr lang="en-GB" sz="2400">
                <a:effectLst/>
              </a:rPr>
              <a:t>The performance was evaluated using the standard metrics (Precision, Recall and F1) considering the individual words of the entity. </a:t>
            </a:r>
            <a:endParaRPr lang="en-GB" sz="2400"/>
          </a:p>
        </p:txBody>
      </p:sp>
      <p:pic>
        <p:nvPicPr>
          <p:cNvPr id="4" name="Picture 3" descr="Chart, bar chart&#10;&#10;Description automatically generated">
            <a:extLst>
              <a:ext uri="{FF2B5EF4-FFF2-40B4-BE49-F238E27FC236}">
                <a16:creationId xmlns:a16="http://schemas.microsoft.com/office/drawing/2014/main" id="{17BB34B7-44C3-EA03-C3D3-C6A85A70F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963" y="2870200"/>
            <a:ext cx="4064000" cy="3048000"/>
          </a:xfrm>
          <a:prstGeom prst="rect">
            <a:avLst/>
          </a:prstGeom>
        </p:spPr>
      </p:pic>
      <p:pic>
        <p:nvPicPr>
          <p:cNvPr id="8" name="Picture 7" descr="Chart, box and whisker chart&#10;&#10;Description automatically generated">
            <a:extLst>
              <a:ext uri="{FF2B5EF4-FFF2-40B4-BE49-F238E27FC236}">
                <a16:creationId xmlns:a16="http://schemas.microsoft.com/office/drawing/2014/main" id="{13CE6A51-F8ED-A281-08A9-756015282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5866" y="2870200"/>
            <a:ext cx="4064000" cy="3048000"/>
          </a:xfrm>
          <a:prstGeom prst="rect">
            <a:avLst/>
          </a:prstGeom>
        </p:spPr>
      </p:pic>
    </p:spTree>
    <p:extLst>
      <p:ext uri="{BB962C8B-B14F-4D97-AF65-F5344CB8AC3E}">
        <p14:creationId xmlns:p14="http://schemas.microsoft.com/office/powerpoint/2010/main" val="2907463717"/>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BEC6-0C7F-44CF-A49E-665384E9D0A4}"/>
              </a:ext>
            </a:extLst>
          </p:cNvPr>
          <p:cNvSpPr>
            <a:spLocks noGrp="1"/>
          </p:cNvSpPr>
          <p:nvPr>
            <p:ph type="title"/>
          </p:nvPr>
        </p:nvSpPr>
        <p:spPr/>
        <p:txBody>
          <a:bodyPr/>
          <a:lstStyle/>
          <a:p>
            <a:r>
              <a:rPr lang="en-US"/>
              <a:t>Global Results – 2/2</a:t>
            </a:r>
          </a:p>
        </p:txBody>
      </p:sp>
      <p:sp>
        <p:nvSpPr>
          <p:cNvPr id="6" name="Slide Number Placeholder 5">
            <a:extLst>
              <a:ext uri="{FF2B5EF4-FFF2-40B4-BE49-F238E27FC236}">
                <a16:creationId xmlns:a16="http://schemas.microsoft.com/office/drawing/2014/main" id="{6A42A710-C739-4181-9F42-7D7FC3ADFF8B}"/>
              </a:ext>
            </a:extLst>
          </p:cNvPr>
          <p:cNvSpPr>
            <a:spLocks noGrp="1"/>
          </p:cNvSpPr>
          <p:nvPr>
            <p:ph type="sldNum" sz="quarter" idx="12"/>
          </p:nvPr>
        </p:nvSpPr>
        <p:spPr/>
        <p:txBody>
          <a:bodyPr/>
          <a:lstStyle/>
          <a:p>
            <a:fld id="{BA152392-77D8-41EE-AE14-2C75E11191CA}" type="slidenum">
              <a:rPr lang="en-US" smtClean="0"/>
              <a:t>15</a:t>
            </a:fld>
            <a:endParaRPr lang="en-US"/>
          </a:p>
        </p:txBody>
      </p:sp>
      <p:sp>
        <p:nvSpPr>
          <p:cNvPr id="5" name="Content Placeholder 4">
            <a:extLst>
              <a:ext uri="{FF2B5EF4-FFF2-40B4-BE49-F238E27FC236}">
                <a16:creationId xmlns:a16="http://schemas.microsoft.com/office/drawing/2014/main" id="{70CF76BC-7B98-F29A-CC9E-3B2B78883F1B}"/>
              </a:ext>
            </a:extLst>
          </p:cNvPr>
          <p:cNvSpPr>
            <a:spLocks noGrp="1"/>
          </p:cNvSpPr>
          <p:nvPr>
            <p:ph idx="1"/>
          </p:nvPr>
        </p:nvSpPr>
        <p:spPr>
          <a:xfrm>
            <a:off x="838200" y="1825625"/>
            <a:ext cx="10515600" cy="1760538"/>
          </a:xfrm>
        </p:spPr>
        <p:txBody>
          <a:bodyPr/>
          <a:lstStyle/>
          <a:p>
            <a:pPr algn="just"/>
            <a:r>
              <a:rPr lang="en-GB" sz="2400"/>
              <a:t>The results for the selected metrics as function of the NER model and test-set are presented in Table.</a:t>
            </a:r>
            <a:endParaRPr lang="en-BR" sz="2400"/>
          </a:p>
        </p:txBody>
      </p:sp>
      <p:pic>
        <p:nvPicPr>
          <p:cNvPr id="10" name="Picture 9">
            <a:extLst>
              <a:ext uri="{FF2B5EF4-FFF2-40B4-BE49-F238E27FC236}">
                <a16:creationId xmlns:a16="http://schemas.microsoft.com/office/drawing/2014/main" id="{0FAA6CC2-D053-B867-D866-ED4E5D9C9FA1}"/>
              </a:ext>
            </a:extLst>
          </p:cNvPr>
          <p:cNvPicPr>
            <a:picLocks noChangeAspect="1"/>
          </p:cNvPicPr>
          <p:nvPr/>
        </p:nvPicPr>
        <p:blipFill>
          <a:blip r:embed="rId3"/>
          <a:stretch>
            <a:fillRect/>
          </a:stretch>
        </p:blipFill>
        <p:spPr>
          <a:xfrm>
            <a:off x="778933" y="2906082"/>
            <a:ext cx="9899064" cy="2851252"/>
          </a:xfrm>
          <a:prstGeom prst="rect">
            <a:avLst/>
          </a:prstGeom>
        </p:spPr>
      </p:pic>
    </p:spTree>
    <p:extLst>
      <p:ext uri="{BB962C8B-B14F-4D97-AF65-F5344CB8AC3E}">
        <p14:creationId xmlns:p14="http://schemas.microsoft.com/office/powerpoint/2010/main" val="3234308080"/>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65EB-E1C7-4C18-B71D-7956BF6A7F2B}"/>
              </a:ext>
            </a:extLst>
          </p:cNvPr>
          <p:cNvSpPr>
            <a:spLocks noGrp="1"/>
          </p:cNvSpPr>
          <p:nvPr>
            <p:ph type="title"/>
          </p:nvPr>
        </p:nvSpPr>
        <p:spPr/>
        <p:txBody>
          <a:bodyPr/>
          <a:lstStyle/>
          <a:p>
            <a:r>
              <a:rPr lang="en-US"/>
              <a:t>Performance by entity type</a:t>
            </a:r>
          </a:p>
        </p:txBody>
      </p:sp>
      <p:sp>
        <p:nvSpPr>
          <p:cNvPr id="3" name="Content Placeholder 2">
            <a:extLst>
              <a:ext uri="{FF2B5EF4-FFF2-40B4-BE49-F238E27FC236}">
                <a16:creationId xmlns:a16="http://schemas.microsoft.com/office/drawing/2014/main" id="{3386283A-1490-4D2F-9B6C-52F3F0D68D64}"/>
              </a:ext>
            </a:extLst>
          </p:cNvPr>
          <p:cNvSpPr>
            <a:spLocks noGrp="1"/>
          </p:cNvSpPr>
          <p:nvPr>
            <p:ph idx="1"/>
          </p:nvPr>
        </p:nvSpPr>
        <p:spPr>
          <a:xfrm>
            <a:off x="568774" y="1496486"/>
            <a:ext cx="11054451" cy="1559980"/>
          </a:xfrm>
        </p:spPr>
        <p:txBody>
          <a:bodyPr vert="horz" lIns="91440" tIns="45720" rIns="91440" bIns="45720" rtlCol="0" anchor="t">
            <a:noAutofit/>
          </a:bodyPr>
          <a:lstStyle/>
          <a:p>
            <a:pPr algn="just"/>
            <a:r>
              <a:rPr lang="en-GB" sz="2000"/>
              <a:t> The best results were obtained for PERSON, </a:t>
            </a:r>
            <a:r>
              <a:rPr lang="en-GB" sz="2000" err="1"/>
              <a:t>ORGanization</a:t>
            </a:r>
            <a:r>
              <a:rPr lang="en-GB" sz="2000"/>
              <a:t> and </a:t>
            </a:r>
            <a:r>
              <a:rPr lang="en-GB" sz="2000" err="1"/>
              <a:t>LOCation</a:t>
            </a:r>
            <a:r>
              <a:rPr lang="en-GB" sz="2000"/>
              <a:t>, being lower for </a:t>
            </a:r>
            <a:r>
              <a:rPr lang="en-GB" sz="2000" err="1"/>
              <a:t>LeNER</a:t>
            </a:r>
            <a:r>
              <a:rPr lang="en-GB" sz="2000"/>
              <a:t>. </a:t>
            </a:r>
          </a:p>
          <a:p>
            <a:pPr algn="just"/>
            <a:r>
              <a:rPr lang="en-GB" sz="2000"/>
              <a:t>The best Precision in </a:t>
            </a:r>
            <a:r>
              <a:rPr lang="en-GB" sz="2000" err="1"/>
              <a:t>LeNER</a:t>
            </a:r>
            <a:r>
              <a:rPr lang="en-GB" sz="2000"/>
              <a:t> was obtained for PERSON</a:t>
            </a:r>
          </a:p>
          <a:p>
            <a:pPr lvl="1" algn="just"/>
            <a:r>
              <a:rPr lang="en-GB" sz="1600"/>
              <a:t>with values similar to </a:t>
            </a:r>
            <a:r>
              <a:rPr lang="en-GB" sz="1600" err="1"/>
              <a:t>Paramopama</a:t>
            </a:r>
            <a:r>
              <a:rPr lang="en-GB" sz="1600"/>
              <a:t> and close to 70%.</a:t>
            </a:r>
          </a:p>
          <a:p>
            <a:pPr algn="just"/>
            <a:r>
              <a:rPr lang="en-GB" sz="2000"/>
              <a:t>Recall, in general lower than Precision, presents high variation across entity classes, and is more affected than Precision by the additional training.</a:t>
            </a:r>
          </a:p>
        </p:txBody>
      </p:sp>
      <p:sp>
        <p:nvSpPr>
          <p:cNvPr id="6" name="Slide Number Placeholder 5">
            <a:extLst>
              <a:ext uri="{FF2B5EF4-FFF2-40B4-BE49-F238E27FC236}">
                <a16:creationId xmlns:a16="http://schemas.microsoft.com/office/drawing/2014/main" id="{E8F4BE7C-24AB-45C6-AB4D-0F665EEBA450}"/>
              </a:ext>
            </a:extLst>
          </p:cNvPr>
          <p:cNvSpPr>
            <a:spLocks noGrp="1"/>
          </p:cNvSpPr>
          <p:nvPr>
            <p:ph type="sldNum" sz="quarter" idx="12"/>
          </p:nvPr>
        </p:nvSpPr>
        <p:spPr/>
        <p:txBody>
          <a:bodyPr/>
          <a:lstStyle/>
          <a:p>
            <a:fld id="{BA152392-77D8-41EE-AE14-2C75E11191CA}" type="slidenum">
              <a:rPr lang="en-US" smtClean="0"/>
              <a:t>16</a:t>
            </a:fld>
            <a:endParaRPr lang="en-US"/>
          </a:p>
        </p:txBody>
      </p:sp>
      <p:pic>
        <p:nvPicPr>
          <p:cNvPr id="7" name="Picture 6" descr="A screenshot of a computer&#10;&#10;Description automatically generated with medium confidence">
            <a:extLst>
              <a:ext uri="{FF2B5EF4-FFF2-40B4-BE49-F238E27FC236}">
                <a16:creationId xmlns:a16="http://schemas.microsoft.com/office/drawing/2014/main" id="{2057C947-C45B-76F8-6CE3-2E276BA72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774" y="3192992"/>
            <a:ext cx="5499805" cy="3299883"/>
          </a:xfrm>
          <a:prstGeom prst="rect">
            <a:avLst/>
          </a:prstGeom>
        </p:spPr>
      </p:pic>
      <p:pic>
        <p:nvPicPr>
          <p:cNvPr id="10" name="Picture 9" descr="Chart, bar chart&#10;&#10;Description automatically generated">
            <a:extLst>
              <a:ext uri="{FF2B5EF4-FFF2-40B4-BE49-F238E27FC236}">
                <a16:creationId xmlns:a16="http://schemas.microsoft.com/office/drawing/2014/main" id="{1839EEE1-6AA5-9A69-7906-BD96C6663E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8579" y="3192991"/>
            <a:ext cx="5499804" cy="3299883"/>
          </a:xfrm>
          <a:prstGeom prst="rect">
            <a:avLst/>
          </a:prstGeom>
        </p:spPr>
      </p:pic>
    </p:spTree>
    <p:extLst>
      <p:ext uri="{BB962C8B-B14F-4D97-AF65-F5344CB8AC3E}">
        <p14:creationId xmlns:p14="http://schemas.microsoft.com/office/powerpoint/2010/main" val="1261502353"/>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1D63-CEFF-469A-B273-FC0FE7E1CF83}"/>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EAD8EB36-D381-4A21-9B31-4C81B5C64551}"/>
              </a:ext>
            </a:extLst>
          </p:cNvPr>
          <p:cNvSpPr>
            <a:spLocks noGrp="1"/>
          </p:cNvSpPr>
          <p:nvPr>
            <p:ph idx="1"/>
          </p:nvPr>
        </p:nvSpPr>
        <p:spPr/>
        <p:txBody>
          <a:bodyPr>
            <a:normAutofit/>
          </a:bodyPr>
          <a:lstStyle/>
          <a:p>
            <a:pPr algn="just"/>
            <a:r>
              <a:rPr lang="en-US" sz="2400"/>
              <a:t>Addressing the problem of development of NERs for new domains without annotated datasets, explores </a:t>
            </a:r>
            <a:r>
              <a:rPr lang="en-US" sz="2400" b="1">
                <a:solidFill>
                  <a:srgbClr val="00B050"/>
                </a:solidFill>
              </a:rPr>
              <a:t>the cross-domain</a:t>
            </a:r>
            <a:r>
              <a:rPr lang="en-US" sz="2400" b="1"/>
              <a:t> </a:t>
            </a:r>
            <a:r>
              <a:rPr lang="en-US" sz="2400"/>
              <a:t>potential of application of BERT-based NER models with and </a:t>
            </a:r>
            <a:r>
              <a:rPr lang="en-US" sz="2400" b="1">
                <a:solidFill>
                  <a:srgbClr val="00B050"/>
                </a:solidFill>
              </a:rPr>
              <a:t>without tuning </a:t>
            </a:r>
            <a:r>
              <a:rPr lang="en-US" sz="2400"/>
              <a:t>with in-domain additional training.</a:t>
            </a:r>
          </a:p>
          <a:p>
            <a:pPr algn="just"/>
            <a:r>
              <a:rPr lang="en-US" sz="2400" b="1">
                <a:solidFill>
                  <a:srgbClr val="00B050"/>
                </a:solidFill>
              </a:rPr>
              <a:t>Good results </a:t>
            </a:r>
            <a:r>
              <a:rPr lang="en-US" sz="2400"/>
              <a:t>were obtained </a:t>
            </a:r>
            <a:r>
              <a:rPr lang="en-US" sz="2400" b="1">
                <a:solidFill>
                  <a:srgbClr val="00B050"/>
                </a:solidFill>
              </a:rPr>
              <a:t>without any additional </a:t>
            </a:r>
            <a:r>
              <a:rPr lang="en-US" sz="2400"/>
              <a:t>training with the </a:t>
            </a:r>
            <a:r>
              <a:rPr lang="en-US" sz="2400" err="1"/>
              <a:t>Paramopama</a:t>
            </a:r>
            <a:r>
              <a:rPr lang="en-US" sz="2400"/>
              <a:t> dataset, corroborating the previous results pointing to the capability of generalization of the BERT-based models. </a:t>
            </a:r>
          </a:p>
          <a:p>
            <a:pPr algn="just"/>
            <a:r>
              <a:rPr lang="en-US" sz="2400"/>
              <a:t>The </a:t>
            </a:r>
            <a:r>
              <a:rPr lang="en-US" sz="2400" b="1">
                <a:solidFill>
                  <a:srgbClr val="00B050"/>
                </a:solidFill>
              </a:rPr>
              <a:t>results for the legal domain</a:t>
            </a:r>
            <a:r>
              <a:rPr lang="en-US" sz="2400">
                <a:solidFill>
                  <a:srgbClr val="00B050"/>
                </a:solidFill>
              </a:rPr>
              <a:t> </a:t>
            </a:r>
            <a:r>
              <a:rPr lang="en-US" sz="2400"/>
              <a:t>(</a:t>
            </a:r>
            <a:r>
              <a:rPr lang="en-US" sz="2400" err="1"/>
              <a:t>LeNER</a:t>
            </a:r>
            <a:r>
              <a:rPr lang="en-US" sz="2400"/>
              <a:t> dataset) were </a:t>
            </a:r>
            <a:r>
              <a:rPr lang="en-US" sz="2400" b="1">
                <a:solidFill>
                  <a:srgbClr val="00B050"/>
                </a:solidFill>
              </a:rPr>
              <a:t>lower</a:t>
            </a:r>
            <a:r>
              <a:rPr lang="en-US" sz="2400"/>
              <a:t>. </a:t>
            </a:r>
          </a:p>
          <a:p>
            <a:pPr lvl="1" algn="just"/>
            <a:r>
              <a:rPr lang="en-US" sz="2000"/>
              <a:t>Nevertheless, without any in-domain training, </a:t>
            </a:r>
            <a:r>
              <a:rPr lang="en-US" sz="2000" b="1">
                <a:solidFill>
                  <a:srgbClr val="00B050"/>
                </a:solidFill>
              </a:rPr>
              <a:t>models maintained a Recall above 30% </a:t>
            </a:r>
            <a:r>
              <a:rPr lang="en-US" sz="2000"/>
              <a:t>for classes PERSON, ORGANIZATION and LOCATION, </a:t>
            </a:r>
          </a:p>
          <a:p>
            <a:pPr lvl="2" algn="just"/>
            <a:r>
              <a:rPr lang="en-US" sz="1600"/>
              <a:t>that we can qualify as interesting considering the specificities of this dataset, particularly the exaggerated use of capitalized words.</a:t>
            </a:r>
          </a:p>
        </p:txBody>
      </p:sp>
      <p:sp>
        <p:nvSpPr>
          <p:cNvPr id="6" name="Slide Number Placeholder 5">
            <a:extLst>
              <a:ext uri="{FF2B5EF4-FFF2-40B4-BE49-F238E27FC236}">
                <a16:creationId xmlns:a16="http://schemas.microsoft.com/office/drawing/2014/main" id="{8CA562F2-8A97-481E-AC93-42BEC8D69439}"/>
              </a:ext>
            </a:extLst>
          </p:cNvPr>
          <p:cNvSpPr>
            <a:spLocks noGrp="1"/>
          </p:cNvSpPr>
          <p:nvPr>
            <p:ph type="sldNum" sz="quarter" idx="12"/>
          </p:nvPr>
        </p:nvSpPr>
        <p:spPr/>
        <p:txBody>
          <a:bodyPr/>
          <a:lstStyle/>
          <a:p>
            <a:fld id="{BA152392-77D8-41EE-AE14-2C75E11191CA}" type="slidenum">
              <a:rPr lang="en-US" smtClean="0"/>
              <a:t>17</a:t>
            </a:fld>
            <a:endParaRPr lang="en-US"/>
          </a:p>
        </p:txBody>
      </p:sp>
    </p:spTree>
    <p:extLst>
      <p:ext uri="{BB962C8B-B14F-4D97-AF65-F5344CB8AC3E}">
        <p14:creationId xmlns:p14="http://schemas.microsoft.com/office/powerpoint/2010/main" val="280710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7DB9-5535-4848-AEA4-7CFFC9333C77}"/>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DC0C850D-AAD7-4E54-B9CF-6F0889CCCFFC}"/>
              </a:ext>
            </a:extLst>
          </p:cNvPr>
          <p:cNvSpPr>
            <a:spLocks noGrp="1"/>
          </p:cNvSpPr>
          <p:nvPr>
            <p:ph idx="1"/>
          </p:nvPr>
        </p:nvSpPr>
        <p:spPr/>
        <p:txBody>
          <a:bodyPr>
            <a:normAutofit fontScale="92500" lnSpcReduction="10000"/>
          </a:bodyPr>
          <a:lstStyle/>
          <a:p>
            <a:pPr marL="0" indent="0" algn="just">
              <a:buNone/>
            </a:pPr>
            <a:r>
              <a:rPr lang="en-US" sz="2400"/>
              <a:t>The results point to the potential of the approach but many challenges and limitations remain. </a:t>
            </a:r>
          </a:p>
          <a:p>
            <a:pPr marL="0" indent="0" algn="just">
              <a:buNone/>
            </a:pPr>
            <a:endParaRPr lang="en-US" sz="2400"/>
          </a:p>
          <a:p>
            <a:pPr marL="0" indent="0" algn="just">
              <a:buNone/>
            </a:pPr>
            <a:r>
              <a:rPr lang="en-US" sz="2400"/>
              <a:t>Future work will include: </a:t>
            </a:r>
          </a:p>
          <a:p>
            <a:pPr marL="457200" indent="-457200" algn="just">
              <a:buFont typeface="+mj-lt"/>
              <a:buAutoNum type="arabicPeriod"/>
            </a:pPr>
            <a:r>
              <a:rPr lang="en-US" sz="2400"/>
              <a:t>improvement of the quality of the dataset obtained for the new domain, </a:t>
            </a:r>
          </a:p>
          <a:p>
            <a:pPr marL="914400" lvl="2" indent="0" algn="just">
              <a:buNone/>
            </a:pPr>
            <a:r>
              <a:rPr lang="en-US" sz="1600"/>
              <a:t>by post-processing of the annotations to solve problems detected (e.g., first word of a sentence considered an entity)</a:t>
            </a:r>
          </a:p>
          <a:p>
            <a:pPr marL="457200" indent="-457200" algn="just">
              <a:buFont typeface="+mj-lt"/>
              <a:buAutoNum type="arabicPeriod"/>
            </a:pPr>
            <a:r>
              <a:rPr lang="en-US" sz="2400"/>
              <a:t> development of new models specialized in only one entity class (e.g., PERSON) instead the multi-class models explored so far </a:t>
            </a:r>
          </a:p>
          <a:p>
            <a:pPr marL="457200" indent="-457200" algn="just">
              <a:buFont typeface="+mj-lt"/>
              <a:buAutoNum type="arabicPeriod"/>
            </a:pPr>
            <a:r>
              <a:rPr lang="en-US" sz="2400"/>
              <a:t>exploration of the potential of bootstrapping methods in the creation of NER for new classes introduced by a new domain </a:t>
            </a:r>
          </a:p>
          <a:p>
            <a:pPr marL="914400" lvl="2" indent="0" algn="just">
              <a:buNone/>
            </a:pPr>
            <a:r>
              <a:rPr lang="en-US" sz="1600"/>
              <a:t>as the LEGISLATION in </a:t>
            </a:r>
            <a:r>
              <a:rPr lang="en-US" sz="1600" err="1"/>
              <a:t>LeNER</a:t>
            </a:r>
            <a:r>
              <a:rPr lang="en-US" sz="1600"/>
              <a:t> dataset</a:t>
            </a:r>
          </a:p>
          <a:p>
            <a:pPr marL="457200" indent="-457200" algn="just">
              <a:buFont typeface="+mj-lt"/>
              <a:buAutoNum type="arabicPeriod"/>
            </a:pPr>
            <a:r>
              <a:rPr lang="en-US" sz="2400"/>
              <a:t>exploration of recent alternatives to BERT, </a:t>
            </a:r>
          </a:p>
          <a:p>
            <a:pPr marL="914400" lvl="2" indent="0" algn="just">
              <a:buNone/>
            </a:pPr>
            <a:r>
              <a:rPr lang="en-US" sz="1600"/>
              <a:t>such as GPT-3 or FLAN;</a:t>
            </a:r>
          </a:p>
        </p:txBody>
      </p:sp>
      <p:sp>
        <p:nvSpPr>
          <p:cNvPr id="6" name="Slide Number Placeholder 5">
            <a:extLst>
              <a:ext uri="{FF2B5EF4-FFF2-40B4-BE49-F238E27FC236}">
                <a16:creationId xmlns:a16="http://schemas.microsoft.com/office/drawing/2014/main" id="{8B96E67E-8AB2-4718-AB34-9CD9DAAD6031}"/>
              </a:ext>
            </a:extLst>
          </p:cNvPr>
          <p:cNvSpPr>
            <a:spLocks noGrp="1"/>
          </p:cNvSpPr>
          <p:nvPr>
            <p:ph type="sldNum" sz="quarter" idx="12"/>
          </p:nvPr>
        </p:nvSpPr>
        <p:spPr/>
        <p:txBody>
          <a:bodyPr/>
          <a:lstStyle/>
          <a:p>
            <a:fld id="{BA152392-77D8-41EE-AE14-2C75E11191CA}" type="slidenum">
              <a:rPr lang="en-US" smtClean="0"/>
              <a:t>18</a:t>
            </a:fld>
            <a:endParaRPr lang="en-US"/>
          </a:p>
        </p:txBody>
      </p:sp>
    </p:spTree>
    <p:extLst>
      <p:ext uri="{BB962C8B-B14F-4D97-AF65-F5344CB8AC3E}">
        <p14:creationId xmlns:p14="http://schemas.microsoft.com/office/powerpoint/2010/main" val="562219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BF8B-0967-783B-A588-72E80255C5DE}"/>
              </a:ext>
            </a:extLst>
          </p:cNvPr>
          <p:cNvSpPr>
            <a:spLocks noGrp="1"/>
          </p:cNvSpPr>
          <p:nvPr>
            <p:ph type="title"/>
          </p:nvPr>
        </p:nvSpPr>
        <p:spPr/>
        <p:txBody>
          <a:bodyPr/>
          <a:lstStyle/>
          <a:p>
            <a:r>
              <a:rPr lang="en-GB"/>
              <a:t>Acknowledgement</a:t>
            </a:r>
            <a:endParaRPr lang="en-BR"/>
          </a:p>
        </p:txBody>
      </p:sp>
      <p:sp>
        <p:nvSpPr>
          <p:cNvPr id="3" name="Content Placeholder 2">
            <a:extLst>
              <a:ext uri="{FF2B5EF4-FFF2-40B4-BE49-F238E27FC236}">
                <a16:creationId xmlns:a16="http://schemas.microsoft.com/office/drawing/2014/main" id="{742A0AF3-CE30-2074-8F5E-EE2CF829ACBB}"/>
              </a:ext>
            </a:extLst>
          </p:cNvPr>
          <p:cNvSpPr>
            <a:spLocks noGrp="1"/>
          </p:cNvSpPr>
          <p:nvPr>
            <p:ph idx="1"/>
          </p:nvPr>
        </p:nvSpPr>
        <p:spPr>
          <a:xfrm>
            <a:off x="838200" y="2728913"/>
            <a:ext cx="10515600" cy="1171576"/>
          </a:xfrm>
        </p:spPr>
        <p:txBody>
          <a:bodyPr>
            <a:normAutofit/>
          </a:bodyPr>
          <a:lstStyle/>
          <a:p>
            <a:pPr marL="0" indent="0" algn="just">
              <a:buNone/>
            </a:pPr>
            <a:r>
              <a:rPr lang="en-GB" sz="2400"/>
              <a:t>This research was supported by IEETA Research Unit, funded by National Funds through the FCT - Foundation for Science and Technology, in the context of the project UIDB/00127/2020.</a:t>
            </a:r>
            <a:endParaRPr lang="en-BR" sz="2400"/>
          </a:p>
        </p:txBody>
      </p:sp>
      <p:sp>
        <p:nvSpPr>
          <p:cNvPr id="5" name="Slide Number Placeholder 4">
            <a:extLst>
              <a:ext uri="{FF2B5EF4-FFF2-40B4-BE49-F238E27FC236}">
                <a16:creationId xmlns:a16="http://schemas.microsoft.com/office/drawing/2014/main" id="{5F66CA93-0325-5676-0A5B-4372D5D159A1}"/>
              </a:ext>
            </a:extLst>
          </p:cNvPr>
          <p:cNvSpPr>
            <a:spLocks noGrp="1"/>
          </p:cNvSpPr>
          <p:nvPr>
            <p:ph type="sldNum" sz="quarter" idx="12"/>
          </p:nvPr>
        </p:nvSpPr>
        <p:spPr/>
        <p:txBody>
          <a:bodyPr/>
          <a:lstStyle/>
          <a:p>
            <a:fld id="{BA152392-77D8-41EE-AE14-2C75E11191CA}" type="slidenum">
              <a:rPr lang="en-US" smtClean="0"/>
              <a:t>19</a:t>
            </a:fld>
            <a:endParaRPr lang="en-US"/>
          </a:p>
        </p:txBody>
      </p:sp>
      <p:pic>
        <p:nvPicPr>
          <p:cNvPr id="1026" name="Picture 2">
            <a:extLst>
              <a:ext uri="{FF2B5EF4-FFF2-40B4-BE49-F238E27FC236}">
                <a16:creationId xmlns:a16="http://schemas.microsoft.com/office/drawing/2014/main" id="{046774AB-5D04-4CB5-B308-8B226156C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3956250"/>
            <a:ext cx="6081713" cy="4789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C75FBF6-C3D2-4842-B69A-244B2476F116}"/>
              </a:ext>
            </a:extLst>
          </p:cNvPr>
          <p:cNvPicPr>
            <a:picLocks noChangeAspect="1"/>
          </p:cNvPicPr>
          <p:nvPr/>
        </p:nvPicPr>
        <p:blipFill>
          <a:blip r:embed="rId3"/>
          <a:stretch>
            <a:fillRect/>
          </a:stretch>
        </p:blipFill>
        <p:spPr>
          <a:xfrm>
            <a:off x="989625" y="2151908"/>
            <a:ext cx="4275317" cy="521244"/>
          </a:xfrm>
          <a:prstGeom prst="rect">
            <a:avLst/>
          </a:prstGeom>
        </p:spPr>
      </p:pic>
    </p:spTree>
    <p:extLst>
      <p:ext uri="{BB962C8B-B14F-4D97-AF65-F5344CB8AC3E}">
        <p14:creationId xmlns:p14="http://schemas.microsoft.com/office/powerpoint/2010/main" val="1394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B175-844A-4643-A925-B64F547642C4}"/>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EB3567F6-8625-4275-8E13-19BA9D8F607B}"/>
              </a:ext>
            </a:extLst>
          </p:cNvPr>
          <p:cNvSpPr>
            <a:spLocks noGrp="1"/>
          </p:cNvSpPr>
          <p:nvPr>
            <p:ph idx="1"/>
          </p:nvPr>
        </p:nvSpPr>
        <p:spPr/>
        <p:txBody>
          <a:bodyPr vert="horz" lIns="91440" tIns="45720" rIns="91440" bIns="45720" rtlCol="0" anchor="t">
            <a:normAutofit/>
          </a:bodyPr>
          <a:lstStyle/>
          <a:p>
            <a:r>
              <a:rPr lang="en-US">
                <a:cs typeface="Calibri"/>
              </a:rPr>
              <a:t>Motivation</a:t>
            </a:r>
          </a:p>
          <a:p>
            <a:r>
              <a:rPr lang="en-US">
                <a:cs typeface="Calibri"/>
              </a:rPr>
              <a:t>Main Objectives</a:t>
            </a:r>
          </a:p>
          <a:p>
            <a:r>
              <a:rPr lang="en-US">
                <a:cs typeface="Calibri"/>
              </a:rPr>
              <a:t>Datasets</a:t>
            </a:r>
          </a:p>
          <a:p>
            <a:r>
              <a:rPr lang="en-US">
                <a:cs typeface="Calibri"/>
              </a:rPr>
              <a:t>Our proposal </a:t>
            </a:r>
          </a:p>
          <a:p>
            <a:r>
              <a:rPr lang="en-US">
                <a:cs typeface="Calibri"/>
              </a:rPr>
              <a:t>Results</a:t>
            </a:r>
          </a:p>
          <a:p>
            <a:r>
              <a:rPr lang="en-US">
                <a:cs typeface="Calibri"/>
              </a:rPr>
              <a:t>Conclusions and Future Work</a:t>
            </a:r>
          </a:p>
        </p:txBody>
      </p:sp>
      <p:sp>
        <p:nvSpPr>
          <p:cNvPr id="6" name="Slide Number Placeholder 5">
            <a:extLst>
              <a:ext uri="{FF2B5EF4-FFF2-40B4-BE49-F238E27FC236}">
                <a16:creationId xmlns:a16="http://schemas.microsoft.com/office/drawing/2014/main" id="{989CAFC7-145E-4300-875E-94349BA81713}"/>
              </a:ext>
            </a:extLst>
          </p:cNvPr>
          <p:cNvSpPr>
            <a:spLocks noGrp="1"/>
          </p:cNvSpPr>
          <p:nvPr>
            <p:ph type="sldNum" sz="quarter" idx="12"/>
          </p:nvPr>
        </p:nvSpPr>
        <p:spPr/>
        <p:txBody>
          <a:bodyPr/>
          <a:lstStyle/>
          <a:p>
            <a:fld id="{BA152392-77D8-41EE-AE14-2C75E11191CA}" type="slidenum">
              <a:rPr lang="en-US" smtClean="0"/>
              <a:t>2</a:t>
            </a:fld>
            <a:endParaRPr lang="en-US"/>
          </a:p>
        </p:txBody>
      </p:sp>
    </p:spTree>
    <p:extLst>
      <p:ext uri="{BB962C8B-B14F-4D97-AF65-F5344CB8AC3E}">
        <p14:creationId xmlns:p14="http://schemas.microsoft.com/office/powerpoint/2010/main" val="2963371212"/>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4189A4A-1AFB-4681-B296-F1BDF94C059A}"/>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3400" kern="1200">
                <a:solidFill>
                  <a:schemeClr val="tx2"/>
                </a:solidFill>
                <a:latin typeface="+mj-lt"/>
                <a:ea typeface="+mj-ea"/>
                <a:cs typeface="+mj-cs"/>
              </a:rPr>
              <a:t>Thanks for your attention. </a:t>
            </a:r>
            <a:br>
              <a:rPr lang="en-US" sz="3400" kern="1200">
                <a:solidFill>
                  <a:schemeClr val="tx2"/>
                </a:solidFill>
                <a:latin typeface="+mj-lt"/>
                <a:ea typeface="+mj-ea"/>
                <a:cs typeface="+mj-cs"/>
              </a:rPr>
            </a:br>
            <a:r>
              <a:rPr lang="en-US" sz="3400" kern="1200">
                <a:solidFill>
                  <a:schemeClr val="tx2"/>
                </a:solidFill>
                <a:latin typeface="+mj-lt"/>
                <a:ea typeface="+mj-ea"/>
                <a:cs typeface="+mj-cs"/>
              </a:rPr>
              <a:t>Any questions?</a:t>
            </a:r>
          </a:p>
        </p:txBody>
      </p:sp>
      <p:pic>
        <p:nvPicPr>
          <p:cNvPr id="11" name="Graphic 10" descr="Questions">
            <a:extLst>
              <a:ext uri="{FF2B5EF4-FFF2-40B4-BE49-F238E27FC236}">
                <a16:creationId xmlns:a16="http://schemas.microsoft.com/office/drawing/2014/main" id="{829A40F5-148A-0939-E7A2-D24D30850B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2" name="Group 1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9" name="Freeform: Shape 1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lide Number Placeholder 5">
            <a:extLst>
              <a:ext uri="{FF2B5EF4-FFF2-40B4-BE49-F238E27FC236}">
                <a16:creationId xmlns:a16="http://schemas.microsoft.com/office/drawing/2014/main" id="{BE956F08-33F1-4DAF-8C9D-057E4385D9F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A152392-77D8-41EE-AE14-2C75E11191CA}" type="slidenum">
              <a:rPr lang="en-US" smtClean="0"/>
              <a:pPr>
                <a:spcAft>
                  <a:spcPts val="600"/>
                </a:spcAft>
              </a:pPr>
              <a:t>20</a:t>
            </a:fld>
            <a:endParaRPr lang="en-US"/>
          </a:p>
        </p:txBody>
      </p:sp>
    </p:spTree>
    <p:extLst>
      <p:ext uri="{BB962C8B-B14F-4D97-AF65-F5344CB8AC3E}">
        <p14:creationId xmlns:p14="http://schemas.microsoft.com/office/powerpoint/2010/main" val="216084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E8CE-FBCD-446F-9B1B-B87E8CBD2D95}"/>
              </a:ext>
            </a:extLst>
          </p:cNvPr>
          <p:cNvSpPr>
            <a:spLocks noGrp="1"/>
          </p:cNvSpPr>
          <p:nvPr>
            <p:ph type="title"/>
          </p:nvPr>
        </p:nvSpPr>
        <p:spPr/>
        <p:txBody>
          <a:bodyPr/>
          <a:lstStyle/>
          <a:p>
            <a:r>
              <a:rPr lang="en-US"/>
              <a:t>Motivation / Problem(s)</a:t>
            </a:r>
          </a:p>
        </p:txBody>
      </p:sp>
      <p:sp>
        <p:nvSpPr>
          <p:cNvPr id="3" name="Content Placeholder 2">
            <a:extLst>
              <a:ext uri="{FF2B5EF4-FFF2-40B4-BE49-F238E27FC236}">
                <a16:creationId xmlns:a16="http://schemas.microsoft.com/office/drawing/2014/main" id="{D7C4ED4C-1070-4CC4-AE24-EA3BDEC0AAE8}"/>
              </a:ext>
            </a:extLst>
          </p:cNvPr>
          <p:cNvSpPr>
            <a:spLocks noGrp="1"/>
          </p:cNvSpPr>
          <p:nvPr>
            <p:ph idx="1"/>
          </p:nvPr>
        </p:nvSpPr>
        <p:spPr/>
        <p:txBody>
          <a:bodyPr vert="horz" lIns="91440" tIns="45720" rIns="91440" bIns="45720" rtlCol="0" anchor="t">
            <a:normAutofit fontScale="92500" lnSpcReduction="10000"/>
          </a:bodyPr>
          <a:lstStyle/>
          <a:p>
            <a:pPr algn="just"/>
            <a:r>
              <a:rPr lang="en-GB"/>
              <a:t>The </a:t>
            </a:r>
            <a:r>
              <a:rPr lang="en-GB" b="1">
                <a:solidFill>
                  <a:srgbClr val="00B050"/>
                </a:solidFill>
              </a:rPr>
              <a:t>identification of entities is a key step </a:t>
            </a:r>
            <a:r>
              <a:rPr lang="en-GB"/>
              <a:t>in many natural language processing (NLP) tasks </a:t>
            </a:r>
          </a:p>
          <a:p>
            <a:pPr lvl="1" algn="just"/>
            <a:r>
              <a:rPr lang="en-GB"/>
              <a:t>Consequently, </a:t>
            </a:r>
            <a:r>
              <a:rPr lang="en-GB">
                <a:solidFill>
                  <a:srgbClr val="00B050"/>
                </a:solidFill>
              </a:rPr>
              <a:t>named entity recognition (NER) is an important task</a:t>
            </a:r>
            <a:r>
              <a:rPr lang="en-GB"/>
              <a:t> in several contexts, text genres, and languages.</a:t>
            </a:r>
          </a:p>
          <a:p>
            <a:pPr algn="just"/>
            <a:r>
              <a:rPr lang="en-GB">
                <a:highlight>
                  <a:srgbClr val="FFFF00"/>
                </a:highlight>
              </a:rPr>
              <a:t>Common approach: ML …</a:t>
            </a:r>
          </a:p>
          <a:p>
            <a:pPr algn="just"/>
            <a:r>
              <a:rPr lang="en-GB">
                <a:highlight>
                  <a:srgbClr val="FFFF00"/>
                </a:highlight>
              </a:rPr>
              <a:t>Problem: Need for annotated data</a:t>
            </a:r>
          </a:p>
          <a:p>
            <a:pPr marL="0" indent="0" algn="just">
              <a:buNone/>
            </a:pPr>
            <a:endParaRPr lang="en-GB"/>
          </a:p>
          <a:p>
            <a:pPr algn="just"/>
            <a:r>
              <a:rPr lang="en-GB"/>
              <a:t>The most recent proposed methods based on BERT to deal with the label scarcity problem using distant supervision. </a:t>
            </a:r>
          </a:p>
          <a:p>
            <a:pPr algn="just"/>
            <a:r>
              <a:rPr lang="en-GB"/>
              <a:t>The idea is to avoid the traditional labelling procedure by locating concepts in knowledge bases such as Wikipedia and YAGO in the target corpus.</a:t>
            </a:r>
            <a:endParaRPr lang="en-US">
              <a:cs typeface="Calibri"/>
            </a:endParaRPr>
          </a:p>
          <a:p>
            <a:pPr lvl="1" algn="just"/>
            <a:endParaRPr lang="en-US">
              <a:cs typeface="Calibri"/>
            </a:endParaRPr>
          </a:p>
        </p:txBody>
      </p:sp>
      <p:sp>
        <p:nvSpPr>
          <p:cNvPr id="6" name="Slide Number Placeholder 5">
            <a:extLst>
              <a:ext uri="{FF2B5EF4-FFF2-40B4-BE49-F238E27FC236}">
                <a16:creationId xmlns:a16="http://schemas.microsoft.com/office/drawing/2014/main" id="{CBAD6934-509C-4331-A9AF-5D2791557A3F}"/>
              </a:ext>
            </a:extLst>
          </p:cNvPr>
          <p:cNvSpPr>
            <a:spLocks noGrp="1"/>
          </p:cNvSpPr>
          <p:nvPr>
            <p:ph type="sldNum" sz="quarter" idx="12"/>
          </p:nvPr>
        </p:nvSpPr>
        <p:spPr/>
        <p:txBody>
          <a:bodyPr/>
          <a:lstStyle/>
          <a:p>
            <a:fld id="{BA152392-77D8-41EE-AE14-2C75E11191CA}" type="slidenum">
              <a:rPr lang="en-US" smtClean="0"/>
              <a:t>3</a:t>
            </a:fld>
            <a:endParaRPr lang="en-US"/>
          </a:p>
        </p:txBody>
      </p:sp>
    </p:spTree>
    <p:extLst>
      <p:ext uri="{BB962C8B-B14F-4D97-AF65-F5344CB8AC3E}">
        <p14:creationId xmlns:p14="http://schemas.microsoft.com/office/powerpoint/2010/main" val="3977971190"/>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4EC6-E935-4872-B4AD-405B2CD3EEB1}"/>
              </a:ext>
            </a:extLst>
          </p:cNvPr>
          <p:cNvSpPr>
            <a:spLocks noGrp="1"/>
          </p:cNvSpPr>
          <p:nvPr>
            <p:ph type="title"/>
          </p:nvPr>
        </p:nvSpPr>
        <p:spPr/>
        <p:txBody>
          <a:bodyPr/>
          <a:lstStyle/>
          <a:p>
            <a:r>
              <a:rPr lang="en-US"/>
              <a:t>Pretrained models and Transfer Learning</a:t>
            </a:r>
          </a:p>
        </p:txBody>
      </p:sp>
      <p:sp>
        <p:nvSpPr>
          <p:cNvPr id="3" name="Content Placeholder 2">
            <a:extLst>
              <a:ext uri="{FF2B5EF4-FFF2-40B4-BE49-F238E27FC236}">
                <a16:creationId xmlns:a16="http://schemas.microsoft.com/office/drawing/2014/main" id="{3594D216-AEA1-4502-A06B-C43F2B527630}"/>
              </a:ext>
            </a:extLst>
          </p:cNvPr>
          <p:cNvSpPr>
            <a:spLocks noGrp="1"/>
          </p:cNvSpPr>
          <p:nvPr>
            <p:ph idx="1"/>
          </p:nvPr>
        </p:nvSpPr>
        <p:spPr/>
        <p:txBody>
          <a:bodyPr vert="horz" lIns="91440" tIns="45720" rIns="91440" bIns="45720" rtlCol="0" anchor="t">
            <a:normAutofit/>
          </a:bodyPr>
          <a:lstStyle/>
          <a:p>
            <a:pPr algn="just"/>
            <a:r>
              <a:rPr lang="en-US" b="1">
                <a:solidFill>
                  <a:srgbClr val="00B050"/>
                </a:solidFill>
              </a:rPr>
              <a:t>Pretrained models </a:t>
            </a:r>
            <a:r>
              <a:rPr lang="en-US"/>
              <a:t>are biggest bottleneck preventing use of Named Entity Recognition. </a:t>
            </a:r>
          </a:p>
          <a:p>
            <a:pPr lvl="1" algn="just"/>
            <a:r>
              <a:rPr lang="en-US"/>
              <a:t>The pressure of costs and time in the creation of annotated data for new domains, we proposed recently automatic annotation by an ensemble of NERs.</a:t>
            </a:r>
          </a:p>
          <a:p>
            <a:pPr lvl="1" algn="just"/>
            <a:endParaRPr lang="en-US"/>
          </a:p>
          <a:p>
            <a:pPr algn="just"/>
            <a:r>
              <a:rPr lang="en-US"/>
              <a:t>Train a Bidirectional Encoder Representations from Transformers (BERT) based NER for Portuguese and made a first evaluation a key step used in several natural language processing (NLP)</a:t>
            </a:r>
          </a:p>
        </p:txBody>
      </p:sp>
      <p:sp>
        <p:nvSpPr>
          <p:cNvPr id="8" name="Slide Number Placeholder 7">
            <a:extLst>
              <a:ext uri="{FF2B5EF4-FFF2-40B4-BE49-F238E27FC236}">
                <a16:creationId xmlns:a16="http://schemas.microsoft.com/office/drawing/2014/main" id="{8E43C251-5F19-48A8-9FD9-5DE5F44DF93D}"/>
              </a:ext>
            </a:extLst>
          </p:cNvPr>
          <p:cNvSpPr>
            <a:spLocks noGrp="1"/>
          </p:cNvSpPr>
          <p:nvPr>
            <p:ph type="sldNum" sz="quarter" idx="12"/>
          </p:nvPr>
        </p:nvSpPr>
        <p:spPr/>
        <p:txBody>
          <a:bodyPr/>
          <a:lstStyle/>
          <a:p>
            <a:fld id="{BA152392-77D8-41EE-AE14-2C75E11191CA}" type="slidenum">
              <a:rPr lang="en-US" smtClean="0"/>
              <a:t>4</a:t>
            </a:fld>
            <a:endParaRPr lang="en-US"/>
          </a:p>
        </p:txBody>
      </p:sp>
      <p:sp>
        <p:nvSpPr>
          <p:cNvPr id="4" name="Arrow: Down 3">
            <a:extLst>
              <a:ext uri="{FF2B5EF4-FFF2-40B4-BE49-F238E27FC236}">
                <a16:creationId xmlns:a16="http://schemas.microsoft.com/office/drawing/2014/main" id="{8403188E-CAB2-4B15-A504-73CFF83BFBAF}"/>
              </a:ext>
            </a:extLst>
          </p:cNvPr>
          <p:cNvSpPr/>
          <p:nvPr/>
        </p:nvSpPr>
        <p:spPr>
          <a:xfrm>
            <a:off x="-960120" y="2504599"/>
            <a:ext cx="742950" cy="14966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7871114"/>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D85F-0716-4222-8B76-50C9835B3D8F}"/>
              </a:ext>
            </a:extLst>
          </p:cNvPr>
          <p:cNvSpPr>
            <a:spLocks noGrp="1"/>
          </p:cNvSpPr>
          <p:nvPr>
            <p:ph type="title"/>
          </p:nvPr>
        </p:nvSpPr>
        <p:spPr/>
        <p:txBody>
          <a:bodyPr/>
          <a:lstStyle/>
          <a:p>
            <a:r>
              <a:rPr lang="en-US"/>
              <a:t>Recent work</a:t>
            </a:r>
          </a:p>
        </p:txBody>
      </p:sp>
      <p:sp>
        <p:nvSpPr>
          <p:cNvPr id="3" name="Content Placeholder 2">
            <a:extLst>
              <a:ext uri="{FF2B5EF4-FFF2-40B4-BE49-F238E27FC236}">
                <a16:creationId xmlns:a16="http://schemas.microsoft.com/office/drawing/2014/main" id="{FBBEEB91-5628-40BB-B7B9-A01C1CB8C82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3B311D4-7B8A-4CC8-94E6-14F58BA949A7}"/>
              </a:ext>
            </a:extLst>
          </p:cNvPr>
          <p:cNvSpPr>
            <a:spLocks noGrp="1"/>
          </p:cNvSpPr>
          <p:nvPr>
            <p:ph type="sldNum" sz="quarter" idx="12"/>
          </p:nvPr>
        </p:nvSpPr>
        <p:spPr/>
        <p:txBody>
          <a:bodyPr/>
          <a:lstStyle/>
          <a:p>
            <a:fld id="{BA152392-77D8-41EE-AE14-2C75E11191CA}" type="slidenum">
              <a:rPr lang="en-US" smtClean="0"/>
              <a:t>5</a:t>
            </a:fld>
            <a:endParaRPr lang="en-US"/>
          </a:p>
        </p:txBody>
      </p:sp>
    </p:spTree>
    <p:extLst>
      <p:ext uri="{BB962C8B-B14F-4D97-AF65-F5344CB8AC3E}">
        <p14:creationId xmlns:p14="http://schemas.microsoft.com/office/powerpoint/2010/main" val="403729756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198F-C2F0-4B7F-BF3A-56069B4558BA}"/>
              </a:ext>
            </a:extLst>
          </p:cNvPr>
          <p:cNvSpPr>
            <a:spLocks noGrp="1"/>
          </p:cNvSpPr>
          <p:nvPr>
            <p:ph type="title"/>
          </p:nvPr>
        </p:nvSpPr>
        <p:spPr/>
        <p:txBody>
          <a:bodyPr/>
          <a:lstStyle/>
          <a:p>
            <a:r>
              <a:rPr lang="en-US"/>
              <a:t>Main Objectives </a:t>
            </a:r>
          </a:p>
        </p:txBody>
      </p:sp>
      <p:sp>
        <p:nvSpPr>
          <p:cNvPr id="3" name="Content Placeholder 2">
            <a:extLst>
              <a:ext uri="{FF2B5EF4-FFF2-40B4-BE49-F238E27FC236}">
                <a16:creationId xmlns:a16="http://schemas.microsoft.com/office/drawing/2014/main" id="{9503CEAE-F6C9-4ACB-9FF4-301BEF6A817A}"/>
              </a:ext>
            </a:extLst>
          </p:cNvPr>
          <p:cNvSpPr>
            <a:spLocks noGrp="1"/>
          </p:cNvSpPr>
          <p:nvPr>
            <p:ph idx="1"/>
          </p:nvPr>
        </p:nvSpPr>
        <p:spPr/>
        <p:txBody>
          <a:bodyPr vert="horz" lIns="91440" tIns="45720" rIns="91440" bIns="45720" rtlCol="0" anchor="t">
            <a:normAutofit/>
          </a:bodyPr>
          <a:lstStyle/>
          <a:p>
            <a:pPr algn="just"/>
            <a:r>
              <a:rPr lang="en-GB" sz="2400">
                <a:effectLst/>
              </a:rPr>
              <a:t>Machine learning systems were trained with data annotated by humans, at least in a revision stage. </a:t>
            </a:r>
          </a:p>
          <a:p>
            <a:pPr algn="just"/>
            <a:r>
              <a:rPr lang="en-GB" sz="2400" b="1">
                <a:solidFill>
                  <a:srgbClr val="00B050"/>
                </a:solidFill>
              </a:rPr>
              <a:t>L</a:t>
            </a:r>
            <a:r>
              <a:rPr lang="en-GB" sz="2400" b="1">
                <a:solidFill>
                  <a:srgbClr val="00B050"/>
                </a:solidFill>
                <a:effectLst/>
              </a:rPr>
              <a:t>imitation</a:t>
            </a:r>
            <a:r>
              <a:rPr lang="en-GB" sz="2400">
                <a:effectLst/>
              </a:rPr>
              <a:t> in the development of NER for new domains, which are in large demand by the expansion of potential application areas. </a:t>
            </a:r>
          </a:p>
          <a:p>
            <a:pPr algn="just"/>
            <a:r>
              <a:rPr lang="en-GB" sz="2400">
                <a:effectLst/>
              </a:rPr>
              <a:t>To address this limitation </a:t>
            </a:r>
            <a:r>
              <a:rPr lang="en-GB" sz="2400" b="1">
                <a:solidFill>
                  <a:srgbClr val="00B050"/>
                </a:solidFill>
                <a:effectLst/>
              </a:rPr>
              <a:t>developed NER systems for PT </a:t>
            </a:r>
            <a:r>
              <a:rPr lang="en-GB" sz="2400">
                <a:effectLst/>
              </a:rPr>
              <a:t>based on BERT using automatically annotated data.</a:t>
            </a:r>
          </a:p>
          <a:p>
            <a:pPr algn="just"/>
            <a:r>
              <a:rPr lang="en-GB" sz="2400" b="1">
                <a:solidFill>
                  <a:srgbClr val="00B050"/>
                </a:solidFill>
                <a:effectLst/>
              </a:rPr>
              <a:t>Transfer Learning</a:t>
            </a:r>
            <a:r>
              <a:rPr lang="en-GB" sz="2400">
                <a:effectLst/>
              </a:rPr>
              <a:t>, finetuning pretrained BERT models with an automatically annotated dataset for the Tourism domain, based in Wikivoyage texts.</a:t>
            </a:r>
            <a:endParaRPr lang="en-GB" sz="2400"/>
          </a:p>
        </p:txBody>
      </p:sp>
      <p:sp>
        <p:nvSpPr>
          <p:cNvPr id="5" name="Date Placeholder 4">
            <a:extLst>
              <a:ext uri="{FF2B5EF4-FFF2-40B4-BE49-F238E27FC236}">
                <a16:creationId xmlns:a16="http://schemas.microsoft.com/office/drawing/2014/main" id="{82F60F45-A6C4-DA4E-BAD7-0C348B9AD364}"/>
              </a:ext>
            </a:extLst>
          </p:cNvPr>
          <p:cNvSpPr>
            <a:spLocks noGrp="1"/>
          </p:cNvSpPr>
          <p:nvPr>
            <p:ph type="dt" sz="half" idx="4294967295"/>
          </p:nvPr>
        </p:nvSpPr>
        <p:spPr>
          <a:xfrm>
            <a:off x="838200" y="6435173"/>
            <a:ext cx="2743200" cy="365125"/>
          </a:xfrm>
          <a:prstGeom prst="rect">
            <a:avLst/>
          </a:prstGeom>
        </p:spPr>
        <p:txBody>
          <a:bodyPr/>
          <a:lstStyle/>
          <a:p>
            <a:r>
              <a:rPr lang="en-US"/>
              <a:t>07/02/21</a:t>
            </a:r>
          </a:p>
        </p:txBody>
      </p:sp>
      <p:sp>
        <p:nvSpPr>
          <p:cNvPr id="6" name="Slide Number Placeholder 5">
            <a:extLst>
              <a:ext uri="{FF2B5EF4-FFF2-40B4-BE49-F238E27FC236}">
                <a16:creationId xmlns:a16="http://schemas.microsoft.com/office/drawing/2014/main" id="{85FF080A-E0E3-4533-A0A3-897665712F7B}"/>
              </a:ext>
            </a:extLst>
          </p:cNvPr>
          <p:cNvSpPr>
            <a:spLocks noGrp="1"/>
          </p:cNvSpPr>
          <p:nvPr>
            <p:ph type="sldNum" sz="quarter" idx="12"/>
          </p:nvPr>
        </p:nvSpPr>
        <p:spPr/>
        <p:txBody>
          <a:bodyPr/>
          <a:lstStyle/>
          <a:p>
            <a:fld id="{BA152392-77D8-41EE-AE14-2C75E11191CA}" type="slidenum">
              <a:rPr lang="en-US" smtClean="0"/>
              <a:t>6</a:t>
            </a:fld>
            <a:endParaRPr lang="en-US"/>
          </a:p>
        </p:txBody>
      </p:sp>
    </p:spTree>
    <p:extLst>
      <p:ext uri="{BB962C8B-B14F-4D97-AF65-F5344CB8AC3E}">
        <p14:creationId xmlns:p14="http://schemas.microsoft.com/office/powerpoint/2010/main" val="105062220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398F-38E3-464F-9F70-8232ECB30404}"/>
              </a:ext>
            </a:extLst>
          </p:cNvPr>
          <p:cNvSpPr>
            <a:spLocks noGrp="1"/>
          </p:cNvSpPr>
          <p:nvPr>
            <p:ph type="title"/>
          </p:nvPr>
        </p:nvSpPr>
        <p:spPr/>
        <p:txBody>
          <a:bodyPr/>
          <a:lstStyle/>
          <a:p>
            <a:r>
              <a:rPr lang="en-US"/>
              <a:t>Datasets</a:t>
            </a:r>
          </a:p>
        </p:txBody>
      </p:sp>
      <p:sp>
        <p:nvSpPr>
          <p:cNvPr id="3" name="Content Placeholder 2">
            <a:extLst>
              <a:ext uri="{FF2B5EF4-FFF2-40B4-BE49-F238E27FC236}">
                <a16:creationId xmlns:a16="http://schemas.microsoft.com/office/drawing/2014/main" id="{806DFEA0-F429-4335-95FF-55F4904D178B}"/>
              </a:ext>
            </a:extLst>
          </p:cNvPr>
          <p:cNvSpPr>
            <a:spLocks noGrp="1"/>
          </p:cNvSpPr>
          <p:nvPr>
            <p:ph idx="1"/>
          </p:nvPr>
        </p:nvSpPr>
        <p:spPr>
          <a:xfrm>
            <a:off x="838200" y="1825625"/>
            <a:ext cx="2677885" cy="1825240"/>
          </a:xfrm>
        </p:spPr>
        <p:txBody>
          <a:bodyPr vert="horz" lIns="91440" tIns="45720" rIns="91440" bIns="45720" rtlCol="0" anchor="t">
            <a:normAutofit/>
          </a:bodyPr>
          <a:lstStyle/>
          <a:p>
            <a:r>
              <a:rPr lang="en-US">
                <a:ea typeface="+mn-lt"/>
                <a:cs typeface="+mn-lt"/>
              </a:rPr>
              <a:t>Portuguese with Brazilian and European variants.</a:t>
            </a:r>
            <a:endParaRPr lang="en-US">
              <a:cs typeface="Calibri"/>
            </a:endParaRPr>
          </a:p>
          <a:p>
            <a:endParaRPr lang="en-US"/>
          </a:p>
          <a:p>
            <a:endParaRPr lang="en-US">
              <a:cs typeface="Calibri"/>
            </a:endParaRPr>
          </a:p>
        </p:txBody>
      </p:sp>
      <p:sp>
        <p:nvSpPr>
          <p:cNvPr id="5" name="Date Placeholder 4">
            <a:extLst>
              <a:ext uri="{FF2B5EF4-FFF2-40B4-BE49-F238E27FC236}">
                <a16:creationId xmlns:a16="http://schemas.microsoft.com/office/drawing/2014/main" id="{81B90CC5-6E3B-CE4A-BDB7-AD8B5940C016}"/>
              </a:ext>
            </a:extLst>
          </p:cNvPr>
          <p:cNvSpPr>
            <a:spLocks noGrp="1"/>
          </p:cNvSpPr>
          <p:nvPr>
            <p:ph type="dt" sz="half" idx="4294967295"/>
          </p:nvPr>
        </p:nvSpPr>
        <p:spPr>
          <a:xfrm>
            <a:off x="838200" y="6435173"/>
            <a:ext cx="2743200" cy="365125"/>
          </a:xfrm>
          <a:prstGeom prst="rect">
            <a:avLst/>
          </a:prstGeom>
        </p:spPr>
        <p:txBody>
          <a:bodyPr/>
          <a:lstStyle/>
          <a:p>
            <a:r>
              <a:rPr lang="en-US"/>
              <a:t>07/02/21</a:t>
            </a:r>
          </a:p>
        </p:txBody>
      </p:sp>
      <p:sp>
        <p:nvSpPr>
          <p:cNvPr id="6" name="Slide Number Placeholder 5">
            <a:extLst>
              <a:ext uri="{FF2B5EF4-FFF2-40B4-BE49-F238E27FC236}">
                <a16:creationId xmlns:a16="http://schemas.microsoft.com/office/drawing/2014/main" id="{CDBD5531-2272-430D-A138-95897F362665}"/>
              </a:ext>
            </a:extLst>
          </p:cNvPr>
          <p:cNvSpPr>
            <a:spLocks noGrp="1"/>
          </p:cNvSpPr>
          <p:nvPr>
            <p:ph type="sldNum" sz="quarter" idx="12"/>
          </p:nvPr>
        </p:nvSpPr>
        <p:spPr/>
        <p:txBody>
          <a:bodyPr/>
          <a:lstStyle/>
          <a:p>
            <a:fld id="{BA152392-77D8-41EE-AE14-2C75E11191CA}" type="slidenum">
              <a:rPr lang="en-US" smtClean="0"/>
              <a:t>7</a:t>
            </a:fld>
            <a:endParaRPr lang="en-US"/>
          </a:p>
        </p:txBody>
      </p:sp>
      <p:graphicFrame>
        <p:nvGraphicFramePr>
          <p:cNvPr id="7" name="Table 7">
            <a:extLst>
              <a:ext uri="{FF2B5EF4-FFF2-40B4-BE49-F238E27FC236}">
                <a16:creationId xmlns:a16="http://schemas.microsoft.com/office/drawing/2014/main" id="{7FCE842A-3691-41D9-AAD0-4CEF402FEF82}"/>
              </a:ext>
            </a:extLst>
          </p:cNvPr>
          <p:cNvGraphicFramePr>
            <a:graphicFrameLocks noGrp="1"/>
          </p:cNvGraphicFramePr>
          <p:nvPr>
            <p:extLst>
              <p:ext uri="{D42A27DB-BD31-4B8C-83A1-F6EECF244321}">
                <p14:modId xmlns:p14="http://schemas.microsoft.com/office/powerpoint/2010/main" val="4085984640"/>
              </p:ext>
            </p:extLst>
          </p:nvPr>
        </p:nvGraphicFramePr>
        <p:xfrm>
          <a:off x="3822504" y="1794281"/>
          <a:ext cx="6612058" cy="1856584"/>
        </p:xfrm>
        <a:graphic>
          <a:graphicData uri="http://schemas.openxmlformats.org/drawingml/2006/table">
            <a:tbl>
              <a:tblPr firstRow="1" bandRow="1">
                <a:tableStyleId>{5C22544A-7EE6-4342-B048-85BDC9FD1C3A}</a:tableStyleId>
              </a:tblPr>
              <a:tblGrid>
                <a:gridCol w="1505268">
                  <a:extLst>
                    <a:ext uri="{9D8B030D-6E8A-4147-A177-3AD203B41FA5}">
                      <a16:colId xmlns:a16="http://schemas.microsoft.com/office/drawing/2014/main" val="989271475"/>
                    </a:ext>
                  </a:extLst>
                </a:gridCol>
                <a:gridCol w="2397457">
                  <a:extLst>
                    <a:ext uri="{9D8B030D-6E8A-4147-A177-3AD203B41FA5}">
                      <a16:colId xmlns:a16="http://schemas.microsoft.com/office/drawing/2014/main" val="2089428121"/>
                    </a:ext>
                  </a:extLst>
                </a:gridCol>
                <a:gridCol w="2709333">
                  <a:extLst>
                    <a:ext uri="{9D8B030D-6E8A-4147-A177-3AD203B41FA5}">
                      <a16:colId xmlns:a16="http://schemas.microsoft.com/office/drawing/2014/main" val="138847531"/>
                    </a:ext>
                  </a:extLst>
                </a:gridCol>
              </a:tblGrid>
              <a:tr h="370840">
                <a:tc>
                  <a:txBody>
                    <a:bodyPr/>
                    <a:lstStyle/>
                    <a:p>
                      <a:r>
                        <a:rPr lang="en-US"/>
                        <a:t>Dataset</a:t>
                      </a:r>
                    </a:p>
                  </a:txBody>
                  <a:tcPr/>
                </a:tc>
                <a:tc>
                  <a:txBody>
                    <a:bodyPr/>
                    <a:lstStyle/>
                    <a:p>
                      <a:r>
                        <a:rPr lang="en-US"/>
                        <a:t>Text Type</a:t>
                      </a:r>
                    </a:p>
                  </a:txBody>
                  <a:tcPr/>
                </a:tc>
                <a:tc>
                  <a:txBody>
                    <a:bodyPr/>
                    <a:lstStyle/>
                    <a:p>
                      <a:r>
                        <a:rPr lang="en-US"/>
                        <a:t>Language</a:t>
                      </a:r>
                    </a:p>
                  </a:txBody>
                  <a:tcPr/>
                </a:tc>
                <a:extLst>
                  <a:ext uri="{0D108BD9-81ED-4DB2-BD59-A6C34878D82A}">
                    <a16:rowId xmlns:a16="http://schemas.microsoft.com/office/drawing/2014/main" val="1847854624"/>
                  </a:ext>
                </a:extLst>
              </a:tr>
              <a:tr h="370840">
                <a:tc>
                  <a:txBody>
                    <a:bodyPr/>
                    <a:lstStyle/>
                    <a:p>
                      <a:r>
                        <a:rPr lang="en-US"/>
                        <a:t>Wikivoyage</a:t>
                      </a:r>
                    </a:p>
                  </a:txBody>
                  <a:tcPr/>
                </a:tc>
                <a:tc>
                  <a:txBody>
                    <a:bodyPr/>
                    <a:lstStyle/>
                    <a:p>
                      <a:r>
                        <a:rPr lang="en-US"/>
                        <a:t>Tourism</a:t>
                      </a:r>
                    </a:p>
                  </a:txBody>
                  <a:tcPr/>
                </a:tc>
                <a:tc>
                  <a:txBody>
                    <a:bodyPr/>
                    <a:lstStyle/>
                    <a:p>
                      <a:r>
                        <a:rPr lang="en-US"/>
                        <a:t>Portuguese</a:t>
                      </a:r>
                    </a:p>
                  </a:txBody>
                  <a:tcPr/>
                </a:tc>
                <a:extLst>
                  <a:ext uri="{0D108BD9-81ED-4DB2-BD59-A6C34878D82A}">
                    <a16:rowId xmlns:a16="http://schemas.microsoft.com/office/drawing/2014/main" val="2896071369"/>
                  </a:ext>
                </a:extLst>
              </a:tr>
              <a:tr h="373224">
                <a:tc>
                  <a:txBody>
                    <a:bodyPr/>
                    <a:lstStyle/>
                    <a:p>
                      <a:r>
                        <a:rPr lang="en-US" err="1"/>
                        <a:t>LeNer</a:t>
                      </a:r>
                      <a:endParaRPr lang="en-US"/>
                    </a:p>
                  </a:txBody>
                  <a:tcPr/>
                </a:tc>
                <a:tc>
                  <a:txBody>
                    <a:bodyPr/>
                    <a:lstStyle/>
                    <a:p>
                      <a:r>
                        <a:rPr lang="en-US"/>
                        <a:t>Legal Documents</a:t>
                      </a:r>
                    </a:p>
                  </a:txBody>
                  <a:tcPr/>
                </a:tc>
                <a:tc>
                  <a:txBody>
                    <a:bodyPr/>
                    <a:lstStyle/>
                    <a:p>
                      <a:r>
                        <a:rPr lang="en-US"/>
                        <a:t>Portuguese</a:t>
                      </a:r>
                    </a:p>
                  </a:txBody>
                  <a:tcPr/>
                </a:tc>
                <a:extLst>
                  <a:ext uri="{0D108BD9-81ED-4DB2-BD59-A6C34878D82A}">
                    <a16:rowId xmlns:a16="http://schemas.microsoft.com/office/drawing/2014/main" val="264735057"/>
                  </a:ext>
                </a:extLst>
              </a:tr>
              <a:tr h="370840">
                <a:tc>
                  <a:txBody>
                    <a:bodyPr/>
                    <a:lstStyle/>
                    <a:p>
                      <a:r>
                        <a:rPr lang="en-US" err="1"/>
                        <a:t>Paramopama</a:t>
                      </a:r>
                      <a:endParaRPr lang="en-US"/>
                    </a:p>
                  </a:txBody>
                  <a:tcPr/>
                </a:tc>
                <a:tc>
                  <a:txBody>
                    <a:bodyPr/>
                    <a:lstStyle/>
                    <a:p>
                      <a:r>
                        <a:rPr lang="en-US"/>
                        <a:t>Extend </a:t>
                      </a:r>
                      <a:r>
                        <a:rPr lang="en-US" err="1"/>
                        <a:t>WikiNer</a:t>
                      </a:r>
                      <a:endParaRPr lang="en-US"/>
                    </a:p>
                  </a:txBody>
                  <a:tcPr/>
                </a:tc>
                <a:tc>
                  <a:txBody>
                    <a:bodyPr/>
                    <a:lstStyle/>
                    <a:p>
                      <a:r>
                        <a:rPr lang="en-US"/>
                        <a:t>Portuguese</a:t>
                      </a:r>
                    </a:p>
                  </a:txBody>
                  <a:tcPr/>
                </a:tc>
                <a:extLst>
                  <a:ext uri="{0D108BD9-81ED-4DB2-BD59-A6C34878D82A}">
                    <a16:rowId xmlns:a16="http://schemas.microsoft.com/office/drawing/2014/main" val="2070572727"/>
                  </a:ext>
                </a:extLst>
              </a:tr>
              <a:tr h="370840">
                <a:tc>
                  <a:txBody>
                    <a:bodyPr/>
                    <a:lstStyle/>
                    <a:p>
                      <a:r>
                        <a:rPr lang="en-US"/>
                        <a:t>Harem (*)</a:t>
                      </a:r>
                    </a:p>
                  </a:txBody>
                  <a:tcPr/>
                </a:tc>
                <a:tc>
                  <a:txBody>
                    <a:bodyPr/>
                    <a:lstStyle/>
                    <a:p>
                      <a:r>
                        <a:rPr lang="en-US"/>
                        <a:t>General</a:t>
                      </a:r>
                    </a:p>
                  </a:txBody>
                  <a:tcPr/>
                </a:tc>
                <a:tc>
                  <a:txBody>
                    <a:bodyPr/>
                    <a:lstStyle/>
                    <a:p>
                      <a:r>
                        <a:rPr lang="en-US"/>
                        <a:t>Portuguese</a:t>
                      </a:r>
                    </a:p>
                  </a:txBody>
                  <a:tcPr/>
                </a:tc>
                <a:extLst>
                  <a:ext uri="{0D108BD9-81ED-4DB2-BD59-A6C34878D82A}">
                    <a16:rowId xmlns:a16="http://schemas.microsoft.com/office/drawing/2014/main" val="2277051410"/>
                  </a:ext>
                </a:extLst>
              </a:tr>
            </a:tbl>
          </a:graphicData>
        </a:graphic>
      </p:graphicFrame>
      <p:pic>
        <p:nvPicPr>
          <p:cNvPr id="8" name="Picture 7">
            <a:extLst>
              <a:ext uri="{FF2B5EF4-FFF2-40B4-BE49-F238E27FC236}">
                <a16:creationId xmlns:a16="http://schemas.microsoft.com/office/drawing/2014/main" id="{888086C5-ABA5-2F33-53CC-DA37AB585CE6}"/>
              </a:ext>
            </a:extLst>
          </p:cNvPr>
          <p:cNvPicPr>
            <a:picLocks noChangeAspect="1"/>
          </p:cNvPicPr>
          <p:nvPr/>
        </p:nvPicPr>
        <p:blipFill>
          <a:blip r:embed="rId3"/>
          <a:stretch>
            <a:fillRect/>
          </a:stretch>
        </p:blipFill>
        <p:spPr>
          <a:xfrm>
            <a:off x="1964267" y="4670109"/>
            <a:ext cx="7772400" cy="1260720"/>
          </a:xfrm>
          <a:prstGeom prst="rect">
            <a:avLst/>
          </a:prstGeom>
        </p:spPr>
      </p:pic>
      <p:sp>
        <p:nvSpPr>
          <p:cNvPr id="9" name="Content Placeholder 2">
            <a:extLst>
              <a:ext uri="{FF2B5EF4-FFF2-40B4-BE49-F238E27FC236}">
                <a16:creationId xmlns:a16="http://schemas.microsoft.com/office/drawing/2014/main" id="{AF1191EF-CE95-C096-2E4B-78C9E4C31DCE}"/>
              </a:ext>
            </a:extLst>
          </p:cNvPr>
          <p:cNvSpPr txBox="1">
            <a:spLocks/>
          </p:cNvSpPr>
          <p:nvPr/>
        </p:nvSpPr>
        <p:spPr>
          <a:xfrm>
            <a:off x="1583267" y="4244588"/>
            <a:ext cx="7899400" cy="5645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a:ea typeface="+mn-lt"/>
                <a:cs typeface="+mn-lt"/>
              </a:rPr>
              <a:t>LeNer</a:t>
            </a:r>
            <a:r>
              <a:rPr lang="en-US">
                <a:ea typeface="+mn-lt"/>
                <a:cs typeface="+mn-lt"/>
              </a:rPr>
              <a:t> example:</a:t>
            </a:r>
            <a:endParaRPr lang="en-US">
              <a:cs typeface="Calibri"/>
            </a:endParaRPr>
          </a:p>
          <a:p>
            <a:endParaRPr lang="en-US"/>
          </a:p>
          <a:p>
            <a:endParaRPr lang="en-US">
              <a:cs typeface="Calibri"/>
            </a:endParaRPr>
          </a:p>
        </p:txBody>
      </p:sp>
    </p:spTree>
    <p:extLst>
      <p:ext uri="{BB962C8B-B14F-4D97-AF65-F5344CB8AC3E}">
        <p14:creationId xmlns:p14="http://schemas.microsoft.com/office/powerpoint/2010/main" val="242799712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B5659F-D47B-4664-ADAD-E60C5FD9E654}"/>
              </a:ext>
            </a:extLst>
          </p:cNvPr>
          <p:cNvSpPr>
            <a:spLocks noGrp="1"/>
          </p:cNvSpPr>
          <p:nvPr>
            <p:ph type="title"/>
          </p:nvPr>
        </p:nvSpPr>
        <p:spPr>
          <a:xfrm>
            <a:off x="857416" y="1736726"/>
            <a:ext cx="10515600" cy="2852737"/>
          </a:xfrm>
        </p:spPr>
        <p:txBody>
          <a:bodyPr/>
          <a:lstStyle/>
          <a:p>
            <a:r>
              <a:rPr lang="en-US"/>
              <a:t>Proposed Solution</a:t>
            </a:r>
          </a:p>
        </p:txBody>
      </p:sp>
      <p:sp>
        <p:nvSpPr>
          <p:cNvPr id="8" name="Text Placeholder 7">
            <a:extLst>
              <a:ext uri="{FF2B5EF4-FFF2-40B4-BE49-F238E27FC236}">
                <a16:creationId xmlns:a16="http://schemas.microsoft.com/office/drawing/2014/main" id="{7DE71FB0-4BA6-4CF8-B3C1-E73384AE8FC1}"/>
              </a:ext>
            </a:extLst>
          </p:cNvPr>
          <p:cNvSpPr>
            <a:spLocks noGrp="1"/>
          </p:cNvSpPr>
          <p:nvPr>
            <p:ph type="body" idx="1"/>
          </p:nvPr>
        </p:nvSpPr>
        <p:spPr/>
        <p:txBody>
          <a:bodyPr/>
          <a:lstStyle/>
          <a:p>
            <a:r>
              <a:rPr lang="en-US"/>
              <a:t>NER with  cross-domain and transfer learning</a:t>
            </a:r>
          </a:p>
        </p:txBody>
      </p:sp>
      <p:sp>
        <p:nvSpPr>
          <p:cNvPr id="6" name="Slide Number Placeholder 5">
            <a:extLst>
              <a:ext uri="{FF2B5EF4-FFF2-40B4-BE49-F238E27FC236}">
                <a16:creationId xmlns:a16="http://schemas.microsoft.com/office/drawing/2014/main" id="{10FF96EA-27C1-49D9-B582-6CE877C7AF69}"/>
              </a:ext>
            </a:extLst>
          </p:cNvPr>
          <p:cNvSpPr>
            <a:spLocks noGrp="1"/>
          </p:cNvSpPr>
          <p:nvPr>
            <p:ph type="sldNum" sz="quarter" idx="12"/>
          </p:nvPr>
        </p:nvSpPr>
        <p:spPr/>
        <p:txBody>
          <a:bodyPr/>
          <a:lstStyle/>
          <a:p>
            <a:fld id="{BA152392-77D8-41EE-AE14-2C75E11191CA}" type="slidenum">
              <a:rPr lang="en-US" smtClean="0"/>
              <a:t>8</a:t>
            </a:fld>
            <a:endParaRPr lang="en-US"/>
          </a:p>
        </p:txBody>
      </p:sp>
    </p:spTree>
    <p:extLst>
      <p:ext uri="{BB962C8B-B14F-4D97-AF65-F5344CB8AC3E}">
        <p14:creationId xmlns:p14="http://schemas.microsoft.com/office/powerpoint/2010/main" val="4006305258"/>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8AE4-7E2A-4453-BB1D-447C0D059F32}"/>
              </a:ext>
            </a:extLst>
          </p:cNvPr>
          <p:cNvSpPr>
            <a:spLocks noGrp="1"/>
          </p:cNvSpPr>
          <p:nvPr>
            <p:ph type="title"/>
          </p:nvPr>
        </p:nvSpPr>
        <p:spPr/>
        <p:txBody>
          <a:bodyPr>
            <a:normAutofit/>
          </a:bodyPr>
          <a:lstStyle/>
          <a:p>
            <a:r>
              <a:rPr lang="en-US"/>
              <a:t>Proposed Method:</a:t>
            </a:r>
            <a:br>
              <a:rPr lang="en-US"/>
            </a:br>
            <a:r>
              <a:rPr lang="en-US"/>
              <a:t>NER with  cross-domain and transfer learning</a:t>
            </a:r>
          </a:p>
        </p:txBody>
      </p:sp>
      <p:sp>
        <p:nvSpPr>
          <p:cNvPr id="3" name="Content Placeholder 2">
            <a:extLst>
              <a:ext uri="{FF2B5EF4-FFF2-40B4-BE49-F238E27FC236}">
                <a16:creationId xmlns:a16="http://schemas.microsoft.com/office/drawing/2014/main" id="{FB4C07CC-07D8-4CEA-BCAC-31F9CFE4EA8C}"/>
              </a:ext>
            </a:extLst>
          </p:cNvPr>
          <p:cNvSpPr>
            <a:spLocks noGrp="1"/>
          </p:cNvSpPr>
          <p:nvPr>
            <p:ph sz="half" idx="1"/>
          </p:nvPr>
        </p:nvSpPr>
        <p:spPr/>
        <p:txBody>
          <a:bodyPr/>
          <a:lstStyle/>
          <a:p>
            <a:pPr marL="0" indent="0" algn="just">
              <a:buNone/>
            </a:pPr>
            <a:r>
              <a:rPr lang="en-GB" sz="1800">
                <a:effectLst/>
                <a:latin typeface="NimbusRomNo9L"/>
              </a:rPr>
              <a:t>The process consists of two parts: </a:t>
            </a:r>
            <a:endParaRPr lang="en-GB"/>
          </a:p>
          <a:p>
            <a:pPr marL="342900" indent="-342900" algn="just">
              <a:buFont typeface="+mj-lt"/>
              <a:buAutoNum type="arabicPeriod"/>
            </a:pPr>
            <a:endParaRPr lang="en-GB" sz="1800">
              <a:effectLst/>
              <a:latin typeface="NimbusRomNo9L"/>
            </a:endParaRPr>
          </a:p>
          <a:p>
            <a:pPr marL="342900" indent="-342900" algn="just">
              <a:buFont typeface="+mj-lt"/>
              <a:buAutoNum type="arabicPeriod"/>
            </a:pPr>
            <a:r>
              <a:rPr lang="en-GB" sz="1800">
                <a:effectLst/>
                <a:latin typeface="NimbusRomNo9L"/>
              </a:rPr>
              <a:t>Cross-domain application of a BERT-based NER model previously trained with automatically annotated data </a:t>
            </a:r>
          </a:p>
          <a:p>
            <a:pPr marL="457200" lvl="1" indent="0" algn="just">
              <a:buNone/>
            </a:pPr>
            <a:r>
              <a:rPr lang="en-GB" sz="1400">
                <a:effectLst/>
                <a:latin typeface="NimbusRomNo9L"/>
              </a:rPr>
              <a:t>(top part of the Figure) </a:t>
            </a:r>
            <a:endParaRPr lang="en-GB"/>
          </a:p>
          <a:p>
            <a:pPr marL="342900" indent="-342900" algn="just">
              <a:buFont typeface="+mj-lt"/>
              <a:buAutoNum type="arabicPeriod"/>
            </a:pPr>
            <a:endParaRPr lang="en-GB" sz="1800">
              <a:latin typeface="NimbusRomNo9L"/>
            </a:endParaRPr>
          </a:p>
          <a:p>
            <a:pPr marL="342900" indent="-342900" algn="just">
              <a:buFont typeface="+mj-lt"/>
              <a:buAutoNum type="arabicPeriod"/>
            </a:pPr>
            <a:endParaRPr lang="en-GB" sz="1800">
              <a:effectLst/>
              <a:latin typeface="NimbusRomNo9L"/>
            </a:endParaRPr>
          </a:p>
          <a:p>
            <a:pPr marL="342900" indent="-342900" algn="just">
              <a:buFont typeface="+mj-lt"/>
              <a:buAutoNum type="arabicPeriod"/>
            </a:pPr>
            <a:r>
              <a:rPr lang="en-GB" sz="1800">
                <a:effectLst/>
                <a:latin typeface="NimbusRomNo9L"/>
              </a:rPr>
              <a:t>Fine-tuning of this base model to a new domain resorting to automatically annotated data for that domain. </a:t>
            </a:r>
            <a:r>
              <a:rPr lang="en-US"/>
              <a:t> </a:t>
            </a:r>
          </a:p>
        </p:txBody>
      </p:sp>
      <p:sp>
        <p:nvSpPr>
          <p:cNvPr id="4" name="Content Placeholder 3">
            <a:extLst>
              <a:ext uri="{FF2B5EF4-FFF2-40B4-BE49-F238E27FC236}">
                <a16:creationId xmlns:a16="http://schemas.microsoft.com/office/drawing/2014/main" id="{BF23D352-B2EB-4D85-90FA-11AA05B0749C}"/>
              </a:ext>
            </a:extLst>
          </p:cNvPr>
          <p:cNvSpPr>
            <a:spLocks noGrp="1"/>
          </p:cNvSpPr>
          <p:nvPr>
            <p:ph sz="half" idx="2"/>
          </p:nvPr>
        </p:nvSpPr>
        <p:spPr/>
        <p:txBody>
          <a:bodyPr/>
          <a:lstStyle/>
          <a:p>
            <a:endParaRPr lang="en-US"/>
          </a:p>
        </p:txBody>
      </p:sp>
      <p:sp>
        <p:nvSpPr>
          <p:cNvPr id="6" name="Slide Number Placeholder 5">
            <a:extLst>
              <a:ext uri="{FF2B5EF4-FFF2-40B4-BE49-F238E27FC236}">
                <a16:creationId xmlns:a16="http://schemas.microsoft.com/office/drawing/2014/main" id="{C81F039D-1469-4408-8192-FF3FC9611964}"/>
              </a:ext>
            </a:extLst>
          </p:cNvPr>
          <p:cNvSpPr>
            <a:spLocks noGrp="1"/>
          </p:cNvSpPr>
          <p:nvPr>
            <p:ph type="sldNum" sz="quarter" idx="12"/>
          </p:nvPr>
        </p:nvSpPr>
        <p:spPr/>
        <p:txBody>
          <a:bodyPr/>
          <a:lstStyle/>
          <a:p>
            <a:fld id="{BA152392-77D8-41EE-AE14-2C75E11191CA}" type="slidenum">
              <a:rPr lang="en-US" smtClean="0"/>
              <a:t>9</a:t>
            </a:fld>
            <a:endParaRPr lang="en-US"/>
          </a:p>
        </p:txBody>
      </p:sp>
      <p:pic>
        <p:nvPicPr>
          <p:cNvPr id="7" name="Picture 6" descr="Diagram&#10;&#10;Description automatically generated">
            <a:extLst>
              <a:ext uri="{FF2B5EF4-FFF2-40B4-BE49-F238E27FC236}">
                <a16:creationId xmlns:a16="http://schemas.microsoft.com/office/drawing/2014/main" id="{BA942500-A4AC-465B-1434-3D97622CF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35146"/>
            <a:ext cx="5833620" cy="3862935"/>
          </a:xfrm>
          <a:prstGeom prst="rect">
            <a:avLst/>
          </a:prstGeom>
        </p:spPr>
      </p:pic>
    </p:spTree>
    <p:extLst>
      <p:ext uri="{BB962C8B-B14F-4D97-AF65-F5344CB8AC3E}">
        <p14:creationId xmlns:p14="http://schemas.microsoft.com/office/powerpoint/2010/main" val="3546818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370E17B2A3CB4D914FCD913DB95659" ma:contentTypeVersion="13" ma:contentTypeDescription="Create a new document." ma:contentTypeScope="" ma:versionID="57b77bac61caeedd865c466967f657b6">
  <xsd:schema xmlns:xsd="http://www.w3.org/2001/XMLSchema" xmlns:xs="http://www.w3.org/2001/XMLSchema" xmlns:p="http://schemas.microsoft.com/office/2006/metadata/properties" xmlns:ns3="cbb64535-73bd-4acf-ab50-c1b18d839d9b" xmlns:ns4="65a0829d-018a-482b-83de-b85b843bc59f" targetNamespace="http://schemas.microsoft.com/office/2006/metadata/properties" ma:root="true" ma:fieldsID="b861496d340e3a5e65a5733280ef4c96" ns3:_="" ns4:_="">
    <xsd:import namespace="cbb64535-73bd-4acf-ab50-c1b18d839d9b"/>
    <xsd:import namespace="65a0829d-018a-482b-83de-b85b843bc59f"/>
    <xsd:element name="properties">
      <xsd:complexType>
        <xsd:sequence>
          <xsd:element name="documentManagement">
            <xsd:complexType>
              <xsd:all>
                <xsd:element ref="ns3:SharedWithDetails" minOccurs="0"/>
                <xsd:element ref="ns3:SharedWithUser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b64535-73bd-4acf-ab50-c1b18d839d9b" elementFormDefault="qualified">
    <xsd:import namespace="http://schemas.microsoft.com/office/2006/documentManagement/types"/>
    <xsd:import namespace="http://schemas.microsoft.com/office/infopath/2007/PartnerControls"/>
    <xsd:element name="SharedWithDetails" ma:index="8" nillable="true" ma:displayName="Shared With Details" ma:internalName="SharedWithDetails" ma:readOnly="true">
      <xsd:simpleType>
        <xsd:restriction base="dms:Note">
          <xsd:maxLength value="255"/>
        </xsd:restriction>
      </xsd:simpleType>
    </xsd:element>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5a0829d-018a-482b-83de-b85b843bc59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25FF03-D2F3-4510-88CD-4E910D4B2845}">
  <ds:schemaRefs>
    <ds:schemaRef ds:uri="http://schemas.microsoft.com/sharepoint/v3/contenttype/forms"/>
  </ds:schemaRefs>
</ds:datastoreItem>
</file>

<file path=customXml/itemProps2.xml><?xml version="1.0" encoding="utf-8"?>
<ds:datastoreItem xmlns:ds="http://schemas.openxmlformats.org/officeDocument/2006/customXml" ds:itemID="{287A15C8-EAA5-46FB-A341-58F43D3D3532}">
  <ds:schemaRefs>
    <ds:schemaRef ds:uri="65a0829d-018a-482b-83de-b85b843bc59f"/>
    <ds:schemaRef ds:uri="cbb64535-73bd-4acf-ab50-c1b18d839d9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A705CF3-7946-4B2C-B557-A55244179BFF}">
  <ds:schemaRefs>
    <ds:schemaRef ds:uri="65a0829d-018a-482b-83de-b85b843bc59f"/>
    <ds:schemaRef ds:uri="cbb64535-73bd-4acf-ab50-c1b18d839d9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20</Slides>
  <Notes>3</Notes>
  <HiddenSlides>1</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Assessing Transfer Learning and automatically annotated data in the development of Named Entity Recognizers for new domains</vt:lpstr>
      <vt:lpstr>Outline</vt:lpstr>
      <vt:lpstr>Motivation / Problem(s)</vt:lpstr>
      <vt:lpstr>Pretrained models and Transfer Learning</vt:lpstr>
      <vt:lpstr>Recent work</vt:lpstr>
      <vt:lpstr>Main Objectives </vt:lpstr>
      <vt:lpstr>Datasets</vt:lpstr>
      <vt:lpstr>Proposed Solution</vt:lpstr>
      <vt:lpstr>Proposed Method: NER with  cross-domain and transfer learning</vt:lpstr>
      <vt:lpstr>Cross-domain evaluation</vt:lpstr>
      <vt:lpstr>Fine-tuning NER model to a new domain</vt:lpstr>
      <vt:lpstr>Evaluation</vt:lpstr>
      <vt:lpstr>Results</vt:lpstr>
      <vt:lpstr>Global Results – ½   Cross-domain results ?</vt:lpstr>
      <vt:lpstr>Global Results – 2/2</vt:lpstr>
      <vt:lpstr>Performance by entity type</vt:lpstr>
      <vt:lpstr>Conclusion</vt:lpstr>
      <vt:lpstr>Future work</vt:lpstr>
      <vt:lpstr>Acknowledgement</vt:lpstr>
      <vt:lpstr>Thanks for your attention.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Automatic Creation of Annotations  to Foster Development of Named Entity Recognizers</dc:title>
  <dc:creator>António Teixeira</dc:creator>
  <cp:revision>1</cp:revision>
  <dcterms:created xsi:type="dcterms:W3CDTF">2021-06-21T16:45:01Z</dcterms:created>
  <dcterms:modified xsi:type="dcterms:W3CDTF">2022-10-18T14:51:04Z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0x010100A0370E17B2A3CB4D914FCD913DB95659</vt:lpwstr>
  </property>
</Properties>
</file>