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16"/>
  </p:notesMasterIdLst>
  <p:sldIdLst>
    <p:sldId id="259" r:id="rId5"/>
    <p:sldId id="277" r:id="rId6"/>
    <p:sldId id="268" r:id="rId7"/>
    <p:sldId id="269" r:id="rId8"/>
    <p:sldId id="270" r:id="rId9"/>
    <p:sldId id="264" r:id="rId10"/>
    <p:sldId id="271" r:id="rId11"/>
    <p:sldId id="272" r:id="rId12"/>
    <p:sldId id="274"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0" userDrawn="1">
          <p15:clr>
            <a:srgbClr val="A4A3A4"/>
          </p15:clr>
        </p15:guide>
        <p15:guide id="2"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E0F"/>
    <a:srgbClr val="FD4513"/>
    <a:srgbClr val="565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088566-9797-4DF7-A74C-1C55C968D90E}" v="4" dt="2021-10-06T13:55:23.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9" autoAdjust="0"/>
    <p:restoredTop sz="93661" autoAdjust="0"/>
  </p:normalViewPr>
  <p:slideViewPr>
    <p:cSldViewPr snapToGrid="0">
      <p:cViewPr varScale="1">
        <p:scale>
          <a:sx n="51" d="100"/>
          <a:sy n="51" d="100"/>
        </p:scale>
        <p:origin x="1147" y="38"/>
      </p:cViewPr>
      <p:guideLst>
        <p:guide pos="370"/>
        <p:guide orient="horz" pos="39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nuel Matos" userId="ccc2d6e18b3be850" providerId="LiveId" clId="{98088566-9797-4DF7-A74C-1C55C968D90E}"/>
    <pc:docChg chg="undo custSel addSld delSld modSld">
      <pc:chgData name="Emanuel Matos" userId="ccc2d6e18b3be850" providerId="LiveId" clId="{98088566-9797-4DF7-A74C-1C55C968D90E}" dt="2021-10-06T16:03:06.884" v="579" actId="20577"/>
      <pc:docMkLst>
        <pc:docMk/>
      </pc:docMkLst>
      <pc:sldChg chg="addSp delSp modSp mod setBg setFolMasterObjs delDesignElem">
        <pc:chgData name="Emanuel Matos" userId="ccc2d6e18b3be850" providerId="LiveId" clId="{98088566-9797-4DF7-A74C-1C55C968D90E}" dt="2021-10-06T16:03:06.884" v="579" actId="20577"/>
        <pc:sldMkLst>
          <pc:docMk/>
          <pc:sldMk cId="42572489" sldId="259"/>
        </pc:sldMkLst>
        <pc:spChg chg="mod">
          <ac:chgData name="Emanuel Matos" userId="ccc2d6e18b3be850" providerId="LiveId" clId="{98088566-9797-4DF7-A74C-1C55C968D90E}" dt="2021-10-06T12:03:23.488" v="16" actId="26606"/>
          <ac:spMkLst>
            <pc:docMk/>
            <pc:sldMk cId="42572489" sldId="259"/>
            <ac:spMk id="2" creationId="{00000000-0000-0000-0000-000000000000}"/>
          </ac:spMkLst>
        </pc:spChg>
        <pc:spChg chg="mod">
          <ac:chgData name="Emanuel Matos" userId="ccc2d6e18b3be850" providerId="LiveId" clId="{98088566-9797-4DF7-A74C-1C55C968D90E}" dt="2021-10-06T16:03:06.884" v="579" actId="20577"/>
          <ac:spMkLst>
            <pc:docMk/>
            <pc:sldMk cId="42572489" sldId="259"/>
            <ac:spMk id="3" creationId="{00000000-0000-0000-0000-000000000000}"/>
          </ac:spMkLst>
        </pc:spChg>
        <pc:spChg chg="add del">
          <ac:chgData name="Emanuel Matos" userId="ccc2d6e18b3be850" providerId="LiveId" clId="{98088566-9797-4DF7-A74C-1C55C968D90E}" dt="2021-10-06T12:01:57.610" v="7" actId="26606"/>
          <ac:spMkLst>
            <pc:docMk/>
            <pc:sldMk cId="42572489" sldId="259"/>
            <ac:spMk id="6" creationId="{8A549DE7-671D-4575-AF43-858FD99981CF}"/>
          </ac:spMkLst>
        </pc:spChg>
        <pc:spChg chg="add">
          <ac:chgData name="Emanuel Matos" userId="ccc2d6e18b3be850" providerId="LiveId" clId="{98088566-9797-4DF7-A74C-1C55C968D90E}" dt="2021-10-06T12:03:23.488" v="16" actId="26606"/>
          <ac:spMkLst>
            <pc:docMk/>
            <pc:sldMk cId="42572489" sldId="259"/>
            <ac:spMk id="7" creationId="{13FE9996-7EAC-4679-B37D-C1045F42F954}"/>
          </ac:spMkLst>
        </pc:spChg>
        <pc:spChg chg="add del">
          <ac:chgData name="Emanuel Matos" userId="ccc2d6e18b3be850" providerId="LiveId" clId="{98088566-9797-4DF7-A74C-1C55C968D90E}" dt="2021-10-06T12:01:57.610" v="7" actId="26606"/>
          <ac:spMkLst>
            <pc:docMk/>
            <pc:sldMk cId="42572489" sldId="259"/>
            <ac:spMk id="8" creationId="{8C6E698C-8155-4B8B-BDC9-B7299772B509}"/>
          </ac:spMkLst>
        </pc:spChg>
        <pc:spChg chg="add">
          <ac:chgData name="Emanuel Matos" userId="ccc2d6e18b3be850" providerId="LiveId" clId="{98088566-9797-4DF7-A74C-1C55C968D90E}" dt="2021-10-06T12:03:23.488" v="16" actId="26606"/>
          <ac:spMkLst>
            <pc:docMk/>
            <pc:sldMk cId="42572489" sldId="259"/>
            <ac:spMk id="11" creationId="{761DF1FE-5CC8-43D2-A76C-93C76EEDE1E9}"/>
          </ac:spMkLst>
        </pc:spChg>
        <pc:spChg chg="add del">
          <ac:chgData name="Emanuel Matos" userId="ccc2d6e18b3be850" providerId="LiveId" clId="{98088566-9797-4DF7-A74C-1C55C968D90E}" dt="2021-10-06T12:01:57.610" v="7" actId="26606"/>
          <ac:spMkLst>
            <pc:docMk/>
            <pc:sldMk cId="42572489" sldId="259"/>
            <ac:spMk id="14" creationId="{C22D9B36-9BE7-472B-8808-7E0D6810738F}"/>
          </ac:spMkLst>
        </pc:spChg>
        <pc:spChg chg="add del">
          <ac:chgData name="Emanuel Matos" userId="ccc2d6e18b3be850" providerId="LiveId" clId="{98088566-9797-4DF7-A74C-1C55C968D90E}" dt="2021-10-06T12:03:16.745" v="15"/>
          <ac:spMkLst>
            <pc:docMk/>
            <pc:sldMk cId="42572489" sldId="259"/>
            <ac:spMk id="16" creationId="{854B1A56-8AFB-4D4F-8D98-1E832D6FFE67}"/>
          </ac:spMkLst>
        </pc:spChg>
        <pc:spChg chg="add del">
          <ac:chgData name="Emanuel Matos" userId="ccc2d6e18b3be850" providerId="LiveId" clId="{98088566-9797-4DF7-A74C-1C55C968D90E}" dt="2021-10-06T12:03:16.745" v="15"/>
          <ac:spMkLst>
            <pc:docMk/>
            <pc:sldMk cId="42572489" sldId="259"/>
            <ac:spMk id="17" creationId="{13FE9996-7EAC-4679-B37D-C1045F42F954}"/>
          </ac:spMkLst>
        </pc:spChg>
        <pc:spChg chg="add del">
          <ac:chgData name="Emanuel Matos" userId="ccc2d6e18b3be850" providerId="LiveId" clId="{98088566-9797-4DF7-A74C-1C55C968D90E}" dt="2021-10-06T12:03:16.745" v="15"/>
          <ac:spMkLst>
            <pc:docMk/>
            <pc:sldMk cId="42572489" sldId="259"/>
            <ac:spMk id="18" creationId="{F8E828FC-05B4-4BA4-92D3-3DF79D42D88E}"/>
          </ac:spMkLst>
        </pc:spChg>
        <pc:spChg chg="add del">
          <ac:chgData name="Emanuel Matos" userId="ccc2d6e18b3be850" providerId="LiveId" clId="{98088566-9797-4DF7-A74C-1C55C968D90E}" dt="2021-10-06T12:03:16.745" v="15"/>
          <ac:spMkLst>
            <pc:docMk/>
            <pc:sldMk cId="42572489" sldId="259"/>
            <ac:spMk id="19" creationId="{761DF1FE-5CC8-43D2-A76C-93C76EEDE1E9}"/>
          </ac:spMkLst>
        </pc:spChg>
        <pc:spChg chg="add del">
          <ac:chgData name="Emanuel Matos" userId="ccc2d6e18b3be850" providerId="LiveId" clId="{98088566-9797-4DF7-A74C-1C55C968D90E}" dt="2021-10-06T12:03:16.745" v="15"/>
          <ac:spMkLst>
            <pc:docMk/>
            <pc:sldMk cId="42572489" sldId="259"/>
            <ac:spMk id="21" creationId="{C843AFC8-D8D0-4784-B08C-6324FA88E6DD}"/>
          </ac:spMkLst>
        </pc:spChg>
        <pc:spChg chg="add">
          <ac:chgData name="Emanuel Matos" userId="ccc2d6e18b3be850" providerId="LiveId" clId="{98088566-9797-4DF7-A74C-1C55C968D90E}" dt="2021-10-06T12:03:23.488" v="16" actId="26606"/>
          <ac:spMkLst>
            <pc:docMk/>
            <pc:sldMk cId="42572489" sldId="259"/>
            <ac:spMk id="22" creationId="{3741B58E-3B65-4A01-A276-975AB2CF8A08}"/>
          </ac:spMkLst>
        </pc:spChg>
        <pc:spChg chg="add">
          <ac:chgData name="Emanuel Matos" userId="ccc2d6e18b3be850" providerId="LiveId" clId="{98088566-9797-4DF7-A74C-1C55C968D90E}" dt="2021-10-06T12:03:23.488" v="16" actId="26606"/>
          <ac:spMkLst>
            <pc:docMk/>
            <pc:sldMk cId="42572489" sldId="259"/>
            <ac:spMk id="23" creationId="{7AAC67C3-831B-4AB1-A259-DFB839CAFAFC}"/>
          </ac:spMkLst>
        </pc:spChg>
        <pc:spChg chg="add">
          <ac:chgData name="Emanuel Matos" userId="ccc2d6e18b3be850" providerId="LiveId" clId="{98088566-9797-4DF7-A74C-1C55C968D90E}" dt="2021-10-06T12:03:23.488" v="16" actId="26606"/>
          <ac:spMkLst>
            <pc:docMk/>
            <pc:sldMk cId="42572489" sldId="259"/>
            <ac:spMk id="24" creationId="{054B3F04-9EAC-45C0-B3CE-0387EEA10A0C}"/>
          </ac:spMkLst>
        </pc:spChg>
        <pc:picChg chg="add mod">
          <ac:chgData name="Emanuel Matos" userId="ccc2d6e18b3be850" providerId="LiveId" clId="{98088566-9797-4DF7-A74C-1C55C968D90E}" dt="2021-10-06T16:02:29.171" v="576" actId="1076"/>
          <ac:picMkLst>
            <pc:docMk/>
            <pc:sldMk cId="42572489" sldId="259"/>
            <ac:picMk id="5" creationId="{D327379C-3E8A-4FAC-963C-9E3D42CA4D1E}"/>
          </ac:picMkLst>
        </pc:picChg>
        <pc:picChg chg="add mod">
          <ac:chgData name="Emanuel Matos" userId="ccc2d6e18b3be850" providerId="LiveId" clId="{98088566-9797-4DF7-A74C-1C55C968D90E}" dt="2021-10-06T16:02:52.538" v="578" actId="1076"/>
          <ac:picMkLst>
            <pc:docMk/>
            <pc:sldMk cId="42572489" sldId="259"/>
            <ac:picMk id="8" creationId="{79E05737-6C96-4065-92A1-08FDEDF3BB05}"/>
          </ac:picMkLst>
        </pc:picChg>
        <pc:picChg chg="del">
          <ac:chgData name="Emanuel Matos" userId="ccc2d6e18b3be850" providerId="LiveId" clId="{98088566-9797-4DF7-A74C-1C55C968D90E}" dt="2021-10-06T12:01:42.053" v="4" actId="478"/>
          <ac:picMkLst>
            <pc:docMk/>
            <pc:sldMk cId="42572489" sldId="259"/>
            <ac:picMk id="9" creationId="{235D9CEC-D520-FA40-A6EF-0876D9A1F6BF}"/>
          </ac:picMkLst>
        </pc:picChg>
        <pc:picChg chg="del">
          <ac:chgData name="Emanuel Matos" userId="ccc2d6e18b3be850" providerId="LiveId" clId="{98088566-9797-4DF7-A74C-1C55C968D90E}" dt="2021-10-06T12:01:40.138" v="2" actId="478"/>
          <ac:picMkLst>
            <pc:docMk/>
            <pc:sldMk cId="42572489" sldId="259"/>
            <ac:picMk id="10" creationId="{E859F4D4-A96D-2A43-BA28-2AE54E089CA0}"/>
          </ac:picMkLst>
        </pc:picChg>
        <pc:picChg chg="del">
          <ac:chgData name="Emanuel Matos" userId="ccc2d6e18b3be850" providerId="LiveId" clId="{98088566-9797-4DF7-A74C-1C55C968D90E}" dt="2021-10-06T12:01:41.112" v="3" actId="478"/>
          <ac:picMkLst>
            <pc:docMk/>
            <pc:sldMk cId="42572489" sldId="259"/>
            <ac:picMk id="12" creationId="{524E822D-D184-4E45-AE83-82A9588E66EF}"/>
          </ac:picMkLst>
        </pc:picChg>
        <pc:picChg chg="del">
          <ac:chgData name="Emanuel Matos" userId="ccc2d6e18b3be850" providerId="LiveId" clId="{98088566-9797-4DF7-A74C-1C55C968D90E}" dt="2021-10-06T12:01:42.822" v="5" actId="478"/>
          <ac:picMkLst>
            <pc:docMk/>
            <pc:sldMk cId="42572489" sldId="259"/>
            <ac:picMk id="13" creationId="{354EA15F-6758-8B40-9AD7-6E542EE460F0}"/>
          </ac:picMkLst>
        </pc:picChg>
        <pc:cxnChg chg="add del">
          <ac:chgData name="Emanuel Matos" userId="ccc2d6e18b3be850" providerId="LiveId" clId="{98088566-9797-4DF7-A74C-1C55C968D90E}" dt="2021-10-06T12:01:57.610" v="7" actId="26606"/>
          <ac:cxnSpMkLst>
            <pc:docMk/>
            <pc:sldMk cId="42572489" sldId="259"/>
            <ac:cxnSpMk id="5" creationId="{09525C9A-1972-4836-BA7A-706C946EF4DA}"/>
          </ac:cxnSpMkLst>
        </pc:cxnChg>
        <pc:cxnChg chg="add">
          <ac:chgData name="Emanuel Matos" userId="ccc2d6e18b3be850" providerId="LiveId" clId="{98088566-9797-4DF7-A74C-1C55C968D90E}" dt="2021-10-06T12:03:23.488" v="16" actId="26606"/>
          <ac:cxnSpMkLst>
            <pc:docMk/>
            <pc:sldMk cId="42572489" sldId="259"/>
            <ac:cxnSpMk id="15" creationId="{E161BEBD-A23C-409E-ABC7-73F9EDC02F20}"/>
          </ac:cxnSpMkLst>
        </pc:cxnChg>
        <pc:cxnChg chg="add del">
          <ac:chgData name="Emanuel Matos" userId="ccc2d6e18b3be850" providerId="LiveId" clId="{98088566-9797-4DF7-A74C-1C55C968D90E}" dt="2021-10-06T12:03:16.745" v="15"/>
          <ac:cxnSpMkLst>
            <pc:docMk/>
            <pc:sldMk cId="42572489" sldId="259"/>
            <ac:cxnSpMk id="20" creationId="{E161BEBD-A23C-409E-ABC7-73F9EDC02F20}"/>
          </ac:cxnSpMkLst>
        </pc:cxnChg>
      </pc:sldChg>
      <pc:sldChg chg="addSp delSp modSp del mod setBg setFolMasterObjs">
        <pc:chgData name="Emanuel Matos" userId="ccc2d6e18b3be850" providerId="LiveId" clId="{98088566-9797-4DF7-A74C-1C55C968D90E}" dt="2021-10-06T15:56:02.400" v="466" actId="2696"/>
        <pc:sldMkLst>
          <pc:docMk/>
          <pc:sldMk cId="403768172" sldId="260"/>
        </pc:sldMkLst>
        <pc:spChg chg="mod">
          <ac:chgData name="Emanuel Matos" userId="ccc2d6e18b3be850" providerId="LiveId" clId="{98088566-9797-4DF7-A74C-1C55C968D90E}" dt="2021-10-06T12:34:34.616" v="81" actId="20577"/>
          <ac:spMkLst>
            <pc:docMk/>
            <pc:sldMk cId="403768172" sldId="260"/>
            <ac:spMk id="2" creationId="{00000000-0000-0000-0000-000000000000}"/>
          </ac:spMkLst>
        </pc:spChg>
        <pc:spChg chg="del">
          <ac:chgData name="Emanuel Matos" userId="ccc2d6e18b3be850" providerId="LiveId" clId="{98088566-9797-4DF7-A74C-1C55C968D90E}" dt="2021-10-06T12:02:38.880" v="9" actId="26606"/>
          <ac:spMkLst>
            <pc:docMk/>
            <pc:sldMk cId="403768172" sldId="260"/>
            <ac:spMk id="3" creationId="{00000000-0000-0000-0000-000000000000}"/>
          </ac:spMkLst>
        </pc:spChg>
        <pc:graphicFrameChg chg="add mod">
          <ac:chgData name="Emanuel Matos" userId="ccc2d6e18b3be850" providerId="LiveId" clId="{98088566-9797-4DF7-A74C-1C55C968D90E}" dt="2021-10-06T13:55:23.975" v="239"/>
          <ac:graphicFrameMkLst>
            <pc:docMk/>
            <pc:sldMk cId="403768172" sldId="260"/>
            <ac:graphicFrameMk id="5" creationId="{8A061F01-D453-4BE3-8D28-F2B23ED4BAB2}"/>
          </ac:graphicFrameMkLst>
        </pc:graphicFrameChg>
      </pc:sldChg>
      <pc:sldChg chg="addSp modSp del modAnim">
        <pc:chgData name="Emanuel Matos" userId="ccc2d6e18b3be850" providerId="LiveId" clId="{98088566-9797-4DF7-A74C-1C55C968D90E}" dt="2021-10-06T15:55:41.215" v="465" actId="2696"/>
        <pc:sldMkLst>
          <pc:docMk/>
          <pc:sldMk cId="2564413135" sldId="263"/>
        </pc:sldMkLst>
        <pc:spChg chg="mod">
          <ac:chgData name="Emanuel Matos" userId="ccc2d6e18b3be850" providerId="LiveId" clId="{98088566-9797-4DF7-A74C-1C55C968D90E}" dt="2021-10-06T12:05:26.660" v="20" actId="164"/>
          <ac:spMkLst>
            <pc:docMk/>
            <pc:sldMk cId="2564413135" sldId="263"/>
            <ac:spMk id="7" creationId="{F7B73AB5-AD79-9146-B431-0EFA4264AEF4}"/>
          </ac:spMkLst>
        </pc:spChg>
        <pc:grpChg chg="add mod">
          <ac:chgData name="Emanuel Matos" userId="ccc2d6e18b3be850" providerId="LiveId" clId="{98088566-9797-4DF7-A74C-1C55C968D90E}" dt="2021-10-06T12:05:42.249" v="21" actId="164"/>
          <ac:grpSpMkLst>
            <pc:docMk/>
            <pc:sldMk cId="2564413135" sldId="263"/>
            <ac:grpSpMk id="4" creationId="{208EA348-8D22-4235-9417-62AB3B9C54B0}"/>
          </ac:grpSpMkLst>
        </pc:grpChg>
        <pc:grpChg chg="add mod">
          <ac:chgData name="Emanuel Matos" userId="ccc2d6e18b3be850" providerId="LiveId" clId="{98088566-9797-4DF7-A74C-1C55C968D90E}" dt="2021-10-06T12:05:42.249" v="21" actId="164"/>
          <ac:grpSpMkLst>
            <pc:docMk/>
            <pc:sldMk cId="2564413135" sldId="263"/>
            <ac:grpSpMk id="6" creationId="{52321F09-B4B6-4602-88CD-38FB5C0AB83B}"/>
          </ac:grpSpMkLst>
        </pc:grpChg>
        <pc:grpChg chg="mod">
          <ac:chgData name="Emanuel Matos" userId="ccc2d6e18b3be850" providerId="LiveId" clId="{98088566-9797-4DF7-A74C-1C55C968D90E}" dt="2021-10-06T12:05:42.249" v="21" actId="164"/>
          <ac:grpSpMkLst>
            <pc:docMk/>
            <pc:sldMk cId="2564413135" sldId="263"/>
            <ac:grpSpMk id="16" creationId="{AA883E10-43EC-3245-B8DD-4B67CED8DDE5}"/>
          </ac:grpSpMkLst>
        </pc:grpChg>
        <pc:grpChg chg="mod">
          <ac:chgData name="Emanuel Matos" userId="ccc2d6e18b3be850" providerId="LiveId" clId="{98088566-9797-4DF7-A74C-1C55C968D90E}" dt="2021-10-06T12:05:26.660" v="20" actId="164"/>
          <ac:grpSpMkLst>
            <pc:docMk/>
            <pc:sldMk cId="2564413135" sldId="263"/>
            <ac:grpSpMk id="18" creationId="{8D5B3ADE-E9BD-F74A-A72B-4445CB1A5358}"/>
          </ac:grpSpMkLst>
        </pc:grpChg>
      </pc:sldChg>
      <pc:sldChg chg="addSp delSp modSp mod setBg setFolMasterObjs delDesignElem">
        <pc:chgData name="Emanuel Matos" userId="ccc2d6e18b3be850" providerId="LiveId" clId="{98088566-9797-4DF7-A74C-1C55C968D90E}" dt="2021-10-06T15:59:25.660" v="563" actId="2711"/>
        <pc:sldMkLst>
          <pc:docMk/>
          <pc:sldMk cId="2078217487" sldId="264"/>
        </pc:sldMkLst>
        <pc:spChg chg="mod">
          <ac:chgData name="Emanuel Matos" userId="ccc2d6e18b3be850" providerId="LiveId" clId="{98088566-9797-4DF7-A74C-1C55C968D90E}" dt="2021-10-06T15:59:25.660" v="563" actId="2711"/>
          <ac:spMkLst>
            <pc:docMk/>
            <pc:sldMk cId="2078217487" sldId="264"/>
            <ac:spMk id="2" creationId="{00000000-0000-0000-0000-000000000000}"/>
          </ac:spMkLst>
        </pc:spChg>
        <pc:spChg chg="mod ord">
          <ac:chgData name="Emanuel Matos" userId="ccc2d6e18b3be850" providerId="LiveId" clId="{98088566-9797-4DF7-A74C-1C55C968D90E}" dt="2021-10-06T13:52:53.400" v="236" actId="20577"/>
          <ac:spMkLst>
            <pc:docMk/>
            <pc:sldMk cId="2078217487" sldId="264"/>
            <ac:spMk id="3" creationId="{00000000-0000-0000-0000-000000000000}"/>
          </ac:spMkLst>
        </pc:spChg>
        <pc:spChg chg="add del">
          <ac:chgData name="Emanuel Matos" userId="ccc2d6e18b3be850" providerId="LiveId" clId="{98088566-9797-4DF7-A74C-1C55C968D90E}" dt="2021-10-06T13:52:48.477" v="235" actId="26606"/>
          <ac:spMkLst>
            <pc:docMk/>
            <pc:sldMk cId="2078217487" sldId="264"/>
            <ac:spMk id="7" creationId="{284B70D5-875B-433D-BDBD-1522A85D6C1D}"/>
          </ac:spMkLst>
        </pc:spChg>
        <pc:spChg chg="add del">
          <ac:chgData name="Emanuel Matos" userId="ccc2d6e18b3be850" providerId="LiveId" clId="{98088566-9797-4DF7-A74C-1C55C968D90E}" dt="2021-10-06T13:52:48.477" v="235" actId="26606"/>
          <ac:spMkLst>
            <pc:docMk/>
            <pc:sldMk cId="2078217487" sldId="264"/>
            <ac:spMk id="9" creationId="{1E299956-A9E7-4FC1-A0B1-D590CA9730E8}"/>
          </ac:spMkLst>
        </pc:spChg>
        <pc:spChg chg="add del">
          <ac:chgData name="Emanuel Matos" userId="ccc2d6e18b3be850" providerId="LiveId" clId="{98088566-9797-4DF7-A74C-1C55C968D90E}" dt="2021-10-06T12:03:16.745" v="15"/>
          <ac:spMkLst>
            <pc:docMk/>
            <pc:sldMk cId="2078217487" sldId="264"/>
            <ac:spMk id="10" creationId="{44CC594A-A820-450F-B363-C19201FCFEC6}"/>
          </ac:spMkLst>
        </pc:spChg>
        <pc:spChg chg="add del">
          <ac:chgData name="Emanuel Matos" userId="ccc2d6e18b3be850" providerId="LiveId" clId="{98088566-9797-4DF7-A74C-1C55C968D90E}" dt="2021-10-06T12:03:16.745" v="15"/>
          <ac:spMkLst>
            <pc:docMk/>
            <pc:sldMk cId="2078217487" sldId="264"/>
            <ac:spMk id="12" creationId="{59FAB3DA-E9ED-4574-ABCC-378BC0FF1BBC}"/>
          </ac:spMkLst>
        </pc:spChg>
        <pc:spChg chg="add del">
          <ac:chgData name="Emanuel Matos" userId="ccc2d6e18b3be850" providerId="LiveId" clId="{98088566-9797-4DF7-A74C-1C55C968D90E}" dt="2021-10-06T12:03:16.745" v="15"/>
          <ac:spMkLst>
            <pc:docMk/>
            <pc:sldMk cId="2078217487" sldId="264"/>
            <ac:spMk id="14" creationId="{53B8D6B0-55D6-48DC-86D8-FD95D5F118AB}"/>
          </ac:spMkLst>
        </pc:spChg>
        <pc:spChg chg="add del">
          <ac:chgData name="Emanuel Matos" userId="ccc2d6e18b3be850" providerId="LiveId" clId="{98088566-9797-4DF7-A74C-1C55C968D90E}" dt="2021-10-06T13:52:48.477" v="235" actId="26606"/>
          <ac:spMkLst>
            <pc:docMk/>
            <pc:sldMk cId="2078217487" sldId="264"/>
            <ac:spMk id="16" creationId="{17FC539C-B783-4B03-9F9E-D13430F3F64F}"/>
          </ac:spMkLst>
        </pc:spChg>
        <pc:picChg chg="del mod">
          <ac:chgData name="Emanuel Matos" userId="ccc2d6e18b3be850" providerId="LiveId" clId="{98088566-9797-4DF7-A74C-1C55C968D90E}" dt="2021-10-06T14:02:32.628" v="355" actId="478"/>
          <ac:picMkLst>
            <pc:docMk/>
            <pc:sldMk cId="2078217487" sldId="264"/>
            <ac:picMk id="5" creationId="{885F8F10-3034-4661-BB7A-E14DA66F77CE}"/>
          </ac:picMkLst>
        </pc:picChg>
        <pc:picChg chg="add mod">
          <ac:chgData name="Emanuel Matos" userId="ccc2d6e18b3be850" providerId="LiveId" clId="{98088566-9797-4DF7-A74C-1C55C968D90E}" dt="2021-10-06T14:02:40.743" v="359" actId="1076"/>
          <ac:picMkLst>
            <pc:docMk/>
            <pc:sldMk cId="2078217487" sldId="264"/>
            <ac:picMk id="6" creationId="{F41CA59F-0F1C-439D-BF9A-0F4AC9A6CE24}"/>
          </ac:picMkLst>
        </pc:picChg>
        <pc:cxnChg chg="add del">
          <ac:chgData name="Emanuel Matos" userId="ccc2d6e18b3be850" providerId="LiveId" clId="{98088566-9797-4DF7-A74C-1C55C968D90E}" dt="2021-10-06T13:52:48.477" v="235" actId="26606"/>
          <ac:cxnSpMkLst>
            <pc:docMk/>
            <pc:sldMk cId="2078217487" sldId="264"/>
            <ac:cxnSpMk id="8" creationId="{C947DF4A-614C-4B4C-8B80-E5B9D8E8CFED}"/>
          </ac:cxnSpMkLst>
        </pc:cxnChg>
      </pc:sldChg>
      <pc:sldChg chg="addSp delSp modSp del mod setBg setFolMasterObjs delDesignElem">
        <pc:chgData name="Emanuel Matos" userId="ccc2d6e18b3be850" providerId="LiveId" clId="{98088566-9797-4DF7-A74C-1C55C968D90E}" dt="2021-10-06T15:55:41.215" v="465" actId="2696"/>
        <pc:sldMkLst>
          <pc:docMk/>
          <pc:sldMk cId="3796376056" sldId="265"/>
        </pc:sldMkLst>
        <pc:spChg chg="mod">
          <ac:chgData name="Emanuel Matos" userId="ccc2d6e18b3be850" providerId="LiveId" clId="{98088566-9797-4DF7-A74C-1C55C968D90E}" dt="2021-10-06T12:03:09.643" v="11" actId="26606"/>
          <ac:spMkLst>
            <pc:docMk/>
            <pc:sldMk cId="3796376056" sldId="265"/>
            <ac:spMk id="2" creationId="{00000000-0000-0000-0000-000000000000}"/>
          </ac:spMkLst>
        </pc:spChg>
        <pc:spChg chg="mod">
          <ac:chgData name="Emanuel Matos" userId="ccc2d6e18b3be850" providerId="LiveId" clId="{98088566-9797-4DF7-A74C-1C55C968D90E}" dt="2021-10-06T12:03:09.643" v="11" actId="26606"/>
          <ac:spMkLst>
            <pc:docMk/>
            <pc:sldMk cId="3796376056" sldId="265"/>
            <ac:spMk id="3" creationId="{00000000-0000-0000-0000-000000000000}"/>
          </ac:spMkLst>
        </pc:spChg>
        <pc:spChg chg="add del">
          <ac:chgData name="Emanuel Matos" userId="ccc2d6e18b3be850" providerId="LiveId" clId="{98088566-9797-4DF7-A74C-1C55C968D90E}" dt="2021-10-06T12:03:16.745" v="15"/>
          <ac:spMkLst>
            <pc:docMk/>
            <pc:sldMk cId="3796376056" sldId="265"/>
            <ac:spMk id="10" creationId="{990D0034-F768-41E7-85D4-F38C4DE85770}"/>
          </ac:spMkLst>
        </pc:spChg>
        <pc:spChg chg="add del">
          <ac:chgData name="Emanuel Matos" userId="ccc2d6e18b3be850" providerId="LiveId" clId="{98088566-9797-4DF7-A74C-1C55C968D90E}" dt="2021-10-06T12:03:16.745" v="15"/>
          <ac:spMkLst>
            <pc:docMk/>
            <pc:sldMk cId="3796376056" sldId="265"/>
            <ac:spMk id="12" creationId="{C4F7E42D-8B5A-4FC8-81CD-9E60171F7FA8}"/>
          </ac:spMkLst>
        </pc:spChg>
        <pc:spChg chg="add del">
          <ac:chgData name="Emanuel Matos" userId="ccc2d6e18b3be850" providerId="LiveId" clId="{98088566-9797-4DF7-A74C-1C55C968D90E}" dt="2021-10-06T12:03:16.745" v="15"/>
          <ac:spMkLst>
            <pc:docMk/>
            <pc:sldMk cId="3796376056" sldId="265"/>
            <ac:spMk id="14" creationId="{8C04651D-B9F4-4935-A02D-364153FBDF54}"/>
          </ac:spMkLst>
        </pc:spChg>
        <pc:picChg chg="mod">
          <ac:chgData name="Emanuel Matos" userId="ccc2d6e18b3be850" providerId="LiveId" clId="{98088566-9797-4DF7-A74C-1C55C968D90E}" dt="2021-10-06T12:03:09.643" v="11" actId="26606"/>
          <ac:picMkLst>
            <pc:docMk/>
            <pc:sldMk cId="3796376056" sldId="265"/>
            <ac:picMk id="5" creationId="{DC012EF1-30BB-456E-B155-6776AA68054B}"/>
          </ac:picMkLst>
        </pc:picChg>
      </pc:sldChg>
      <pc:sldChg chg="addSp delSp modSp new del mod">
        <pc:chgData name="Emanuel Matos" userId="ccc2d6e18b3be850" providerId="LiveId" clId="{98088566-9797-4DF7-A74C-1C55C968D90E}" dt="2021-10-06T15:55:41.215" v="465" actId="2696"/>
        <pc:sldMkLst>
          <pc:docMk/>
          <pc:sldMk cId="594785520" sldId="266"/>
        </pc:sldMkLst>
        <pc:spChg chg="del">
          <ac:chgData name="Emanuel Matos" userId="ccc2d6e18b3be850" providerId="LiveId" clId="{98088566-9797-4DF7-A74C-1C55C968D90E}" dt="2021-10-06T12:06:30.738" v="30" actId="478"/>
          <ac:spMkLst>
            <pc:docMk/>
            <pc:sldMk cId="594785520" sldId="266"/>
            <ac:spMk id="2" creationId="{6E97ECD7-FD1A-4570-9D6F-E82CBE011EAB}"/>
          </ac:spMkLst>
        </pc:spChg>
        <pc:spChg chg="mod">
          <ac:chgData name="Emanuel Matos" userId="ccc2d6e18b3be850" providerId="LiveId" clId="{98088566-9797-4DF7-A74C-1C55C968D90E}" dt="2021-10-06T12:07:02.587" v="33" actId="1076"/>
          <ac:spMkLst>
            <pc:docMk/>
            <pc:sldMk cId="594785520" sldId="266"/>
            <ac:spMk id="9" creationId="{9497A142-8481-4F19-834C-CB91571A9F97}"/>
          </ac:spMkLst>
        </pc:spChg>
        <pc:spChg chg="mod">
          <ac:chgData name="Emanuel Matos" userId="ccc2d6e18b3be850" providerId="LiveId" clId="{98088566-9797-4DF7-A74C-1C55C968D90E}" dt="2021-10-06T12:07:02.587" v="33" actId="1076"/>
          <ac:spMkLst>
            <pc:docMk/>
            <pc:sldMk cId="594785520" sldId="266"/>
            <ac:spMk id="10" creationId="{FBA87E3E-84B3-40B5-A7C7-53B12F7522F4}"/>
          </ac:spMkLst>
        </pc:spChg>
        <pc:spChg chg="mod">
          <ac:chgData name="Emanuel Matos" userId="ccc2d6e18b3be850" providerId="LiveId" clId="{98088566-9797-4DF7-A74C-1C55C968D90E}" dt="2021-10-06T12:07:02.587" v="33" actId="1076"/>
          <ac:spMkLst>
            <pc:docMk/>
            <pc:sldMk cId="594785520" sldId="266"/>
            <ac:spMk id="12" creationId="{76DE44D9-17F2-40A5-8B24-115CDDE50CE5}"/>
          </ac:spMkLst>
        </pc:spChg>
        <pc:spChg chg="mod">
          <ac:chgData name="Emanuel Matos" userId="ccc2d6e18b3be850" providerId="LiveId" clId="{98088566-9797-4DF7-A74C-1C55C968D90E}" dt="2021-10-06T12:07:02.587" v="33" actId="1076"/>
          <ac:spMkLst>
            <pc:docMk/>
            <pc:sldMk cId="594785520" sldId="266"/>
            <ac:spMk id="13" creationId="{3481531B-3414-49A1-B34B-ED4B030286AA}"/>
          </ac:spMkLst>
        </pc:spChg>
        <pc:spChg chg="add mod">
          <ac:chgData name="Emanuel Matos" userId="ccc2d6e18b3be850" providerId="LiveId" clId="{98088566-9797-4DF7-A74C-1C55C968D90E}" dt="2021-10-06T12:07:29.948" v="34" actId="1076"/>
          <ac:spMkLst>
            <pc:docMk/>
            <pc:sldMk cId="594785520" sldId="266"/>
            <ac:spMk id="16" creationId="{1532F03E-8B78-4F01-9FE2-CA0B977FCF76}"/>
          </ac:spMkLst>
        </pc:spChg>
        <pc:grpChg chg="add mod">
          <ac:chgData name="Emanuel Matos" userId="ccc2d6e18b3be850" providerId="LiveId" clId="{98088566-9797-4DF7-A74C-1C55C968D90E}" dt="2021-10-06T12:07:02.587" v="33" actId="1076"/>
          <ac:grpSpMkLst>
            <pc:docMk/>
            <pc:sldMk cId="594785520" sldId="266"/>
            <ac:grpSpMk id="5" creationId="{1ADCB612-D4E6-4757-9064-E01B1835EEF6}"/>
          </ac:grpSpMkLst>
        </pc:grpChg>
        <pc:grpChg chg="mod">
          <ac:chgData name="Emanuel Matos" userId="ccc2d6e18b3be850" providerId="LiveId" clId="{98088566-9797-4DF7-A74C-1C55C968D90E}" dt="2021-10-06T12:07:02.587" v="33" actId="1076"/>
          <ac:grpSpMkLst>
            <pc:docMk/>
            <pc:sldMk cId="594785520" sldId="266"/>
            <ac:grpSpMk id="6" creationId="{647A3DCF-2F8C-4876-834B-FD1226755E28}"/>
          </ac:grpSpMkLst>
        </pc:grpChg>
        <pc:grpChg chg="mod">
          <ac:chgData name="Emanuel Matos" userId="ccc2d6e18b3be850" providerId="LiveId" clId="{98088566-9797-4DF7-A74C-1C55C968D90E}" dt="2021-10-06T12:07:02.587" v="33" actId="1076"/>
          <ac:grpSpMkLst>
            <pc:docMk/>
            <pc:sldMk cId="594785520" sldId="266"/>
            <ac:grpSpMk id="7" creationId="{35A4EFF8-AF4C-474B-B066-D6B2CEA3C4EA}"/>
          </ac:grpSpMkLst>
        </pc:grpChg>
        <pc:grpChg chg="mod">
          <ac:chgData name="Emanuel Matos" userId="ccc2d6e18b3be850" providerId="LiveId" clId="{98088566-9797-4DF7-A74C-1C55C968D90E}" dt="2021-10-06T12:07:02.587" v="33" actId="1076"/>
          <ac:grpSpMkLst>
            <pc:docMk/>
            <pc:sldMk cId="594785520" sldId="266"/>
            <ac:grpSpMk id="8" creationId="{8860348F-8A73-4691-8404-F0F3BDD18561}"/>
          </ac:grpSpMkLst>
        </pc:grpChg>
        <pc:picChg chg="add del mod">
          <ac:chgData name="Emanuel Matos" userId="ccc2d6e18b3be850" providerId="LiveId" clId="{98088566-9797-4DF7-A74C-1C55C968D90E}" dt="2021-10-06T12:06:01.822" v="27"/>
          <ac:picMkLst>
            <pc:docMk/>
            <pc:sldMk cId="594785520" sldId="266"/>
            <ac:picMk id="4" creationId="{D6AA98B2-2D4F-454B-A564-97715EC6CA28}"/>
          </ac:picMkLst>
        </pc:picChg>
        <pc:picChg chg="mod">
          <ac:chgData name="Emanuel Matos" userId="ccc2d6e18b3be850" providerId="LiveId" clId="{98088566-9797-4DF7-A74C-1C55C968D90E}" dt="2021-10-06T12:07:02.587" v="33" actId="1076"/>
          <ac:picMkLst>
            <pc:docMk/>
            <pc:sldMk cId="594785520" sldId="266"/>
            <ac:picMk id="11" creationId="{940E4ABA-ABC3-43F6-9723-704220A43892}"/>
          </ac:picMkLst>
        </pc:picChg>
        <pc:picChg chg="mod">
          <ac:chgData name="Emanuel Matos" userId="ccc2d6e18b3be850" providerId="LiveId" clId="{98088566-9797-4DF7-A74C-1C55C968D90E}" dt="2021-10-06T12:07:02.587" v="33" actId="1076"/>
          <ac:picMkLst>
            <pc:docMk/>
            <pc:sldMk cId="594785520" sldId="266"/>
            <ac:picMk id="14" creationId="{8554C5FE-CDEF-4092-A8F2-B77906EAED9D}"/>
          </ac:picMkLst>
        </pc:picChg>
        <pc:picChg chg="mod">
          <ac:chgData name="Emanuel Matos" userId="ccc2d6e18b3be850" providerId="LiveId" clId="{98088566-9797-4DF7-A74C-1C55C968D90E}" dt="2021-10-06T12:07:02.587" v="33" actId="1076"/>
          <ac:picMkLst>
            <pc:docMk/>
            <pc:sldMk cId="594785520" sldId="266"/>
            <ac:picMk id="15" creationId="{9EAD18F5-D0F0-4B46-ADD0-7017B499F5FC}"/>
          </ac:picMkLst>
        </pc:picChg>
      </pc:sldChg>
      <pc:sldChg chg="modSp add del mod">
        <pc:chgData name="Emanuel Matos" userId="ccc2d6e18b3be850" providerId="LiveId" clId="{98088566-9797-4DF7-A74C-1C55C968D90E}" dt="2021-10-06T13:50:41.245" v="204" actId="2696"/>
        <pc:sldMkLst>
          <pc:docMk/>
          <pc:sldMk cId="233275162" sldId="267"/>
        </pc:sldMkLst>
        <pc:spChg chg="mod">
          <ac:chgData name="Emanuel Matos" userId="ccc2d6e18b3be850" providerId="LiveId" clId="{98088566-9797-4DF7-A74C-1C55C968D90E}" dt="2021-10-06T13:48:24.499" v="182"/>
          <ac:spMkLst>
            <pc:docMk/>
            <pc:sldMk cId="233275162" sldId="267"/>
            <ac:spMk id="2" creationId="{00000000-0000-0000-0000-000000000000}"/>
          </ac:spMkLst>
        </pc:spChg>
      </pc:sldChg>
      <pc:sldChg chg="modSp new mod">
        <pc:chgData name="Emanuel Matos" userId="ccc2d6e18b3be850" providerId="LiveId" clId="{98088566-9797-4DF7-A74C-1C55C968D90E}" dt="2021-10-06T13:47:55.370" v="181" actId="20577"/>
        <pc:sldMkLst>
          <pc:docMk/>
          <pc:sldMk cId="2440441451" sldId="268"/>
        </pc:sldMkLst>
        <pc:spChg chg="mod">
          <ac:chgData name="Emanuel Matos" userId="ccc2d6e18b3be850" providerId="LiveId" clId="{98088566-9797-4DF7-A74C-1C55C968D90E}" dt="2021-10-06T13:47:55.370" v="181" actId="20577"/>
          <ac:spMkLst>
            <pc:docMk/>
            <pc:sldMk cId="2440441451" sldId="268"/>
            <ac:spMk id="2" creationId="{73497304-58AD-46F4-8D87-FB4F7B89D365}"/>
          </ac:spMkLst>
        </pc:spChg>
        <pc:spChg chg="mod">
          <ac:chgData name="Emanuel Matos" userId="ccc2d6e18b3be850" providerId="LiveId" clId="{98088566-9797-4DF7-A74C-1C55C968D90E}" dt="2021-10-06T13:47:19.555" v="161" actId="20577"/>
          <ac:spMkLst>
            <pc:docMk/>
            <pc:sldMk cId="2440441451" sldId="268"/>
            <ac:spMk id="3" creationId="{FCF7A485-9111-4398-B982-2DEBD1CB5629}"/>
          </ac:spMkLst>
        </pc:spChg>
      </pc:sldChg>
      <pc:sldChg chg="modSp new mod">
        <pc:chgData name="Emanuel Matos" userId="ccc2d6e18b3be850" providerId="LiveId" clId="{98088566-9797-4DF7-A74C-1C55C968D90E}" dt="2021-10-06T14:01:08.371" v="353" actId="14100"/>
        <pc:sldMkLst>
          <pc:docMk/>
          <pc:sldMk cId="989557228" sldId="269"/>
        </pc:sldMkLst>
        <pc:spChg chg="mod">
          <ac:chgData name="Emanuel Matos" userId="ccc2d6e18b3be850" providerId="LiveId" clId="{98088566-9797-4DF7-A74C-1C55C968D90E}" dt="2021-10-06T14:01:08.371" v="353" actId="14100"/>
          <ac:spMkLst>
            <pc:docMk/>
            <pc:sldMk cId="989557228" sldId="269"/>
            <ac:spMk id="2" creationId="{0238D0B1-0963-472C-A6C4-AE95226B5F6A}"/>
          </ac:spMkLst>
        </pc:spChg>
        <pc:spChg chg="mod">
          <ac:chgData name="Emanuel Matos" userId="ccc2d6e18b3be850" providerId="LiveId" clId="{98088566-9797-4DF7-A74C-1C55C968D90E}" dt="2021-10-06T14:00:49.418" v="352" actId="27636"/>
          <ac:spMkLst>
            <pc:docMk/>
            <pc:sldMk cId="989557228" sldId="269"/>
            <ac:spMk id="3" creationId="{CA3BE94B-F2DC-4519-87E2-419C1985390C}"/>
          </ac:spMkLst>
        </pc:spChg>
      </pc:sldChg>
      <pc:sldChg chg="add">
        <pc:chgData name="Emanuel Matos" userId="ccc2d6e18b3be850" providerId="LiveId" clId="{98088566-9797-4DF7-A74C-1C55C968D90E}" dt="2021-10-06T13:55:38.881" v="240" actId="2890"/>
        <pc:sldMkLst>
          <pc:docMk/>
          <pc:sldMk cId="642002782" sldId="270"/>
        </pc:sldMkLst>
      </pc:sldChg>
      <pc:sldChg chg="delSp modSp add mod">
        <pc:chgData name="Emanuel Matos" userId="ccc2d6e18b3be850" providerId="LiveId" clId="{98088566-9797-4DF7-A74C-1C55C968D90E}" dt="2021-10-06T15:59:47.506" v="565" actId="20577"/>
        <pc:sldMkLst>
          <pc:docMk/>
          <pc:sldMk cId="2134739474" sldId="271"/>
        </pc:sldMkLst>
        <pc:spChg chg="mod">
          <ac:chgData name="Emanuel Matos" userId="ccc2d6e18b3be850" providerId="LiveId" clId="{98088566-9797-4DF7-A74C-1C55C968D90E}" dt="2021-10-06T14:03:23.027" v="361"/>
          <ac:spMkLst>
            <pc:docMk/>
            <pc:sldMk cId="2134739474" sldId="271"/>
            <ac:spMk id="2" creationId="{00000000-0000-0000-0000-000000000000}"/>
          </ac:spMkLst>
        </pc:spChg>
        <pc:spChg chg="mod">
          <ac:chgData name="Emanuel Matos" userId="ccc2d6e18b3be850" providerId="LiveId" clId="{98088566-9797-4DF7-A74C-1C55C968D90E}" dt="2021-10-06T15:59:47.506" v="565" actId="20577"/>
          <ac:spMkLst>
            <pc:docMk/>
            <pc:sldMk cId="2134739474" sldId="271"/>
            <ac:spMk id="3" creationId="{00000000-0000-0000-0000-000000000000}"/>
          </ac:spMkLst>
        </pc:spChg>
        <pc:picChg chg="del">
          <ac:chgData name="Emanuel Matos" userId="ccc2d6e18b3be850" providerId="LiveId" clId="{98088566-9797-4DF7-A74C-1C55C968D90E}" dt="2021-10-06T14:03:59.506" v="363" actId="478"/>
          <ac:picMkLst>
            <pc:docMk/>
            <pc:sldMk cId="2134739474" sldId="271"/>
            <ac:picMk id="6" creationId="{F41CA59F-0F1C-439D-BF9A-0F4AC9A6CE24}"/>
          </ac:picMkLst>
        </pc:picChg>
      </pc:sldChg>
      <pc:sldChg chg="modSp add mod">
        <pc:chgData name="Emanuel Matos" userId="ccc2d6e18b3be850" providerId="LiveId" clId="{98088566-9797-4DF7-A74C-1C55C968D90E}" dt="2021-10-06T14:10:42.235" v="416" actId="20577"/>
        <pc:sldMkLst>
          <pc:docMk/>
          <pc:sldMk cId="1651307286" sldId="272"/>
        </pc:sldMkLst>
        <pc:spChg chg="mod">
          <ac:chgData name="Emanuel Matos" userId="ccc2d6e18b3be850" providerId="LiveId" clId="{98088566-9797-4DF7-A74C-1C55C968D90E}" dt="2021-10-06T14:10:42.235" v="416" actId="20577"/>
          <ac:spMkLst>
            <pc:docMk/>
            <pc:sldMk cId="1651307286" sldId="272"/>
            <ac:spMk id="2" creationId="{00000000-0000-0000-0000-000000000000}"/>
          </ac:spMkLst>
        </pc:spChg>
        <pc:spChg chg="mod">
          <ac:chgData name="Emanuel Matos" userId="ccc2d6e18b3be850" providerId="LiveId" clId="{98088566-9797-4DF7-A74C-1C55C968D90E}" dt="2021-10-06T14:05:28.897" v="371" actId="20577"/>
          <ac:spMkLst>
            <pc:docMk/>
            <pc:sldMk cId="1651307286" sldId="272"/>
            <ac:spMk id="3" creationId="{00000000-0000-0000-0000-000000000000}"/>
          </ac:spMkLst>
        </pc:spChg>
      </pc:sldChg>
      <pc:sldChg chg="modSp add del mod">
        <pc:chgData name="Emanuel Matos" userId="ccc2d6e18b3be850" providerId="LiveId" clId="{98088566-9797-4DF7-A74C-1C55C968D90E}" dt="2021-10-06T16:00:04.644" v="566" actId="2696"/>
        <pc:sldMkLst>
          <pc:docMk/>
          <pc:sldMk cId="913662364" sldId="273"/>
        </pc:sldMkLst>
        <pc:spChg chg="mod">
          <ac:chgData name="Emanuel Matos" userId="ccc2d6e18b3be850" providerId="LiveId" clId="{98088566-9797-4DF7-A74C-1C55C968D90E}" dt="2021-10-06T14:05:47.812" v="373"/>
          <ac:spMkLst>
            <pc:docMk/>
            <pc:sldMk cId="913662364" sldId="273"/>
            <ac:spMk id="2" creationId="{00000000-0000-0000-0000-000000000000}"/>
          </ac:spMkLst>
        </pc:spChg>
        <pc:spChg chg="mod">
          <ac:chgData name="Emanuel Matos" userId="ccc2d6e18b3be850" providerId="LiveId" clId="{98088566-9797-4DF7-A74C-1C55C968D90E}" dt="2021-10-06T14:08:52.483" v="413" actId="20577"/>
          <ac:spMkLst>
            <pc:docMk/>
            <pc:sldMk cId="913662364" sldId="273"/>
            <ac:spMk id="3" creationId="{00000000-0000-0000-0000-000000000000}"/>
          </ac:spMkLst>
        </pc:spChg>
      </pc:sldChg>
      <pc:sldChg chg="modSp add mod">
        <pc:chgData name="Emanuel Matos" userId="ccc2d6e18b3be850" providerId="LiveId" clId="{98088566-9797-4DF7-A74C-1C55C968D90E}" dt="2021-10-06T14:11:37.709" v="423" actId="27636"/>
        <pc:sldMkLst>
          <pc:docMk/>
          <pc:sldMk cId="1867791422" sldId="274"/>
        </pc:sldMkLst>
        <pc:spChg chg="mod">
          <ac:chgData name="Emanuel Matos" userId="ccc2d6e18b3be850" providerId="LiveId" clId="{98088566-9797-4DF7-A74C-1C55C968D90E}" dt="2021-10-06T14:11:37.709" v="423" actId="27636"/>
          <ac:spMkLst>
            <pc:docMk/>
            <pc:sldMk cId="1867791422" sldId="274"/>
            <ac:spMk id="3" creationId="{00000000-0000-0000-0000-000000000000}"/>
          </ac:spMkLst>
        </pc:spChg>
      </pc:sldChg>
      <pc:sldChg chg="modSp add mod">
        <pc:chgData name="Emanuel Matos" userId="ccc2d6e18b3be850" providerId="LiveId" clId="{98088566-9797-4DF7-A74C-1C55C968D90E}" dt="2021-10-06T15:52:09.724" v="436" actId="20577"/>
        <pc:sldMkLst>
          <pc:docMk/>
          <pc:sldMk cId="2737049419" sldId="275"/>
        </pc:sldMkLst>
        <pc:spChg chg="mod">
          <ac:chgData name="Emanuel Matos" userId="ccc2d6e18b3be850" providerId="LiveId" clId="{98088566-9797-4DF7-A74C-1C55C968D90E}" dt="2021-10-06T14:12:07.594" v="425"/>
          <ac:spMkLst>
            <pc:docMk/>
            <pc:sldMk cId="2737049419" sldId="275"/>
            <ac:spMk id="2" creationId="{00000000-0000-0000-0000-000000000000}"/>
          </ac:spMkLst>
        </pc:spChg>
        <pc:spChg chg="mod">
          <ac:chgData name="Emanuel Matos" userId="ccc2d6e18b3be850" providerId="LiveId" clId="{98088566-9797-4DF7-A74C-1C55C968D90E}" dt="2021-10-06T15:52:09.724" v="436" actId="20577"/>
          <ac:spMkLst>
            <pc:docMk/>
            <pc:sldMk cId="2737049419" sldId="275"/>
            <ac:spMk id="3" creationId="{00000000-0000-0000-0000-000000000000}"/>
          </ac:spMkLst>
        </pc:spChg>
      </pc:sldChg>
      <pc:sldChg chg="addSp modSp new mod">
        <pc:chgData name="Emanuel Matos" userId="ccc2d6e18b3be850" providerId="LiveId" clId="{98088566-9797-4DF7-A74C-1C55C968D90E}" dt="2021-10-06T16:00:56.953" v="574" actId="1076"/>
        <pc:sldMkLst>
          <pc:docMk/>
          <pc:sldMk cId="3750727134" sldId="276"/>
        </pc:sldMkLst>
        <pc:spChg chg="mod">
          <ac:chgData name="Emanuel Matos" userId="ccc2d6e18b3be850" providerId="LiveId" clId="{98088566-9797-4DF7-A74C-1C55C968D90E}" dt="2021-10-06T15:52:28.146" v="438"/>
          <ac:spMkLst>
            <pc:docMk/>
            <pc:sldMk cId="3750727134" sldId="276"/>
            <ac:spMk id="2" creationId="{4021A541-D4A2-45C2-897C-96BD79CC393D}"/>
          </ac:spMkLst>
        </pc:spChg>
        <pc:spChg chg="mod">
          <ac:chgData name="Emanuel Matos" userId="ccc2d6e18b3be850" providerId="LiveId" clId="{98088566-9797-4DF7-A74C-1C55C968D90E}" dt="2021-10-06T16:00:48.684" v="572" actId="27636"/>
          <ac:spMkLst>
            <pc:docMk/>
            <pc:sldMk cId="3750727134" sldId="276"/>
            <ac:spMk id="3" creationId="{59D8C88D-2F8B-4440-B645-A7136A719D11}"/>
          </ac:spMkLst>
        </pc:spChg>
        <pc:picChg chg="add mod">
          <ac:chgData name="Emanuel Matos" userId="ccc2d6e18b3be850" providerId="LiveId" clId="{98088566-9797-4DF7-A74C-1C55C968D90E}" dt="2021-10-06T16:00:38.650" v="568" actId="14100"/>
          <ac:picMkLst>
            <pc:docMk/>
            <pc:sldMk cId="3750727134" sldId="276"/>
            <ac:picMk id="5" creationId="{BDD66242-DF16-40B2-89D7-E7FD6E258DC6}"/>
          </ac:picMkLst>
        </pc:picChg>
        <pc:picChg chg="add mod">
          <ac:chgData name="Emanuel Matos" userId="ccc2d6e18b3be850" providerId="LiveId" clId="{98088566-9797-4DF7-A74C-1C55C968D90E}" dt="2021-10-06T16:00:56.953" v="574" actId="1076"/>
          <ac:picMkLst>
            <pc:docMk/>
            <pc:sldMk cId="3750727134" sldId="276"/>
            <ac:picMk id="7" creationId="{BEC9A730-649C-4433-905E-3CDFC2154E12}"/>
          </ac:picMkLst>
        </pc:picChg>
      </pc:sldChg>
      <pc:sldChg chg="modSp new mod">
        <pc:chgData name="Emanuel Matos" userId="ccc2d6e18b3be850" providerId="LiveId" clId="{98088566-9797-4DF7-A74C-1C55C968D90E}" dt="2021-10-06T15:58:38.485" v="561" actId="12"/>
        <pc:sldMkLst>
          <pc:docMk/>
          <pc:sldMk cId="670921505" sldId="277"/>
        </pc:sldMkLst>
        <pc:spChg chg="mod">
          <ac:chgData name="Emanuel Matos" userId="ccc2d6e18b3be850" providerId="LiveId" clId="{98088566-9797-4DF7-A74C-1C55C968D90E}" dt="2021-10-06T15:56:10.903" v="475" actId="20577"/>
          <ac:spMkLst>
            <pc:docMk/>
            <pc:sldMk cId="670921505" sldId="277"/>
            <ac:spMk id="2" creationId="{EC16E748-8F3A-4612-B739-45EC82DA1BF7}"/>
          </ac:spMkLst>
        </pc:spChg>
        <pc:spChg chg="mod">
          <ac:chgData name="Emanuel Matos" userId="ccc2d6e18b3be850" providerId="LiveId" clId="{98088566-9797-4DF7-A74C-1C55C968D90E}" dt="2021-10-06T15:58:38.485" v="561" actId="12"/>
          <ac:spMkLst>
            <pc:docMk/>
            <pc:sldMk cId="670921505" sldId="277"/>
            <ac:spMk id="3" creationId="{027EB301-8C22-4331-8DB6-E7FF1AEAE0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14882-4955-49AD-8775-989C9E868E2B}" type="datetimeFigureOut">
              <a:rPr lang="en-US" smtClean="0"/>
              <a:t>10/6/2021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C97C9-AA45-4195-96EF-55AC5E398DA2}" type="slidenum">
              <a:rPr lang="en-US" smtClean="0"/>
              <a:t>‹#›</a:t>
            </a:fld>
            <a:endParaRPr lang="en-US"/>
          </a:p>
        </p:txBody>
      </p:sp>
    </p:spTree>
    <p:extLst>
      <p:ext uri="{BB962C8B-B14F-4D97-AF65-F5344CB8AC3E}">
        <p14:creationId xmlns:p14="http://schemas.microsoft.com/office/powerpoint/2010/main" val="373898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up an App based in Open IE for Tourism.</a:t>
            </a:r>
            <a:endParaRPr lang="en-PT" dirty="0"/>
          </a:p>
          <a:p>
            <a:endParaRPr lang="en-US" dirty="0"/>
          </a:p>
        </p:txBody>
      </p:sp>
      <p:sp>
        <p:nvSpPr>
          <p:cNvPr id="4" name="Slide Number Placeholder 3"/>
          <p:cNvSpPr>
            <a:spLocks noGrp="1"/>
          </p:cNvSpPr>
          <p:nvPr>
            <p:ph type="sldNum" sz="quarter" idx="5"/>
          </p:nvPr>
        </p:nvSpPr>
        <p:spPr/>
        <p:txBody>
          <a:bodyPr/>
          <a:lstStyle/>
          <a:p>
            <a:fld id="{1D8C97C9-AA45-4195-96EF-55AC5E398DA2}" type="slidenum">
              <a:rPr lang="en-US" smtClean="0"/>
              <a:t>6</a:t>
            </a:fld>
            <a:endParaRPr lang="en-US"/>
          </a:p>
        </p:txBody>
      </p:sp>
    </p:spTree>
    <p:extLst>
      <p:ext uri="{BB962C8B-B14F-4D97-AF65-F5344CB8AC3E}">
        <p14:creationId xmlns:p14="http://schemas.microsoft.com/office/powerpoint/2010/main" val="1672615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up an App based in Open IE for Tourism.</a:t>
            </a:r>
            <a:endParaRPr lang="en-PT" dirty="0"/>
          </a:p>
          <a:p>
            <a:endParaRPr lang="en-US" dirty="0"/>
          </a:p>
        </p:txBody>
      </p:sp>
      <p:sp>
        <p:nvSpPr>
          <p:cNvPr id="4" name="Slide Number Placeholder 3"/>
          <p:cNvSpPr>
            <a:spLocks noGrp="1"/>
          </p:cNvSpPr>
          <p:nvPr>
            <p:ph type="sldNum" sz="quarter" idx="5"/>
          </p:nvPr>
        </p:nvSpPr>
        <p:spPr/>
        <p:txBody>
          <a:bodyPr/>
          <a:lstStyle/>
          <a:p>
            <a:fld id="{1D8C97C9-AA45-4195-96EF-55AC5E398DA2}" type="slidenum">
              <a:rPr lang="en-US" smtClean="0"/>
              <a:t>7</a:t>
            </a:fld>
            <a:endParaRPr lang="en-US"/>
          </a:p>
        </p:txBody>
      </p:sp>
    </p:spTree>
    <p:extLst>
      <p:ext uri="{BB962C8B-B14F-4D97-AF65-F5344CB8AC3E}">
        <p14:creationId xmlns:p14="http://schemas.microsoft.com/office/powerpoint/2010/main" val="787361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up an App based in Open IE for Tourism.</a:t>
            </a:r>
            <a:endParaRPr lang="en-PT" dirty="0"/>
          </a:p>
          <a:p>
            <a:endParaRPr lang="en-US" dirty="0"/>
          </a:p>
        </p:txBody>
      </p:sp>
      <p:sp>
        <p:nvSpPr>
          <p:cNvPr id="4" name="Slide Number Placeholder 3"/>
          <p:cNvSpPr>
            <a:spLocks noGrp="1"/>
          </p:cNvSpPr>
          <p:nvPr>
            <p:ph type="sldNum" sz="quarter" idx="5"/>
          </p:nvPr>
        </p:nvSpPr>
        <p:spPr/>
        <p:txBody>
          <a:bodyPr/>
          <a:lstStyle/>
          <a:p>
            <a:fld id="{1D8C97C9-AA45-4195-96EF-55AC5E398DA2}" type="slidenum">
              <a:rPr lang="en-US" smtClean="0"/>
              <a:t>8</a:t>
            </a:fld>
            <a:endParaRPr lang="en-US"/>
          </a:p>
        </p:txBody>
      </p:sp>
    </p:spTree>
    <p:extLst>
      <p:ext uri="{BB962C8B-B14F-4D97-AF65-F5344CB8AC3E}">
        <p14:creationId xmlns:p14="http://schemas.microsoft.com/office/powerpoint/2010/main" val="107832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up an App based in Open IE for Tourism.</a:t>
            </a:r>
            <a:endParaRPr lang="en-PT" dirty="0"/>
          </a:p>
          <a:p>
            <a:endParaRPr lang="en-US" dirty="0"/>
          </a:p>
        </p:txBody>
      </p:sp>
      <p:sp>
        <p:nvSpPr>
          <p:cNvPr id="4" name="Slide Number Placeholder 3"/>
          <p:cNvSpPr>
            <a:spLocks noGrp="1"/>
          </p:cNvSpPr>
          <p:nvPr>
            <p:ph type="sldNum" sz="quarter" idx="5"/>
          </p:nvPr>
        </p:nvSpPr>
        <p:spPr/>
        <p:txBody>
          <a:bodyPr/>
          <a:lstStyle/>
          <a:p>
            <a:fld id="{1D8C97C9-AA45-4195-96EF-55AC5E398DA2}" type="slidenum">
              <a:rPr lang="en-US" smtClean="0"/>
              <a:t>9</a:t>
            </a:fld>
            <a:endParaRPr lang="en-US"/>
          </a:p>
        </p:txBody>
      </p:sp>
    </p:spTree>
    <p:extLst>
      <p:ext uri="{BB962C8B-B14F-4D97-AF65-F5344CB8AC3E}">
        <p14:creationId xmlns:p14="http://schemas.microsoft.com/office/powerpoint/2010/main" val="129607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up an App based in Open IE for Tourism.</a:t>
            </a:r>
            <a:endParaRPr lang="en-PT" dirty="0"/>
          </a:p>
          <a:p>
            <a:endParaRPr lang="en-US" dirty="0"/>
          </a:p>
        </p:txBody>
      </p:sp>
      <p:sp>
        <p:nvSpPr>
          <p:cNvPr id="4" name="Slide Number Placeholder 3"/>
          <p:cNvSpPr>
            <a:spLocks noGrp="1"/>
          </p:cNvSpPr>
          <p:nvPr>
            <p:ph type="sldNum" sz="quarter" idx="5"/>
          </p:nvPr>
        </p:nvSpPr>
        <p:spPr/>
        <p:txBody>
          <a:bodyPr/>
          <a:lstStyle/>
          <a:p>
            <a:fld id="{1D8C97C9-AA45-4195-96EF-55AC5E398DA2}" type="slidenum">
              <a:rPr lang="en-US" smtClean="0"/>
              <a:t>10</a:t>
            </a:fld>
            <a:endParaRPr lang="en-US"/>
          </a:p>
        </p:txBody>
      </p:sp>
    </p:spTree>
    <p:extLst>
      <p:ext uri="{BB962C8B-B14F-4D97-AF65-F5344CB8AC3E}">
        <p14:creationId xmlns:p14="http://schemas.microsoft.com/office/powerpoint/2010/main" val="14020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F9D27-8A6B-4BDD-8009-F0A535017542}" type="datetimeFigureOut">
              <a:rPr lang="en-GB" smtClean="0"/>
              <a:t>06/10/2021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225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F9D27-8A6B-4BDD-8009-F0A535017542}" type="datetimeFigureOut">
              <a:rPr lang="en-GB" smtClean="0"/>
              <a:t>06/10/2021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2880935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F9D27-8A6B-4BDD-8009-F0A535017542}" type="datetimeFigureOut">
              <a:rPr lang="en-GB" smtClean="0"/>
              <a:t>06/10/2021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331576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F9D27-8A6B-4BDD-8009-F0A535017542}" type="datetimeFigureOut">
              <a:rPr lang="en-GB" smtClean="0"/>
              <a:t>06/10/2021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1593712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F9D27-8A6B-4BDD-8009-F0A535017542}" type="datetimeFigureOut">
              <a:rPr lang="en-GB" smtClean="0"/>
              <a:t>06/10/2021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1E2EEC0-A09B-4F3D-8E07-011A5D68360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47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F9D27-8A6B-4BDD-8009-F0A535017542}" type="datetimeFigureOut">
              <a:rPr lang="en-GB" smtClean="0"/>
              <a:t>06/10/2021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1124036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F9D27-8A6B-4BDD-8009-F0A535017542}" type="datetimeFigureOut">
              <a:rPr lang="en-GB" smtClean="0"/>
              <a:t>06/10/2021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163509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F9D27-8A6B-4BDD-8009-F0A535017542}" type="datetimeFigureOut">
              <a:rPr lang="en-GB" smtClean="0"/>
              <a:t>06/10/2021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309014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4F9D27-8A6B-4BDD-8009-F0A535017542}" type="datetimeFigureOut">
              <a:rPr lang="en-GB" smtClean="0"/>
              <a:t>06/10/2021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229618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4F9D27-8A6B-4BDD-8009-F0A535017542}" type="datetimeFigureOut">
              <a:rPr lang="en-GB" smtClean="0"/>
              <a:t>06/10/2021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1E2EEC0-A09B-4F3D-8E07-011A5D683607}" type="slidenum">
              <a:rPr lang="en-GB" smtClean="0"/>
              <a:t>‹#›</a:t>
            </a:fld>
            <a:endParaRPr lang="en-GB"/>
          </a:p>
        </p:txBody>
      </p:sp>
    </p:spTree>
    <p:extLst>
      <p:ext uri="{BB962C8B-B14F-4D97-AF65-F5344CB8AC3E}">
        <p14:creationId xmlns:p14="http://schemas.microsoft.com/office/powerpoint/2010/main" val="100346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F9D27-8A6B-4BDD-8009-F0A535017542}" type="datetimeFigureOut">
              <a:rPr lang="en-GB" smtClean="0"/>
              <a:t>06/10/2021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1E2EEC0-A09B-4F3D-8E07-011A5D683607}" type="slidenum">
              <a:rPr lang="en-GB" smtClean="0"/>
              <a:t>‹#›</a:t>
            </a:fld>
            <a:endParaRPr lang="en-GB"/>
          </a:p>
        </p:txBody>
      </p:sp>
    </p:spTree>
    <p:extLst>
      <p:ext uri="{BB962C8B-B14F-4D97-AF65-F5344CB8AC3E}">
        <p14:creationId xmlns:p14="http://schemas.microsoft.com/office/powerpoint/2010/main" val="315787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4F9D27-8A6B-4BDD-8009-F0A535017542}" type="datetimeFigureOut">
              <a:rPr lang="en-GB" smtClean="0"/>
              <a:t>06/10/2021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1E2EEC0-A09B-4F3D-8E07-011A5D68360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53644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92370" y="605896"/>
            <a:ext cx="3084844" cy="5646208"/>
          </a:xfrm>
        </p:spPr>
        <p:txBody>
          <a:bodyPr vert="horz" lIns="91440" tIns="45720" rIns="91440" bIns="45720" rtlCol="0" anchor="ctr">
            <a:normAutofit/>
          </a:bodyPr>
          <a:lstStyle/>
          <a:p>
            <a:r>
              <a:rPr lang="en-US" sz="3600">
                <a:solidFill>
                  <a:srgbClr val="FFFFFF"/>
                </a:solidFill>
              </a:rPr>
              <a:t>Extraction and Access to Information in Natural Language for Non-Developers - Democratizing Information</a:t>
            </a:r>
            <a:endParaRPr lang="en-US" sz="3600" b="1">
              <a:solidFill>
                <a:srgbClr val="FFFFFF"/>
              </a:solidFill>
            </a:endParaRPr>
          </a:p>
        </p:txBody>
      </p:sp>
      <p:sp>
        <p:nvSpPr>
          <p:cNvPr id="24"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p:nvPr>
        </p:nvSpPr>
        <p:spPr>
          <a:xfrm>
            <a:off x="4742016" y="605896"/>
            <a:ext cx="6413663" cy="5646208"/>
          </a:xfrm>
        </p:spPr>
        <p:txBody>
          <a:bodyPr vert="horz" lIns="0" tIns="45720" rIns="0" bIns="45720" rtlCol="0" anchor="ctr">
            <a:normAutofit/>
          </a:bodyPr>
          <a:lstStyle/>
          <a:p>
            <a:r>
              <a:rPr lang="en-US" dirty="0">
                <a:solidFill>
                  <a:schemeClr val="tx1">
                    <a:lumMod val="75000"/>
                    <a:lumOff val="25000"/>
                  </a:schemeClr>
                </a:solidFill>
                <a:latin typeface="+mn-lt"/>
              </a:rPr>
              <a:t>Emanuel Matos </a:t>
            </a:r>
          </a:p>
          <a:p>
            <a:r>
              <a:rPr lang="en-US" dirty="0">
                <a:solidFill>
                  <a:schemeClr val="tx1">
                    <a:lumMod val="75000"/>
                    <a:lumOff val="25000"/>
                  </a:schemeClr>
                </a:solidFill>
                <a:latin typeface="+mn-lt"/>
              </a:rPr>
              <a:t>Progress 2019/2020</a:t>
            </a:r>
          </a:p>
        </p:txBody>
      </p:sp>
      <p:pic>
        <p:nvPicPr>
          <p:cNvPr id="5" name="Picture 4">
            <a:extLst>
              <a:ext uri="{FF2B5EF4-FFF2-40B4-BE49-F238E27FC236}">
                <a16:creationId xmlns:a16="http://schemas.microsoft.com/office/drawing/2014/main" id="{D327379C-3E8A-4FAC-963C-9E3D42CA4D1E}"/>
              </a:ext>
            </a:extLst>
          </p:cNvPr>
          <p:cNvPicPr>
            <a:picLocks noChangeAspect="1"/>
          </p:cNvPicPr>
          <p:nvPr/>
        </p:nvPicPr>
        <p:blipFill>
          <a:blip r:embed="rId2"/>
          <a:stretch>
            <a:fillRect/>
          </a:stretch>
        </p:blipFill>
        <p:spPr>
          <a:xfrm>
            <a:off x="4452987" y="5390855"/>
            <a:ext cx="3448050" cy="485775"/>
          </a:xfrm>
          <a:prstGeom prst="rect">
            <a:avLst/>
          </a:prstGeom>
        </p:spPr>
      </p:pic>
      <p:pic>
        <p:nvPicPr>
          <p:cNvPr id="8" name="Picture 7">
            <a:extLst>
              <a:ext uri="{FF2B5EF4-FFF2-40B4-BE49-F238E27FC236}">
                <a16:creationId xmlns:a16="http://schemas.microsoft.com/office/drawing/2014/main" id="{79E05737-6C96-4065-92A1-08FDEDF3BB05}"/>
              </a:ext>
            </a:extLst>
          </p:cNvPr>
          <p:cNvPicPr>
            <a:picLocks noChangeAspect="1"/>
          </p:cNvPicPr>
          <p:nvPr/>
        </p:nvPicPr>
        <p:blipFill>
          <a:blip r:embed="rId3"/>
          <a:stretch>
            <a:fillRect/>
          </a:stretch>
        </p:blipFill>
        <p:spPr>
          <a:xfrm>
            <a:off x="10327004" y="5146388"/>
            <a:ext cx="828675" cy="733425"/>
          </a:xfrm>
          <a:prstGeom prst="rect">
            <a:avLst/>
          </a:prstGeom>
        </p:spPr>
      </p:pic>
    </p:spTree>
    <p:extLst>
      <p:ext uri="{BB962C8B-B14F-4D97-AF65-F5344CB8AC3E}">
        <p14:creationId xmlns:p14="http://schemas.microsoft.com/office/powerpoint/2010/main" val="42572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t>Future work</a:t>
            </a:r>
            <a:endParaRPr lang="en-GB" b="1" dirty="0">
              <a:latin typeface="Arial" charset="0"/>
              <a:ea typeface="Arial" charset="0"/>
              <a:cs typeface="Arial" charset="0"/>
            </a:endParaRPr>
          </a:p>
        </p:txBody>
      </p:sp>
      <p:sp>
        <p:nvSpPr>
          <p:cNvPr id="3" name="Content Placeholder 2"/>
          <p:cNvSpPr>
            <a:spLocks noGrp="1"/>
          </p:cNvSpPr>
          <p:nvPr>
            <p:ph idx="1"/>
          </p:nvPr>
        </p:nvSpPr>
        <p:spPr>
          <a:xfrm>
            <a:off x="1097281" y="1845734"/>
            <a:ext cx="10058400" cy="4023360"/>
          </a:xfrm>
        </p:spPr>
        <p:txBody>
          <a:bodyPr>
            <a:normAutofit fontScale="92500" lnSpcReduction="20000"/>
          </a:bodyPr>
          <a:lstStyle/>
          <a:p>
            <a:r>
              <a:rPr lang="en-US" dirty="0"/>
              <a:t>Our goal continues to be the creation of “Tools for non-programmers” . These software tools will combine parts already created with others not yet develop (ex: CAIT). To advance towards our goal the next steps are essential:</a:t>
            </a:r>
          </a:p>
          <a:p>
            <a:r>
              <a:rPr lang="en-US" dirty="0"/>
              <a:t> • Improve the NERs integrating the Ensemble: Particularly improving the performance of </a:t>
            </a:r>
            <a:r>
              <a:rPr lang="en-US" dirty="0" err="1"/>
              <a:t>DBpedia</a:t>
            </a:r>
            <a:r>
              <a:rPr lang="en-US" dirty="0"/>
              <a:t>-based NER, both in augmenting its speed (ex: with a local Virtuoso server) and improving the decision of Tags to keep from the </a:t>
            </a:r>
            <a:r>
              <a:rPr lang="en-US" dirty="0" err="1"/>
              <a:t>DBpedia</a:t>
            </a:r>
            <a:r>
              <a:rPr lang="en-US" dirty="0"/>
              <a:t> query results. Also the exploration of translation to increase the number of entities annotated has been started.</a:t>
            </a:r>
          </a:p>
          <a:p>
            <a:r>
              <a:rPr lang="en-US" dirty="0"/>
              <a:t> • Addition of NERs to the Ensemble: Add other NERs to the ensemble: For example, specialized NERs for specific classes (ex: time) or using other sources of information (ex: YAGO and Wikipedia) and ontologies. </a:t>
            </a:r>
          </a:p>
          <a:p>
            <a:r>
              <a:rPr lang="en-US" dirty="0"/>
              <a:t>• Use tagged data to train NERs: Continue and extend the work on training ML systems, starting with a NER based on BERT [16] ENTITY/NOENTITY tagging. • Improve the process of NERs output combination. </a:t>
            </a:r>
          </a:p>
          <a:p>
            <a:r>
              <a:rPr lang="en-US" dirty="0"/>
              <a:t>• Test the system in new domains.</a:t>
            </a:r>
            <a:endParaRPr lang="en-GB" dirty="0"/>
          </a:p>
        </p:txBody>
      </p:sp>
    </p:spTree>
    <p:extLst>
      <p:ext uri="{BB962C8B-B14F-4D97-AF65-F5344CB8AC3E}">
        <p14:creationId xmlns:p14="http://schemas.microsoft.com/office/powerpoint/2010/main" val="27370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A541-D4A2-45C2-897C-96BD79CC393D}"/>
              </a:ext>
            </a:extLst>
          </p:cNvPr>
          <p:cNvSpPr>
            <a:spLocks noGrp="1"/>
          </p:cNvSpPr>
          <p:nvPr>
            <p:ph type="title"/>
          </p:nvPr>
        </p:nvSpPr>
        <p:spPr/>
        <p:txBody>
          <a:bodyPr/>
          <a:lstStyle/>
          <a:p>
            <a:r>
              <a:rPr lang="en-US" dirty="0"/>
              <a:t>Workplan Update</a:t>
            </a:r>
          </a:p>
        </p:txBody>
      </p:sp>
      <p:sp>
        <p:nvSpPr>
          <p:cNvPr id="3" name="Content Placeholder 2">
            <a:extLst>
              <a:ext uri="{FF2B5EF4-FFF2-40B4-BE49-F238E27FC236}">
                <a16:creationId xmlns:a16="http://schemas.microsoft.com/office/drawing/2014/main" id="{59D8C88D-2F8B-4440-B645-A7136A719D11}"/>
              </a:ext>
            </a:extLst>
          </p:cNvPr>
          <p:cNvSpPr>
            <a:spLocks noGrp="1"/>
          </p:cNvSpPr>
          <p:nvPr>
            <p:ph idx="1"/>
          </p:nvPr>
        </p:nvSpPr>
        <p:spPr>
          <a:xfrm>
            <a:off x="1427236" y="1845735"/>
            <a:ext cx="9728444" cy="2501414"/>
          </a:xfrm>
        </p:spPr>
        <p:txBody>
          <a:bodyPr>
            <a:normAutofit fontScale="85000" lnSpcReduction="20000"/>
          </a:bodyPr>
          <a:lstStyle/>
          <a:p>
            <a:r>
              <a:rPr lang="en-US" dirty="0"/>
              <a:t>Milestones - Update Each Milestone refers to a delivery and then will be necessary an update too , next the product or report as follows: </a:t>
            </a:r>
          </a:p>
          <a:p>
            <a:r>
              <a:rPr lang="en-US" dirty="0"/>
              <a:t>• M1 - which is the 1st milestone is like the delivery of the “NER without data registration”, this delivery will take place at the end of the 1st year, that is, until 20/21 Sep. - OK. </a:t>
            </a:r>
          </a:p>
          <a:p>
            <a:r>
              <a:rPr lang="en-US" dirty="0"/>
              <a:t>• M2 - will be the delivery of the CAIT App in a simpler version around 4Q on 21/22 22/23. </a:t>
            </a:r>
          </a:p>
          <a:p>
            <a:r>
              <a:rPr lang="en-US" dirty="0"/>
              <a:t>• M3 - Will already be the delivery of CAIT in a version with Exploration of other relationships within the domain in 2Q to 22/23 4Q to 23/24. </a:t>
            </a:r>
          </a:p>
          <a:p>
            <a:r>
              <a:rPr lang="en-US" dirty="0"/>
              <a:t>• M4 - must be the delivery of the document with the details of how the App was developed, the technology shipped and the results obtained the delivery will be in September 2023 September 2025 </a:t>
            </a:r>
          </a:p>
        </p:txBody>
      </p:sp>
      <p:pic>
        <p:nvPicPr>
          <p:cNvPr id="5" name="Picture 4">
            <a:extLst>
              <a:ext uri="{FF2B5EF4-FFF2-40B4-BE49-F238E27FC236}">
                <a16:creationId xmlns:a16="http://schemas.microsoft.com/office/drawing/2014/main" id="{BDD66242-DF16-40B2-89D7-E7FD6E258DC6}"/>
              </a:ext>
            </a:extLst>
          </p:cNvPr>
          <p:cNvPicPr>
            <a:picLocks noChangeAspect="1"/>
          </p:cNvPicPr>
          <p:nvPr/>
        </p:nvPicPr>
        <p:blipFill>
          <a:blip r:embed="rId2"/>
          <a:stretch>
            <a:fillRect/>
          </a:stretch>
        </p:blipFill>
        <p:spPr>
          <a:xfrm>
            <a:off x="662565" y="4809501"/>
            <a:ext cx="3249868" cy="1220632"/>
          </a:xfrm>
          <a:prstGeom prst="rect">
            <a:avLst/>
          </a:prstGeom>
        </p:spPr>
      </p:pic>
      <p:pic>
        <p:nvPicPr>
          <p:cNvPr id="7" name="Picture 6">
            <a:extLst>
              <a:ext uri="{FF2B5EF4-FFF2-40B4-BE49-F238E27FC236}">
                <a16:creationId xmlns:a16="http://schemas.microsoft.com/office/drawing/2014/main" id="{BEC9A730-649C-4433-905E-3CDFC2154E12}"/>
              </a:ext>
            </a:extLst>
          </p:cNvPr>
          <p:cNvPicPr>
            <a:picLocks noChangeAspect="1"/>
          </p:cNvPicPr>
          <p:nvPr/>
        </p:nvPicPr>
        <p:blipFill>
          <a:blip r:embed="rId3"/>
          <a:stretch>
            <a:fillRect/>
          </a:stretch>
        </p:blipFill>
        <p:spPr>
          <a:xfrm>
            <a:off x="4784143" y="4236998"/>
            <a:ext cx="6745292" cy="2064247"/>
          </a:xfrm>
          <a:prstGeom prst="rect">
            <a:avLst/>
          </a:prstGeom>
        </p:spPr>
      </p:pic>
    </p:spTree>
    <p:extLst>
      <p:ext uri="{BB962C8B-B14F-4D97-AF65-F5344CB8AC3E}">
        <p14:creationId xmlns:p14="http://schemas.microsoft.com/office/powerpoint/2010/main" val="375072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E748-8F3A-4612-B739-45EC82DA1BF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27EB301-8C22-4331-8DB6-E7FF1AEAE00B}"/>
              </a:ext>
            </a:extLst>
          </p:cNvPr>
          <p:cNvSpPr>
            <a:spLocks noGrp="1"/>
          </p:cNvSpPr>
          <p:nvPr>
            <p:ph idx="1"/>
          </p:nvPr>
        </p:nvSpPr>
        <p:spPr/>
        <p:txBody>
          <a:bodyPr>
            <a:normAutofit/>
          </a:bodyPr>
          <a:lstStyle/>
          <a:p>
            <a:pPr>
              <a:buFont typeface="Wingdings" panose="05000000000000000000" pitchFamily="2" charset="2"/>
              <a:buChar char="v"/>
            </a:pPr>
            <a:r>
              <a:rPr lang="en-US" sz="2800" b="1" dirty="0"/>
              <a:t>Introduction</a:t>
            </a:r>
          </a:p>
          <a:p>
            <a:pPr>
              <a:buFont typeface="Wingdings" panose="05000000000000000000" pitchFamily="2" charset="2"/>
              <a:buChar char="v"/>
            </a:pPr>
            <a:r>
              <a:rPr lang="en-US" sz="2800" b="1" dirty="0"/>
              <a:t>Developments</a:t>
            </a:r>
          </a:p>
          <a:p>
            <a:pPr>
              <a:buFont typeface="Wingdings" panose="05000000000000000000" pitchFamily="2" charset="2"/>
              <a:buChar char="v"/>
            </a:pPr>
            <a:r>
              <a:rPr lang="en-US" sz="2800" b="1" dirty="0"/>
              <a:t>Dataset</a:t>
            </a:r>
          </a:p>
          <a:p>
            <a:pPr>
              <a:buFont typeface="Wingdings" panose="05000000000000000000" pitchFamily="2" charset="2"/>
              <a:buChar char="v"/>
            </a:pPr>
            <a:r>
              <a:rPr lang="en-US" sz="2800" b="1" dirty="0"/>
              <a:t>BERT</a:t>
            </a:r>
          </a:p>
          <a:p>
            <a:pPr>
              <a:buFont typeface="Wingdings" panose="05000000000000000000" pitchFamily="2" charset="2"/>
              <a:buChar char="v"/>
            </a:pPr>
            <a:r>
              <a:rPr lang="en-US" sz="2800" b="1" dirty="0"/>
              <a:t>Results</a:t>
            </a:r>
          </a:p>
          <a:p>
            <a:pPr>
              <a:buFont typeface="Wingdings" panose="05000000000000000000" pitchFamily="2" charset="2"/>
              <a:buChar char="v"/>
            </a:pPr>
            <a:r>
              <a:rPr lang="en-US" sz="2800" b="1" dirty="0"/>
              <a:t>Future Work</a:t>
            </a:r>
          </a:p>
          <a:p>
            <a:pPr>
              <a:buFont typeface="Wingdings" panose="05000000000000000000" pitchFamily="2" charset="2"/>
              <a:buChar char="v"/>
            </a:pPr>
            <a:r>
              <a:rPr lang="en-US" sz="2800" b="1" dirty="0" err="1"/>
              <a:t>Worplan</a:t>
            </a:r>
            <a:r>
              <a:rPr lang="en-US" sz="2800" b="1" dirty="0"/>
              <a:t> Update</a:t>
            </a:r>
          </a:p>
        </p:txBody>
      </p:sp>
    </p:spTree>
    <p:extLst>
      <p:ext uri="{BB962C8B-B14F-4D97-AF65-F5344CB8AC3E}">
        <p14:creationId xmlns:p14="http://schemas.microsoft.com/office/powerpoint/2010/main" val="670921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7304-58AD-46F4-8D87-FB4F7B89D36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CF7A485-9111-4398-B982-2DEBD1CB5629}"/>
              </a:ext>
            </a:extLst>
          </p:cNvPr>
          <p:cNvSpPr>
            <a:spLocks noGrp="1"/>
          </p:cNvSpPr>
          <p:nvPr>
            <p:ph idx="1"/>
          </p:nvPr>
        </p:nvSpPr>
        <p:spPr/>
        <p:txBody>
          <a:bodyPr>
            <a:normAutofit fontScale="92500" lnSpcReduction="10000"/>
          </a:bodyPr>
          <a:lstStyle/>
          <a:p>
            <a:r>
              <a:rPr lang="en-US" dirty="0"/>
              <a:t>Automatic extraction of information from natural language sources has many applications, including Business Intelligence ,Forensics, Medicine, and question answering systems . Despite their potential, creation of such systems for new domains is not simple and, in general, development has been limited to developers with in-depth knowledge of the area. As extraction methods improve, the amount of information also augments, making more and more difficult effective access by humans.</a:t>
            </a:r>
          </a:p>
          <a:p>
            <a:r>
              <a:rPr lang="en-US" dirty="0"/>
              <a:t>With this scenario in mind, our initial proposal also considers the development of an easy to use application to access the information alongside the evolution of the State of the Art in Open Information Extraction. The easy to use application to access information in key for the democratization of the access to knowledge. Within what we were expected to accomplish, we succeeded in the vast majority of points. </a:t>
            </a:r>
          </a:p>
          <a:p>
            <a:r>
              <a:rPr lang="en-US" dirty="0"/>
              <a:t>But we have to put as a background some situations that led us to slow down the speed of both production and research. The COVID-19 that got more severe than expected, my return to Brazil due to family problems, my livelihood (full time job), all these items led me to reduce my working time. The main objective of the PhD is to investigate new methodologies that allow the democratization of the exploitation of information on any basis in an environment focused on Tourism.</a:t>
            </a:r>
          </a:p>
        </p:txBody>
      </p:sp>
    </p:spTree>
    <p:extLst>
      <p:ext uri="{BB962C8B-B14F-4D97-AF65-F5344CB8AC3E}">
        <p14:creationId xmlns:p14="http://schemas.microsoft.com/office/powerpoint/2010/main" val="244044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D0B1-0963-472C-A6C4-AE95226B5F6A}"/>
              </a:ext>
            </a:extLst>
          </p:cNvPr>
          <p:cNvSpPr>
            <a:spLocks noGrp="1"/>
          </p:cNvSpPr>
          <p:nvPr>
            <p:ph type="title"/>
          </p:nvPr>
        </p:nvSpPr>
        <p:spPr>
          <a:xfrm>
            <a:off x="1097280" y="286603"/>
            <a:ext cx="10058400" cy="1422276"/>
          </a:xfrm>
        </p:spPr>
        <p:txBody>
          <a:bodyPr/>
          <a:lstStyle/>
          <a:p>
            <a:r>
              <a:rPr lang="en-US" dirty="0"/>
              <a:t>Developments</a:t>
            </a:r>
          </a:p>
        </p:txBody>
      </p:sp>
      <p:sp>
        <p:nvSpPr>
          <p:cNvPr id="3" name="Content Placeholder 2">
            <a:extLst>
              <a:ext uri="{FF2B5EF4-FFF2-40B4-BE49-F238E27FC236}">
                <a16:creationId xmlns:a16="http://schemas.microsoft.com/office/drawing/2014/main" id="{CA3BE94B-F2DC-4519-87E2-419C1985390C}"/>
              </a:ext>
            </a:extLst>
          </p:cNvPr>
          <p:cNvSpPr>
            <a:spLocks noGrp="1"/>
          </p:cNvSpPr>
          <p:nvPr>
            <p:ph idx="1"/>
          </p:nvPr>
        </p:nvSpPr>
        <p:spPr>
          <a:xfrm>
            <a:off x="1066800" y="1813810"/>
            <a:ext cx="10058400" cy="4235166"/>
          </a:xfrm>
        </p:spPr>
        <p:txBody>
          <a:bodyPr>
            <a:normAutofit fontScale="85000" lnSpcReduction="20000"/>
          </a:bodyPr>
          <a:lstStyle/>
          <a:p>
            <a:r>
              <a:rPr lang="en-US" dirty="0"/>
              <a:t>Beginning of the assembly of the annotation automation process, based on the premises that we listed in the definition in the work of the pre-thesis. In parallel we started structuring some NER’s that would be part of the initial scope, more precisely we adjusted the </a:t>
            </a:r>
            <a:r>
              <a:rPr lang="en-US" dirty="0" err="1"/>
              <a:t>Linguakit</a:t>
            </a:r>
            <a:r>
              <a:rPr lang="en-US" dirty="0"/>
              <a:t> as the first NER to be used.</a:t>
            </a:r>
          </a:p>
          <a:p>
            <a:pPr>
              <a:buFont typeface="Wingdings" panose="05000000000000000000" pitchFamily="2" charset="2"/>
              <a:buChar char="§"/>
            </a:pPr>
            <a:r>
              <a:rPr lang="en-US" dirty="0"/>
              <a:t>Nov/Dec</a:t>
            </a:r>
          </a:p>
          <a:p>
            <a:pPr lvl="1">
              <a:buFont typeface="Wingdings" panose="05000000000000000000" pitchFamily="2" charset="2"/>
              <a:buChar char="§"/>
            </a:pPr>
            <a:r>
              <a:rPr lang="en-US" dirty="0"/>
              <a:t>Nov and Dec/2020 we identified the next NER, with the2 systems adjusted to work in Windows, was created based in Python to optimize the scripts which generate and store results, still in a phase of Proof of Concept. Working at the junction of these 2 NER’s we have already visualized the need for a third NER for ”tiebreaker”.</a:t>
            </a:r>
          </a:p>
          <a:p>
            <a:pPr>
              <a:buFont typeface="Wingdings" panose="05000000000000000000" pitchFamily="2" charset="2"/>
              <a:buChar char="§"/>
            </a:pPr>
            <a:r>
              <a:rPr lang="en-US" dirty="0"/>
              <a:t>Jan/Feb</a:t>
            </a:r>
          </a:p>
          <a:p>
            <a:pPr lvl="1">
              <a:buFont typeface="Wingdings" panose="05000000000000000000" pitchFamily="2" charset="2"/>
              <a:buChar char="§"/>
            </a:pPr>
            <a:r>
              <a:rPr lang="en-US" dirty="0"/>
              <a:t>Jan/2021,we put </a:t>
            </a:r>
            <a:r>
              <a:rPr lang="en-US" dirty="0" err="1"/>
              <a:t>Dbpedia</a:t>
            </a:r>
            <a:r>
              <a:rPr lang="en-US" dirty="0"/>
              <a:t> to work, Feb/2021, with the 3 NER’s running on separate data, we started what we call debugging the basic pipeline</a:t>
            </a:r>
          </a:p>
          <a:p>
            <a:pPr>
              <a:buFont typeface="Wingdings" panose="05000000000000000000" pitchFamily="2" charset="2"/>
              <a:buChar char="§"/>
            </a:pPr>
            <a:r>
              <a:rPr lang="en-US" dirty="0"/>
              <a:t>Mar/Apr</a:t>
            </a:r>
          </a:p>
          <a:p>
            <a:pPr lvl="1">
              <a:buFont typeface="Wingdings" panose="05000000000000000000" pitchFamily="2" charset="2"/>
              <a:buChar char="§"/>
            </a:pPr>
            <a:r>
              <a:rPr lang="en-US" dirty="0"/>
              <a:t>Mar/2021 we identified and started the process of extraction and </a:t>
            </a:r>
            <a:r>
              <a:rPr lang="en-US" dirty="0" err="1"/>
              <a:t>cleaninng</a:t>
            </a:r>
            <a:r>
              <a:rPr lang="en-US" dirty="0"/>
              <a:t> data of our Dataset, April until the end of June 2021 we align the pipeline with 2 forms of decision the WTA (Winner Takes All) and what created ENTITY, regardless of its basic characteristics, with the data we performed the tests and writing of the Paper that we published in Jul/2021.</a:t>
            </a:r>
          </a:p>
          <a:p>
            <a:pPr>
              <a:buFont typeface="Wingdings" panose="05000000000000000000" pitchFamily="2" charset="2"/>
              <a:buChar char="§"/>
            </a:pPr>
            <a:r>
              <a:rPr lang="en-US" dirty="0"/>
              <a:t>May/Aug</a:t>
            </a:r>
          </a:p>
          <a:p>
            <a:pPr lvl="1">
              <a:buFont typeface="Wingdings" panose="05000000000000000000" pitchFamily="2" charset="2"/>
              <a:buChar char="§"/>
            </a:pPr>
            <a:r>
              <a:rPr lang="en-US" dirty="0"/>
              <a:t>In August/2021 we started the tests with a new NER, BERT and we are still working on a dataset , now already work with HAREM dataset in order to compare the results obtained in the processing s via generated Pipeline. We will explain the results in BERT and concatenate the harem-based </a:t>
            </a:r>
            <a:r>
              <a:rPr lang="en-US" dirty="0" err="1"/>
              <a:t>om.</a:t>
            </a:r>
            <a:endParaRPr lang="en-US" dirty="0"/>
          </a:p>
        </p:txBody>
      </p:sp>
    </p:spTree>
    <p:extLst>
      <p:ext uri="{BB962C8B-B14F-4D97-AF65-F5344CB8AC3E}">
        <p14:creationId xmlns:p14="http://schemas.microsoft.com/office/powerpoint/2010/main" val="98955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D0B1-0963-472C-A6C4-AE95226B5F6A}"/>
              </a:ext>
            </a:extLst>
          </p:cNvPr>
          <p:cNvSpPr>
            <a:spLocks noGrp="1"/>
          </p:cNvSpPr>
          <p:nvPr>
            <p:ph type="title"/>
          </p:nvPr>
        </p:nvSpPr>
        <p:spPr/>
        <p:txBody>
          <a:bodyPr/>
          <a:lstStyle/>
          <a:p>
            <a:r>
              <a:rPr lang="en-US" dirty="0"/>
              <a:t>State-of-the-art update</a:t>
            </a:r>
          </a:p>
        </p:txBody>
      </p:sp>
      <p:sp>
        <p:nvSpPr>
          <p:cNvPr id="3" name="Content Placeholder 2">
            <a:extLst>
              <a:ext uri="{FF2B5EF4-FFF2-40B4-BE49-F238E27FC236}">
                <a16:creationId xmlns:a16="http://schemas.microsoft.com/office/drawing/2014/main" id="{CA3BE94B-F2DC-4519-87E2-419C1985390C}"/>
              </a:ext>
            </a:extLst>
          </p:cNvPr>
          <p:cNvSpPr>
            <a:spLocks noGrp="1"/>
          </p:cNvSpPr>
          <p:nvPr>
            <p:ph idx="1"/>
          </p:nvPr>
        </p:nvSpPr>
        <p:spPr/>
        <p:txBody>
          <a:bodyPr/>
          <a:lstStyle/>
          <a:p>
            <a:r>
              <a:rPr lang="en-US" dirty="0"/>
              <a:t>In the search to know NER or processes that would lead us to create NER in the state of the art, considering the mentioned two main types , the most relevant approaches are: </a:t>
            </a:r>
          </a:p>
          <a:p>
            <a:pPr>
              <a:buFont typeface="Wingdings" panose="05000000000000000000" pitchFamily="2" charset="2"/>
              <a:buChar char="Ø"/>
            </a:pPr>
            <a:r>
              <a:rPr lang="en-US" dirty="0"/>
              <a:t>Rule-based NER – covering both systems based in patterns and in lists (the so called Gazetteers). </a:t>
            </a:r>
          </a:p>
          <a:p>
            <a:pPr>
              <a:buFont typeface="Wingdings" panose="05000000000000000000" pitchFamily="2" charset="2"/>
              <a:buChar char="Ø"/>
            </a:pPr>
            <a:r>
              <a:rPr lang="en-US" dirty="0"/>
              <a:t>NERs using Machine learning – Machine learning methods are more flexible to adapt to distinct contexts provided that exists enough data about the target context. Diverse machine learning methods have been applied to NER. They can be categorized in three main branches that have distinct needs of training data:  supervised learning,  unsupervised learning and  reinforcement learning </a:t>
            </a:r>
          </a:p>
        </p:txBody>
      </p:sp>
    </p:spTree>
    <p:extLst>
      <p:ext uri="{BB962C8B-B14F-4D97-AF65-F5344CB8AC3E}">
        <p14:creationId xmlns:p14="http://schemas.microsoft.com/office/powerpoint/2010/main" val="64200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GB" dirty="0" err="1">
                <a:ea typeface="Arial" charset="0"/>
                <a:cs typeface="Arial" charset="0"/>
              </a:rPr>
              <a:t>Ensamble</a:t>
            </a:r>
            <a:r>
              <a:rPr lang="en-GB" dirty="0">
                <a:ea typeface="Arial" charset="0"/>
                <a:cs typeface="Arial" charset="0"/>
              </a:rPr>
              <a:t> NERs</a:t>
            </a:r>
          </a:p>
        </p:txBody>
      </p:sp>
      <p:sp>
        <p:nvSpPr>
          <p:cNvPr id="3" name="Content Placeholder 2"/>
          <p:cNvSpPr>
            <a:spLocks noGrp="1"/>
          </p:cNvSpPr>
          <p:nvPr>
            <p:ph idx="1"/>
          </p:nvPr>
        </p:nvSpPr>
        <p:spPr>
          <a:xfrm>
            <a:off x="4639733" y="1845734"/>
            <a:ext cx="6515947" cy="4023360"/>
          </a:xfrm>
        </p:spPr>
        <p:txBody>
          <a:bodyPr>
            <a:normAutofit/>
          </a:bodyPr>
          <a:lstStyle/>
          <a:p>
            <a:r>
              <a:rPr lang="en-US" dirty="0"/>
              <a:t>Named Entity Recognition (NER) is an essential step for many natural language processing tasks, including Information Extraction. Despite recent advances, particularly using deep learning techniques, the creation of accurate named entity recognizers continues a complex task, highly dependent on annotated data availability. To foster existence of NER systems for new domains it is crucial to obtain the required large volumes of annotated data with low or no manual labor.</a:t>
            </a:r>
            <a:endParaRPr lang="en-GB" dirty="0"/>
          </a:p>
        </p:txBody>
      </p:sp>
      <p:pic>
        <p:nvPicPr>
          <p:cNvPr id="6" name="Picture 5">
            <a:extLst>
              <a:ext uri="{FF2B5EF4-FFF2-40B4-BE49-F238E27FC236}">
                <a16:creationId xmlns:a16="http://schemas.microsoft.com/office/drawing/2014/main" id="{F41CA59F-0F1C-439D-BF9A-0F4AC9A6CE24}"/>
              </a:ext>
            </a:extLst>
          </p:cNvPr>
          <p:cNvPicPr>
            <a:picLocks noChangeAspect="1"/>
          </p:cNvPicPr>
          <p:nvPr/>
        </p:nvPicPr>
        <p:blipFill>
          <a:blip r:embed="rId3"/>
          <a:stretch>
            <a:fillRect/>
          </a:stretch>
        </p:blipFill>
        <p:spPr>
          <a:xfrm>
            <a:off x="687671" y="2372929"/>
            <a:ext cx="3952062" cy="1450757"/>
          </a:xfrm>
          <a:prstGeom prst="rect">
            <a:avLst/>
          </a:prstGeom>
        </p:spPr>
      </p:pic>
    </p:spTree>
    <p:extLst>
      <p:ext uri="{BB962C8B-B14F-4D97-AF65-F5344CB8AC3E}">
        <p14:creationId xmlns:p14="http://schemas.microsoft.com/office/powerpoint/2010/main" val="207821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t>Dataset(s) for Tourism Domain</a:t>
            </a:r>
            <a:endParaRPr lang="en-GB" b="1" dirty="0">
              <a:latin typeface="Arial" charset="0"/>
              <a:ea typeface="Arial" charset="0"/>
              <a:cs typeface="Arial" charset="0"/>
            </a:endParaRPr>
          </a:p>
        </p:txBody>
      </p:sp>
      <p:sp>
        <p:nvSpPr>
          <p:cNvPr id="3" name="Content Placeholder 2"/>
          <p:cNvSpPr>
            <a:spLocks noGrp="1"/>
          </p:cNvSpPr>
          <p:nvPr>
            <p:ph idx="1"/>
          </p:nvPr>
        </p:nvSpPr>
        <p:spPr>
          <a:xfrm>
            <a:off x="1097281" y="1845734"/>
            <a:ext cx="10058400" cy="4023360"/>
          </a:xfrm>
        </p:spPr>
        <p:txBody>
          <a:bodyPr>
            <a:normAutofit/>
          </a:bodyPr>
          <a:lstStyle/>
          <a:p>
            <a:r>
              <a:rPr lang="en-US" dirty="0"/>
              <a:t>For an initial proof-of-concept related to tourism were selected. </a:t>
            </a:r>
          </a:p>
          <a:p>
            <a:r>
              <a:rPr lang="en-US" dirty="0"/>
              <a:t>A set of sources were selected manually, and the text scrapped using the Scrapy library for retrieving documents and </a:t>
            </a:r>
            <a:r>
              <a:rPr lang="en-US" dirty="0" err="1"/>
              <a:t>BeautifulSoup</a:t>
            </a:r>
            <a:r>
              <a:rPr lang="en-US" dirty="0"/>
              <a:t> library for getting document data.</a:t>
            </a:r>
          </a:p>
          <a:p>
            <a:r>
              <a:rPr lang="en-US" dirty="0"/>
              <a:t> One of the main sources selected was Wikivoyage ,with more than 300 texts of places / cities / tourist points.</a:t>
            </a:r>
            <a:endParaRPr lang="en-GB" dirty="0"/>
          </a:p>
        </p:txBody>
      </p:sp>
    </p:spTree>
    <p:extLst>
      <p:ext uri="{BB962C8B-B14F-4D97-AF65-F5344CB8AC3E}">
        <p14:creationId xmlns:p14="http://schemas.microsoft.com/office/powerpoint/2010/main" val="213473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t>BERT-based NER trained with automatically annotated data</a:t>
            </a:r>
            <a:endParaRPr lang="en-GB" b="1" dirty="0">
              <a:latin typeface="Arial" charset="0"/>
              <a:ea typeface="Arial" charset="0"/>
              <a:cs typeface="Arial" charset="0"/>
            </a:endParaRPr>
          </a:p>
        </p:txBody>
      </p:sp>
      <p:sp>
        <p:nvSpPr>
          <p:cNvPr id="3" name="Content Placeholder 2"/>
          <p:cNvSpPr>
            <a:spLocks noGrp="1"/>
          </p:cNvSpPr>
          <p:nvPr>
            <p:ph idx="1"/>
          </p:nvPr>
        </p:nvSpPr>
        <p:spPr>
          <a:xfrm>
            <a:off x="1097281" y="1845734"/>
            <a:ext cx="10058400" cy="4023360"/>
          </a:xfrm>
        </p:spPr>
        <p:txBody>
          <a:bodyPr>
            <a:normAutofit/>
          </a:bodyPr>
          <a:lstStyle/>
          <a:p>
            <a:r>
              <a:rPr lang="en-US" dirty="0"/>
              <a:t>Aiming to mitigate the problems highlighted above, the following main objectives were adopted for the work presented: </a:t>
            </a:r>
          </a:p>
          <a:p>
            <a:r>
              <a:rPr lang="en-US" dirty="0"/>
              <a:t>1. Develop processes to simplify the creation of NER systems for new domains, starting by the creation of the needed annotated data; </a:t>
            </a:r>
          </a:p>
          <a:p>
            <a:r>
              <a:rPr lang="en-US" dirty="0"/>
              <a:t>2. Make NER deployment as easy as possible in order to used by non specialists, contributing to breaking existing usage barriers thus fostering wider adoption of such systems.</a:t>
            </a:r>
            <a:endParaRPr lang="en-GB" dirty="0"/>
          </a:p>
        </p:txBody>
      </p:sp>
    </p:spTree>
    <p:extLst>
      <p:ext uri="{BB962C8B-B14F-4D97-AF65-F5344CB8AC3E}">
        <p14:creationId xmlns:p14="http://schemas.microsoft.com/office/powerpoint/2010/main" val="165130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dirty="0"/>
              <a:t>Results</a:t>
            </a:r>
            <a:endParaRPr lang="en-GB" b="1" dirty="0">
              <a:latin typeface="Arial" charset="0"/>
              <a:ea typeface="Arial" charset="0"/>
              <a:cs typeface="Arial" charset="0"/>
            </a:endParaRPr>
          </a:p>
        </p:txBody>
      </p:sp>
      <p:sp>
        <p:nvSpPr>
          <p:cNvPr id="3" name="Content Placeholder 2"/>
          <p:cNvSpPr>
            <a:spLocks noGrp="1"/>
          </p:cNvSpPr>
          <p:nvPr>
            <p:ph idx="1"/>
          </p:nvPr>
        </p:nvSpPr>
        <p:spPr>
          <a:xfrm>
            <a:off x="1097281" y="1845734"/>
            <a:ext cx="10058400" cy="4023360"/>
          </a:xfrm>
        </p:spPr>
        <p:txBody>
          <a:bodyPr>
            <a:normAutofit/>
          </a:bodyPr>
          <a:lstStyle/>
          <a:p>
            <a:r>
              <a:rPr lang="en-US" dirty="0"/>
              <a:t>The initial results obtained with the proposed system, starting with representative examples of obtained annotations based on combining the output of the 3 NERs.</a:t>
            </a:r>
          </a:p>
          <a:p>
            <a:pPr>
              <a:buFont typeface="Wingdings" panose="05000000000000000000" pitchFamily="2" charset="2"/>
              <a:buChar char="ü"/>
            </a:pPr>
            <a:r>
              <a:rPr lang="en-US" dirty="0"/>
              <a:t>Published </a:t>
            </a:r>
          </a:p>
          <a:p>
            <a:pPr lvl="1">
              <a:buFont typeface="Wingdings" panose="05000000000000000000" pitchFamily="2" charset="2"/>
              <a:buChar char="ü"/>
            </a:pPr>
            <a:r>
              <a:rPr lang="en-US" dirty="0"/>
              <a:t>Based in our previous work was be possible a publication in SLATE-July 2021 with title ” Towards Automatic Creation of Annotations to Foster Development of Named Entity Recognizers” . Emanuel Matos, Mario Rodrigues, Pedro ´ Miguel, Antonio J. S. Teixeira.</a:t>
            </a:r>
          </a:p>
          <a:p>
            <a:pPr>
              <a:buFont typeface="Wingdings" panose="05000000000000000000" pitchFamily="2" charset="2"/>
              <a:buChar char="ü"/>
            </a:pPr>
            <a:r>
              <a:rPr lang="en-US" dirty="0"/>
              <a:t>In preparation</a:t>
            </a:r>
          </a:p>
          <a:p>
            <a:pPr lvl="1">
              <a:buFont typeface="Wingdings" panose="05000000000000000000" pitchFamily="2" charset="2"/>
              <a:buChar char="ü"/>
            </a:pPr>
            <a:r>
              <a:rPr lang="en-US" dirty="0"/>
              <a:t> Exist a continued research been prepared to apply for PROPOR 2022, this develop will be focus in comparing results with dataset HAREM and shows an amazing possibilities with a base created with automatic annotate.</a:t>
            </a:r>
          </a:p>
          <a:p>
            <a:pPr>
              <a:buFont typeface="Wingdings" panose="05000000000000000000" pitchFamily="2" charset="2"/>
              <a:buChar char="ü"/>
            </a:pPr>
            <a:r>
              <a:rPr lang="en-US" dirty="0"/>
              <a:t>Software</a:t>
            </a:r>
          </a:p>
          <a:p>
            <a:pPr lvl="1">
              <a:buFont typeface="Wingdings" panose="05000000000000000000" pitchFamily="2" charset="2"/>
              <a:buChar char="ü"/>
            </a:pPr>
            <a:r>
              <a:rPr lang="en-US" dirty="0"/>
              <a:t> We also started the development of the software “Tools for non-programmers” </a:t>
            </a:r>
            <a:endParaRPr lang="en-GB" dirty="0"/>
          </a:p>
        </p:txBody>
      </p:sp>
    </p:spTree>
    <p:extLst>
      <p:ext uri="{BB962C8B-B14F-4D97-AF65-F5344CB8AC3E}">
        <p14:creationId xmlns:p14="http://schemas.microsoft.com/office/powerpoint/2010/main" val="18677914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370E17B2A3CB4D914FCD913DB95659" ma:contentTypeVersion="13" ma:contentTypeDescription="Create a new document." ma:contentTypeScope="" ma:versionID="57b77bac61caeedd865c466967f657b6">
  <xsd:schema xmlns:xsd="http://www.w3.org/2001/XMLSchema" xmlns:xs="http://www.w3.org/2001/XMLSchema" xmlns:p="http://schemas.microsoft.com/office/2006/metadata/properties" xmlns:ns3="cbb64535-73bd-4acf-ab50-c1b18d839d9b" xmlns:ns4="65a0829d-018a-482b-83de-b85b843bc59f" targetNamespace="http://schemas.microsoft.com/office/2006/metadata/properties" ma:root="true" ma:fieldsID="b861496d340e3a5e65a5733280ef4c96" ns3:_="" ns4:_="">
    <xsd:import namespace="cbb64535-73bd-4acf-ab50-c1b18d839d9b"/>
    <xsd:import namespace="65a0829d-018a-482b-83de-b85b843bc59f"/>
    <xsd:element name="properties">
      <xsd:complexType>
        <xsd:sequence>
          <xsd:element name="documentManagement">
            <xsd:complexType>
              <xsd:all>
                <xsd:element ref="ns3:SharedWithDetails" minOccurs="0"/>
                <xsd:element ref="ns3:SharedWithUser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b64535-73bd-4acf-ab50-c1b18d839d9b" elementFormDefault="qualified">
    <xsd:import namespace="http://schemas.microsoft.com/office/2006/documentManagement/types"/>
    <xsd:import namespace="http://schemas.microsoft.com/office/infopath/2007/PartnerControls"/>
    <xsd:element name="SharedWithDetails" ma:index="8" nillable="true" ma:displayName="Shared With Details" ma:internalName="SharedWithDetails" ma:readOnly="true">
      <xsd:simpleType>
        <xsd:restriction base="dms:Note">
          <xsd:maxLength value="255"/>
        </xsd:restriction>
      </xsd:simpleType>
    </xsd:element>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a0829d-018a-482b-83de-b85b843bc59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6FB28E-47D7-4C0A-838D-8E778BB4A2C6}">
  <ds:schemaRefs>
    <ds:schemaRef ds:uri="http://purl.org/dc/elements/1.1/"/>
    <ds:schemaRef ds:uri="65a0829d-018a-482b-83de-b85b843bc59f"/>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cbb64535-73bd-4acf-ab50-c1b18d839d9b"/>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2D399D1-969E-4257-B18B-28082284D7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b64535-73bd-4acf-ab50-c1b18d839d9b"/>
    <ds:schemaRef ds:uri="65a0829d-018a-482b-83de-b85b843bc5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12F690-0647-41A7-B94D-B3D608D1EE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8286</TotalTime>
  <Words>1458</Words>
  <Application>Microsoft Office PowerPoint</Application>
  <PresentationFormat>Widescreen</PresentationFormat>
  <Paragraphs>69</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Retrospect</vt:lpstr>
      <vt:lpstr>Extraction and Access to Information in Natural Language for Non-Developers - Democratizing Information</vt:lpstr>
      <vt:lpstr>Overview</vt:lpstr>
      <vt:lpstr>INTRODUCTION</vt:lpstr>
      <vt:lpstr>Developments</vt:lpstr>
      <vt:lpstr>State-of-the-art update</vt:lpstr>
      <vt:lpstr>Ensamble NERs</vt:lpstr>
      <vt:lpstr>Dataset(s) for Tourism Domain</vt:lpstr>
      <vt:lpstr>BERT-based NER trained with automatically annotated data</vt:lpstr>
      <vt:lpstr>Results</vt:lpstr>
      <vt:lpstr>Future work</vt:lpstr>
      <vt:lpstr>Workplan Update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Antonio Teixeira</dc:creator>
  <cp:lastModifiedBy>Emanuel Matos</cp:lastModifiedBy>
  <cp:revision>39</cp:revision>
  <cp:lastPrinted>2021-06-11T17:25:06Z</cp:lastPrinted>
  <dcterms:created xsi:type="dcterms:W3CDTF">2018-11-13T12:41:19Z</dcterms:created>
  <dcterms:modified xsi:type="dcterms:W3CDTF">2021-10-06T16:03:13Z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0x010100A0370E17B2A3CB4D914FCD913DB95659</vt:lpwstr>
  </property>
</Properties>
</file>