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2" r:id="rId2"/>
  </p:sldMasterIdLst>
  <p:sldIdLst>
    <p:sldId id="265" r:id="rId3"/>
    <p:sldId id="263" r:id="rId4"/>
    <p:sldId id="266" r:id="rId5"/>
    <p:sldId id="267" r:id="rId6"/>
    <p:sldId id="26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70" userDrawn="1">
          <p15:clr>
            <a:srgbClr val="A4A3A4"/>
          </p15:clr>
        </p15:guide>
        <p15:guide id="2" orient="horz" pos="397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4513"/>
    <a:srgbClr val="5656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95F848-AC31-4F4E-B6BB-985A6C313994}" v="10" dt="2022-06-24T18:12:15.1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36" autoAdjust="0"/>
    <p:restoredTop sz="94648"/>
  </p:normalViewPr>
  <p:slideViewPr>
    <p:cSldViewPr snapToGrid="0">
      <p:cViewPr varScale="1">
        <p:scale>
          <a:sx n="47" d="100"/>
          <a:sy n="47" d="100"/>
        </p:scale>
        <p:origin x="312" y="29"/>
      </p:cViewPr>
      <p:guideLst>
        <p:guide pos="370"/>
        <p:guide orient="horz" pos="3974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manuel Matos" userId="00d44742-b28a-4c0e-9599-976dd9d8aefb" providerId="ADAL" clId="{9B95F848-AC31-4F4E-B6BB-985A6C313994}"/>
    <pc:docChg chg="custSel addSld modSld">
      <pc:chgData name="Emanuel Matos" userId="00d44742-b28a-4c0e-9599-976dd9d8aefb" providerId="ADAL" clId="{9B95F848-AC31-4F4E-B6BB-985A6C313994}" dt="2022-06-24T18:12:33.290" v="37" actId="14100"/>
      <pc:docMkLst>
        <pc:docMk/>
      </pc:docMkLst>
      <pc:sldChg chg="addSp delSp modSp mod">
        <pc:chgData name="Emanuel Matos" userId="00d44742-b28a-4c0e-9599-976dd9d8aefb" providerId="ADAL" clId="{9B95F848-AC31-4F4E-B6BB-985A6C313994}" dt="2022-06-24T18:08:21.749" v="6" actId="1076"/>
        <pc:sldMkLst>
          <pc:docMk/>
          <pc:sldMk cId="503650076" sldId="263"/>
        </pc:sldMkLst>
        <pc:spChg chg="mod">
          <ac:chgData name="Emanuel Matos" userId="00d44742-b28a-4c0e-9599-976dd9d8aefb" providerId="ADAL" clId="{9B95F848-AC31-4F4E-B6BB-985A6C313994}" dt="2022-06-24T18:08:18.017" v="5" actId="14100"/>
          <ac:spMkLst>
            <pc:docMk/>
            <pc:sldMk cId="503650076" sldId="263"/>
            <ac:spMk id="4" creationId="{A8DF25AE-3AE3-7E49-B08B-D9CA7CA8B5D5}"/>
          </ac:spMkLst>
        </pc:spChg>
        <pc:spChg chg="del mod">
          <ac:chgData name="Emanuel Matos" userId="00d44742-b28a-4c0e-9599-976dd9d8aefb" providerId="ADAL" clId="{9B95F848-AC31-4F4E-B6BB-985A6C313994}" dt="2022-06-24T18:08:02.673" v="3"/>
          <ac:spMkLst>
            <pc:docMk/>
            <pc:sldMk cId="503650076" sldId="263"/>
            <ac:spMk id="5" creationId="{1B079FAE-195D-B148-86B3-EAD8C0BB177C}"/>
          </ac:spMkLst>
        </pc:spChg>
        <pc:spChg chg="add del mod">
          <ac:chgData name="Emanuel Matos" userId="00d44742-b28a-4c0e-9599-976dd9d8aefb" providerId="ADAL" clId="{9B95F848-AC31-4F4E-B6BB-985A6C313994}" dt="2022-06-24T18:07:59.296" v="1"/>
          <ac:spMkLst>
            <pc:docMk/>
            <pc:sldMk cId="503650076" sldId="263"/>
            <ac:spMk id="6" creationId="{0606BB56-4992-3BA8-7FE7-C8EAD74DF5C0}"/>
          </ac:spMkLst>
        </pc:spChg>
        <pc:spChg chg="add mod">
          <ac:chgData name="Emanuel Matos" userId="00d44742-b28a-4c0e-9599-976dd9d8aefb" providerId="ADAL" clId="{9B95F848-AC31-4F4E-B6BB-985A6C313994}" dt="2022-06-24T18:08:21.749" v="6" actId="1076"/>
          <ac:spMkLst>
            <pc:docMk/>
            <pc:sldMk cId="503650076" sldId="263"/>
            <ac:spMk id="7" creationId="{EA495B04-572B-5734-1D8C-3A093F8687A8}"/>
          </ac:spMkLst>
        </pc:spChg>
      </pc:sldChg>
      <pc:sldChg chg="addSp delSp modSp mod">
        <pc:chgData name="Emanuel Matos" userId="00d44742-b28a-4c0e-9599-976dd9d8aefb" providerId="ADAL" clId="{9B95F848-AC31-4F4E-B6BB-985A6C313994}" dt="2022-06-24T18:12:33.290" v="37" actId="14100"/>
        <pc:sldMkLst>
          <pc:docMk/>
          <pc:sldMk cId="3943874042" sldId="264"/>
        </pc:sldMkLst>
        <pc:spChg chg="mod">
          <ac:chgData name="Emanuel Matos" userId="00d44742-b28a-4c0e-9599-976dd9d8aefb" providerId="ADAL" clId="{9B95F848-AC31-4F4E-B6BB-985A6C313994}" dt="2022-06-24T18:11:50.641" v="32" actId="1076"/>
          <ac:spMkLst>
            <pc:docMk/>
            <pc:sldMk cId="3943874042" sldId="264"/>
            <ac:spMk id="27" creationId="{43269966-2623-2E49-B0AB-407D01477CB2}"/>
          </ac:spMkLst>
        </pc:spChg>
        <pc:spChg chg="mod">
          <ac:chgData name="Emanuel Matos" userId="00d44742-b28a-4c0e-9599-976dd9d8aefb" providerId="ADAL" clId="{9B95F848-AC31-4F4E-B6BB-985A6C313994}" dt="2022-06-24T18:11:08.767" v="26"/>
          <ac:spMkLst>
            <pc:docMk/>
            <pc:sldMk cId="3943874042" sldId="264"/>
            <ac:spMk id="28" creationId="{0344938E-8310-EA4A-811B-CB67780536B6}"/>
          </ac:spMkLst>
        </pc:spChg>
        <pc:spChg chg="add del mod">
          <ac:chgData name="Emanuel Matos" userId="00d44742-b28a-4c0e-9599-976dd9d8aefb" providerId="ADAL" clId="{9B95F848-AC31-4F4E-B6BB-985A6C313994}" dt="2022-06-24T18:12:22.064" v="36" actId="26606"/>
          <ac:spMkLst>
            <pc:docMk/>
            <pc:sldMk cId="3943874042" sldId="264"/>
            <ac:spMk id="29" creationId="{B3AE4D4C-1C98-C292-FE2F-DEE831C93EFB}"/>
          </ac:spMkLst>
        </pc:spChg>
        <pc:graphicFrameChg chg="add">
          <ac:chgData name="Emanuel Matos" userId="00d44742-b28a-4c0e-9599-976dd9d8aefb" providerId="ADAL" clId="{9B95F848-AC31-4F4E-B6BB-985A6C313994}" dt="2022-06-24T18:12:22.064" v="36" actId="26606"/>
          <ac:graphicFrameMkLst>
            <pc:docMk/>
            <pc:sldMk cId="3943874042" sldId="264"/>
            <ac:graphicFrameMk id="32" creationId="{5ACB8D5D-38F2-B290-2540-7B76E95A6004}"/>
          </ac:graphicFrameMkLst>
        </pc:graphicFrameChg>
        <pc:picChg chg="del">
          <ac:chgData name="Emanuel Matos" userId="00d44742-b28a-4c0e-9599-976dd9d8aefb" providerId="ADAL" clId="{9B95F848-AC31-4F4E-B6BB-985A6C313994}" dt="2022-06-24T18:11:30.917" v="28" actId="478"/>
          <ac:picMkLst>
            <pc:docMk/>
            <pc:sldMk cId="3943874042" sldId="264"/>
            <ac:picMk id="4" creationId="{1531DC5A-FC9A-6040-88AA-4620BAAE470C}"/>
          </ac:picMkLst>
        </pc:picChg>
        <pc:picChg chg="del">
          <ac:chgData name="Emanuel Matos" userId="00d44742-b28a-4c0e-9599-976dd9d8aefb" providerId="ADAL" clId="{9B95F848-AC31-4F4E-B6BB-985A6C313994}" dt="2022-06-24T18:11:26.394" v="27" actId="478"/>
          <ac:picMkLst>
            <pc:docMk/>
            <pc:sldMk cId="3943874042" sldId="264"/>
            <ac:picMk id="5" creationId="{9059D9DD-4F26-8E4E-A04F-6E089A8ADE86}"/>
          </ac:picMkLst>
        </pc:picChg>
        <pc:picChg chg="del">
          <ac:chgData name="Emanuel Matos" userId="00d44742-b28a-4c0e-9599-976dd9d8aefb" providerId="ADAL" clId="{9B95F848-AC31-4F4E-B6BB-985A6C313994}" dt="2022-06-24T18:11:30.917" v="28" actId="478"/>
          <ac:picMkLst>
            <pc:docMk/>
            <pc:sldMk cId="3943874042" sldId="264"/>
            <ac:picMk id="6" creationId="{4198FA79-4654-9F4B-9B28-78DB403E4768}"/>
          </ac:picMkLst>
        </pc:picChg>
        <pc:picChg chg="del">
          <ac:chgData name="Emanuel Matos" userId="00d44742-b28a-4c0e-9599-976dd9d8aefb" providerId="ADAL" clId="{9B95F848-AC31-4F4E-B6BB-985A6C313994}" dt="2022-06-24T18:11:26.394" v="27" actId="478"/>
          <ac:picMkLst>
            <pc:docMk/>
            <pc:sldMk cId="3943874042" sldId="264"/>
            <ac:picMk id="7" creationId="{B2E4C010-B629-1449-AF31-4C70E0F15455}"/>
          </ac:picMkLst>
        </pc:picChg>
        <pc:picChg chg="del">
          <ac:chgData name="Emanuel Matos" userId="00d44742-b28a-4c0e-9599-976dd9d8aefb" providerId="ADAL" clId="{9B95F848-AC31-4F4E-B6BB-985A6C313994}" dt="2022-06-24T18:11:30.917" v="28" actId="478"/>
          <ac:picMkLst>
            <pc:docMk/>
            <pc:sldMk cId="3943874042" sldId="264"/>
            <ac:picMk id="8" creationId="{D0769D11-2D8E-274B-9BA1-93CC3AA89C9E}"/>
          </ac:picMkLst>
        </pc:picChg>
        <pc:picChg chg="del">
          <ac:chgData name="Emanuel Matos" userId="00d44742-b28a-4c0e-9599-976dd9d8aefb" providerId="ADAL" clId="{9B95F848-AC31-4F4E-B6BB-985A6C313994}" dt="2022-06-24T18:11:26.394" v="27" actId="478"/>
          <ac:picMkLst>
            <pc:docMk/>
            <pc:sldMk cId="3943874042" sldId="264"/>
            <ac:picMk id="9" creationId="{E5002345-F10E-5748-B77C-CF72425364F1}"/>
          </ac:picMkLst>
        </pc:picChg>
        <pc:picChg chg="del">
          <ac:chgData name="Emanuel Matos" userId="00d44742-b28a-4c0e-9599-976dd9d8aefb" providerId="ADAL" clId="{9B95F848-AC31-4F4E-B6BB-985A6C313994}" dt="2022-06-24T18:11:30.917" v="28" actId="478"/>
          <ac:picMkLst>
            <pc:docMk/>
            <pc:sldMk cId="3943874042" sldId="264"/>
            <ac:picMk id="10" creationId="{3E2AE0AC-9408-684A-98A3-65AE772776CE}"/>
          </ac:picMkLst>
        </pc:picChg>
        <pc:picChg chg="del">
          <ac:chgData name="Emanuel Matos" userId="00d44742-b28a-4c0e-9599-976dd9d8aefb" providerId="ADAL" clId="{9B95F848-AC31-4F4E-B6BB-985A6C313994}" dt="2022-06-24T18:11:26.394" v="27" actId="478"/>
          <ac:picMkLst>
            <pc:docMk/>
            <pc:sldMk cId="3943874042" sldId="264"/>
            <ac:picMk id="11" creationId="{8AF2639E-FC33-1C4F-B5D8-62FA3DA0900E}"/>
          </ac:picMkLst>
        </pc:picChg>
        <pc:picChg chg="del">
          <ac:chgData name="Emanuel Matos" userId="00d44742-b28a-4c0e-9599-976dd9d8aefb" providerId="ADAL" clId="{9B95F848-AC31-4F4E-B6BB-985A6C313994}" dt="2022-06-24T18:11:30.917" v="28" actId="478"/>
          <ac:picMkLst>
            <pc:docMk/>
            <pc:sldMk cId="3943874042" sldId="264"/>
            <ac:picMk id="12" creationId="{5CA53E3E-5E73-7B43-8EBD-302972E12C5D}"/>
          </ac:picMkLst>
        </pc:picChg>
        <pc:picChg chg="del">
          <ac:chgData name="Emanuel Matos" userId="00d44742-b28a-4c0e-9599-976dd9d8aefb" providerId="ADAL" clId="{9B95F848-AC31-4F4E-B6BB-985A6C313994}" dt="2022-06-24T18:11:30.917" v="28" actId="478"/>
          <ac:picMkLst>
            <pc:docMk/>
            <pc:sldMk cId="3943874042" sldId="264"/>
            <ac:picMk id="13" creationId="{DBFAC004-3706-6146-8D61-70BA0FCCFB71}"/>
          </ac:picMkLst>
        </pc:picChg>
        <pc:picChg chg="del">
          <ac:chgData name="Emanuel Matos" userId="00d44742-b28a-4c0e-9599-976dd9d8aefb" providerId="ADAL" clId="{9B95F848-AC31-4F4E-B6BB-985A6C313994}" dt="2022-06-24T18:11:30.917" v="28" actId="478"/>
          <ac:picMkLst>
            <pc:docMk/>
            <pc:sldMk cId="3943874042" sldId="264"/>
            <ac:picMk id="14" creationId="{BF8B0010-8796-1F46-B75C-0B0A1AD1E66B}"/>
          </ac:picMkLst>
        </pc:picChg>
        <pc:picChg chg="del">
          <ac:chgData name="Emanuel Matos" userId="00d44742-b28a-4c0e-9599-976dd9d8aefb" providerId="ADAL" clId="{9B95F848-AC31-4F4E-B6BB-985A6C313994}" dt="2022-06-24T18:11:30.917" v="28" actId="478"/>
          <ac:picMkLst>
            <pc:docMk/>
            <pc:sldMk cId="3943874042" sldId="264"/>
            <ac:picMk id="15" creationId="{849E3E43-FDC5-0A4B-95E2-D6729109BC07}"/>
          </ac:picMkLst>
        </pc:picChg>
        <pc:picChg chg="del">
          <ac:chgData name="Emanuel Matos" userId="00d44742-b28a-4c0e-9599-976dd9d8aefb" providerId="ADAL" clId="{9B95F848-AC31-4F4E-B6BB-985A6C313994}" dt="2022-06-24T18:11:30.917" v="28" actId="478"/>
          <ac:picMkLst>
            <pc:docMk/>
            <pc:sldMk cId="3943874042" sldId="264"/>
            <ac:picMk id="16" creationId="{51823ACF-C709-FA40-8FF9-78B8A7FF9415}"/>
          </ac:picMkLst>
        </pc:picChg>
        <pc:picChg chg="del">
          <ac:chgData name="Emanuel Matos" userId="00d44742-b28a-4c0e-9599-976dd9d8aefb" providerId="ADAL" clId="{9B95F848-AC31-4F4E-B6BB-985A6C313994}" dt="2022-06-24T18:11:30.917" v="28" actId="478"/>
          <ac:picMkLst>
            <pc:docMk/>
            <pc:sldMk cId="3943874042" sldId="264"/>
            <ac:picMk id="17" creationId="{946B0BB3-E07B-EF4A-B1D0-DC3033A7782D}"/>
          </ac:picMkLst>
        </pc:picChg>
        <pc:picChg chg="del">
          <ac:chgData name="Emanuel Matos" userId="00d44742-b28a-4c0e-9599-976dd9d8aefb" providerId="ADAL" clId="{9B95F848-AC31-4F4E-B6BB-985A6C313994}" dt="2022-06-24T18:11:30.917" v="28" actId="478"/>
          <ac:picMkLst>
            <pc:docMk/>
            <pc:sldMk cId="3943874042" sldId="264"/>
            <ac:picMk id="18" creationId="{C2B3EA71-ACA8-344A-941C-A51407655778}"/>
          </ac:picMkLst>
        </pc:picChg>
        <pc:picChg chg="del">
          <ac:chgData name="Emanuel Matos" userId="00d44742-b28a-4c0e-9599-976dd9d8aefb" providerId="ADAL" clId="{9B95F848-AC31-4F4E-B6BB-985A6C313994}" dt="2022-06-24T18:11:30.917" v="28" actId="478"/>
          <ac:picMkLst>
            <pc:docMk/>
            <pc:sldMk cId="3943874042" sldId="264"/>
            <ac:picMk id="19" creationId="{6DE5B95C-A733-F34F-96B5-B1227496C853}"/>
          </ac:picMkLst>
        </pc:picChg>
        <pc:picChg chg="del">
          <ac:chgData name="Emanuel Matos" userId="00d44742-b28a-4c0e-9599-976dd9d8aefb" providerId="ADAL" clId="{9B95F848-AC31-4F4E-B6BB-985A6C313994}" dt="2022-06-24T18:11:30.917" v="28" actId="478"/>
          <ac:picMkLst>
            <pc:docMk/>
            <pc:sldMk cId="3943874042" sldId="264"/>
            <ac:picMk id="20" creationId="{0F9855C4-0902-AF42-B24F-EE3FBE3C9B45}"/>
          </ac:picMkLst>
        </pc:picChg>
        <pc:picChg chg="del">
          <ac:chgData name="Emanuel Matos" userId="00d44742-b28a-4c0e-9599-976dd9d8aefb" providerId="ADAL" clId="{9B95F848-AC31-4F4E-B6BB-985A6C313994}" dt="2022-06-24T18:11:30.917" v="28" actId="478"/>
          <ac:picMkLst>
            <pc:docMk/>
            <pc:sldMk cId="3943874042" sldId="264"/>
            <ac:picMk id="21" creationId="{E38E8319-9AF9-D145-983C-C52A1CBF29A3}"/>
          </ac:picMkLst>
        </pc:picChg>
        <pc:picChg chg="del">
          <ac:chgData name="Emanuel Matos" userId="00d44742-b28a-4c0e-9599-976dd9d8aefb" providerId="ADAL" clId="{9B95F848-AC31-4F4E-B6BB-985A6C313994}" dt="2022-06-24T18:11:26.394" v="27" actId="478"/>
          <ac:picMkLst>
            <pc:docMk/>
            <pc:sldMk cId="3943874042" sldId="264"/>
            <ac:picMk id="22" creationId="{41DCAD04-369F-AF4F-8679-85C0FDC3D18F}"/>
          </ac:picMkLst>
        </pc:picChg>
        <pc:picChg chg="del">
          <ac:chgData name="Emanuel Matos" userId="00d44742-b28a-4c0e-9599-976dd9d8aefb" providerId="ADAL" clId="{9B95F848-AC31-4F4E-B6BB-985A6C313994}" dt="2022-06-24T18:11:30.917" v="28" actId="478"/>
          <ac:picMkLst>
            <pc:docMk/>
            <pc:sldMk cId="3943874042" sldId="264"/>
            <ac:picMk id="23" creationId="{3DD17C8F-C6DF-8C49-8D2C-B3AA1A491820}"/>
          </ac:picMkLst>
        </pc:picChg>
        <pc:picChg chg="del">
          <ac:chgData name="Emanuel Matos" userId="00d44742-b28a-4c0e-9599-976dd9d8aefb" providerId="ADAL" clId="{9B95F848-AC31-4F4E-B6BB-985A6C313994}" dt="2022-06-24T18:11:26.394" v="27" actId="478"/>
          <ac:picMkLst>
            <pc:docMk/>
            <pc:sldMk cId="3943874042" sldId="264"/>
            <ac:picMk id="24" creationId="{74251142-6B88-C543-BB81-2371D717CC35}"/>
          </ac:picMkLst>
        </pc:picChg>
        <pc:picChg chg="del">
          <ac:chgData name="Emanuel Matos" userId="00d44742-b28a-4c0e-9599-976dd9d8aefb" providerId="ADAL" clId="{9B95F848-AC31-4F4E-B6BB-985A6C313994}" dt="2022-06-24T18:11:26.394" v="27" actId="478"/>
          <ac:picMkLst>
            <pc:docMk/>
            <pc:sldMk cId="3943874042" sldId="264"/>
            <ac:picMk id="25" creationId="{BA19611C-E489-2D4B-9C05-1FCBDECE85FC}"/>
          </ac:picMkLst>
        </pc:picChg>
        <pc:picChg chg="del">
          <ac:chgData name="Emanuel Matos" userId="00d44742-b28a-4c0e-9599-976dd9d8aefb" providerId="ADAL" clId="{9B95F848-AC31-4F4E-B6BB-985A6C313994}" dt="2022-06-24T18:11:26.394" v="27" actId="478"/>
          <ac:picMkLst>
            <pc:docMk/>
            <pc:sldMk cId="3943874042" sldId="264"/>
            <ac:picMk id="26" creationId="{34E517BE-8E85-7A40-9DF1-D8EAD2B8AEF6}"/>
          </ac:picMkLst>
        </pc:picChg>
        <pc:picChg chg="add mod">
          <ac:chgData name="Emanuel Matos" userId="00d44742-b28a-4c0e-9599-976dd9d8aefb" providerId="ADAL" clId="{9B95F848-AC31-4F4E-B6BB-985A6C313994}" dt="2022-06-24T18:12:33.290" v="37" actId="14100"/>
          <ac:picMkLst>
            <pc:docMk/>
            <pc:sldMk cId="3943874042" sldId="264"/>
            <ac:picMk id="30" creationId="{8B3A0F13-1654-2DBD-B536-64A0CBB54764}"/>
          </ac:picMkLst>
        </pc:picChg>
      </pc:sldChg>
      <pc:sldChg chg="addSp delSp modSp add mod">
        <pc:chgData name="Emanuel Matos" userId="00d44742-b28a-4c0e-9599-976dd9d8aefb" providerId="ADAL" clId="{9B95F848-AC31-4F4E-B6BB-985A6C313994}" dt="2022-06-24T18:09:23.839" v="15" actId="1076"/>
        <pc:sldMkLst>
          <pc:docMk/>
          <pc:sldMk cId="1708474577" sldId="266"/>
        </pc:sldMkLst>
        <pc:spChg chg="add del mod">
          <ac:chgData name="Emanuel Matos" userId="00d44742-b28a-4c0e-9599-976dd9d8aefb" providerId="ADAL" clId="{9B95F848-AC31-4F4E-B6BB-985A6C313994}" dt="2022-06-24T18:09:12.320" v="13" actId="478"/>
          <ac:spMkLst>
            <pc:docMk/>
            <pc:sldMk cId="1708474577" sldId="266"/>
            <ac:spMk id="3" creationId="{28B1DD36-ED6E-B68B-12C2-174EFD1B5541}"/>
          </ac:spMkLst>
        </pc:spChg>
        <pc:spChg chg="mod">
          <ac:chgData name="Emanuel Matos" userId="00d44742-b28a-4c0e-9599-976dd9d8aefb" providerId="ADAL" clId="{9B95F848-AC31-4F4E-B6BB-985A6C313994}" dt="2022-06-24T18:08:49.951" v="10" actId="27636"/>
          <ac:spMkLst>
            <pc:docMk/>
            <pc:sldMk cId="1708474577" sldId="266"/>
            <ac:spMk id="4" creationId="{A8DF25AE-3AE3-7E49-B08B-D9CA7CA8B5D5}"/>
          </ac:spMkLst>
        </pc:spChg>
        <pc:spChg chg="add mod">
          <ac:chgData name="Emanuel Matos" userId="00d44742-b28a-4c0e-9599-976dd9d8aefb" providerId="ADAL" clId="{9B95F848-AC31-4F4E-B6BB-985A6C313994}" dt="2022-06-24T18:09:07.685" v="12"/>
          <ac:spMkLst>
            <pc:docMk/>
            <pc:sldMk cId="1708474577" sldId="266"/>
            <ac:spMk id="6" creationId="{1398C42D-AA7B-92D3-098D-44CC6BE51D51}"/>
          </ac:spMkLst>
        </pc:spChg>
        <pc:spChg chg="del">
          <ac:chgData name="Emanuel Matos" userId="00d44742-b28a-4c0e-9599-976dd9d8aefb" providerId="ADAL" clId="{9B95F848-AC31-4F4E-B6BB-985A6C313994}" dt="2022-06-24T18:09:04.925" v="11" actId="478"/>
          <ac:spMkLst>
            <pc:docMk/>
            <pc:sldMk cId="1708474577" sldId="266"/>
            <ac:spMk id="7" creationId="{EA495B04-572B-5734-1D8C-3A093F8687A8}"/>
          </ac:spMkLst>
        </pc:spChg>
        <pc:picChg chg="add mod">
          <ac:chgData name="Emanuel Matos" userId="00d44742-b28a-4c0e-9599-976dd9d8aefb" providerId="ADAL" clId="{9B95F848-AC31-4F4E-B6BB-985A6C313994}" dt="2022-06-24T18:09:23.839" v="15" actId="1076"/>
          <ac:picMkLst>
            <pc:docMk/>
            <pc:sldMk cId="1708474577" sldId="266"/>
            <ac:picMk id="8" creationId="{454C26F1-D534-9B9C-07F8-6864A40865DB}"/>
          </ac:picMkLst>
        </pc:picChg>
      </pc:sldChg>
      <pc:sldChg chg="addSp delSp modSp add mod">
        <pc:chgData name="Emanuel Matos" userId="00d44742-b28a-4c0e-9599-976dd9d8aefb" providerId="ADAL" clId="{9B95F848-AC31-4F4E-B6BB-985A6C313994}" dt="2022-06-24T18:10:48.459" v="24"/>
        <pc:sldMkLst>
          <pc:docMk/>
          <pc:sldMk cId="1662995285" sldId="267"/>
        </pc:sldMkLst>
        <pc:spChg chg="add del mod">
          <ac:chgData name="Emanuel Matos" userId="00d44742-b28a-4c0e-9599-976dd9d8aefb" providerId="ADAL" clId="{9B95F848-AC31-4F4E-B6BB-985A6C313994}" dt="2022-06-24T18:10:11.989" v="21" actId="478"/>
          <ac:spMkLst>
            <pc:docMk/>
            <pc:sldMk cId="1662995285" sldId="267"/>
            <ac:spMk id="3" creationId="{67CD5709-B9F6-0AC1-7874-91B68A566CDD}"/>
          </ac:spMkLst>
        </pc:spChg>
        <pc:spChg chg="del mod">
          <ac:chgData name="Emanuel Matos" userId="00d44742-b28a-4c0e-9599-976dd9d8aefb" providerId="ADAL" clId="{9B95F848-AC31-4F4E-B6BB-985A6C313994}" dt="2022-06-24T18:10:02.969" v="18" actId="478"/>
          <ac:spMkLst>
            <pc:docMk/>
            <pc:sldMk cId="1662995285" sldId="267"/>
            <ac:spMk id="4" creationId="{A8DF25AE-3AE3-7E49-B08B-D9CA7CA8B5D5}"/>
          </ac:spMkLst>
        </pc:spChg>
        <pc:spChg chg="add mod">
          <ac:chgData name="Emanuel Matos" userId="00d44742-b28a-4c0e-9599-976dd9d8aefb" providerId="ADAL" clId="{9B95F848-AC31-4F4E-B6BB-985A6C313994}" dt="2022-06-24T18:10:06.364" v="19" actId="1076"/>
          <ac:spMkLst>
            <pc:docMk/>
            <pc:sldMk cId="1662995285" sldId="267"/>
            <ac:spMk id="5" creationId="{BCD468D1-E730-32A5-F607-C57EFD4B48FF}"/>
          </ac:spMkLst>
        </pc:spChg>
        <pc:spChg chg="del">
          <ac:chgData name="Emanuel Matos" userId="00d44742-b28a-4c0e-9599-976dd9d8aefb" providerId="ADAL" clId="{9B95F848-AC31-4F4E-B6BB-985A6C313994}" dt="2022-06-24T18:10:09.067" v="20" actId="478"/>
          <ac:spMkLst>
            <pc:docMk/>
            <pc:sldMk cId="1662995285" sldId="267"/>
            <ac:spMk id="7" creationId="{EA495B04-572B-5734-1D8C-3A093F8687A8}"/>
          </ac:spMkLst>
        </pc:spChg>
        <pc:picChg chg="add mod">
          <ac:chgData name="Emanuel Matos" userId="00d44742-b28a-4c0e-9599-976dd9d8aefb" providerId="ADAL" clId="{9B95F848-AC31-4F4E-B6BB-985A6C313994}" dt="2022-06-24T18:10:32.937" v="23" actId="1076"/>
          <ac:picMkLst>
            <pc:docMk/>
            <pc:sldMk cId="1662995285" sldId="267"/>
            <ac:picMk id="6" creationId="{D16018BB-F07F-70BD-F51C-1A0093F1F5D2}"/>
          </ac:picMkLst>
        </pc:picChg>
        <pc:picChg chg="add mod">
          <ac:chgData name="Emanuel Matos" userId="00d44742-b28a-4c0e-9599-976dd9d8aefb" providerId="ADAL" clId="{9B95F848-AC31-4F4E-B6BB-985A6C313994}" dt="2022-06-24T18:10:48.459" v="24"/>
          <ac:picMkLst>
            <pc:docMk/>
            <pc:sldMk cId="1662995285" sldId="267"/>
            <ac:picMk id="8" creationId="{E35264E6-B1DD-B833-2723-018E7AFD6ABB}"/>
          </ac:picMkLst>
        </pc:picChg>
        <pc:picChg chg="add mod">
          <ac:chgData name="Emanuel Matos" userId="00d44742-b28a-4c0e-9599-976dd9d8aefb" providerId="ADAL" clId="{9B95F848-AC31-4F4E-B6BB-985A6C313994}" dt="2022-06-24T18:10:48.459" v="24"/>
          <ac:picMkLst>
            <pc:docMk/>
            <pc:sldMk cId="1662995285" sldId="267"/>
            <ac:picMk id="9" creationId="{67FBF9FD-2469-F4EA-E4BB-CA8A57E32CAA}"/>
          </ac:picMkLst>
        </pc:picChg>
        <pc:picChg chg="add mod">
          <ac:chgData name="Emanuel Matos" userId="00d44742-b28a-4c0e-9599-976dd9d8aefb" providerId="ADAL" clId="{9B95F848-AC31-4F4E-B6BB-985A6C313994}" dt="2022-06-24T18:10:48.459" v="24"/>
          <ac:picMkLst>
            <pc:docMk/>
            <pc:sldMk cId="1662995285" sldId="267"/>
            <ac:picMk id="10" creationId="{4CE611FA-1E58-EC1D-9F0E-9A5D2A3DF145}"/>
          </ac:picMkLst>
        </pc:picChg>
        <pc:picChg chg="add mod">
          <ac:chgData name="Emanuel Matos" userId="00d44742-b28a-4c0e-9599-976dd9d8aefb" providerId="ADAL" clId="{9B95F848-AC31-4F4E-B6BB-985A6C313994}" dt="2022-06-24T18:10:48.459" v="24"/>
          <ac:picMkLst>
            <pc:docMk/>
            <pc:sldMk cId="1662995285" sldId="267"/>
            <ac:picMk id="11" creationId="{6EDEED0D-03E3-7897-CCE0-81DF2A4F675D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736BDF4-D422-4522-A3DF-249E99226CAE}" type="doc">
      <dgm:prSet loTypeId="urn:microsoft.com/office/officeart/2016/7/layout/LinearArrowProcessNumbered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21C2921-A025-4B62-9B81-D38ED3D189F3}">
      <dgm:prSet/>
      <dgm:spPr/>
      <dgm:t>
        <a:bodyPr/>
        <a:lstStyle/>
        <a:p>
          <a:r>
            <a:rPr lang="en-GB"/>
            <a:t>Named Entity Recognition (AKA)</a:t>
          </a:r>
          <a:endParaRPr lang="en-US"/>
        </a:p>
      </dgm:t>
    </dgm:pt>
    <dgm:pt modelId="{3E9A5BDF-A114-4201-A7D0-CB2F3AED3C8C}" type="parTrans" cxnId="{77CE61AC-37EE-4A2F-ADB8-20D3023E4943}">
      <dgm:prSet/>
      <dgm:spPr/>
      <dgm:t>
        <a:bodyPr/>
        <a:lstStyle/>
        <a:p>
          <a:endParaRPr lang="en-US"/>
        </a:p>
      </dgm:t>
    </dgm:pt>
    <dgm:pt modelId="{926C93C4-8B16-456F-8B4C-125A69B70597}" type="sibTrans" cxnId="{77CE61AC-37EE-4A2F-ADB8-20D3023E4943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87197F59-B780-414C-8429-56404E5FCB28}">
      <dgm:prSet/>
      <dgm:spPr/>
      <dgm:t>
        <a:bodyPr/>
        <a:lstStyle/>
        <a:p>
          <a:r>
            <a:rPr lang="en-GB"/>
            <a:t>Improve the NERs integrating ex.: BERT-NER.</a:t>
          </a:r>
          <a:endParaRPr lang="en-US"/>
        </a:p>
      </dgm:t>
    </dgm:pt>
    <dgm:pt modelId="{47965A25-89BB-461B-BEB0-9EECFD19AC91}" type="parTrans" cxnId="{8456AC95-58A8-48EE-B03C-711DBDB346E4}">
      <dgm:prSet/>
      <dgm:spPr/>
      <dgm:t>
        <a:bodyPr/>
        <a:lstStyle/>
        <a:p>
          <a:endParaRPr lang="en-US"/>
        </a:p>
      </dgm:t>
    </dgm:pt>
    <dgm:pt modelId="{245E1E4B-13ED-4AE8-AF50-101134E88DBF}" type="sibTrans" cxnId="{8456AC95-58A8-48EE-B03C-711DBDB346E4}">
      <dgm:prSet/>
      <dgm:spPr/>
      <dgm:t>
        <a:bodyPr/>
        <a:lstStyle/>
        <a:p>
          <a:endParaRPr lang="en-US"/>
        </a:p>
      </dgm:t>
    </dgm:pt>
    <dgm:pt modelId="{5D4C8A3E-B41A-45DA-92D8-FA7180462B73}">
      <dgm:prSet/>
      <dgm:spPr/>
      <dgm:t>
        <a:bodyPr/>
        <a:lstStyle/>
        <a:p>
          <a:r>
            <a:rPr lang="en-GB"/>
            <a:t>Increase dataset.</a:t>
          </a:r>
          <a:endParaRPr lang="en-US"/>
        </a:p>
      </dgm:t>
    </dgm:pt>
    <dgm:pt modelId="{2DB247C8-51A7-44BF-B08F-AA820C39CF44}" type="parTrans" cxnId="{79B34BF5-6000-4063-96AF-38BBA01D19CE}">
      <dgm:prSet/>
      <dgm:spPr/>
      <dgm:t>
        <a:bodyPr/>
        <a:lstStyle/>
        <a:p>
          <a:endParaRPr lang="en-US"/>
        </a:p>
      </dgm:t>
    </dgm:pt>
    <dgm:pt modelId="{38A140A2-DCCF-4A34-A670-1B8171E30E1E}" type="sibTrans" cxnId="{79B34BF5-6000-4063-96AF-38BBA01D19CE}">
      <dgm:prSet/>
      <dgm:spPr/>
      <dgm:t>
        <a:bodyPr/>
        <a:lstStyle/>
        <a:p>
          <a:endParaRPr lang="en-US"/>
        </a:p>
      </dgm:t>
    </dgm:pt>
    <dgm:pt modelId="{FFA55DCA-D5E6-4DF0-9F22-5D57CBFA36E7}">
      <dgm:prSet/>
      <dgm:spPr/>
      <dgm:t>
        <a:bodyPr/>
        <a:lstStyle/>
        <a:p>
          <a:r>
            <a:rPr lang="en-GB"/>
            <a:t>Improve the process of NERs output combination</a:t>
          </a:r>
          <a:endParaRPr lang="en-US"/>
        </a:p>
      </dgm:t>
    </dgm:pt>
    <dgm:pt modelId="{EA3B4BC8-3C25-436D-A64E-5BE763445384}" type="parTrans" cxnId="{16733238-1A91-4EC8-BCDC-80188E616F6C}">
      <dgm:prSet/>
      <dgm:spPr/>
      <dgm:t>
        <a:bodyPr/>
        <a:lstStyle/>
        <a:p>
          <a:endParaRPr lang="en-US"/>
        </a:p>
      </dgm:t>
    </dgm:pt>
    <dgm:pt modelId="{7421DA7D-35D5-443B-A426-DF506FEEBBBF}" type="sibTrans" cxnId="{16733238-1A91-4EC8-BCDC-80188E616F6C}">
      <dgm:prSet/>
      <dgm:spPr/>
      <dgm:t>
        <a:bodyPr/>
        <a:lstStyle/>
        <a:p>
          <a:endParaRPr lang="en-US"/>
        </a:p>
      </dgm:t>
    </dgm:pt>
    <dgm:pt modelId="{81D4981D-0BA0-4360-BF89-76EA39C45FFB}">
      <dgm:prSet/>
      <dgm:spPr/>
      <dgm:t>
        <a:bodyPr/>
        <a:lstStyle/>
        <a:p>
          <a:r>
            <a:rPr lang="en-GB"/>
            <a:t>Test the system in new domains.</a:t>
          </a:r>
          <a:endParaRPr lang="en-US"/>
        </a:p>
      </dgm:t>
    </dgm:pt>
    <dgm:pt modelId="{4BBF84AD-6680-4C43-829C-9AE94BE678BB}" type="parTrans" cxnId="{2D0A9FC9-10E6-4EE7-A9E7-47D297060CFF}">
      <dgm:prSet/>
      <dgm:spPr/>
      <dgm:t>
        <a:bodyPr/>
        <a:lstStyle/>
        <a:p>
          <a:endParaRPr lang="en-US"/>
        </a:p>
      </dgm:t>
    </dgm:pt>
    <dgm:pt modelId="{2C54E4C0-346D-41B5-8DBD-6968BAA8A380}" type="sibTrans" cxnId="{2D0A9FC9-10E6-4EE7-A9E7-47D297060CFF}">
      <dgm:prSet/>
      <dgm:spPr/>
      <dgm:t>
        <a:bodyPr/>
        <a:lstStyle/>
        <a:p>
          <a:endParaRPr lang="en-US"/>
        </a:p>
      </dgm:t>
    </dgm:pt>
    <dgm:pt modelId="{9D8B2BCC-4A4E-48BE-9722-0B17FEBC9BD8}">
      <dgm:prSet/>
      <dgm:spPr/>
      <dgm:t>
        <a:bodyPr/>
        <a:lstStyle/>
        <a:p>
          <a:r>
            <a:rPr lang="en-GB"/>
            <a:t>Integrate the newly obtained NERs in an Information Extraction pipeline</a:t>
          </a:r>
          <a:endParaRPr lang="en-US"/>
        </a:p>
      </dgm:t>
    </dgm:pt>
    <dgm:pt modelId="{C84B459C-5E22-46B3-B68B-25D7F915FBFC}" type="parTrans" cxnId="{55E9BFD4-A6B2-465B-88F2-E51AC73EFD4D}">
      <dgm:prSet/>
      <dgm:spPr/>
      <dgm:t>
        <a:bodyPr/>
        <a:lstStyle/>
        <a:p>
          <a:endParaRPr lang="en-US"/>
        </a:p>
      </dgm:t>
    </dgm:pt>
    <dgm:pt modelId="{6183FD7B-A717-4438-9BF3-C25239AD69BC}" type="sibTrans" cxnId="{55E9BFD4-A6B2-465B-88F2-E51AC73EFD4D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311F726B-2731-401D-9545-8985F74CCAA0}">
      <dgm:prSet/>
      <dgm:spPr/>
      <dgm:t>
        <a:bodyPr/>
        <a:lstStyle/>
        <a:p>
          <a:r>
            <a:rPr lang="en-GB"/>
            <a:t>Tools for non specialists</a:t>
          </a:r>
          <a:endParaRPr lang="en-US"/>
        </a:p>
      </dgm:t>
    </dgm:pt>
    <dgm:pt modelId="{59A59DDC-A6D5-494C-A0A9-E03BD2660AFC}" type="parTrans" cxnId="{1049041D-3BCE-4D03-9825-8C84F00D729F}">
      <dgm:prSet/>
      <dgm:spPr/>
      <dgm:t>
        <a:bodyPr/>
        <a:lstStyle/>
        <a:p>
          <a:endParaRPr lang="en-US"/>
        </a:p>
      </dgm:t>
    </dgm:pt>
    <dgm:pt modelId="{738D88FD-0CB9-4470-A6BA-0DC09B97ACD4}" type="sibTrans" cxnId="{1049041D-3BCE-4D03-9825-8C84F00D729F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0577878E-235D-4656-BD38-AD899711964F}" type="pres">
      <dgm:prSet presAssocID="{A736BDF4-D422-4522-A3DF-249E99226CAE}" presName="linearFlow" presStyleCnt="0">
        <dgm:presLayoutVars>
          <dgm:dir/>
          <dgm:animLvl val="lvl"/>
          <dgm:resizeHandles val="exact"/>
        </dgm:presLayoutVars>
      </dgm:prSet>
      <dgm:spPr/>
    </dgm:pt>
    <dgm:pt modelId="{F2556BC5-033E-4909-9F60-1FE74483C3AF}" type="pres">
      <dgm:prSet presAssocID="{621C2921-A025-4B62-9B81-D38ED3D189F3}" presName="compositeNode" presStyleCnt="0"/>
      <dgm:spPr/>
    </dgm:pt>
    <dgm:pt modelId="{89C040D3-CA61-442A-A54E-E963B672199F}" type="pres">
      <dgm:prSet presAssocID="{621C2921-A025-4B62-9B81-D38ED3D189F3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5738E65F-B2C5-4229-B0B0-FB26BD03B3CC}" type="pres">
      <dgm:prSet presAssocID="{621C2921-A025-4B62-9B81-D38ED3D189F3}" presName="parSh" presStyleCnt="0"/>
      <dgm:spPr/>
    </dgm:pt>
    <dgm:pt modelId="{81B05773-6DE8-4D25-B486-65266D667983}" type="pres">
      <dgm:prSet presAssocID="{621C2921-A025-4B62-9B81-D38ED3D189F3}" presName="lineNode" presStyleLbl="alignAccFollowNode1" presStyleIdx="0" presStyleCnt="9"/>
      <dgm:spPr/>
    </dgm:pt>
    <dgm:pt modelId="{0710C1CC-C54A-4A4A-913B-6DB3E5FE8854}" type="pres">
      <dgm:prSet presAssocID="{621C2921-A025-4B62-9B81-D38ED3D189F3}" presName="lineArrowNode" presStyleLbl="alignAccFollowNode1" presStyleIdx="1" presStyleCnt="9"/>
      <dgm:spPr/>
    </dgm:pt>
    <dgm:pt modelId="{E5A643ED-6A9D-4D74-B3E7-31A965E9F7C1}" type="pres">
      <dgm:prSet presAssocID="{926C93C4-8B16-456F-8B4C-125A69B70597}" presName="sibTransNodeCircle" presStyleLbl="alignNode1" presStyleIdx="0" presStyleCnt="3">
        <dgm:presLayoutVars>
          <dgm:chMax val="0"/>
          <dgm:bulletEnabled/>
        </dgm:presLayoutVars>
      </dgm:prSet>
      <dgm:spPr/>
    </dgm:pt>
    <dgm:pt modelId="{32C940BE-32BC-4845-A73A-3879F04DF565}" type="pres">
      <dgm:prSet presAssocID="{926C93C4-8B16-456F-8B4C-125A69B70597}" presName="spacerBetweenCircleAndCallout" presStyleCnt="0">
        <dgm:presLayoutVars/>
      </dgm:prSet>
      <dgm:spPr/>
    </dgm:pt>
    <dgm:pt modelId="{B12ADBB1-76DA-49A5-B181-7AFDD54D46E8}" type="pres">
      <dgm:prSet presAssocID="{621C2921-A025-4B62-9B81-D38ED3D189F3}" presName="nodeText" presStyleLbl="alignAccFollowNode1" presStyleIdx="2" presStyleCnt="9">
        <dgm:presLayoutVars>
          <dgm:bulletEnabled val="1"/>
        </dgm:presLayoutVars>
      </dgm:prSet>
      <dgm:spPr/>
    </dgm:pt>
    <dgm:pt modelId="{82E9D19F-F51A-435D-9AE1-29725E83028F}" type="pres">
      <dgm:prSet presAssocID="{926C93C4-8B16-456F-8B4C-125A69B70597}" presName="sibTransComposite" presStyleCnt="0"/>
      <dgm:spPr/>
    </dgm:pt>
    <dgm:pt modelId="{139DA261-58DB-4312-A075-F0574C32C177}" type="pres">
      <dgm:prSet presAssocID="{9D8B2BCC-4A4E-48BE-9722-0B17FEBC9BD8}" presName="compositeNode" presStyleCnt="0"/>
      <dgm:spPr/>
    </dgm:pt>
    <dgm:pt modelId="{2825A595-C04C-43F3-8EA1-8FA31CF150A2}" type="pres">
      <dgm:prSet presAssocID="{9D8B2BCC-4A4E-48BE-9722-0B17FEBC9BD8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F748BC66-A5C3-42B9-BA5C-9FAD6F6DA6E4}" type="pres">
      <dgm:prSet presAssocID="{9D8B2BCC-4A4E-48BE-9722-0B17FEBC9BD8}" presName="parSh" presStyleCnt="0"/>
      <dgm:spPr/>
    </dgm:pt>
    <dgm:pt modelId="{B4465E9F-5AA6-46C7-8295-CC5A76A3C5DE}" type="pres">
      <dgm:prSet presAssocID="{9D8B2BCC-4A4E-48BE-9722-0B17FEBC9BD8}" presName="lineNode" presStyleLbl="alignAccFollowNode1" presStyleIdx="3" presStyleCnt="9"/>
      <dgm:spPr/>
    </dgm:pt>
    <dgm:pt modelId="{CBE4E45F-66C0-4E65-BBF5-E5352CF053DE}" type="pres">
      <dgm:prSet presAssocID="{9D8B2BCC-4A4E-48BE-9722-0B17FEBC9BD8}" presName="lineArrowNode" presStyleLbl="alignAccFollowNode1" presStyleIdx="4" presStyleCnt="9"/>
      <dgm:spPr/>
    </dgm:pt>
    <dgm:pt modelId="{C105A647-FE57-4C1E-9DF4-9544F6504584}" type="pres">
      <dgm:prSet presAssocID="{6183FD7B-A717-4438-9BF3-C25239AD69BC}" presName="sibTransNodeCircle" presStyleLbl="alignNode1" presStyleIdx="1" presStyleCnt="3">
        <dgm:presLayoutVars>
          <dgm:chMax val="0"/>
          <dgm:bulletEnabled/>
        </dgm:presLayoutVars>
      </dgm:prSet>
      <dgm:spPr/>
    </dgm:pt>
    <dgm:pt modelId="{1E910F6E-9555-473C-BA4A-6844C527DB01}" type="pres">
      <dgm:prSet presAssocID="{6183FD7B-A717-4438-9BF3-C25239AD69BC}" presName="spacerBetweenCircleAndCallout" presStyleCnt="0">
        <dgm:presLayoutVars/>
      </dgm:prSet>
      <dgm:spPr/>
    </dgm:pt>
    <dgm:pt modelId="{5E7E5CD1-CBD4-4FDA-BBBD-28813B700F27}" type="pres">
      <dgm:prSet presAssocID="{9D8B2BCC-4A4E-48BE-9722-0B17FEBC9BD8}" presName="nodeText" presStyleLbl="alignAccFollowNode1" presStyleIdx="5" presStyleCnt="9">
        <dgm:presLayoutVars>
          <dgm:bulletEnabled val="1"/>
        </dgm:presLayoutVars>
      </dgm:prSet>
      <dgm:spPr/>
    </dgm:pt>
    <dgm:pt modelId="{AD331ACB-990B-43A4-B21E-8F4E13267ECB}" type="pres">
      <dgm:prSet presAssocID="{6183FD7B-A717-4438-9BF3-C25239AD69BC}" presName="sibTransComposite" presStyleCnt="0"/>
      <dgm:spPr/>
    </dgm:pt>
    <dgm:pt modelId="{7D936D01-854B-41E5-9CAA-AC0446BD3112}" type="pres">
      <dgm:prSet presAssocID="{311F726B-2731-401D-9545-8985F74CCAA0}" presName="compositeNode" presStyleCnt="0"/>
      <dgm:spPr/>
    </dgm:pt>
    <dgm:pt modelId="{9C905B1E-20DB-41F8-8CEC-471EDF6B5A6D}" type="pres">
      <dgm:prSet presAssocID="{311F726B-2731-401D-9545-8985F74CCAA0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B19E595D-486E-4CC8-A1EA-FE422B24CEFE}" type="pres">
      <dgm:prSet presAssocID="{311F726B-2731-401D-9545-8985F74CCAA0}" presName="parSh" presStyleCnt="0"/>
      <dgm:spPr/>
    </dgm:pt>
    <dgm:pt modelId="{CFBAF473-C473-4C95-BAFF-5341DB3C3B8B}" type="pres">
      <dgm:prSet presAssocID="{311F726B-2731-401D-9545-8985F74CCAA0}" presName="lineNode" presStyleLbl="alignAccFollowNode1" presStyleIdx="6" presStyleCnt="9"/>
      <dgm:spPr/>
    </dgm:pt>
    <dgm:pt modelId="{6158081E-24E7-46CB-9880-3683F5B478FD}" type="pres">
      <dgm:prSet presAssocID="{311F726B-2731-401D-9545-8985F74CCAA0}" presName="lineArrowNode" presStyleLbl="alignAccFollowNode1" presStyleIdx="7" presStyleCnt="9"/>
      <dgm:spPr/>
    </dgm:pt>
    <dgm:pt modelId="{FF5D2AC3-7E0A-43EE-BD8D-5FB7AA601419}" type="pres">
      <dgm:prSet presAssocID="{738D88FD-0CB9-4470-A6BA-0DC09B97ACD4}" presName="sibTransNodeCircle" presStyleLbl="alignNode1" presStyleIdx="2" presStyleCnt="3">
        <dgm:presLayoutVars>
          <dgm:chMax val="0"/>
          <dgm:bulletEnabled/>
        </dgm:presLayoutVars>
      </dgm:prSet>
      <dgm:spPr/>
    </dgm:pt>
    <dgm:pt modelId="{4D25A798-DCC6-4549-90C1-BDF2B2F4E20A}" type="pres">
      <dgm:prSet presAssocID="{738D88FD-0CB9-4470-A6BA-0DC09B97ACD4}" presName="spacerBetweenCircleAndCallout" presStyleCnt="0">
        <dgm:presLayoutVars/>
      </dgm:prSet>
      <dgm:spPr/>
    </dgm:pt>
    <dgm:pt modelId="{C0E93187-0B2F-4957-BDB7-30AC0AA9E08A}" type="pres">
      <dgm:prSet presAssocID="{311F726B-2731-401D-9545-8985F74CCAA0}" presName="nodeText" presStyleLbl="alignAccFollowNode1" presStyleIdx="8" presStyleCnt="9">
        <dgm:presLayoutVars>
          <dgm:bulletEnabled val="1"/>
        </dgm:presLayoutVars>
      </dgm:prSet>
      <dgm:spPr/>
    </dgm:pt>
  </dgm:ptLst>
  <dgm:cxnLst>
    <dgm:cxn modelId="{C5120F07-0BF8-48F4-8442-72ECA60008FC}" type="presOf" srcId="{311F726B-2731-401D-9545-8985F74CCAA0}" destId="{C0E93187-0B2F-4957-BDB7-30AC0AA9E08A}" srcOrd="0" destOrd="0" presId="urn:microsoft.com/office/officeart/2016/7/layout/LinearArrowProcessNumbered"/>
    <dgm:cxn modelId="{1049041D-3BCE-4D03-9825-8C84F00D729F}" srcId="{A736BDF4-D422-4522-A3DF-249E99226CAE}" destId="{311F726B-2731-401D-9545-8985F74CCAA0}" srcOrd="2" destOrd="0" parTransId="{59A59DDC-A6D5-494C-A0A9-E03BD2660AFC}" sibTransId="{738D88FD-0CB9-4470-A6BA-0DC09B97ACD4}"/>
    <dgm:cxn modelId="{4C6E102A-4957-43AC-B628-BAFAD08BAB5C}" type="presOf" srcId="{6183FD7B-A717-4438-9BF3-C25239AD69BC}" destId="{C105A647-FE57-4C1E-9DF4-9544F6504584}" srcOrd="0" destOrd="0" presId="urn:microsoft.com/office/officeart/2016/7/layout/LinearArrowProcessNumbered"/>
    <dgm:cxn modelId="{01608E33-21AA-4167-A4FA-386709167C02}" type="presOf" srcId="{621C2921-A025-4B62-9B81-D38ED3D189F3}" destId="{B12ADBB1-76DA-49A5-B181-7AFDD54D46E8}" srcOrd="0" destOrd="0" presId="urn:microsoft.com/office/officeart/2016/7/layout/LinearArrowProcessNumbered"/>
    <dgm:cxn modelId="{BE695636-E347-4DA3-BA85-2C0C4669EA21}" type="presOf" srcId="{738D88FD-0CB9-4470-A6BA-0DC09B97ACD4}" destId="{FF5D2AC3-7E0A-43EE-BD8D-5FB7AA601419}" srcOrd="0" destOrd="0" presId="urn:microsoft.com/office/officeart/2016/7/layout/LinearArrowProcessNumbered"/>
    <dgm:cxn modelId="{8EA93637-BE14-4628-B488-B4841C34D336}" type="presOf" srcId="{5D4C8A3E-B41A-45DA-92D8-FA7180462B73}" destId="{B12ADBB1-76DA-49A5-B181-7AFDD54D46E8}" srcOrd="0" destOrd="2" presId="urn:microsoft.com/office/officeart/2016/7/layout/LinearArrowProcessNumbered"/>
    <dgm:cxn modelId="{16733238-1A91-4EC8-BCDC-80188E616F6C}" srcId="{621C2921-A025-4B62-9B81-D38ED3D189F3}" destId="{FFA55DCA-D5E6-4DF0-9F22-5D57CBFA36E7}" srcOrd="2" destOrd="0" parTransId="{EA3B4BC8-3C25-436D-A64E-5BE763445384}" sibTransId="{7421DA7D-35D5-443B-A426-DF506FEEBBBF}"/>
    <dgm:cxn modelId="{E126985B-DB2D-46E4-8E33-9BB757BE7CD0}" type="presOf" srcId="{926C93C4-8B16-456F-8B4C-125A69B70597}" destId="{E5A643ED-6A9D-4D74-B3E7-31A965E9F7C1}" srcOrd="0" destOrd="0" presId="urn:microsoft.com/office/officeart/2016/7/layout/LinearArrowProcessNumbered"/>
    <dgm:cxn modelId="{8C3FCB61-4047-406D-B5FF-B9E0F6758F58}" type="presOf" srcId="{81D4981D-0BA0-4360-BF89-76EA39C45FFB}" destId="{B12ADBB1-76DA-49A5-B181-7AFDD54D46E8}" srcOrd="0" destOrd="4" presId="urn:microsoft.com/office/officeart/2016/7/layout/LinearArrowProcessNumbered"/>
    <dgm:cxn modelId="{1EDBF855-B9D2-4C09-8E5D-B8E90A0C6D2A}" type="presOf" srcId="{FFA55DCA-D5E6-4DF0-9F22-5D57CBFA36E7}" destId="{B12ADBB1-76DA-49A5-B181-7AFDD54D46E8}" srcOrd="0" destOrd="3" presId="urn:microsoft.com/office/officeart/2016/7/layout/LinearArrowProcessNumbered"/>
    <dgm:cxn modelId="{40F5A07D-EE32-4CCC-9CA3-4B484CDE7D22}" type="presOf" srcId="{87197F59-B780-414C-8429-56404E5FCB28}" destId="{B12ADBB1-76DA-49A5-B181-7AFDD54D46E8}" srcOrd="0" destOrd="1" presId="urn:microsoft.com/office/officeart/2016/7/layout/LinearArrowProcessNumbered"/>
    <dgm:cxn modelId="{8456AC95-58A8-48EE-B03C-711DBDB346E4}" srcId="{621C2921-A025-4B62-9B81-D38ED3D189F3}" destId="{87197F59-B780-414C-8429-56404E5FCB28}" srcOrd="0" destOrd="0" parTransId="{47965A25-89BB-461B-BEB0-9EECFD19AC91}" sibTransId="{245E1E4B-13ED-4AE8-AF50-101134E88DBF}"/>
    <dgm:cxn modelId="{6D51D8A7-46E1-4C52-B015-2BBA0B896807}" type="presOf" srcId="{9D8B2BCC-4A4E-48BE-9722-0B17FEBC9BD8}" destId="{5E7E5CD1-CBD4-4FDA-BBBD-28813B700F27}" srcOrd="0" destOrd="0" presId="urn:microsoft.com/office/officeart/2016/7/layout/LinearArrowProcessNumbered"/>
    <dgm:cxn modelId="{77CE61AC-37EE-4A2F-ADB8-20D3023E4943}" srcId="{A736BDF4-D422-4522-A3DF-249E99226CAE}" destId="{621C2921-A025-4B62-9B81-D38ED3D189F3}" srcOrd="0" destOrd="0" parTransId="{3E9A5BDF-A114-4201-A7D0-CB2F3AED3C8C}" sibTransId="{926C93C4-8B16-456F-8B4C-125A69B70597}"/>
    <dgm:cxn modelId="{2D0A9FC9-10E6-4EE7-A9E7-47D297060CFF}" srcId="{621C2921-A025-4B62-9B81-D38ED3D189F3}" destId="{81D4981D-0BA0-4360-BF89-76EA39C45FFB}" srcOrd="3" destOrd="0" parTransId="{4BBF84AD-6680-4C43-829C-9AE94BE678BB}" sibTransId="{2C54E4C0-346D-41B5-8DBD-6968BAA8A380}"/>
    <dgm:cxn modelId="{24C33CD2-9167-4529-ADCA-6C981526F76D}" type="presOf" srcId="{A736BDF4-D422-4522-A3DF-249E99226CAE}" destId="{0577878E-235D-4656-BD38-AD899711964F}" srcOrd="0" destOrd="0" presId="urn:microsoft.com/office/officeart/2016/7/layout/LinearArrowProcessNumbered"/>
    <dgm:cxn modelId="{55E9BFD4-A6B2-465B-88F2-E51AC73EFD4D}" srcId="{A736BDF4-D422-4522-A3DF-249E99226CAE}" destId="{9D8B2BCC-4A4E-48BE-9722-0B17FEBC9BD8}" srcOrd="1" destOrd="0" parTransId="{C84B459C-5E22-46B3-B68B-25D7F915FBFC}" sibTransId="{6183FD7B-A717-4438-9BF3-C25239AD69BC}"/>
    <dgm:cxn modelId="{79B34BF5-6000-4063-96AF-38BBA01D19CE}" srcId="{621C2921-A025-4B62-9B81-D38ED3D189F3}" destId="{5D4C8A3E-B41A-45DA-92D8-FA7180462B73}" srcOrd="1" destOrd="0" parTransId="{2DB247C8-51A7-44BF-B08F-AA820C39CF44}" sibTransId="{38A140A2-DCCF-4A34-A670-1B8171E30E1E}"/>
    <dgm:cxn modelId="{152DA8CF-EDBA-4FEF-9428-8CC94D72F524}" type="presParOf" srcId="{0577878E-235D-4656-BD38-AD899711964F}" destId="{F2556BC5-033E-4909-9F60-1FE74483C3AF}" srcOrd="0" destOrd="0" presId="urn:microsoft.com/office/officeart/2016/7/layout/LinearArrowProcessNumbered"/>
    <dgm:cxn modelId="{27D9DED6-E488-4C88-AB32-01FB1E0FE474}" type="presParOf" srcId="{F2556BC5-033E-4909-9F60-1FE74483C3AF}" destId="{89C040D3-CA61-442A-A54E-E963B672199F}" srcOrd="0" destOrd="0" presId="urn:microsoft.com/office/officeart/2016/7/layout/LinearArrowProcessNumbered"/>
    <dgm:cxn modelId="{7CE150C9-2E54-423E-A410-38937F953299}" type="presParOf" srcId="{F2556BC5-033E-4909-9F60-1FE74483C3AF}" destId="{5738E65F-B2C5-4229-B0B0-FB26BD03B3CC}" srcOrd="1" destOrd="0" presId="urn:microsoft.com/office/officeart/2016/7/layout/LinearArrowProcessNumbered"/>
    <dgm:cxn modelId="{8944E4F6-CAF5-4614-BFBC-186939093BB7}" type="presParOf" srcId="{5738E65F-B2C5-4229-B0B0-FB26BD03B3CC}" destId="{81B05773-6DE8-4D25-B486-65266D667983}" srcOrd="0" destOrd="0" presId="urn:microsoft.com/office/officeart/2016/7/layout/LinearArrowProcessNumbered"/>
    <dgm:cxn modelId="{E422E560-55E4-4A61-870E-26148B19C516}" type="presParOf" srcId="{5738E65F-B2C5-4229-B0B0-FB26BD03B3CC}" destId="{0710C1CC-C54A-4A4A-913B-6DB3E5FE8854}" srcOrd="1" destOrd="0" presId="urn:microsoft.com/office/officeart/2016/7/layout/LinearArrowProcessNumbered"/>
    <dgm:cxn modelId="{DF962DF4-2149-4EAE-8252-2B02F9482BD3}" type="presParOf" srcId="{5738E65F-B2C5-4229-B0B0-FB26BD03B3CC}" destId="{E5A643ED-6A9D-4D74-B3E7-31A965E9F7C1}" srcOrd="2" destOrd="0" presId="urn:microsoft.com/office/officeart/2016/7/layout/LinearArrowProcessNumbered"/>
    <dgm:cxn modelId="{8393D982-5F53-4805-AA5F-543C7F2C0A91}" type="presParOf" srcId="{5738E65F-B2C5-4229-B0B0-FB26BD03B3CC}" destId="{32C940BE-32BC-4845-A73A-3879F04DF565}" srcOrd="3" destOrd="0" presId="urn:microsoft.com/office/officeart/2016/7/layout/LinearArrowProcessNumbered"/>
    <dgm:cxn modelId="{8AC91774-AF58-4250-A50C-E6CC94879F73}" type="presParOf" srcId="{F2556BC5-033E-4909-9F60-1FE74483C3AF}" destId="{B12ADBB1-76DA-49A5-B181-7AFDD54D46E8}" srcOrd="2" destOrd="0" presId="urn:microsoft.com/office/officeart/2016/7/layout/LinearArrowProcessNumbered"/>
    <dgm:cxn modelId="{53D5AE4E-BC5B-4F57-959C-7E538862F401}" type="presParOf" srcId="{0577878E-235D-4656-BD38-AD899711964F}" destId="{82E9D19F-F51A-435D-9AE1-29725E83028F}" srcOrd="1" destOrd="0" presId="urn:microsoft.com/office/officeart/2016/7/layout/LinearArrowProcessNumbered"/>
    <dgm:cxn modelId="{297BF4A8-EFE6-4702-BF71-41CAA5D94393}" type="presParOf" srcId="{0577878E-235D-4656-BD38-AD899711964F}" destId="{139DA261-58DB-4312-A075-F0574C32C177}" srcOrd="2" destOrd="0" presId="urn:microsoft.com/office/officeart/2016/7/layout/LinearArrowProcessNumbered"/>
    <dgm:cxn modelId="{3284CB8E-A001-4715-93FA-4700008188CF}" type="presParOf" srcId="{139DA261-58DB-4312-A075-F0574C32C177}" destId="{2825A595-C04C-43F3-8EA1-8FA31CF150A2}" srcOrd="0" destOrd="0" presId="urn:microsoft.com/office/officeart/2016/7/layout/LinearArrowProcessNumbered"/>
    <dgm:cxn modelId="{30CD21A6-CBF9-4EFB-A6FE-C8BCF2CA17E6}" type="presParOf" srcId="{139DA261-58DB-4312-A075-F0574C32C177}" destId="{F748BC66-A5C3-42B9-BA5C-9FAD6F6DA6E4}" srcOrd="1" destOrd="0" presId="urn:microsoft.com/office/officeart/2016/7/layout/LinearArrowProcessNumbered"/>
    <dgm:cxn modelId="{23BF1322-504A-4C6E-9BA2-9CD83F616B42}" type="presParOf" srcId="{F748BC66-A5C3-42B9-BA5C-9FAD6F6DA6E4}" destId="{B4465E9F-5AA6-46C7-8295-CC5A76A3C5DE}" srcOrd="0" destOrd="0" presId="urn:microsoft.com/office/officeart/2016/7/layout/LinearArrowProcessNumbered"/>
    <dgm:cxn modelId="{12261007-F2D8-4438-BC60-7BFB1089B4F9}" type="presParOf" srcId="{F748BC66-A5C3-42B9-BA5C-9FAD6F6DA6E4}" destId="{CBE4E45F-66C0-4E65-BBF5-E5352CF053DE}" srcOrd="1" destOrd="0" presId="urn:microsoft.com/office/officeart/2016/7/layout/LinearArrowProcessNumbered"/>
    <dgm:cxn modelId="{D316A0E9-8E73-4CF5-BBD5-15F8F4DB67B9}" type="presParOf" srcId="{F748BC66-A5C3-42B9-BA5C-9FAD6F6DA6E4}" destId="{C105A647-FE57-4C1E-9DF4-9544F6504584}" srcOrd="2" destOrd="0" presId="urn:microsoft.com/office/officeart/2016/7/layout/LinearArrowProcessNumbered"/>
    <dgm:cxn modelId="{03DA0204-C2F7-4F4D-A98E-A0E4E53DC756}" type="presParOf" srcId="{F748BC66-A5C3-42B9-BA5C-9FAD6F6DA6E4}" destId="{1E910F6E-9555-473C-BA4A-6844C527DB01}" srcOrd="3" destOrd="0" presId="urn:microsoft.com/office/officeart/2016/7/layout/LinearArrowProcessNumbered"/>
    <dgm:cxn modelId="{868FA136-96DE-4ACC-AA1C-707A82D9F5A0}" type="presParOf" srcId="{139DA261-58DB-4312-A075-F0574C32C177}" destId="{5E7E5CD1-CBD4-4FDA-BBBD-28813B700F27}" srcOrd="2" destOrd="0" presId="urn:microsoft.com/office/officeart/2016/7/layout/LinearArrowProcessNumbered"/>
    <dgm:cxn modelId="{F6926BD1-F782-4ACA-A28E-8BD2EF4A317F}" type="presParOf" srcId="{0577878E-235D-4656-BD38-AD899711964F}" destId="{AD331ACB-990B-43A4-B21E-8F4E13267ECB}" srcOrd="3" destOrd="0" presId="urn:microsoft.com/office/officeart/2016/7/layout/LinearArrowProcessNumbered"/>
    <dgm:cxn modelId="{E0805805-D610-4941-8463-1B3873543164}" type="presParOf" srcId="{0577878E-235D-4656-BD38-AD899711964F}" destId="{7D936D01-854B-41E5-9CAA-AC0446BD3112}" srcOrd="4" destOrd="0" presId="urn:microsoft.com/office/officeart/2016/7/layout/LinearArrowProcessNumbered"/>
    <dgm:cxn modelId="{FDDAB8D0-CB62-4ABD-9592-9447A4CA7230}" type="presParOf" srcId="{7D936D01-854B-41E5-9CAA-AC0446BD3112}" destId="{9C905B1E-20DB-41F8-8CEC-471EDF6B5A6D}" srcOrd="0" destOrd="0" presId="urn:microsoft.com/office/officeart/2016/7/layout/LinearArrowProcessNumbered"/>
    <dgm:cxn modelId="{20837DD8-6CFA-432F-85D1-4CFB3B971E2F}" type="presParOf" srcId="{7D936D01-854B-41E5-9CAA-AC0446BD3112}" destId="{B19E595D-486E-4CC8-A1EA-FE422B24CEFE}" srcOrd="1" destOrd="0" presId="urn:microsoft.com/office/officeart/2016/7/layout/LinearArrowProcessNumbered"/>
    <dgm:cxn modelId="{DC0532CF-B926-4F2E-8842-7A99730DD7A6}" type="presParOf" srcId="{B19E595D-486E-4CC8-A1EA-FE422B24CEFE}" destId="{CFBAF473-C473-4C95-BAFF-5341DB3C3B8B}" srcOrd="0" destOrd="0" presId="urn:microsoft.com/office/officeart/2016/7/layout/LinearArrowProcessNumbered"/>
    <dgm:cxn modelId="{516912A9-A743-4141-8821-D0A1F4838345}" type="presParOf" srcId="{B19E595D-486E-4CC8-A1EA-FE422B24CEFE}" destId="{6158081E-24E7-46CB-9880-3683F5B478FD}" srcOrd="1" destOrd="0" presId="urn:microsoft.com/office/officeart/2016/7/layout/LinearArrowProcessNumbered"/>
    <dgm:cxn modelId="{05377281-09F7-4B59-80A4-CBE5051BE2C5}" type="presParOf" srcId="{B19E595D-486E-4CC8-A1EA-FE422B24CEFE}" destId="{FF5D2AC3-7E0A-43EE-BD8D-5FB7AA601419}" srcOrd="2" destOrd="0" presId="urn:microsoft.com/office/officeart/2016/7/layout/LinearArrowProcessNumbered"/>
    <dgm:cxn modelId="{1A5E35BB-3850-47F9-A1E1-E7A11777655B}" type="presParOf" srcId="{B19E595D-486E-4CC8-A1EA-FE422B24CEFE}" destId="{4D25A798-DCC6-4549-90C1-BDF2B2F4E20A}" srcOrd="3" destOrd="0" presId="urn:microsoft.com/office/officeart/2016/7/layout/LinearArrowProcessNumbered"/>
    <dgm:cxn modelId="{86815E4C-77C8-417B-988B-4E7D7029FE1B}" type="presParOf" srcId="{7D936D01-854B-41E5-9CAA-AC0446BD3112}" destId="{C0E93187-0B2F-4957-BDB7-30AC0AA9E08A}" srcOrd="2" destOrd="0" presId="urn:microsoft.com/office/officeart/2016/7/layout/LinearArrow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B05773-6DE8-4D25-B486-65266D667983}">
      <dsp:nvSpPr>
        <dsp:cNvPr id="0" name=""/>
        <dsp:cNvSpPr/>
      </dsp:nvSpPr>
      <dsp:spPr>
        <a:xfrm>
          <a:off x="1247330" y="791505"/>
          <a:ext cx="994946" cy="7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10C1CC-C54A-4A4A-913B-6DB3E5FE8854}">
      <dsp:nvSpPr>
        <dsp:cNvPr id="0" name=""/>
        <dsp:cNvSpPr/>
      </dsp:nvSpPr>
      <dsp:spPr>
        <a:xfrm>
          <a:off x="2301973" y="707965"/>
          <a:ext cx="114418" cy="214483"/>
        </a:xfrm>
        <a:prstGeom prst="chevron">
          <a:avLst>
            <a:gd name="adj" fmla="val 9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A643ED-6A9D-4D74-B3E7-31A965E9F7C1}">
      <dsp:nvSpPr>
        <dsp:cNvPr id="0" name=""/>
        <dsp:cNvSpPr/>
      </dsp:nvSpPr>
      <dsp:spPr>
        <a:xfrm>
          <a:off x="608630" y="277209"/>
          <a:ext cx="1028662" cy="102866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918" tIns="39918" rIns="39918" bIns="39918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/>
            <a:t>1</a:t>
          </a:r>
        </a:p>
      </dsp:txBody>
      <dsp:txXfrm>
        <a:off x="759274" y="427853"/>
        <a:ext cx="727374" cy="727374"/>
      </dsp:txXfrm>
    </dsp:sp>
    <dsp:sp modelId="{B12ADBB1-76DA-49A5-B181-7AFDD54D46E8}">
      <dsp:nvSpPr>
        <dsp:cNvPr id="0" name=""/>
        <dsp:cNvSpPr/>
      </dsp:nvSpPr>
      <dsp:spPr>
        <a:xfrm>
          <a:off x="3647" y="1471145"/>
          <a:ext cx="2238629" cy="2149874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6586" tIns="165100" rIns="176586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Named Entity Recognition (AKA)</a:t>
          </a:r>
          <a:endParaRPr lang="en-US" sz="1100" kern="120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100" kern="1200"/>
            <a:t>Improve the NERs integrating ex.: BERT-NER.</a:t>
          </a:r>
          <a:endParaRPr lang="en-US" sz="1100" kern="120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100" kern="1200"/>
            <a:t>Increase dataset.</a:t>
          </a:r>
          <a:endParaRPr lang="en-US" sz="1100" kern="120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100" kern="1200"/>
            <a:t>Improve the process of NERs output combination</a:t>
          </a:r>
          <a:endParaRPr lang="en-US" sz="1100" kern="120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100" kern="1200"/>
            <a:t>Test the system in new domains.</a:t>
          </a:r>
          <a:endParaRPr lang="en-US" sz="1100" kern="1200"/>
        </a:p>
      </dsp:txBody>
      <dsp:txXfrm>
        <a:off x="3647" y="1901120"/>
        <a:ext cx="2238629" cy="1719899"/>
      </dsp:txXfrm>
    </dsp:sp>
    <dsp:sp modelId="{B4465E9F-5AA6-46C7-8295-CC5A76A3C5DE}">
      <dsp:nvSpPr>
        <dsp:cNvPr id="0" name=""/>
        <dsp:cNvSpPr/>
      </dsp:nvSpPr>
      <dsp:spPr>
        <a:xfrm>
          <a:off x="2491013" y="792523"/>
          <a:ext cx="2238629" cy="7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E4E45F-66C0-4E65-BBF5-E5352CF053DE}">
      <dsp:nvSpPr>
        <dsp:cNvPr id="0" name=""/>
        <dsp:cNvSpPr/>
      </dsp:nvSpPr>
      <dsp:spPr>
        <a:xfrm>
          <a:off x="4789339" y="708818"/>
          <a:ext cx="114418" cy="215333"/>
        </a:xfrm>
        <a:prstGeom prst="chevron">
          <a:avLst>
            <a:gd name="adj" fmla="val 9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05A647-FE57-4C1E-9DF4-9544F6504584}">
      <dsp:nvSpPr>
        <dsp:cNvPr id="0" name=""/>
        <dsp:cNvSpPr/>
      </dsp:nvSpPr>
      <dsp:spPr>
        <a:xfrm>
          <a:off x="3095996" y="278227"/>
          <a:ext cx="1028662" cy="102866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918" tIns="39918" rIns="39918" bIns="39918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/>
            <a:t>2</a:t>
          </a:r>
        </a:p>
      </dsp:txBody>
      <dsp:txXfrm>
        <a:off x="3246640" y="428871"/>
        <a:ext cx="727374" cy="727374"/>
      </dsp:txXfrm>
    </dsp:sp>
    <dsp:sp modelId="{5E7E5CD1-CBD4-4FDA-BBBD-28813B700F27}">
      <dsp:nvSpPr>
        <dsp:cNvPr id="0" name=""/>
        <dsp:cNvSpPr/>
      </dsp:nvSpPr>
      <dsp:spPr>
        <a:xfrm>
          <a:off x="2491013" y="1473508"/>
          <a:ext cx="2238629" cy="2149874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6586" tIns="165100" rIns="176586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Integrate the newly obtained NERs in an Information Extraction pipeline</a:t>
          </a:r>
          <a:endParaRPr lang="en-US" sz="1100" kern="1200"/>
        </a:p>
      </dsp:txBody>
      <dsp:txXfrm>
        <a:off x="2491013" y="1903483"/>
        <a:ext cx="2238629" cy="1719899"/>
      </dsp:txXfrm>
    </dsp:sp>
    <dsp:sp modelId="{CFBAF473-C473-4C95-BAFF-5341DB3C3B8B}">
      <dsp:nvSpPr>
        <dsp:cNvPr id="0" name=""/>
        <dsp:cNvSpPr/>
      </dsp:nvSpPr>
      <dsp:spPr>
        <a:xfrm>
          <a:off x="4978379" y="792523"/>
          <a:ext cx="1119314" cy="7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5D2AC3-7E0A-43EE-BD8D-5FB7AA601419}">
      <dsp:nvSpPr>
        <dsp:cNvPr id="0" name=""/>
        <dsp:cNvSpPr/>
      </dsp:nvSpPr>
      <dsp:spPr>
        <a:xfrm>
          <a:off x="5583362" y="278227"/>
          <a:ext cx="1028662" cy="102866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918" tIns="39918" rIns="39918" bIns="39918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/>
            <a:t>3</a:t>
          </a:r>
        </a:p>
      </dsp:txBody>
      <dsp:txXfrm>
        <a:off x="5734006" y="428871"/>
        <a:ext cx="727374" cy="727374"/>
      </dsp:txXfrm>
    </dsp:sp>
    <dsp:sp modelId="{C0E93187-0B2F-4957-BDB7-30AC0AA9E08A}">
      <dsp:nvSpPr>
        <dsp:cNvPr id="0" name=""/>
        <dsp:cNvSpPr/>
      </dsp:nvSpPr>
      <dsp:spPr>
        <a:xfrm>
          <a:off x="4978379" y="1473508"/>
          <a:ext cx="2238629" cy="2149874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6586" tIns="165100" rIns="176586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Tools for non specialists</a:t>
          </a:r>
          <a:endParaRPr lang="en-US" sz="1100" kern="1200"/>
        </a:p>
      </dsp:txBody>
      <dsp:txXfrm>
        <a:off x="4978379" y="1903483"/>
        <a:ext cx="2238629" cy="17198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ArrowProcessNumbered">
  <dgm:title val="Linear Arrow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shape called UpArrowCallout. Also the nodes are connected by an arrow like shape emphasizing the process natur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3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op="equ"/>
      <dgm:constr type="w" for="ch" forName="sibTransComposite" refType="w" refFor="ch" refForName="compositeNode" fact="0"/>
      <dgm:constr type="w" for="des" forName="parTx"/>
      <dgm:constr type="h" for="des" forName="parTx" op="equ"/>
      <dgm:constr type="h" for="des" forName="parSh" op="equ"/>
      <dgm:constr type="w" for="des" forName="nodeText"/>
      <dgm:constr type="h" for="des" forName="nodeText" op="equ"/>
      <dgm:constr type="w" for="des" forName="parSh"/>
      <dgm:constr type="w" for="des" forName="parSh" op="equ"/>
      <dgm:constr type="primFontSz" for="des" forName="parTx" val="26"/>
      <dgm:constr type="primFontSz" for="des" forName="parTx" op="equ"/>
      <dgm:constr type="primFontSz" for="des" forName="parSh" op="equ"/>
      <dgm:constr type="primFontSz" for="des" forName="nodeText" op="equ"/>
      <dgm:constr type="secFontSz" for="des" forName="nodeText" op="equ"/>
      <dgm:constr type="primFontSz" for="des" forName="sibTransNodeCircle" op="equ"/>
      <dgm:constr type="h" for="des" forName="sibTransNodeCircle" op="equ"/>
      <dgm:constr type="w" for="des" forName="sibTransNodeCircle" op="equ"/>
      <dgm:constr type="h" for="des" forName="parTx" refType="primFontSz" refFor="des" refForName="parTx" fact="1.5"/>
      <dgm:constr type="h" for="ch" forName="compositeNode" refType="h"/>
      <dgm:constr type="h" for="des" forName="parSh" refType="w"/>
      <dgm:constr type="h" for="des" forName="nodeText" refType="primFontSz" refFor="des" refForName="parTx" fact="2.1"/>
      <dgm:constr type="h" for="des" forName="parSh" refType="h" refFor="des" refForName="parTx" op="lte" fact="1.2"/>
      <dgm:constr type="h" for="des" forName="parSh" refType="h" refFor="des" refForName="parTx" op="gte" fact="1.2"/>
    </dgm:constrLst>
    <dgm:ruleLst>
      <dgm:rule type="primFontSz" for="des" forName="parSh" val="5" fact="NaN" max="NaN"/>
    </dgm:ruleLst>
    <dgm:forEach name="Name3" axis="ch" ptType="node">
      <dgm:layoutNode name="compositeNode">
        <dgm:alg type="composite"/>
        <dgm:shape xmlns:r="http://schemas.openxmlformats.org/officeDocument/2006/relationships" r:blip="">
          <dgm:adjLst/>
        </dgm:shape>
        <dgm:presOf/>
        <dgm:choose name="Name004">
          <dgm:if name="Name5" axis="self" ptType="node" func="cnt" op="equ" val="0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/>
              <dgm:constr type="t" for="ch" forName="nodeText" refType="b" refFor="ch" refForName="parSh"/>
            </dgm:constrLst>
          </dgm:if>
          <dgm:else name="Name6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 fact="0.9"/>
              <dgm:constr type="t" for="ch" forName="nodeText" refType="b" refFor="ch" refForName="parSh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zOrderOff="1" hideGeom="1">
            <dgm:adjLst/>
          </dgm:shape>
          <dgm:presOf/>
          <dgm:constrLst>
            <dgm:constr type="h" refType="w" op="lte" fact="0.4"/>
            <dgm:constr type="h"/>
          </dgm:constrLst>
          <dgm:ruleLst>
            <dgm:rule type="h" val="INF" fact="NaN" max="NaN"/>
          </dgm:ruleLst>
        </dgm:layoutNode>
        <dgm:layoutNode name="parSh">
          <dgm:alg type="composite"/>
          <dgm:shape xmlns:r="http://schemas.openxmlformats.org/officeDocument/2006/relationships" r:blip="">
            <dgm:adjLst/>
          </dgm:shape>
          <dgm:presOf axis="self" ptType="node"/>
          <dgm:choose name="casesForFirstAndLastNode">
            <dgm:if name="ifFirstNode" axis="self" ptType="node" func="pos" op="equ" val="1">
              <dgm:choose name="removeLineWhenOnlyOneNode">
                <dgm:if name="ifOnlyOneNode" axis="followSib" ptType="node" func="cnt" op="equ" val="0">
                  <dgm:constrLst>
                    <dgm:constr type="h"/>
                    <dgm:constr type="h" for="ch" forName="lineNode" val="0.002"/>
                    <dgm:constr type="w" for="ch" forName="lineNode" refType="w" fact="0"/>
                    <dgm:constr type="w" for="ch" forName="lineArrowNode" refType="w" fact="0"/>
                    <dgm:constr type="h" for="ch" forName="lineArrowNode" refType="h" fact="0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if>
                <dgm:else name="ifMoreThanOneNode">
                  <dgm:constrLst>
                    <dgm:constr type="h"/>
                    <dgm:constr type="h" for="ch" forName="lineNode" val="0.002"/>
                    <dgm:constr type="w" for="ch" forName="lineNode" refType="w" fact="0.4"/>
                    <dgm:constr type="l" for="ch" forName="lineNode" refType="w" fact="0.5"/>
                    <dgm:constr type="w" for="ch" forName="lineArrowNode" refType="w" fact="0.046"/>
                    <dgm:constr type="h" for="ch" forName="lineArrowNode" refType="h" fact="0.18"/>
                    <dgm:constr type="l" for="ch" forName="lineArrowNode" refType="w" fact="0.924"/>
                    <dgm:constr type="t" for="ch" forName="lineArrowNode" refType="h" fact="0.18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else>
              </dgm:choose>
            </dgm:if>
            <dgm:if name="ifLastNode" axis="self" ptType="node" func="revPos" op="equ" val="1">
              <dgm:constrLst>
                <dgm:constr type="h"/>
                <dgm:constr type="h" for="ch" forName="lineNode" val="0.002"/>
                <dgm:constr type="w" for="ch" forName="lineNode" refType="w" fact="0.45"/>
                <dgm:constr type="w" for="ch" forName="lineArrowNode" refType="w" fact="0"/>
                <dgm:constr type="h" for="ch" forName="lineArrowNode" refType="h" fact="0"/>
                <dgm:constr type="ctrY" for="ch" forName="lineNode" refType="ctrY" refFor="ch" refForName="sibTransNodeCircle"/>
                <dgm:constr type="h" for="ch" forName="sibTransNodeCircle" refType="h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if>
            <dgm:else name="allOtherNodes">
              <dgm:constrLst>
                <dgm:constr type="h"/>
                <dgm:constr type="h" for="ch" forName="lineNode" val="0.002"/>
                <dgm:constr type="w" for="ch" forName="lineNode" refType="w" fact="0.9"/>
                <dgm:constr type="w" for="ch" forName="lineArrowNode" refType="w" fact="0.046"/>
                <dgm:constr type="h" for="ch" forName="lineArrowNode" refType="h" fact="0.18"/>
                <dgm:constr type="l" for="ch" forName="lineArrowNode" refType="w" fact="0.924"/>
                <dgm:constr type="t" for="ch" forName="lineArrowNode" refType="h" fact="0.18"/>
                <dgm:constr type="ctrY" for="ch" forName="lineNode" refType="ctrY" refFor="ch" refForName="sibTransNodeCircle"/>
                <dgm:constr type="h" for="ch" forName="sibTransNodeCircle" refType="h" fact="0.9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else>
          </dgm:choose>
          <dgm:layoutNode name="lineNode" styleLbl="alignAccFollowNode1">
            <dgm:alg type="sp"/>
            <dgm:shape xmlns:r="http://schemas.openxmlformats.org/officeDocument/2006/relationships" type="rect" r:blip="">
              <dgm:adjLst/>
            </dgm:shape>
            <dgm:presOf/>
            <dgm:constrLst/>
            <dgm:ruleLst/>
          </dgm:layoutNode>
          <dgm:layoutNode name="lineArrowNode" styleLbl="alignAccFollowNode1">
            <dgm:alg type="sp"/>
            <dgm:shape xmlns:r="http://schemas.openxmlformats.org/officeDocument/2006/relationships" type="chevron" r:blip="">
              <dgm:adjLst>
                <dgm:adj idx="1" val="0.9"/>
              </dgm:adjLst>
            </dgm:shape>
            <dgm:presOf/>
            <dgm:ruleLst/>
          </dgm:layoutNode>
          <dgm:forEach name="Name19" axis="followSib" ptType="sibTrans" hideLastTrans="0" cnt="1">
            <dgm:layoutNode name="sibTransNodeCircle" styleLbl="alignNode1">
              <dgm:varLst>
                <dgm:chMax val="0"/>
                <dgm:bulletEnabled/>
              </dgm:varLst>
              <dgm:presOf axis="self" ptType="sibTrans"/>
              <dgm:alg type="tx">
                <dgm:param type="txAnchorVert" val="mid"/>
                <dgm:param type="txAnchorHorzCh" val="ctr"/>
                <dgm:param type="parTxRTLAlign" val="l"/>
              </dgm:alg>
              <dgm:shape xmlns:r="http://schemas.openxmlformats.org/officeDocument/2006/relationships" type="ellipse" r:blip="">
                <dgm:adjLst/>
              </dgm:shape>
              <dgm:constrLst>
                <dgm:constr type="w" refType="h" op="equ"/>
                <dgm:constr type="primFontSz" val="60"/>
                <dgm:constr type="tMarg" refType="w" fact="0.11"/>
                <dgm:constr type="lMarg" refType="w" fact="0.11"/>
                <dgm:constr type="rMarg" refType="w" fact="0.11"/>
                <dgm:constr type="bMarg" refType="w" fact="0.11"/>
              </dgm:constrLst>
              <dgm:ruleLst>
                <dgm:rule type="primFontSz" val="14" fact="NaN" max="NaN"/>
              </dgm:ruleLst>
            </dgm:layoutNode>
            <dgm:layoutNode name="spacerBetweenCircleAndCallout">
              <dgm:varLst/>
              <dgm:presOf/>
              <dgm:alg type="sp"/>
              <dgm:shape xmlns:r="http://schemas.openxmlformats.org/officeDocument/2006/relationships" r:blip="">
                <dgm:adjLst/>
              </dgm:shape>
              <dgm:constrLst/>
              <dgm:ruleLst/>
            </dgm:layoutNode>
          </dgm:forEach>
          <dgm:presOf/>
          <dgm:ruleLst/>
        </dgm:layoutNode>
        <dgm:layoutNode name="nodeText" styleLbl="alignAccFollowNode1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upArrowCallout" r:blip="">
            <dgm:adjLst>
              <dgm:adj idx="1" val="0.5"/>
              <dgm:adj idx="2" val="0.2"/>
              <dgm:adj idx="3" val="0.2"/>
              <dgm:adj idx="4" val="1"/>
            </dgm:adjLst>
          </dgm:shape>
          <dgm:presOf axis="desOrSelf" ptType="node"/>
          <dgm:constrLst>
            <dgm:constr type="secFontSz" val="16"/>
            <dgm:constr type="primFontSz" val="26"/>
            <dgm:constr type="h"/>
            <dgm:constr type="tMarg" val="13"/>
            <dgm:constr type="lMarg" refType="w" fact="0.2236"/>
            <dgm:constr type="rMarg" refType="w" fact="0.2236"/>
            <dgm:constr type="bMarg" val="13"/>
          </dgm:constrLst>
          <dgm:ruleLst>
            <dgm:rule type="secFontSz" val="11" fact="NaN" max="NaN"/>
            <dgm:rule type="primFontSz" val="11" fact="NaN" max="NaN"/>
            <dgm:rule type="h" val="INF" fact="NaN" max="NaN"/>
          </dgm:ruleLst>
        </dgm:layoutNode>
      </dgm:layoutNode>
      <dgm:forEach name="sibTransForEach" axis="followSib" ptType="sibTrans" cnt="1">
        <dgm:layoutNode name="sibTransComposite" styleLbl="alignAccFollowNode1">
          <dgm:alg type="sp"/>
          <dgm:shape xmlns:r="http://schemas.openxmlformats.org/officeDocument/2006/relationships" r:blip="">
            <dgm:adjLst/>
          </dgm:shape>
          <dgm:ruleLst/>
        </dgm:layoutNode>
        <dgm:ruleLst>
          <dgm:rule type="h" val="INF" fact="NaN" max="NaN"/>
        </dgm:ruleLst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57402" y="85458"/>
            <a:ext cx="6724157" cy="1333144"/>
          </a:xfrm>
          <a:prstGeom prst="rect">
            <a:avLst/>
          </a:prstGeom>
        </p:spPr>
        <p:txBody>
          <a:bodyPr anchor="b"/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841967"/>
            <a:ext cx="9144000" cy="151161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F9D27-8A6B-4BDD-8009-F0A535017542}" type="datetimeFigureOut">
              <a:rPr lang="en-GB" smtClean="0"/>
              <a:t>24/06/2022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2EEC0-A09B-4F3D-8E07-011A5D6836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7247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386DB7-D21E-1D44-8478-66834832F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9F096-43DC-724E-A18B-03D48B43171F}" type="datetimeFigureOut">
              <a:rPr lang="pt-PT" smtClean="0"/>
              <a:t>24/06/2022</a:t>
            </a:fld>
            <a:endParaRPr lang="pt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A5F0E7-2705-8741-AD0C-FF490CAAD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20BB9B-CC24-D749-8C32-074DD7C73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894E-25C4-4742-A1B0-897E952C191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12746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CBA43-F224-0A4B-8697-EA9B6F596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2680A-4E6E-FE42-A76D-F45EAE7134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90A9F7-6958-3444-9BB2-6BC85B82F6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8F7125-4996-6345-9559-2CF97D1A9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9F096-43DC-724E-A18B-03D48B43171F}" type="datetimeFigureOut">
              <a:rPr lang="pt-PT" smtClean="0"/>
              <a:t>24/06/2022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293D42-6EC7-E347-905E-CEBDA4F10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F4C559-EFEA-3148-8842-6E3D136A8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894E-25C4-4742-A1B0-897E952C191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027958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A959A-B245-2745-9F1A-CF2B0D698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pt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28AB44-5ADA-B843-B17B-6C20CA27BB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FA1CEE-C32C-5A48-AA16-316E8607D3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5E7A16-FD78-E249-B201-93C2E0265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9F096-43DC-724E-A18B-03D48B43171F}" type="datetimeFigureOut">
              <a:rPr lang="pt-PT" smtClean="0"/>
              <a:t>24/06/2022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2025BE-397A-A54E-A7CF-674E940B8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A7F58B-7D8D-1F47-A710-381C30410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894E-25C4-4742-A1B0-897E952C191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096942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1A247-98F8-7F48-9C1E-B1B6B7CF3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28468B-C1E1-4F42-968D-FA2C7F124F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E91CC3-1427-FF41-996A-A52209828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9F096-43DC-724E-A18B-03D48B43171F}" type="datetimeFigureOut">
              <a:rPr lang="pt-PT" smtClean="0"/>
              <a:t>24/06/2022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6C6836-7650-B044-A633-B52615D45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7A4507-CCFB-0940-AD19-9931010AE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894E-25C4-4742-A1B0-897E952C191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562176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590874-E8D7-DD42-B4C3-5FDF956D42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E18728-F553-CD40-AF04-1BC660A863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F22724-6188-E140-A30D-48675FCB3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9F096-43DC-724E-A18B-03D48B43171F}" type="datetimeFigureOut">
              <a:rPr lang="pt-PT" smtClean="0"/>
              <a:t>24/06/2022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78FD6C-4F38-3A4C-A5B4-AAF7412CD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D57E7C-C186-7344-A13F-25B0E2B44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894E-25C4-4742-A1B0-897E952C191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39514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92979" y="70295"/>
            <a:ext cx="6590211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F9D27-8A6B-4BDD-8009-F0A535017542}" type="datetimeFigureOut">
              <a:rPr lang="en-GB" smtClean="0"/>
              <a:t>24/06/2022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2EEC0-A09B-4F3D-8E07-011A5D6836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7030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F9D27-8A6B-4BDD-8009-F0A535017542}" type="datetimeFigureOut">
              <a:rPr lang="en-GB" smtClean="0"/>
              <a:t>24/06/2022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2EEC0-A09B-4F3D-8E07-011A5D6836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9514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CC024-8A83-F645-880E-01C6AD77DC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pt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90F033-48FB-2541-BEFE-D14D81C8E0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DBAE69-D86E-304D-979D-3980E785F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9F096-43DC-724E-A18B-03D48B43171F}" type="datetimeFigureOut">
              <a:rPr lang="pt-PT" smtClean="0"/>
              <a:t>24/06/2022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736711-AFF5-8846-A9BF-F4F3AA2B3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1EC5CD-55C8-B449-BFEE-2E08CF76F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894E-25C4-4742-A1B0-897E952C191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63050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62E8C-4FFA-2748-A1C8-87BDA42E2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49F595-B49A-C247-8D06-582742D62C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586C9E-341D-AF4E-90F5-90C4F964C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9F096-43DC-724E-A18B-03D48B43171F}" type="datetimeFigureOut">
              <a:rPr lang="pt-PT" smtClean="0"/>
              <a:t>24/06/2022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1C8CAA-242C-C040-BB41-26FD89485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B04BC-682D-2744-BA05-088434240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894E-25C4-4742-A1B0-897E952C191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60828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9C6E7-BC6C-5944-BB9E-41A8056DB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131B3E-6AD7-1A41-8653-6FA2A02252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09C58D-202B-F54C-89FF-CE710BCC8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9F096-43DC-724E-A18B-03D48B43171F}" type="datetimeFigureOut">
              <a:rPr lang="pt-PT" smtClean="0"/>
              <a:t>24/06/2022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119BDC-8C02-B24E-97CA-AEDD51930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F2DFBA-BCB4-E146-9A5B-1B8A01181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894E-25C4-4742-A1B0-897E952C191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51892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9E982-B809-3344-BF0A-A397B291D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CD71C1-37BD-5144-ABF3-54BBE63C7B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6EAD19-0455-4A4F-9FD1-7A5E75D788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5CAD91-34B1-384B-9D12-E8B74127C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9F096-43DC-724E-A18B-03D48B43171F}" type="datetimeFigureOut">
              <a:rPr lang="pt-PT" smtClean="0"/>
              <a:t>24/06/2022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99EDC3-F4A9-0A4B-BE67-DB3199420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8EDBAC-D548-644E-B81A-8EB55F0D9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894E-25C4-4742-A1B0-897E952C191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38961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5FBF9-D02E-B24F-8F4F-F2923B89A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0B9B56-0F77-8B41-8841-74B2234E90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3F5351-CDAD-D44E-96EC-67C811C9E3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8B0035-A0C9-D445-B5B8-793E6A15FA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2542C8-95AA-BC4E-AC55-F8441775B7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D0BE46-04EC-EB42-A058-DC2E5E578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9F096-43DC-724E-A18B-03D48B43171F}" type="datetimeFigureOut">
              <a:rPr lang="pt-PT" smtClean="0"/>
              <a:t>24/06/2022</a:t>
            </a:fld>
            <a:endParaRPr lang="pt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1CDEAD-BC42-1146-93D2-1256CE483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25AD83-FC1A-924B-B72F-CD03EED02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894E-25C4-4742-A1B0-897E952C191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78198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FE044-F5E8-0541-A3D1-C4FEB4CAA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8DB237-9E2C-994A-8B82-681401342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9F096-43DC-724E-A18B-03D48B43171F}" type="datetimeFigureOut">
              <a:rPr lang="pt-PT" smtClean="0"/>
              <a:t>24/06/2022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A5C9AE-CC65-574F-99EC-5A9A7E4D2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8E71C0-BFFC-2E48-874B-5095486DA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894E-25C4-4742-A1B0-897E952C191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11784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4F9D27-8A6B-4BDD-8009-F0A535017542}" type="datetimeFigureOut">
              <a:rPr lang="en-GB" smtClean="0"/>
              <a:t>24/06/2022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15523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E2EEC0-A09B-4F3D-8E07-011A5D6836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1250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D64132-4C54-DE4F-A194-71CA67E9A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1D9EF0-F91E-0E46-BE89-3F5A54B0E8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70FD80-96E7-D246-A6F8-67125361FD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C9F096-43DC-724E-A18B-03D48B43171F}" type="datetimeFigureOut">
              <a:rPr lang="pt-PT" smtClean="0"/>
              <a:t>24/06/2022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76EAD6-D49B-BB4E-B81C-592E59F919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1B1C7-7842-1B4C-94AC-F461EE131D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25894E-25C4-4742-A1B0-897E952C191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45797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commons.wikimedia.org/wiki/File:Auto-Text_to_Knowledge.jpg" TargetMode="Externa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E96F1-1110-D949-9189-8E55C8CECC20}"/>
              </a:ext>
            </a:extLst>
          </p:cNvPr>
          <p:cNvSpPr txBox="1">
            <a:spLocks/>
          </p:cNvSpPr>
          <p:nvPr/>
        </p:nvSpPr>
        <p:spPr>
          <a:xfrm>
            <a:off x="500259" y="2085174"/>
            <a:ext cx="8889694" cy="16267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Extraction and Access to Information in Natural Language for Non-Developers - Democratizing Information</a:t>
            </a:r>
            <a:endParaRPr lang="en-GB" sz="2800" b="1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B073D1-41FB-1849-A15A-0A7275DC146B}"/>
              </a:ext>
            </a:extLst>
          </p:cNvPr>
          <p:cNvSpPr txBox="1">
            <a:spLocks/>
          </p:cNvSpPr>
          <p:nvPr/>
        </p:nvSpPr>
        <p:spPr>
          <a:xfrm>
            <a:off x="500259" y="3792101"/>
            <a:ext cx="9144000" cy="15116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20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Emanuel Matos </a:t>
            </a:r>
          </a:p>
          <a:p>
            <a:r>
              <a:rPr lang="pt-PT" sz="20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António Teixeira, Mário Rodrigues, Liliana Ferreira</a:t>
            </a:r>
          </a:p>
          <a:p>
            <a:r>
              <a:rPr lang="pt-PT" sz="20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Year of 1st registration: 2019 (Number of full-time equivalent years: 3)</a:t>
            </a:r>
          </a:p>
          <a:p>
            <a:r>
              <a:rPr lang="pt-PT" sz="20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PhD program: MAP-i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FB6C7E-98A2-4278-ABA4-220D8C26725C}"/>
              </a:ext>
            </a:extLst>
          </p:cNvPr>
          <p:cNvSpPr/>
          <p:nvPr/>
        </p:nvSpPr>
        <p:spPr>
          <a:xfrm>
            <a:off x="8620881" y="477260"/>
            <a:ext cx="235859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3</a:t>
            </a:r>
            <a:r>
              <a:rPr lang="en-US" sz="5400" b="1" cap="none" spc="0" baseline="3000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th</a:t>
            </a:r>
            <a:r>
              <a:rPr lang="en-US" sz="5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 year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3FDFD95-84B3-896D-0B9B-82FD20C90F2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6491" y="5682396"/>
            <a:ext cx="502920" cy="50292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387E4B9-BF6A-6812-4E77-635220D57FA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6491" y="4547908"/>
            <a:ext cx="502920" cy="50292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9945FD9-D578-CA0C-D909-D1A0A8F101E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6939" y="5104302"/>
            <a:ext cx="502920" cy="50292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EB76DCD-E6E7-F04E-49D7-15D2A6FA8EE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6491" y="6260490"/>
            <a:ext cx="502920" cy="50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815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8DF25AE-3AE3-7E49-B08B-D9CA7CA8B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760" y="1806310"/>
            <a:ext cx="6348911" cy="740948"/>
          </a:xfrm>
        </p:spPr>
        <p:txBody>
          <a:bodyPr>
            <a:normAutofit/>
          </a:bodyPr>
          <a:lstStyle/>
          <a:p>
            <a:r>
              <a:rPr lang="en-GB" sz="3600" dirty="0">
                <a:solidFill>
                  <a:srgbClr val="56565A"/>
                </a:solidFill>
                <a:latin typeface="Arial" charset="0"/>
                <a:ea typeface="Arial" charset="0"/>
                <a:cs typeface="Arial" charset="0"/>
              </a:rPr>
              <a:t>Research Challenge</a:t>
            </a:r>
            <a:endParaRPr lang="en-GB" sz="3600" b="1" dirty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A495B04-572B-5734-1D8C-3A093F868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760" y="2663599"/>
            <a:ext cx="10679113" cy="3900487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GB" dirty="0"/>
              <a:t>Citizens, institutions, companies </a:t>
            </a:r>
            <a:r>
              <a:rPr lang="en-GB" b="1" dirty="0">
                <a:solidFill>
                  <a:srgbClr val="00B050"/>
                </a:solidFill>
              </a:rPr>
              <a:t>need </a:t>
            </a:r>
          </a:p>
          <a:p>
            <a:pPr lvl="1">
              <a:buFont typeface="Wingdings" pitchFamily="2" charset="2"/>
              <a:buChar char="v"/>
            </a:pPr>
            <a:r>
              <a:rPr lang="en-GB" dirty="0"/>
              <a:t>To keep updated and attentive to changes</a:t>
            </a:r>
          </a:p>
          <a:p>
            <a:pPr lvl="1">
              <a:buFont typeface="Wingdings" pitchFamily="2" charset="2"/>
              <a:buChar char="v"/>
            </a:pPr>
            <a:r>
              <a:rPr lang="en-GB" dirty="0"/>
              <a:t>To have simple and structured access to information</a:t>
            </a:r>
          </a:p>
          <a:p>
            <a:pPr lvl="1">
              <a:buFont typeface="Wingdings" pitchFamily="2" charset="2"/>
              <a:buChar char="v"/>
            </a:pPr>
            <a:r>
              <a:rPr lang="en-GB" dirty="0"/>
              <a:t>To have access to an increasing diversity of sources</a:t>
            </a:r>
          </a:p>
          <a:p>
            <a:pPr lvl="2">
              <a:buFont typeface="Wingdings" pitchFamily="2" charset="2"/>
              <a:buChar char="v"/>
            </a:pPr>
            <a:r>
              <a:rPr lang="en-GB" i="1" dirty="0"/>
              <a:t> Particularly relevant is information in Natural Language (texts, speech, videos, …)</a:t>
            </a:r>
          </a:p>
          <a:p>
            <a:pPr lvl="2">
              <a:buFont typeface="Wingdings" pitchFamily="2" charset="2"/>
              <a:buChar char="v"/>
            </a:pPr>
            <a:endParaRPr lang="en-GB" sz="300" i="1" dirty="0"/>
          </a:p>
          <a:p>
            <a:pPr>
              <a:buFont typeface="Wingdings" pitchFamily="2" charset="2"/>
              <a:buChar char="v"/>
            </a:pPr>
            <a:r>
              <a:rPr lang="en-GB" dirty="0"/>
              <a:t>A big </a:t>
            </a:r>
            <a:r>
              <a:rPr lang="en-GB" b="1" dirty="0">
                <a:solidFill>
                  <a:srgbClr val="00B050"/>
                </a:solidFill>
              </a:rPr>
              <a:t>challenge</a:t>
            </a:r>
            <a:r>
              <a:rPr lang="en-GB" dirty="0"/>
              <a:t> is to fulfil these needs with </a:t>
            </a:r>
            <a:r>
              <a:rPr lang="en-GB" dirty="0">
                <a:solidFill>
                  <a:srgbClr val="00B050"/>
                </a:solidFill>
              </a:rPr>
              <a:t>cost</a:t>
            </a:r>
            <a:r>
              <a:rPr lang="en-GB" dirty="0"/>
              <a:t>-effective solutions… </a:t>
            </a:r>
          </a:p>
          <a:p>
            <a:pPr marL="0" indent="0">
              <a:buNone/>
            </a:pPr>
            <a:r>
              <a:rPr lang="en-GB" dirty="0"/>
              <a:t>     … and for required </a:t>
            </a:r>
            <a:r>
              <a:rPr lang="en-GB" dirty="0">
                <a:solidFill>
                  <a:srgbClr val="00B050"/>
                </a:solidFill>
              </a:rPr>
              <a:t>domains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Democratization of usage of such solution by non specialists</a:t>
            </a:r>
          </a:p>
          <a:p>
            <a:pPr marL="0" indent="0">
              <a:buNone/>
            </a:pPr>
            <a:endParaRPr lang="en-GB" dirty="0">
              <a:solidFill>
                <a:srgbClr val="00B050"/>
              </a:solidFill>
            </a:endParaRPr>
          </a:p>
          <a:p>
            <a:pPr lvl="1">
              <a:buFont typeface="Wingdings" pitchFamily="2" charset="2"/>
              <a:buChar char="v"/>
            </a:pPr>
            <a:endParaRPr lang="en-GB" sz="2000" dirty="0">
              <a:solidFill>
                <a:srgbClr val="56565A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3650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8DF25AE-3AE3-7E49-B08B-D9CA7CA8B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760" y="1806310"/>
            <a:ext cx="6348911" cy="740948"/>
          </a:xfrm>
        </p:spPr>
        <p:txBody>
          <a:bodyPr>
            <a:normAutofit fontScale="90000"/>
          </a:bodyPr>
          <a:lstStyle/>
          <a:p>
            <a:r>
              <a:rPr lang="en-GB" sz="3600" dirty="0">
                <a:solidFill>
                  <a:srgbClr val="56565A"/>
                </a:solidFill>
                <a:latin typeface="Arial" charset="0"/>
                <a:ea typeface="Arial" charset="0"/>
                <a:cs typeface="Arial" charset="0"/>
              </a:rPr>
              <a:t>Research method and techniques</a:t>
            </a:r>
            <a:endParaRPr lang="en-GB" sz="3600" b="1" dirty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398C42D-AA7B-92D3-098D-44CC6BE51D51}"/>
              </a:ext>
            </a:extLst>
          </p:cNvPr>
          <p:cNvSpPr txBox="1">
            <a:spLocks/>
          </p:cNvSpPr>
          <p:nvPr/>
        </p:nvSpPr>
        <p:spPr>
          <a:xfrm>
            <a:off x="492759" y="2744390"/>
            <a:ext cx="10678823" cy="3403052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Engineering Research 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dirty="0"/>
              <a:t>Development of information extraction  for non specialists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dirty="0"/>
              <a:t>Application to Tourism domain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GB" dirty="0"/>
          </a:p>
          <a:p>
            <a:pPr>
              <a:buFont typeface="Courier New" panose="02070309020205020404" pitchFamily="49" charset="0"/>
              <a:buChar char="o"/>
            </a:pPr>
            <a:r>
              <a:rPr lang="en-GB" dirty="0"/>
              <a:t>Main techniques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dirty="0"/>
              <a:t>Recognition of Entities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dirty="0"/>
              <a:t>(Open) Information Extraction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dirty="0"/>
              <a:t>Automatic creation of datasets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dirty="0"/>
              <a:t>Deep Learning (e.g. BERT/GPT_J)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dirty="0"/>
              <a:t>Semantic knowledge bases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dirty="0"/>
              <a:t>Tools for non specialists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GB" dirty="0"/>
              <a:t>to simplify the creation of information extraction</a:t>
            </a:r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454C26F1-D534-9B9C-07F8-6864A40865D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b="13640"/>
          <a:stretch/>
        </p:blipFill>
        <p:spPr>
          <a:xfrm>
            <a:off x="6677030" y="3611829"/>
            <a:ext cx="4299398" cy="242131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708474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BCD468D1-E730-32A5-F607-C57EFD4B48FF}"/>
              </a:ext>
            </a:extLst>
          </p:cNvPr>
          <p:cNvSpPr txBox="1">
            <a:spLocks/>
          </p:cNvSpPr>
          <p:nvPr/>
        </p:nvSpPr>
        <p:spPr>
          <a:xfrm>
            <a:off x="159465" y="1606432"/>
            <a:ext cx="7488144" cy="59224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rPr>
              <a:t>Did / To do</a:t>
            </a:r>
            <a:endParaRPr lang="en-GB" sz="3600" b="1" dirty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6018BB-F07F-70BD-F51C-1A0093F1F5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805" y="2519878"/>
            <a:ext cx="2877561" cy="3810330"/>
          </a:xfrm>
          <a:prstGeom prst="rect">
            <a:avLst/>
          </a:prstGeom>
        </p:spPr>
      </p:pic>
      <p:pic>
        <p:nvPicPr>
          <p:cNvPr id="8" name="Espaço Reservado para Conteúdo 6">
            <a:extLst>
              <a:ext uri="{FF2B5EF4-FFF2-40B4-BE49-F238E27FC236}">
                <a16:creationId xmlns:a16="http://schemas.microsoft.com/office/drawing/2014/main" id="{E35264E6-B1DD-B833-2723-018E7AFD6A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4668" y="2603429"/>
            <a:ext cx="3704206" cy="13741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7FBF9FD-2469-F4EA-E4BB-CA8A57E32C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4668" y="4609925"/>
            <a:ext cx="3704206" cy="56349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CE611FA-1E58-EC1D-9F0E-9A5D2A3DF1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78137" y="4079528"/>
            <a:ext cx="2320166" cy="254002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EDEED0D-03E3-7897-CCE0-81DF2A4F67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72694" y="2245753"/>
            <a:ext cx="2235024" cy="1576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995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43269966-2623-2E49-B0AB-407D01477CB2}"/>
              </a:ext>
            </a:extLst>
          </p:cNvPr>
          <p:cNvSpPr/>
          <p:nvPr/>
        </p:nvSpPr>
        <p:spPr>
          <a:xfrm>
            <a:off x="43930" y="6596390"/>
            <a:ext cx="379641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https://</a:t>
            </a:r>
            <a:r>
              <a:rPr lang="en-US" sz="1100" dirty="0" err="1"/>
              <a:t>sustainabledevelopment.un.org</a:t>
            </a:r>
            <a:r>
              <a:rPr lang="en-US" sz="1100" dirty="0"/>
              <a:t>/?menu=1300</a:t>
            </a: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0344938E-8310-EA4A-811B-CB6778053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30" y="1672458"/>
            <a:ext cx="11699240" cy="1325563"/>
          </a:xfrm>
        </p:spPr>
        <p:txBody>
          <a:bodyPr>
            <a:normAutofit/>
          </a:bodyPr>
          <a:lstStyle/>
          <a:p>
            <a:r>
              <a:rPr lang="pt-PT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rPr>
              <a:t>Next steps</a:t>
            </a:r>
            <a:endParaRPr lang="en-GB" sz="3200" b="1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graphicFrame>
        <p:nvGraphicFramePr>
          <p:cNvPr id="32" name="Content Placeholder 2">
            <a:extLst>
              <a:ext uri="{FF2B5EF4-FFF2-40B4-BE49-F238E27FC236}">
                <a16:creationId xmlns:a16="http://schemas.microsoft.com/office/drawing/2014/main" id="{5ACB8D5D-38F2-B290-2540-7B76E95A600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48830" y="2489712"/>
          <a:ext cx="7469393" cy="39005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0" name="Picture 29" descr="Chart&#10;&#10;Description automatically generated">
            <a:extLst>
              <a:ext uri="{FF2B5EF4-FFF2-40B4-BE49-F238E27FC236}">
                <a16:creationId xmlns:a16="http://schemas.microsoft.com/office/drawing/2014/main" id="{8B3A0F13-1654-2DBD-B536-64A0CBB5476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4285" y="2469090"/>
            <a:ext cx="3557043" cy="318059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943874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XXXXX_first_last.pptx" id="{B3121E95-C52E-45FF-94EB-188E561C9176}" vid="{3AED6ECF-B5BD-45A9-A08B-280EEEA20538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XXXXX_first_last.pptx" id="{B3121E95-C52E-45FF-94EB-188E561C9176}" vid="{E8F67268-B279-44A9-84F5-72325F6950B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1604</TotalTime>
  <Words>239</Words>
  <Application>Microsoft Office PowerPoint</Application>
  <PresentationFormat>Widescreen</PresentationFormat>
  <Paragraphs>39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Courier New</vt:lpstr>
      <vt:lpstr>Wingdings</vt:lpstr>
      <vt:lpstr>Office Theme</vt:lpstr>
      <vt:lpstr>Custom Design</vt:lpstr>
      <vt:lpstr>PowerPoint Presentation</vt:lpstr>
      <vt:lpstr>Research Challenge</vt:lpstr>
      <vt:lpstr>Research method and techniques</vt:lpstr>
      <vt:lpstr>PowerPoint Presentation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Antonio Teixeira</dc:creator>
  <cp:lastModifiedBy>Emanuel Matos</cp:lastModifiedBy>
  <cp:revision>22</cp:revision>
  <dcterms:created xsi:type="dcterms:W3CDTF">2018-11-13T12:41:19Z</dcterms:created>
  <dcterms:modified xsi:type="dcterms:W3CDTF">2022-06-24T18:12:37Z</dcterms:modified>
</cp:coreProperties>
</file>