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sldIdLst>
    <p:sldId id="265" r:id="rId3"/>
    <p:sldId id="263" r:id="rId4"/>
    <p:sldId id="266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0" userDrawn="1">
          <p15:clr>
            <a:srgbClr val="A4A3A4"/>
          </p15:clr>
        </p15:guide>
        <p15:guide id="2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513"/>
    <a:srgbClr val="56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79" autoAdjust="0"/>
  </p:normalViewPr>
  <p:slideViewPr>
    <p:cSldViewPr snapToGrid="0">
      <p:cViewPr varScale="1">
        <p:scale>
          <a:sx n="75" d="100"/>
          <a:sy n="75" d="100"/>
        </p:scale>
        <p:origin x="811" y="48"/>
      </p:cViewPr>
      <p:guideLst>
        <p:guide pos="370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Matos" userId="00d44742-b28a-4c0e-9599-976dd9d8aefb" providerId="ADAL" clId="{E2BB3B4B-2832-49C6-B41C-A96481F5093D}"/>
    <pc:docChg chg="undo custSel modSld">
      <pc:chgData name="Emanuel Matos" userId="00d44742-b28a-4c0e-9599-976dd9d8aefb" providerId="ADAL" clId="{E2BB3B4B-2832-49C6-B41C-A96481F5093D}" dt="2022-06-27T12:22:09.987" v="87" actId="20577"/>
      <pc:docMkLst>
        <pc:docMk/>
      </pc:docMkLst>
      <pc:sldChg chg="delSp modSp mod">
        <pc:chgData name="Emanuel Matos" userId="00d44742-b28a-4c0e-9599-976dd9d8aefb" providerId="ADAL" clId="{E2BB3B4B-2832-49C6-B41C-A96481F5093D}" dt="2022-06-27T12:09:49.267" v="79" actId="14100"/>
        <pc:sldMkLst>
          <pc:docMk/>
          <pc:sldMk cId="3943874042" sldId="264"/>
        </pc:sldMkLst>
        <pc:graphicFrameChg chg="mod">
          <ac:chgData name="Emanuel Matos" userId="00d44742-b28a-4c0e-9599-976dd9d8aefb" providerId="ADAL" clId="{E2BB3B4B-2832-49C6-B41C-A96481F5093D}" dt="2022-06-27T12:09:49.267" v="79" actId="14100"/>
          <ac:graphicFrameMkLst>
            <pc:docMk/>
            <pc:sldMk cId="3943874042" sldId="264"/>
            <ac:graphicFrameMk id="32" creationId="{5ACB8D5D-38F2-B290-2540-7B76E95A6004}"/>
          </ac:graphicFrameMkLst>
        </pc:graphicFrameChg>
        <pc:picChg chg="del mod">
          <ac:chgData name="Emanuel Matos" userId="00d44742-b28a-4c0e-9599-976dd9d8aefb" providerId="ADAL" clId="{E2BB3B4B-2832-49C6-B41C-A96481F5093D}" dt="2022-06-27T11:57:29.087" v="25" actId="478"/>
          <ac:picMkLst>
            <pc:docMk/>
            <pc:sldMk cId="3943874042" sldId="264"/>
            <ac:picMk id="30" creationId="{8B3A0F13-1654-2DBD-B536-64A0CBB54764}"/>
          </ac:picMkLst>
        </pc:picChg>
      </pc:sldChg>
      <pc:sldChg chg="modSp mod">
        <pc:chgData name="Emanuel Matos" userId="00d44742-b28a-4c0e-9599-976dd9d8aefb" providerId="ADAL" clId="{E2BB3B4B-2832-49C6-B41C-A96481F5093D}" dt="2022-06-27T12:12:34.279" v="80" actId="1076"/>
        <pc:sldMkLst>
          <pc:docMk/>
          <pc:sldMk cId="561815014" sldId="265"/>
        </pc:sldMkLst>
        <pc:spChg chg="mod">
          <ac:chgData name="Emanuel Matos" userId="00d44742-b28a-4c0e-9599-976dd9d8aefb" providerId="ADAL" clId="{E2BB3B4B-2832-49C6-B41C-A96481F5093D}" dt="2022-06-27T12:12:34.279" v="80" actId="1076"/>
          <ac:spMkLst>
            <pc:docMk/>
            <pc:sldMk cId="561815014" sldId="265"/>
            <ac:spMk id="2" creationId="{9C9E96F1-1110-D949-9189-8E55C8CECC20}"/>
          </ac:spMkLst>
        </pc:spChg>
      </pc:sldChg>
      <pc:sldChg chg="addSp delSp modSp mod setBg">
        <pc:chgData name="Emanuel Matos" userId="00d44742-b28a-4c0e-9599-976dd9d8aefb" providerId="ADAL" clId="{E2BB3B4B-2832-49C6-B41C-A96481F5093D}" dt="2022-06-27T12:22:09.987" v="87" actId="20577"/>
        <pc:sldMkLst>
          <pc:docMk/>
          <pc:sldMk cId="1662995285" sldId="267"/>
        </pc:sldMkLst>
        <pc:spChg chg="mod">
          <ac:chgData name="Emanuel Matos" userId="00d44742-b28a-4c0e-9599-976dd9d8aefb" providerId="ADAL" clId="{E2BB3B4B-2832-49C6-B41C-A96481F5093D}" dt="2022-06-27T12:06:27.493" v="66" actId="26606"/>
          <ac:spMkLst>
            <pc:docMk/>
            <pc:sldMk cId="1662995285" sldId="267"/>
            <ac:spMk id="5" creationId="{BCD468D1-E730-32A5-F607-C57EFD4B48FF}"/>
          </ac:spMkLst>
        </pc:spChg>
        <pc:spChg chg="add del mod topLvl">
          <ac:chgData name="Emanuel Matos" userId="00d44742-b28a-4c0e-9599-976dd9d8aefb" providerId="ADAL" clId="{E2BB3B4B-2832-49C6-B41C-A96481F5093D}" dt="2022-06-27T12:03:32.743" v="51" actId="478"/>
          <ac:spMkLst>
            <pc:docMk/>
            <pc:sldMk cId="1662995285" sldId="267"/>
            <ac:spMk id="13" creationId="{1F075A41-CB84-B798-F254-FEC961DC4915}"/>
          </ac:spMkLst>
        </pc:spChg>
        <pc:spChg chg="add del mod topLvl">
          <ac:chgData name="Emanuel Matos" userId="00d44742-b28a-4c0e-9599-976dd9d8aefb" providerId="ADAL" clId="{E2BB3B4B-2832-49C6-B41C-A96481F5093D}" dt="2022-06-27T12:03:31.276" v="50" actId="478"/>
          <ac:spMkLst>
            <pc:docMk/>
            <pc:sldMk cId="1662995285" sldId="267"/>
            <ac:spMk id="14" creationId="{21EB525B-57F0-48CD-C742-EFCD0F64D158}"/>
          </ac:spMkLst>
        </pc:spChg>
        <pc:spChg chg="add mod">
          <ac:chgData name="Emanuel Matos" userId="00d44742-b28a-4c0e-9599-976dd9d8aefb" providerId="ADAL" clId="{E2BB3B4B-2832-49C6-B41C-A96481F5093D}" dt="2022-06-27T12:22:09.987" v="87" actId="20577"/>
          <ac:spMkLst>
            <pc:docMk/>
            <pc:sldMk cId="1662995285" sldId="267"/>
            <ac:spMk id="15" creationId="{EE82F5E6-7882-204F-C816-EE06CAA130EB}"/>
          </ac:spMkLst>
        </pc:spChg>
        <pc:spChg chg="add del">
          <ac:chgData name="Emanuel Matos" userId="00d44742-b28a-4c0e-9599-976dd9d8aefb" providerId="ADAL" clId="{E2BB3B4B-2832-49C6-B41C-A96481F5093D}" dt="2022-06-27T12:06:27.493" v="66" actId="26606"/>
          <ac:spMkLst>
            <pc:docMk/>
            <pc:sldMk cId="1662995285" sldId="267"/>
            <ac:spMk id="20" creationId="{2B97F24A-32CE-4C1C-A50D-3016B394DCFB}"/>
          </ac:spMkLst>
        </pc:spChg>
        <pc:spChg chg="add del">
          <ac:chgData name="Emanuel Matos" userId="00d44742-b28a-4c0e-9599-976dd9d8aefb" providerId="ADAL" clId="{E2BB3B4B-2832-49C6-B41C-A96481F5093D}" dt="2022-06-27T12:06:27.493" v="66" actId="26606"/>
          <ac:spMkLst>
            <pc:docMk/>
            <pc:sldMk cId="1662995285" sldId="267"/>
            <ac:spMk id="22" creationId="{CD8B4F24-440B-49E9-B85D-733523DC064B}"/>
          </ac:spMkLst>
        </pc:spChg>
        <pc:grpChg chg="add mod ord">
          <ac:chgData name="Emanuel Matos" userId="00d44742-b28a-4c0e-9599-976dd9d8aefb" providerId="ADAL" clId="{E2BB3B4B-2832-49C6-B41C-A96481F5093D}" dt="2022-06-27T12:06:27.493" v="66" actId="26606"/>
          <ac:grpSpMkLst>
            <pc:docMk/>
            <pc:sldMk cId="1662995285" sldId="267"/>
            <ac:grpSpMk id="2" creationId="{35B5A969-B49F-F292-907D-BE9375D97113}"/>
          </ac:grpSpMkLst>
        </pc:grpChg>
        <pc:grpChg chg="add del mod">
          <ac:chgData name="Emanuel Matos" userId="00d44742-b28a-4c0e-9599-976dd9d8aefb" providerId="ADAL" clId="{E2BB3B4B-2832-49C6-B41C-A96481F5093D}" dt="2022-06-27T12:03:31.276" v="50" actId="478"/>
          <ac:grpSpMkLst>
            <pc:docMk/>
            <pc:sldMk cId="1662995285" sldId="267"/>
            <ac:grpSpMk id="12" creationId="{C5FA74A4-8433-D003-0264-D7F5F32F99CC}"/>
          </ac:grpSpMkLst>
        </pc:grpChg>
        <pc:picChg chg="del mod">
          <ac:chgData name="Emanuel Matos" userId="00d44742-b28a-4c0e-9599-976dd9d8aefb" providerId="ADAL" clId="{E2BB3B4B-2832-49C6-B41C-A96481F5093D}" dt="2022-06-27T12:00:21.700" v="43" actId="478"/>
          <ac:picMkLst>
            <pc:docMk/>
            <pc:sldMk cId="1662995285" sldId="267"/>
            <ac:picMk id="6" creationId="{D16018BB-F07F-70BD-F51C-1A0093F1F5D2}"/>
          </ac:picMkLst>
        </pc:picChg>
        <pc:picChg chg="mod">
          <ac:chgData name="Emanuel Matos" userId="00d44742-b28a-4c0e-9599-976dd9d8aefb" providerId="ADAL" clId="{E2BB3B4B-2832-49C6-B41C-A96481F5093D}" dt="2022-06-27T11:51:01.160" v="0" actId="164"/>
          <ac:picMkLst>
            <pc:docMk/>
            <pc:sldMk cId="1662995285" sldId="267"/>
            <ac:picMk id="8" creationId="{E35264E6-B1DD-B833-2723-018E7AFD6ABB}"/>
          </ac:picMkLst>
        </pc:picChg>
        <pc:picChg chg="mod">
          <ac:chgData name="Emanuel Matos" userId="00d44742-b28a-4c0e-9599-976dd9d8aefb" providerId="ADAL" clId="{E2BB3B4B-2832-49C6-B41C-A96481F5093D}" dt="2022-06-27T11:51:01.160" v="0" actId="164"/>
          <ac:picMkLst>
            <pc:docMk/>
            <pc:sldMk cId="1662995285" sldId="267"/>
            <ac:picMk id="9" creationId="{67FBF9FD-2469-F4EA-E4BB-CA8A57E32CAA}"/>
          </ac:picMkLst>
        </pc:picChg>
        <pc:picChg chg="mod">
          <ac:chgData name="Emanuel Matos" userId="00d44742-b28a-4c0e-9599-976dd9d8aefb" providerId="ADAL" clId="{E2BB3B4B-2832-49C6-B41C-A96481F5093D}" dt="2022-06-27T11:51:01.160" v="0" actId="164"/>
          <ac:picMkLst>
            <pc:docMk/>
            <pc:sldMk cId="1662995285" sldId="267"/>
            <ac:picMk id="10" creationId="{4CE611FA-1E58-EC1D-9F0E-9A5D2A3DF145}"/>
          </ac:picMkLst>
        </pc:picChg>
        <pc:picChg chg="mod">
          <ac:chgData name="Emanuel Matos" userId="00d44742-b28a-4c0e-9599-976dd9d8aefb" providerId="ADAL" clId="{E2BB3B4B-2832-49C6-B41C-A96481F5093D}" dt="2022-06-27T11:51:01.160" v="0" actId="164"/>
          <ac:picMkLst>
            <pc:docMk/>
            <pc:sldMk cId="1662995285" sldId="267"/>
            <ac:picMk id="11" creationId="{6EDEED0D-03E3-7897-CCE0-81DF2A4F675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6BDF4-D422-4522-A3DF-249E99226CAE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8B2BCC-4A4E-48BE-9722-0B17FEBC9BD8}">
      <dgm:prSet custT="1"/>
      <dgm:spPr/>
      <dgm:t>
        <a:bodyPr/>
        <a:lstStyle/>
        <a:p>
          <a:r>
            <a:rPr lang="en-US" sz="1600" b="0" i="0" u="none" dirty="0"/>
            <a:t>Manual revision of part of the results obtained for a subset of Tourism texts to allow computing performance metrics for domain data.</a:t>
          </a:r>
          <a:endParaRPr lang="en-US" sz="1600" dirty="0"/>
        </a:p>
      </dgm:t>
    </dgm:pt>
    <dgm:pt modelId="{C84B459C-5E22-46B3-B68B-25D7F915FBFC}" type="parTrans" cxnId="{55E9BFD4-A6B2-465B-88F2-E51AC73EFD4D}">
      <dgm:prSet/>
      <dgm:spPr/>
      <dgm:t>
        <a:bodyPr/>
        <a:lstStyle/>
        <a:p>
          <a:endParaRPr lang="en-US"/>
        </a:p>
      </dgm:t>
    </dgm:pt>
    <dgm:pt modelId="{6183FD7B-A717-4438-9BF3-C25239AD69BC}" type="sibTrans" cxnId="{55E9BFD4-A6B2-465B-88F2-E51AC73EFD4D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311F726B-2731-401D-9545-8985F74CCAA0}">
      <dgm:prSet custT="1"/>
      <dgm:spPr/>
      <dgm:t>
        <a:bodyPr/>
        <a:lstStyle/>
        <a:p>
          <a:r>
            <a:rPr lang="en-US" sz="1400" b="0" i="0" u="none" dirty="0"/>
            <a:t>Add the NEC post-processing step to classify the entity detected, using, for example, queries to </a:t>
          </a:r>
          <a:r>
            <a:rPr lang="en-US" sz="1400" b="0" i="0" u="none" dirty="0" err="1"/>
            <a:t>DBPEdia</a:t>
          </a:r>
          <a:r>
            <a:rPr lang="en-US" sz="1400" b="0" i="0" u="none" dirty="0"/>
            <a:t> and Wikipedia.</a:t>
          </a:r>
          <a:endParaRPr lang="en-US" sz="1400" b="0" dirty="0"/>
        </a:p>
      </dgm:t>
    </dgm:pt>
    <dgm:pt modelId="{59A59DDC-A6D5-494C-A0A9-E03BD2660AFC}" type="parTrans" cxnId="{1049041D-3BCE-4D03-9825-8C84F00D729F}">
      <dgm:prSet/>
      <dgm:spPr/>
      <dgm:t>
        <a:bodyPr/>
        <a:lstStyle/>
        <a:p>
          <a:endParaRPr lang="en-US"/>
        </a:p>
      </dgm:t>
    </dgm:pt>
    <dgm:pt modelId="{738D88FD-0CB9-4470-A6BA-0DC09B97ACD4}" type="sibTrans" cxnId="{1049041D-3BCE-4D03-9825-8C84F00D729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9AA2FDB-FBC4-4B48-9B49-3F8F3B78D6CC}">
      <dgm:prSet custT="1"/>
      <dgm:spPr/>
      <dgm:t>
        <a:bodyPr/>
        <a:lstStyle/>
        <a:p>
          <a:r>
            <a:rPr lang="en-US" sz="1600" b="0" i="0" u="none" dirty="0"/>
            <a:t>Exploration of recent evolutions in BERT-based NER and similar models (e.g., GPT-3 or FLAN)</a:t>
          </a:r>
          <a:endParaRPr lang="en-US" sz="1600" dirty="0"/>
        </a:p>
      </dgm:t>
    </dgm:pt>
    <dgm:pt modelId="{4548B6F4-0D81-4A51-B56A-F9B77E450E54}" type="parTrans" cxnId="{B5DCBC72-D17C-4F2C-9ED7-029F6420AB95}">
      <dgm:prSet/>
      <dgm:spPr/>
      <dgm:t>
        <a:bodyPr/>
        <a:lstStyle/>
        <a:p>
          <a:endParaRPr lang="pt-PT"/>
        </a:p>
      </dgm:t>
    </dgm:pt>
    <dgm:pt modelId="{BE3FA4CA-8F33-46A7-8F76-5D47FA7EB9E2}" type="sibTrans" cxnId="{B5DCBC72-D17C-4F2C-9ED7-029F6420AB95}">
      <dgm:prSet phldrT="1" phldr="0"/>
      <dgm:spPr/>
      <dgm:t>
        <a:bodyPr/>
        <a:lstStyle/>
        <a:p>
          <a:r>
            <a:rPr lang="pt-PT"/>
            <a:t>1</a:t>
          </a:r>
        </a:p>
      </dgm:t>
    </dgm:pt>
    <dgm:pt modelId="{C6EF6344-0A69-43E0-9C86-C0348FFEE099}">
      <dgm:prSet custT="1"/>
      <dgm:spPr/>
      <dgm:t>
        <a:bodyPr/>
        <a:lstStyle/>
        <a:p>
          <a:r>
            <a:rPr lang="en-US" sz="1400" b="0" i="0" u="none"/>
            <a:t> </a:t>
          </a:r>
          <a:r>
            <a:rPr lang="en-US" sz="1400" b="0" i="0" u="none" dirty="0"/>
            <a:t>Addition of NER for classes such as TIME to the automatic annotation process.</a:t>
          </a:r>
          <a:endParaRPr lang="en-US" sz="1400" b="0" dirty="0"/>
        </a:p>
      </dgm:t>
    </dgm:pt>
    <dgm:pt modelId="{8A2F779E-3ADA-4D0D-884B-6A65DA420D88}" type="parTrans" cxnId="{C3CC617E-9863-425F-865D-659ACCC00514}">
      <dgm:prSet/>
      <dgm:spPr/>
      <dgm:t>
        <a:bodyPr/>
        <a:lstStyle/>
        <a:p>
          <a:endParaRPr lang="pt-PT"/>
        </a:p>
      </dgm:t>
    </dgm:pt>
    <dgm:pt modelId="{17E6B112-E0FE-4D08-8047-A91C58CAF573}" type="sibTrans" cxnId="{C3CC617E-9863-425F-865D-659ACCC00514}">
      <dgm:prSet phldrT="5" phldr="0"/>
      <dgm:spPr/>
    </dgm:pt>
    <dgm:pt modelId="{0577878E-235D-4656-BD38-AD899711964F}" type="pres">
      <dgm:prSet presAssocID="{A736BDF4-D422-4522-A3DF-249E99226CAE}" presName="linearFlow" presStyleCnt="0">
        <dgm:presLayoutVars>
          <dgm:dir/>
          <dgm:animLvl val="lvl"/>
          <dgm:resizeHandles val="exact"/>
        </dgm:presLayoutVars>
      </dgm:prSet>
      <dgm:spPr/>
    </dgm:pt>
    <dgm:pt modelId="{CF615134-49F6-4D8C-85B5-A0EC9C300774}" type="pres">
      <dgm:prSet presAssocID="{89AA2FDB-FBC4-4B48-9B49-3F8F3B78D6CC}" presName="compositeNode" presStyleCnt="0"/>
      <dgm:spPr/>
    </dgm:pt>
    <dgm:pt modelId="{3112B671-DF86-403F-93BF-3A23FADD6274}" type="pres">
      <dgm:prSet presAssocID="{89AA2FDB-FBC4-4B48-9B49-3F8F3B78D6C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F775161-38E4-4DD4-9DBD-31118E502BF2}" type="pres">
      <dgm:prSet presAssocID="{89AA2FDB-FBC4-4B48-9B49-3F8F3B78D6CC}" presName="parSh" presStyleCnt="0"/>
      <dgm:spPr/>
    </dgm:pt>
    <dgm:pt modelId="{0208A47A-EFC8-42A0-B647-C70453DB7F3C}" type="pres">
      <dgm:prSet presAssocID="{89AA2FDB-FBC4-4B48-9B49-3F8F3B78D6CC}" presName="lineNode" presStyleLbl="alignAccFollowNode1" presStyleIdx="0" presStyleCnt="9"/>
      <dgm:spPr/>
    </dgm:pt>
    <dgm:pt modelId="{6C851D71-3FFB-410A-965E-219330D33FD7}" type="pres">
      <dgm:prSet presAssocID="{89AA2FDB-FBC4-4B48-9B49-3F8F3B78D6CC}" presName="lineArrowNode" presStyleLbl="alignAccFollowNode1" presStyleIdx="1" presStyleCnt="9"/>
      <dgm:spPr/>
    </dgm:pt>
    <dgm:pt modelId="{B228BFD2-F599-46CE-A255-A72598173CDD}" type="pres">
      <dgm:prSet presAssocID="{BE3FA4CA-8F33-46A7-8F76-5D47FA7EB9E2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A778D5C9-064A-4606-8FC4-04F8F9232264}" type="pres">
      <dgm:prSet presAssocID="{BE3FA4CA-8F33-46A7-8F76-5D47FA7EB9E2}" presName="spacerBetweenCircleAndCallout" presStyleCnt="0">
        <dgm:presLayoutVars/>
      </dgm:prSet>
      <dgm:spPr/>
    </dgm:pt>
    <dgm:pt modelId="{AA5B4C15-56F8-486E-A84C-5E90A22718B0}" type="pres">
      <dgm:prSet presAssocID="{89AA2FDB-FBC4-4B48-9B49-3F8F3B78D6CC}" presName="nodeText" presStyleLbl="alignAccFollowNode1" presStyleIdx="2" presStyleCnt="9">
        <dgm:presLayoutVars>
          <dgm:bulletEnabled val="1"/>
        </dgm:presLayoutVars>
      </dgm:prSet>
      <dgm:spPr/>
    </dgm:pt>
    <dgm:pt modelId="{F2AC940C-ADE5-4ABE-85C8-A04AF55EC21D}" type="pres">
      <dgm:prSet presAssocID="{BE3FA4CA-8F33-46A7-8F76-5D47FA7EB9E2}" presName="sibTransComposite" presStyleCnt="0"/>
      <dgm:spPr/>
    </dgm:pt>
    <dgm:pt modelId="{139DA261-58DB-4312-A075-F0574C32C177}" type="pres">
      <dgm:prSet presAssocID="{9D8B2BCC-4A4E-48BE-9722-0B17FEBC9BD8}" presName="compositeNode" presStyleCnt="0"/>
      <dgm:spPr/>
    </dgm:pt>
    <dgm:pt modelId="{2825A595-C04C-43F3-8EA1-8FA31CF150A2}" type="pres">
      <dgm:prSet presAssocID="{9D8B2BCC-4A4E-48BE-9722-0B17FEBC9BD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748BC66-A5C3-42B9-BA5C-9FAD6F6DA6E4}" type="pres">
      <dgm:prSet presAssocID="{9D8B2BCC-4A4E-48BE-9722-0B17FEBC9BD8}" presName="parSh" presStyleCnt="0"/>
      <dgm:spPr/>
    </dgm:pt>
    <dgm:pt modelId="{B4465E9F-5AA6-46C7-8295-CC5A76A3C5DE}" type="pres">
      <dgm:prSet presAssocID="{9D8B2BCC-4A4E-48BE-9722-0B17FEBC9BD8}" presName="lineNode" presStyleLbl="alignAccFollowNode1" presStyleIdx="3" presStyleCnt="9"/>
      <dgm:spPr/>
    </dgm:pt>
    <dgm:pt modelId="{CBE4E45F-66C0-4E65-BBF5-E5352CF053DE}" type="pres">
      <dgm:prSet presAssocID="{9D8B2BCC-4A4E-48BE-9722-0B17FEBC9BD8}" presName="lineArrowNode" presStyleLbl="alignAccFollowNode1" presStyleIdx="4" presStyleCnt="9"/>
      <dgm:spPr/>
    </dgm:pt>
    <dgm:pt modelId="{C105A647-FE57-4C1E-9DF4-9544F6504584}" type="pres">
      <dgm:prSet presAssocID="{6183FD7B-A717-4438-9BF3-C25239AD69BC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1E910F6E-9555-473C-BA4A-6844C527DB01}" type="pres">
      <dgm:prSet presAssocID="{6183FD7B-A717-4438-9BF3-C25239AD69BC}" presName="spacerBetweenCircleAndCallout" presStyleCnt="0">
        <dgm:presLayoutVars/>
      </dgm:prSet>
      <dgm:spPr/>
    </dgm:pt>
    <dgm:pt modelId="{5E7E5CD1-CBD4-4FDA-BBBD-28813B700F27}" type="pres">
      <dgm:prSet presAssocID="{9D8B2BCC-4A4E-48BE-9722-0B17FEBC9BD8}" presName="nodeText" presStyleLbl="alignAccFollowNode1" presStyleIdx="5" presStyleCnt="9">
        <dgm:presLayoutVars>
          <dgm:bulletEnabled val="1"/>
        </dgm:presLayoutVars>
      </dgm:prSet>
      <dgm:spPr/>
    </dgm:pt>
    <dgm:pt modelId="{AD331ACB-990B-43A4-B21E-8F4E13267ECB}" type="pres">
      <dgm:prSet presAssocID="{6183FD7B-A717-4438-9BF3-C25239AD69BC}" presName="sibTransComposite" presStyleCnt="0"/>
      <dgm:spPr/>
    </dgm:pt>
    <dgm:pt modelId="{7D936D01-854B-41E5-9CAA-AC0446BD3112}" type="pres">
      <dgm:prSet presAssocID="{311F726B-2731-401D-9545-8985F74CCAA0}" presName="compositeNode" presStyleCnt="0"/>
      <dgm:spPr/>
    </dgm:pt>
    <dgm:pt modelId="{9C905B1E-20DB-41F8-8CEC-471EDF6B5A6D}" type="pres">
      <dgm:prSet presAssocID="{311F726B-2731-401D-9545-8985F74CCAA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9E595D-486E-4CC8-A1EA-FE422B24CEFE}" type="pres">
      <dgm:prSet presAssocID="{311F726B-2731-401D-9545-8985F74CCAA0}" presName="parSh" presStyleCnt="0"/>
      <dgm:spPr/>
    </dgm:pt>
    <dgm:pt modelId="{CFBAF473-C473-4C95-BAFF-5341DB3C3B8B}" type="pres">
      <dgm:prSet presAssocID="{311F726B-2731-401D-9545-8985F74CCAA0}" presName="lineNode" presStyleLbl="alignAccFollowNode1" presStyleIdx="6" presStyleCnt="9"/>
      <dgm:spPr/>
    </dgm:pt>
    <dgm:pt modelId="{6158081E-24E7-46CB-9880-3683F5B478FD}" type="pres">
      <dgm:prSet presAssocID="{311F726B-2731-401D-9545-8985F74CCAA0}" presName="lineArrowNode" presStyleLbl="alignAccFollowNode1" presStyleIdx="7" presStyleCnt="9"/>
      <dgm:spPr/>
    </dgm:pt>
    <dgm:pt modelId="{FF5D2AC3-7E0A-43EE-BD8D-5FB7AA601419}" type="pres">
      <dgm:prSet presAssocID="{738D88FD-0CB9-4470-A6BA-0DC09B97ACD4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4D25A798-DCC6-4549-90C1-BDF2B2F4E20A}" type="pres">
      <dgm:prSet presAssocID="{738D88FD-0CB9-4470-A6BA-0DC09B97ACD4}" presName="spacerBetweenCircleAndCallout" presStyleCnt="0">
        <dgm:presLayoutVars/>
      </dgm:prSet>
      <dgm:spPr/>
    </dgm:pt>
    <dgm:pt modelId="{C0E93187-0B2F-4957-BDB7-30AC0AA9E08A}" type="pres">
      <dgm:prSet presAssocID="{311F726B-2731-401D-9545-8985F74CCAA0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C5120F07-0BF8-48F4-8442-72ECA60008FC}" type="presOf" srcId="{311F726B-2731-401D-9545-8985F74CCAA0}" destId="{C0E93187-0B2F-4957-BDB7-30AC0AA9E08A}" srcOrd="0" destOrd="0" presId="urn:microsoft.com/office/officeart/2016/7/layout/LinearArrowProcessNumbered"/>
    <dgm:cxn modelId="{64D14C1C-A0CF-49D5-A60A-81095D1DE5EA}" type="presOf" srcId="{BE3FA4CA-8F33-46A7-8F76-5D47FA7EB9E2}" destId="{B228BFD2-F599-46CE-A255-A72598173CDD}" srcOrd="0" destOrd="0" presId="urn:microsoft.com/office/officeart/2016/7/layout/LinearArrowProcessNumbered"/>
    <dgm:cxn modelId="{1049041D-3BCE-4D03-9825-8C84F00D729F}" srcId="{A736BDF4-D422-4522-A3DF-249E99226CAE}" destId="{311F726B-2731-401D-9545-8985F74CCAA0}" srcOrd="2" destOrd="0" parTransId="{59A59DDC-A6D5-494C-A0A9-E03BD2660AFC}" sibTransId="{738D88FD-0CB9-4470-A6BA-0DC09B97ACD4}"/>
    <dgm:cxn modelId="{4C6E102A-4957-43AC-B628-BAFAD08BAB5C}" type="presOf" srcId="{6183FD7B-A717-4438-9BF3-C25239AD69BC}" destId="{C105A647-FE57-4C1E-9DF4-9544F6504584}" srcOrd="0" destOrd="0" presId="urn:microsoft.com/office/officeart/2016/7/layout/LinearArrowProcessNumbered"/>
    <dgm:cxn modelId="{BE695636-E347-4DA3-BA85-2C0C4669EA21}" type="presOf" srcId="{738D88FD-0CB9-4470-A6BA-0DC09B97ACD4}" destId="{FF5D2AC3-7E0A-43EE-BD8D-5FB7AA601419}" srcOrd="0" destOrd="0" presId="urn:microsoft.com/office/officeart/2016/7/layout/LinearArrowProcessNumbered"/>
    <dgm:cxn modelId="{DE7B565E-7874-4E07-A022-0490C14F5D15}" type="presOf" srcId="{C6EF6344-0A69-43E0-9C86-C0348FFEE099}" destId="{C0E93187-0B2F-4957-BDB7-30AC0AA9E08A}" srcOrd="0" destOrd="1" presId="urn:microsoft.com/office/officeart/2016/7/layout/LinearArrowProcessNumbered"/>
    <dgm:cxn modelId="{B5DCBC72-D17C-4F2C-9ED7-029F6420AB95}" srcId="{A736BDF4-D422-4522-A3DF-249E99226CAE}" destId="{89AA2FDB-FBC4-4B48-9B49-3F8F3B78D6CC}" srcOrd="0" destOrd="0" parTransId="{4548B6F4-0D81-4A51-B56A-F9B77E450E54}" sibTransId="{BE3FA4CA-8F33-46A7-8F76-5D47FA7EB9E2}"/>
    <dgm:cxn modelId="{C3CC617E-9863-425F-865D-659ACCC00514}" srcId="{311F726B-2731-401D-9545-8985F74CCAA0}" destId="{C6EF6344-0A69-43E0-9C86-C0348FFEE099}" srcOrd="0" destOrd="0" parTransId="{8A2F779E-3ADA-4D0D-884B-6A65DA420D88}" sibTransId="{17E6B112-E0FE-4D08-8047-A91C58CAF573}"/>
    <dgm:cxn modelId="{B58A859C-2841-426B-A368-CBC707809CAD}" type="presOf" srcId="{89AA2FDB-FBC4-4B48-9B49-3F8F3B78D6CC}" destId="{AA5B4C15-56F8-486E-A84C-5E90A22718B0}" srcOrd="0" destOrd="0" presId="urn:microsoft.com/office/officeart/2016/7/layout/LinearArrowProcessNumbered"/>
    <dgm:cxn modelId="{6D51D8A7-46E1-4C52-B015-2BBA0B896807}" type="presOf" srcId="{9D8B2BCC-4A4E-48BE-9722-0B17FEBC9BD8}" destId="{5E7E5CD1-CBD4-4FDA-BBBD-28813B700F27}" srcOrd="0" destOrd="0" presId="urn:microsoft.com/office/officeart/2016/7/layout/LinearArrowProcessNumbered"/>
    <dgm:cxn modelId="{24C33CD2-9167-4529-ADCA-6C981526F76D}" type="presOf" srcId="{A736BDF4-D422-4522-A3DF-249E99226CAE}" destId="{0577878E-235D-4656-BD38-AD899711964F}" srcOrd="0" destOrd="0" presId="urn:microsoft.com/office/officeart/2016/7/layout/LinearArrowProcessNumbered"/>
    <dgm:cxn modelId="{55E9BFD4-A6B2-465B-88F2-E51AC73EFD4D}" srcId="{A736BDF4-D422-4522-A3DF-249E99226CAE}" destId="{9D8B2BCC-4A4E-48BE-9722-0B17FEBC9BD8}" srcOrd="1" destOrd="0" parTransId="{C84B459C-5E22-46B3-B68B-25D7F915FBFC}" sibTransId="{6183FD7B-A717-4438-9BF3-C25239AD69BC}"/>
    <dgm:cxn modelId="{F1A08C70-E727-4D1F-B77E-C3EDDCB03E4B}" type="presParOf" srcId="{0577878E-235D-4656-BD38-AD899711964F}" destId="{CF615134-49F6-4D8C-85B5-A0EC9C300774}" srcOrd="0" destOrd="0" presId="urn:microsoft.com/office/officeart/2016/7/layout/LinearArrowProcessNumbered"/>
    <dgm:cxn modelId="{4BF8DFF2-1621-4520-9A7E-A95B61873A8A}" type="presParOf" srcId="{CF615134-49F6-4D8C-85B5-A0EC9C300774}" destId="{3112B671-DF86-403F-93BF-3A23FADD6274}" srcOrd="0" destOrd="0" presId="urn:microsoft.com/office/officeart/2016/7/layout/LinearArrowProcessNumbered"/>
    <dgm:cxn modelId="{06F21712-6972-4383-A886-D387F2D41AC6}" type="presParOf" srcId="{CF615134-49F6-4D8C-85B5-A0EC9C300774}" destId="{0F775161-38E4-4DD4-9DBD-31118E502BF2}" srcOrd="1" destOrd="0" presId="urn:microsoft.com/office/officeart/2016/7/layout/LinearArrowProcessNumbered"/>
    <dgm:cxn modelId="{A455D5F6-E3C7-45CA-A02E-16C106977227}" type="presParOf" srcId="{0F775161-38E4-4DD4-9DBD-31118E502BF2}" destId="{0208A47A-EFC8-42A0-B647-C70453DB7F3C}" srcOrd="0" destOrd="0" presId="urn:microsoft.com/office/officeart/2016/7/layout/LinearArrowProcessNumbered"/>
    <dgm:cxn modelId="{4336F12A-1102-432F-9B29-01DEFD7BBC0F}" type="presParOf" srcId="{0F775161-38E4-4DD4-9DBD-31118E502BF2}" destId="{6C851D71-3FFB-410A-965E-219330D33FD7}" srcOrd="1" destOrd="0" presId="urn:microsoft.com/office/officeart/2016/7/layout/LinearArrowProcessNumbered"/>
    <dgm:cxn modelId="{01C8F564-2E83-4E23-B835-014621521599}" type="presParOf" srcId="{0F775161-38E4-4DD4-9DBD-31118E502BF2}" destId="{B228BFD2-F599-46CE-A255-A72598173CDD}" srcOrd="2" destOrd="0" presId="urn:microsoft.com/office/officeart/2016/7/layout/LinearArrowProcessNumbered"/>
    <dgm:cxn modelId="{B6F01AF3-35AD-493C-B538-0536ABDD4F3A}" type="presParOf" srcId="{0F775161-38E4-4DD4-9DBD-31118E502BF2}" destId="{A778D5C9-064A-4606-8FC4-04F8F9232264}" srcOrd="3" destOrd="0" presId="urn:microsoft.com/office/officeart/2016/7/layout/LinearArrowProcessNumbered"/>
    <dgm:cxn modelId="{6009490E-DF42-432E-9041-7A5E35857D51}" type="presParOf" srcId="{CF615134-49F6-4D8C-85B5-A0EC9C300774}" destId="{AA5B4C15-56F8-486E-A84C-5E90A22718B0}" srcOrd="2" destOrd="0" presId="urn:microsoft.com/office/officeart/2016/7/layout/LinearArrowProcessNumbered"/>
    <dgm:cxn modelId="{D08B5C36-F0E3-4412-AA85-308F7DDE2135}" type="presParOf" srcId="{0577878E-235D-4656-BD38-AD899711964F}" destId="{F2AC940C-ADE5-4ABE-85C8-A04AF55EC21D}" srcOrd="1" destOrd="0" presId="urn:microsoft.com/office/officeart/2016/7/layout/LinearArrowProcessNumbered"/>
    <dgm:cxn modelId="{297BF4A8-EFE6-4702-BF71-41CAA5D94393}" type="presParOf" srcId="{0577878E-235D-4656-BD38-AD899711964F}" destId="{139DA261-58DB-4312-A075-F0574C32C177}" srcOrd="2" destOrd="0" presId="urn:microsoft.com/office/officeart/2016/7/layout/LinearArrowProcessNumbered"/>
    <dgm:cxn modelId="{3284CB8E-A001-4715-93FA-4700008188CF}" type="presParOf" srcId="{139DA261-58DB-4312-A075-F0574C32C177}" destId="{2825A595-C04C-43F3-8EA1-8FA31CF150A2}" srcOrd="0" destOrd="0" presId="urn:microsoft.com/office/officeart/2016/7/layout/LinearArrowProcessNumbered"/>
    <dgm:cxn modelId="{30CD21A6-CBF9-4EFB-A6FE-C8BCF2CA17E6}" type="presParOf" srcId="{139DA261-58DB-4312-A075-F0574C32C177}" destId="{F748BC66-A5C3-42B9-BA5C-9FAD6F6DA6E4}" srcOrd="1" destOrd="0" presId="urn:microsoft.com/office/officeart/2016/7/layout/LinearArrowProcessNumbered"/>
    <dgm:cxn modelId="{23BF1322-504A-4C6E-9BA2-9CD83F616B42}" type="presParOf" srcId="{F748BC66-A5C3-42B9-BA5C-9FAD6F6DA6E4}" destId="{B4465E9F-5AA6-46C7-8295-CC5A76A3C5DE}" srcOrd="0" destOrd="0" presId="urn:microsoft.com/office/officeart/2016/7/layout/LinearArrowProcessNumbered"/>
    <dgm:cxn modelId="{12261007-F2D8-4438-BC60-7BFB1089B4F9}" type="presParOf" srcId="{F748BC66-A5C3-42B9-BA5C-9FAD6F6DA6E4}" destId="{CBE4E45F-66C0-4E65-BBF5-E5352CF053DE}" srcOrd="1" destOrd="0" presId="urn:microsoft.com/office/officeart/2016/7/layout/LinearArrowProcessNumbered"/>
    <dgm:cxn modelId="{D316A0E9-8E73-4CF5-BBD5-15F8F4DB67B9}" type="presParOf" srcId="{F748BC66-A5C3-42B9-BA5C-9FAD6F6DA6E4}" destId="{C105A647-FE57-4C1E-9DF4-9544F6504584}" srcOrd="2" destOrd="0" presId="urn:microsoft.com/office/officeart/2016/7/layout/LinearArrowProcessNumbered"/>
    <dgm:cxn modelId="{03DA0204-C2F7-4F4D-A98E-A0E4E53DC756}" type="presParOf" srcId="{F748BC66-A5C3-42B9-BA5C-9FAD6F6DA6E4}" destId="{1E910F6E-9555-473C-BA4A-6844C527DB01}" srcOrd="3" destOrd="0" presId="urn:microsoft.com/office/officeart/2016/7/layout/LinearArrowProcessNumbered"/>
    <dgm:cxn modelId="{868FA136-96DE-4ACC-AA1C-707A82D9F5A0}" type="presParOf" srcId="{139DA261-58DB-4312-A075-F0574C32C177}" destId="{5E7E5CD1-CBD4-4FDA-BBBD-28813B700F27}" srcOrd="2" destOrd="0" presId="urn:microsoft.com/office/officeart/2016/7/layout/LinearArrowProcessNumbered"/>
    <dgm:cxn modelId="{F6926BD1-F782-4ACA-A28E-8BD2EF4A317F}" type="presParOf" srcId="{0577878E-235D-4656-BD38-AD899711964F}" destId="{AD331ACB-990B-43A4-B21E-8F4E13267ECB}" srcOrd="3" destOrd="0" presId="urn:microsoft.com/office/officeart/2016/7/layout/LinearArrowProcessNumbered"/>
    <dgm:cxn modelId="{E0805805-D610-4941-8463-1B3873543164}" type="presParOf" srcId="{0577878E-235D-4656-BD38-AD899711964F}" destId="{7D936D01-854B-41E5-9CAA-AC0446BD3112}" srcOrd="4" destOrd="0" presId="urn:microsoft.com/office/officeart/2016/7/layout/LinearArrowProcessNumbered"/>
    <dgm:cxn modelId="{FDDAB8D0-CB62-4ABD-9592-9447A4CA7230}" type="presParOf" srcId="{7D936D01-854B-41E5-9CAA-AC0446BD3112}" destId="{9C905B1E-20DB-41F8-8CEC-471EDF6B5A6D}" srcOrd="0" destOrd="0" presId="urn:microsoft.com/office/officeart/2016/7/layout/LinearArrowProcessNumbered"/>
    <dgm:cxn modelId="{20837DD8-6CFA-432F-85D1-4CFB3B971E2F}" type="presParOf" srcId="{7D936D01-854B-41E5-9CAA-AC0446BD3112}" destId="{B19E595D-486E-4CC8-A1EA-FE422B24CEFE}" srcOrd="1" destOrd="0" presId="urn:microsoft.com/office/officeart/2016/7/layout/LinearArrowProcessNumbered"/>
    <dgm:cxn modelId="{DC0532CF-B926-4F2E-8842-7A99730DD7A6}" type="presParOf" srcId="{B19E595D-486E-4CC8-A1EA-FE422B24CEFE}" destId="{CFBAF473-C473-4C95-BAFF-5341DB3C3B8B}" srcOrd="0" destOrd="0" presId="urn:microsoft.com/office/officeart/2016/7/layout/LinearArrowProcessNumbered"/>
    <dgm:cxn modelId="{516912A9-A743-4141-8821-D0A1F4838345}" type="presParOf" srcId="{B19E595D-486E-4CC8-A1EA-FE422B24CEFE}" destId="{6158081E-24E7-46CB-9880-3683F5B478FD}" srcOrd="1" destOrd="0" presId="urn:microsoft.com/office/officeart/2016/7/layout/LinearArrowProcessNumbered"/>
    <dgm:cxn modelId="{05377281-09F7-4B59-80A4-CBE5051BE2C5}" type="presParOf" srcId="{B19E595D-486E-4CC8-A1EA-FE422B24CEFE}" destId="{FF5D2AC3-7E0A-43EE-BD8D-5FB7AA601419}" srcOrd="2" destOrd="0" presId="urn:microsoft.com/office/officeart/2016/7/layout/LinearArrowProcessNumbered"/>
    <dgm:cxn modelId="{1A5E35BB-3850-47F9-A1E1-E7A11777655B}" type="presParOf" srcId="{B19E595D-486E-4CC8-A1EA-FE422B24CEFE}" destId="{4D25A798-DCC6-4549-90C1-BDF2B2F4E20A}" srcOrd="3" destOrd="0" presId="urn:microsoft.com/office/officeart/2016/7/layout/LinearArrowProcessNumbered"/>
    <dgm:cxn modelId="{86815E4C-77C8-417B-988B-4E7D7029FE1B}" type="presParOf" srcId="{7D936D01-854B-41E5-9CAA-AC0446BD3112}" destId="{C0E93187-0B2F-4957-BDB7-30AC0AA9E08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8A47A-EFC8-42A0-B647-C70453DB7F3C}">
      <dsp:nvSpPr>
        <dsp:cNvPr id="0" name=""/>
        <dsp:cNvSpPr/>
      </dsp:nvSpPr>
      <dsp:spPr>
        <a:xfrm>
          <a:off x="1757293" y="1160119"/>
          <a:ext cx="139763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51D71-3FFB-410A-965E-219330D33FD7}">
      <dsp:nvSpPr>
        <dsp:cNvPr id="0" name=""/>
        <dsp:cNvSpPr/>
      </dsp:nvSpPr>
      <dsp:spPr>
        <a:xfrm>
          <a:off x="3238785" y="1042639"/>
          <a:ext cx="160727" cy="30196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8BFD2-F599-46CE-A255-A72598173CDD}">
      <dsp:nvSpPr>
        <dsp:cNvPr id="0" name=""/>
        <dsp:cNvSpPr/>
      </dsp:nvSpPr>
      <dsp:spPr>
        <a:xfrm>
          <a:off x="827129" y="404695"/>
          <a:ext cx="1510919" cy="1510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32" tIns="58632" rIns="58632" bIns="58632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000" kern="1200"/>
            <a:t>1</a:t>
          </a:r>
        </a:p>
      </dsp:txBody>
      <dsp:txXfrm>
        <a:off x="1048398" y="625964"/>
        <a:ext cx="1068381" cy="1068381"/>
      </dsp:txXfrm>
    </dsp:sp>
    <dsp:sp modelId="{AA5B4C15-56F8-486E-A84C-5E90A22718B0}">
      <dsp:nvSpPr>
        <dsp:cNvPr id="0" name=""/>
        <dsp:cNvSpPr/>
      </dsp:nvSpPr>
      <dsp:spPr>
        <a:xfrm>
          <a:off x="10251" y="2082294"/>
          <a:ext cx="314467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056" tIns="165100" rIns="248056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Exploration of recent evolutions in BERT-based NER and similar models (e.g., GPT-3 or FLAN)</a:t>
          </a:r>
          <a:endParaRPr lang="en-US" sz="1600" kern="1200" dirty="0"/>
        </a:p>
      </dsp:txBody>
      <dsp:txXfrm>
        <a:off x="10251" y="2475414"/>
        <a:ext cx="3144675" cy="1572480"/>
      </dsp:txXfrm>
    </dsp:sp>
    <dsp:sp modelId="{B4465E9F-5AA6-46C7-8295-CC5A76A3C5DE}">
      <dsp:nvSpPr>
        <dsp:cNvPr id="0" name=""/>
        <dsp:cNvSpPr/>
      </dsp:nvSpPr>
      <dsp:spPr>
        <a:xfrm>
          <a:off x="3504335" y="1160679"/>
          <a:ext cx="314467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4E45F-66C0-4E65-BBF5-E5352CF053DE}">
      <dsp:nvSpPr>
        <dsp:cNvPr id="0" name=""/>
        <dsp:cNvSpPr/>
      </dsp:nvSpPr>
      <dsp:spPr>
        <a:xfrm>
          <a:off x="6732869" y="1043112"/>
          <a:ext cx="160727" cy="30240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5A647-FE57-4C1E-9DF4-9544F6504584}">
      <dsp:nvSpPr>
        <dsp:cNvPr id="0" name=""/>
        <dsp:cNvSpPr/>
      </dsp:nvSpPr>
      <dsp:spPr>
        <a:xfrm>
          <a:off x="4320655" y="404696"/>
          <a:ext cx="1512036" cy="15120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5" tIns="58675" rIns="58675" bIns="5867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2</a:t>
          </a:r>
        </a:p>
      </dsp:txBody>
      <dsp:txXfrm>
        <a:off x="4542088" y="626129"/>
        <a:ext cx="1069170" cy="1069170"/>
      </dsp:txXfrm>
    </dsp:sp>
    <dsp:sp modelId="{5E7E5CD1-CBD4-4FDA-BBBD-28813B700F27}">
      <dsp:nvSpPr>
        <dsp:cNvPr id="0" name=""/>
        <dsp:cNvSpPr/>
      </dsp:nvSpPr>
      <dsp:spPr>
        <a:xfrm>
          <a:off x="3504335" y="2083535"/>
          <a:ext cx="314467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056" tIns="165100" rIns="248056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Manual revision of part of the results obtained for a subset of Tourism texts to allow computing performance metrics for domain data.</a:t>
          </a:r>
          <a:endParaRPr lang="en-US" sz="1600" kern="1200" dirty="0"/>
        </a:p>
      </dsp:txBody>
      <dsp:txXfrm>
        <a:off x="3504335" y="2476655"/>
        <a:ext cx="3144675" cy="1572480"/>
      </dsp:txXfrm>
    </dsp:sp>
    <dsp:sp modelId="{CFBAF473-C473-4C95-BAFF-5341DB3C3B8B}">
      <dsp:nvSpPr>
        <dsp:cNvPr id="0" name=""/>
        <dsp:cNvSpPr/>
      </dsp:nvSpPr>
      <dsp:spPr>
        <a:xfrm>
          <a:off x="6998419" y="1160679"/>
          <a:ext cx="157233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D2AC3-7E0A-43EE-BD8D-5FB7AA601419}">
      <dsp:nvSpPr>
        <dsp:cNvPr id="0" name=""/>
        <dsp:cNvSpPr/>
      </dsp:nvSpPr>
      <dsp:spPr>
        <a:xfrm>
          <a:off x="7814096" y="404053"/>
          <a:ext cx="1513322" cy="15133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25" tIns="58725" rIns="58725" bIns="5872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8035717" y="625674"/>
        <a:ext cx="1070080" cy="1070080"/>
      </dsp:txXfrm>
    </dsp:sp>
    <dsp:sp modelId="{C0E93187-0B2F-4957-BDB7-30AC0AA9E08A}">
      <dsp:nvSpPr>
        <dsp:cNvPr id="0" name=""/>
        <dsp:cNvSpPr/>
      </dsp:nvSpPr>
      <dsp:spPr>
        <a:xfrm>
          <a:off x="6998419" y="2083535"/>
          <a:ext cx="314467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056" tIns="165100" rIns="248056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Add the NEC post-processing step to classify the entity detected, using, for example, queries to </a:t>
          </a:r>
          <a:r>
            <a:rPr lang="en-US" sz="1400" b="0" i="0" u="none" kern="1200" dirty="0" err="1"/>
            <a:t>DBPEdia</a:t>
          </a:r>
          <a:r>
            <a:rPr lang="en-US" sz="1400" b="0" i="0" u="none" kern="1200" dirty="0"/>
            <a:t> and Wikipedia.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/>
            <a:t> </a:t>
          </a:r>
          <a:r>
            <a:rPr lang="en-US" sz="1400" b="0" i="0" u="none" kern="1200" dirty="0"/>
            <a:t>Addition of NER for classes such as TIME to the automatic annotation process.</a:t>
          </a:r>
          <a:endParaRPr lang="en-US" sz="1400" b="0" kern="1200" dirty="0"/>
        </a:p>
      </dsp:txBody>
      <dsp:txXfrm>
        <a:off x="6998419" y="2476655"/>
        <a:ext cx="3144675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7402" y="85458"/>
            <a:ext cx="6724157" cy="1333144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41967"/>
            <a:ext cx="9144000" cy="15116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9D27-8A6B-4BDD-8009-F0A53501754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C0-A09B-4F3D-8E07-011A5D683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2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86DB7-D21E-1D44-8478-66834832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5F0E7-2705-8741-AD0C-FF490CAA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BB9B-CC24-D749-8C32-074DD7C7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274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BA43-F224-0A4B-8697-EA9B6F59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680A-4E6E-FE42-A76D-F45EAE71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A9F7-6958-3444-9BB2-6BC85B82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7125-4996-6345-9559-2CF97D1A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93D42-6EC7-E347-905E-CEBDA4F1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C559-EFEA-3148-8842-6E3D136A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279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959A-B245-2745-9F1A-CF2B0D69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8AB44-5ADA-B843-B17B-6C20CA27B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A1CEE-C32C-5A48-AA16-316E8607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7A16-FD78-E249-B201-93C2E026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025BE-397A-A54E-A7CF-674E940B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F58B-7D8D-1F47-A710-381C3041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694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A247-98F8-7F48-9C1E-B1B6B7CF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8468B-C1E1-4F42-968D-FA2C7F124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1CC3-1427-FF41-996A-A5220982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6836-7650-B044-A633-B52615D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4507-CCFB-0940-AD19-9931010A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217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90874-E8D7-DD42-B4C3-5FDF956D4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18728-F553-CD40-AF04-1BC660A8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22724-6188-E140-A30D-48675FCB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FD6C-4F38-3A4C-A5B4-AAF7412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7E7C-C186-7344-A13F-25B0E2B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951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2979" y="70295"/>
            <a:ext cx="659021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9D27-8A6B-4BDD-8009-F0A53501754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C0-A09B-4F3D-8E07-011A5D683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03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9D27-8A6B-4BDD-8009-F0A53501754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C0-A09B-4F3D-8E07-011A5D683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51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024-8A83-F645-880E-01C6AD77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0F033-48FB-2541-BEFE-D14D81C8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BAE69-D86E-304D-979D-3980E785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6711-AFF5-8846-A9BF-F4F3AA2B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C5CD-55C8-B449-BFEE-2E08CF76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305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2E8C-4FFA-2748-A1C8-87BDA42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F595-B49A-C247-8D06-582742D6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6C9E-341D-AF4E-90F5-90C4F964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8CAA-242C-C040-BB41-26FD8948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04BC-682D-2744-BA05-08843424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082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6E7-BC6C-5944-BB9E-41A8056D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31B3E-6AD7-1A41-8653-6FA2A022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C58D-202B-F54C-89FF-CE710BC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9BDC-8C02-B24E-97CA-AEDD5193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DFBA-BCB4-E146-9A5B-1B8A011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189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E982-B809-3344-BF0A-A397B291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71C1-37BD-5144-ABF3-54BBE63C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EAD19-0455-4A4F-9FD1-7A5E75D7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CAD91-34B1-384B-9D12-E8B74127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EDC3-F4A9-0A4B-BE67-DB319942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EDBAC-D548-644E-B81A-8EB55F0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896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FBF9-D02E-B24F-8F4F-F2923B89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9B56-0F77-8B41-8841-74B2234E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5351-CDAD-D44E-96EC-67C811C9E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B0035-A0C9-D445-B5B8-793E6A15F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542C8-95AA-BC4E-AC55-F8441775B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0BE46-04EC-EB42-A058-DC2E5E57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CDEAD-BC42-1146-93D2-1256CE48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5AD83-FC1A-924B-B72F-CD03EED0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81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E044-F5E8-0541-A3D1-C4FEB4CA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DB237-9E2C-994A-8B82-68140134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F096-43DC-724E-A18B-03D48B43171F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5C9AE-CC65-574F-99EC-5A9A7E4D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E71C0-BFFC-2E48-874B-5095486D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178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9D27-8A6B-4BDD-8009-F0A535017542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552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EEC0-A09B-4F3D-8E07-011A5D683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64132-4C54-DE4F-A194-71CA67E9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9EF0-F91E-0E46-BE89-3F5A54B0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FD80-96E7-D246-A6F8-67125361F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F096-43DC-724E-A18B-03D48B43171F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EAD6-D49B-BB4E-B81C-592E59F91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B1C7-7842-1B4C-94AC-F461EE131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79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Auto-Text_to_Knowledge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96F1-1110-D949-9189-8E55C8CECC20}"/>
              </a:ext>
            </a:extLst>
          </p:cNvPr>
          <p:cNvSpPr txBox="1">
            <a:spLocks/>
          </p:cNvSpPr>
          <p:nvPr/>
        </p:nvSpPr>
        <p:spPr>
          <a:xfrm>
            <a:off x="627412" y="2165401"/>
            <a:ext cx="8889694" cy="1626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Extraction and Access to Information in Natural Language for Non-Developers - Democratizing Information</a:t>
            </a:r>
            <a:endParaRPr lang="en-GB" sz="2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073D1-41FB-1849-A15A-0A7275DC146B}"/>
              </a:ext>
            </a:extLst>
          </p:cNvPr>
          <p:cNvSpPr txBox="1">
            <a:spLocks/>
          </p:cNvSpPr>
          <p:nvPr/>
        </p:nvSpPr>
        <p:spPr>
          <a:xfrm>
            <a:off x="500259" y="3792101"/>
            <a:ext cx="9144000" cy="1511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Emanuel Matos </a:t>
            </a:r>
          </a:p>
          <a:p>
            <a:r>
              <a:rPr lang="pt-PT"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António Teixeira, Mário Rodrigues, Liliana Ferreira</a:t>
            </a:r>
          </a:p>
          <a:p>
            <a:r>
              <a:rPr lang="pt-PT"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Year of 1st registration: 2019 (Number of full-time equivalent years: 3)</a:t>
            </a:r>
          </a:p>
          <a:p>
            <a:r>
              <a:rPr lang="pt-PT"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PhD program: MAP-i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B6C7E-98A2-4278-ABA4-220D8C26725C}"/>
              </a:ext>
            </a:extLst>
          </p:cNvPr>
          <p:cNvSpPr/>
          <p:nvPr/>
        </p:nvSpPr>
        <p:spPr>
          <a:xfrm>
            <a:off x="8620881" y="477260"/>
            <a:ext cx="2358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  <a:r>
              <a:rPr lang="en-US" sz="5400" b="1" cap="none" spc="0" baseline="30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</a:t>
            </a:r>
            <a:r>
              <a:rPr lang="en-US" sz="5400" b="1" cap="none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year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FDFD95-84B3-896D-0B9B-82FD20C90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491" y="5682396"/>
            <a:ext cx="502920" cy="502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87E4B9-BF6A-6812-4E77-635220D57F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491" y="4547908"/>
            <a:ext cx="502920" cy="502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945FD9-D578-CA0C-D909-D1A0A8F101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939" y="5104302"/>
            <a:ext cx="502920" cy="502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B76DCD-E6E7-F04E-49D7-15D2A6FA8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491" y="626049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DF25AE-3AE3-7E49-B08B-D9CA7CA8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806310"/>
            <a:ext cx="6348911" cy="740948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56565A"/>
                </a:solidFill>
                <a:latin typeface="Arial" charset="0"/>
                <a:ea typeface="Arial" charset="0"/>
                <a:cs typeface="Arial" charset="0"/>
              </a:rPr>
              <a:t>Research Challenge</a:t>
            </a:r>
            <a:endParaRPr lang="en-GB" sz="36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495B04-572B-5734-1D8C-3A093F86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2663599"/>
            <a:ext cx="10679113" cy="39004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/>
              <a:t>Citizens, institutions, companies </a:t>
            </a:r>
            <a:r>
              <a:rPr lang="en-GB" b="1">
                <a:solidFill>
                  <a:srgbClr val="00B050"/>
                </a:solidFill>
              </a:rPr>
              <a:t>need </a:t>
            </a:r>
          </a:p>
          <a:p>
            <a:pPr lvl="1">
              <a:buFont typeface="Wingdings" pitchFamily="2" charset="2"/>
              <a:buChar char="v"/>
            </a:pPr>
            <a:r>
              <a:rPr lang="en-GB"/>
              <a:t>To keep updated and attentive to changes</a:t>
            </a:r>
          </a:p>
          <a:p>
            <a:pPr lvl="1">
              <a:buFont typeface="Wingdings" pitchFamily="2" charset="2"/>
              <a:buChar char="v"/>
            </a:pPr>
            <a:r>
              <a:rPr lang="en-GB"/>
              <a:t>To have simple and structured access to information</a:t>
            </a:r>
          </a:p>
          <a:p>
            <a:pPr lvl="1">
              <a:buFont typeface="Wingdings" pitchFamily="2" charset="2"/>
              <a:buChar char="v"/>
            </a:pPr>
            <a:r>
              <a:rPr lang="en-GB"/>
              <a:t>To have access to an increasing diversity of sources</a:t>
            </a:r>
          </a:p>
          <a:p>
            <a:pPr lvl="2">
              <a:buFont typeface="Wingdings" pitchFamily="2" charset="2"/>
              <a:buChar char="v"/>
            </a:pPr>
            <a:r>
              <a:rPr lang="en-GB" i="1"/>
              <a:t> Particularly relevant is information in Natural Language (texts, speech, videos, …)</a:t>
            </a:r>
          </a:p>
          <a:p>
            <a:pPr lvl="2">
              <a:buFont typeface="Wingdings" pitchFamily="2" charset="2"/>
              <a:buChar char="v"/>
            </a:pPr>
            <a:endParaRPr lang="en-GB" sz="300" i="1"/>
          </a:p>
          <a:p>
            <a:pPr>
              <a:buFont typeface="Wingdings" pitchFamily="2" charset="2"/>
              <a:buChar char="v"/>
            </a:pPr>
            <a:r>
              <a:rPr lang="en-GB"/>
              <a:t>A big </a:t>
            </a:r>
            <a:r>
              <a:rPr lang="en-GB" b="1">
                <a:solidFill>
                  <a:srgbClr val="00B050"/>
                </a:solidFill>
              </a:rPr>
              <a:t>challenge</a:t>
            </a:r>
            <a:r>
              <a:rPr lang="en-GB"/>
              <a:t> is to fulfil these needs with </a:t>
            </a:r>
            <a:r>
              <a:rPr lang="en-GB">
                <a:solidFill>
                  <a:srgbClr val="00B050"/>
                </a:solidFill>
              </a:rPr>
              <a:t>cost</a:t>
            </a:r>
            <a:r>
              <a:rPr lang="en-GB"/>
              <a:t>-effective solutions… </a:t>
            </a:r>
          </a:p>
          <a:p>
            <a:pPr marL="0" indent="0">
              <a:buNone/>
            </a:pPr>
            <a:r>
              <a:rPr lang="en-GB"/>
              <a:t>     … and for required </a:t>
            </a:r>
            <a:r>
              <a:rPr lang="en-GB">
                <a:solidFill>
                  <a:srgbClr val="00B050"/>
                </a:solidFill>
              </a:rPr>
              <a:t>domains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/>
              <a:t>Democratization of usage of such solution by non specialists</a:t>
            </a:r>
          </a:p>
          <a:p>
            <a:pPr marL="0" indent="0">
              <a:buNone/>
            </a:pPr>
            <a:endParaRPr lang="en-GB">
              <a:solidFill>
                <a:srgbClr val="00B050"/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en-GB" sz="2000">
              <a:solidFill>
                <a:srgbClr val="56565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5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DF25AE-3AE3-7E49-B08B-D9CA7CA8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806310"/>
            <a:ext cx="6348911" cy="740948"/>
          </a:xfrm>
        </p:spPr>
        <p:txBody>
          <a:bodyPr>
            <a:normAutofit fontScale="90000"/>
          </a:bodyPr>
          <a:lstStyle/>
          <a:p>
            <a:r>
              <a:rPr lang="en-GB" sz="3600">
                <a:solidFill>
                  <a:srgbClr val="56565A"/>
                </a:solidFill>
                <a:latin typeface="Arial" charset="0"/>
                <a:ea typeface="Arial" charset="0"/>
                <a:cs typeface="Arial" charset="0"/>
              </a:rPr>
              <a:t>Research method and techniques</a:t>
            </a:r>
            <a:endParaRPr lang="en-GB" sz="36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98C42D-AA7B-92D3-098D-44CC6BE51D51}"/>
              </a:ext>
            </a:extLst>
          </p:cNvPr>
          <p:cNvSpPr txBox="1">
            <a:spLocks/>
          </p:cNvSpPr>
          <p:nvPr/>
        </p:nvSpPr>
        <p:spPr>
          <a:xfrm>
            <a:off x="492759" y="2744390"/>
            <a:ext cx="10678823" cy="3403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Engineering Research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Development of information extraction  for non specialists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Application to Tourism domain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/>
          </a:p>
          <a:p>
            <a:pPr>
              <a:buFont typeface="Courier New" panose="02070309020205020404" pitchFamily="49" charset="0"/>
              <a:buChar char="o"/>
            </a:pPr>
            <a:r>
              <a:rPr lang="en-GB"/>
              <a:t>Main techniques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Recognition of Entities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(Open) Information Extraction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Automatic creation of datasets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Deep Learning (e.g. BERT/GPT_J)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Semantic knowledge bases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/>
              <a:t>Tools for non specialists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/>
              <a:t>to simplify the creation of information extraction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54C26F1-D534-9B9C-07F8-6864A40865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3640"/>
          <a:stretch/>
        </p:blipFill>
        <p:spPr>
          <a:xfrm>
            <a:off x="6677030" y="3611829"/>
            <a:ext cx="4299398" cy="2421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847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D468D1-E730-32A5-F607-C57EFD4B48FF}"/>
              </a:ext>
            </a:extLst>
          </p:cNvPr>
          <p:cNvSpPr txBox="1">
            <a:spLocks/>
          </p:cNvSpPr>
          <p:nvPr/>
        </p:nvSpPr>
        <p:spPr>
          <a:xfrm>
            <a:off x="159465" y="1606432"/>
            <a:ext cx="7488144" cy="5922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Did / Doing</a:t>
            </a:r>
            <a:endParaRPr lang="en-GB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B5A969-B49F-F292-907D-BE9375D97113}"/>
              </a:ext>
            </a:extLst>
          </p:cNvPr>
          <p:cNvGrpSpPr/>
          <p:nvPr/>
        </p:nvGrpSpPr>
        <p:grpSpPr>
          <a:xfrm>
            <a:off x="333814" y="2244264"/>
            <a:ext cx="6006026" cy="4126056"/>
            <a:chOff x="4072694" y="2245753"/>
            <a:chExt cx="6726180" cy="4373796"/>
          </a:xfrm>
        </p:grpSpPr>
        <p:pic>
          <p:nvPicPr>
            <p:cNvPr id="8" name="Espaço Reservado para Conteúdo 6">
              <a:extLst>
                <a:ext uri="{FF2B5EF4-FFF2-40B4-BE49-F238E27FC236}">
                  <a16:creationId xmlns:a16="http://schemas.microsoft.com/office/drawing/2014/main" id="{E35264E6-B1DD-B833-2723-018E7AFD6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4668" y="2603429"/>
              <a:ext cx="3704206" cy="137414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FBF9FD-2469-F4EA-E4BB-CA8A57E32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4668" y="4609925"/>
              <a:ext cx="3704206" cy="5634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E611FA-1E58-EC1D-9F0E-9A5D2A3DF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8137" y="4079528"/>
              <a:ext cx="2320166" cy="254002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EDEED0D-03E3-7897-CCE0-81DF2A4F6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2694" y="2245753"/>
              <a:ext cx="2235024" cy="157649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E82F5E6-7882-204F-C816-EE06CAA130EB}"/>
              </a:ext>
            </a:extLst>
          </p:cNvPr>
          <p:cNvSpPr txBox="1"/>
          <p:nvPr/>
        </p:nvSpPr>
        <p:spPr>
          <a:xfrm>
            <a:off x="6587906" y="1712013"/>
            <a:ext cx="53670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Extension of the Tourism dataset, by processing additional texts by the automatic annotation process (ensemble of NER) (</a:t>
            </a:r>
            <a:r>
              <a:rPr lang="en-US" sz="2400" dirty="0" err="1"/>
              <a:t>Paramopama</a:t>
            </a:r>
            <a:r>
              <a:rPr lang="en-US" sz="2400" dirty="0"/>
              <a:t>/ </a:t>
            </a:r>
            <a:r>
              <a:rPr lang="en-US" sz="2400" dirty="0" err="1"/>
              <a:t>Wikiner</a:t>
            </a:r>
            <a:r>
              <a:rPr lang="en-US" sz="2400" dirty="0"/>
              <a:t>/ </a:t>
            </a:r>
            <a:r>
              <a:rPr lang="en-US" sz="2400" dirty="0" err="1"/>
              <a:t>LeNer</a:t>
            </a:r>
            <a:r>
              <a:rPr 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 the NERs integrating ex.: BERT-NER.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 the process of NERs output combination.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the system in new domains.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Apply and evaluate the process proposed to new domains.</a:t>
            </a:r>
          </a:p>
        </p:txBody>
      </p:sp>
    </p:spTree>
    <p:extLst>
      <p:ext uri="{BB962C8B-B14F-4D97-AF65-F5344CB8AC3E}">
        <p14:creationId xmlns:p14="http://schemas.microsoft.com/office/powerpoint/2010/main" val="166299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3269966-2623-2E49-B0AB-407D01477CB2}"/>
              </a:ext>
            </a:extLst>
          </p:cNvPr>
          <p:cNvSpPr/>
          <p:nvPr/>
        </p:nvSpPr>
        <p:spPr>
          <a:xfrm>
            <a:off x="43930" y="6596390"/>
            <a:ext cx="37964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/>
              <a:t>https://</a:t>
            </a:r>
            <a:r>
              <a:rPr lang="en-US" sz="1100" err="1"/>
              <a:t>sustainabledevelopment.un.org</a:t>
            </a:r>
            <a:r>
              <a:rPr lang="en-US" sz="1100"/>
              <a:t>/?menu=1300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344938E-8310-EA4A-811B-CB677805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0" y="1672458"/>
            <a:ext cx="11699240" cy="1325563"/>
          </a:xfrm>
        </p:spPr>
        <p:txBody>
          <a:bodyPr>
            <a:normAutofit/>
          </a:bodyPr>
          <a:lstStyle/>
          <a:p>
            <a:r>
              <a:rPr lang="pt-PT" sz="3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Next steps</a:t>
            </a:r>
            <a:endParaRPr lang="en-GB" sz="3200" b="1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5ACB8D5D-38F2-B290-2540-7B76E95A6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173685"/>
              </p:ext>
            </p:extLst>
          </p:nvPr>
        </p:nvGraphicFramePr>
        <p:xfrm>
          <a:off x="1240414" y="2143760"/>
          <a:ext cx="10502755" cy="4452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387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XXXX_first_last.pptx" id="{B3121E95-C52E-45FF-94EB-188E561C9176}" vid="{3AED6ECF-B5BD-45A9-A08B-280EEEA2053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XXXX_first_last.pptx" id="{B3121E95-C52E-45FF-94EB-188E561C9176}" vid="{E8F67268-B279-44A9-84F5-72325F6950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335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Office Theme</vt:lpstr>
      <vt:lpstr>Custom Design</vt:lpstr>
      <vt:lpstr>PowerPoint Presentation</vt:lpstr>
      <vt:lpstr>Research Challenge</vt:lpstr>
      <vt:lpstr>Research method and techniques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Antonio Teixeira</dc:creator>
  <cp:lastModifiedBy>Emanuel Matos</cp:lastModifiedBy>
  <cp:revision>1</cp:revision>
  <dcterms:created xsi:type="dcterms:W3CDTF">2018-11-13T12:41:19Z</dcterms:created>
  <dcterms:modified xsi:type="dcterms:W3CDTF">2022-06-27T12:25:23Z</dcterms:modified>
</cp:coreProperties>
</file>