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png" ContentType="image/png"/>
  <Override PartName="/ppt/media/image6.jpeg" ContentType="image/jpeg"/>
  <Override PartName="/ppt/media/image7.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slide" Target="slides/slide17.xml"/><Relationship Id="rId44" Type="http://schemas.openxmlformats.org/officeDocument/2006/relationships/slide" Target="slides/slide18.xml"/><Relationship Id="rId45" Type="http://schemas.openxmlformats.org/officeDocument/2006/relationships/slide" Target="slides/slide19.xml"/><Relationship Id="rId46" Type="http://schemas.openxmlformats.org/officeDocument/2006/relationships/slide" Target="slides/slide20.xml"/><Relationship Id="rId47" Type="http://schemas.openxmlformats.org/officeDocument/2006/relationships/slide" Target="slides/slide21.xml"/><Relationship Id="rId48" Type="http://schemas.openxmlformats.org/officeDocument/2006/relationships/slide" Target="slides/slide22.xml"/><Relationship Id="rId49" Type="http://schemas.openxmlformats.org/officeDocument/2006/relationships/slide" Target="slides/slide23.xml"/><Relationship Id="rId50" Type="http://schemas.openxmlformats.org/officeDocument/2006/relationships/slide" Target="slides/slide24.xml"/><Relationship Id="rId51" Type="http://schemas.openxmlformats.org/officeDocument/2006/relationships/slide" Target="slides/slide25.xml"/><Relationship Id="rId52" Type="http://schemas.openxmlformats.org/officeDocument/2006/relationships/slide" Target="slides/slide26.xml"/><Relationship Id="rId53" Type="http://schemas.openxmlformats.org/officeDocument/2006/relationships/slide" Target="slides/slide27.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s-AR" sz="4400" spc="-1" strike="noStrike">
                <a:solidFill>
                  <a:srgbClr val="000000"/>
                </a:solidFill>
                <a:latin typeface="Arial"/>
              </a:rPr>
              <a:t>Pulse para desplazar la diapositiva</a:t>
            </a:r>
            <a:endParaRPr b="0" lang="es-AR" sz="4400" spc="-1" strike="noStrike">
              <a:solidFill>
                <a:srgbClr val="000000"/>
              </a:solidFill>
              <a:latin typeface="Arial"/>
            </a:endParaRPr>
          </a:p>
        </p:txBody>
      </p:sp>
      <p:sp>
        <p:nvSpPr>
          <p:cNvPr id="2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s-AR" sz="2000" spc="-1" strike="noStrike">
                <a:solidFill>
                  <a:srgbClr val="000000"/>
                </a:solidFill>
                <a:latin typeface="Arial"/>
              </a:rPr>
              <a:t>Pulse para editar el formato de las notas</a:t>
            </a:r>
            <a:endParaRPr b="0" lang="es-AR" sz="2000" spc="-1" strike="noStrike">
              <a:solidFill>
                <a:srgbClr val="000000"/>
              </a:solidFill>
              <a:latin typeface="Arial"/>
            </a:endParaRPr>
          </a:p>
        </p:txBody>
      </p:sp>
      <p:sp>
        <p:nvSpPr>
          <p:cNvPr id="23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AR" sz="1400" spc="-1" strike="noStrike">
                <a:solidFill>
                  <a:srgbClr val="000000"/>
                </a:solidFill>
                <a:latin typeface="Times New Roman"/>
              </a:rPr>
              <a:t>&lt;cabecera&gt;</a:t>
            </a:r>
            <a:endParaRPr b="0" lang="es-AR" sz="1400" spc="-1" strike="noStrike">
              <a:solidFill>
                <a:srgbClr val="000000"/>
              </a:solidFill>
              <a:latin typeface="Times New Roman"/>
            </a:endParaRPr>
          </a:p>
        </p:txBody>
      </p:sp>
      <p:sp>
        <p:nvSpPr>
          <p:cNvPr id="239" name="PlaceHolder 4"/>
          <p:cNvSpPr>
            <a:spLocks noGrp="1"/>
          </p:cNvSpPr>
          <p:nvPr>
            <p:ph type="dt" idx="73"/>
          </p:nvPr>
        </p:nvSpPr>
        <p:spPr>
          <a:xfrm>
            <a:off x="4278960" y="0"/>
            <a:ext cx="3280680" cy="534240"/>
          </a:xfrm>
          <a:prstGeom prst="rect">
            <a:avLst/>
          </a:prstGeom>
          <a:noFill/>
          <a:ln w="0">
            <a:noFill/>
          </a:ln>
        </p:spPr>
        <p:txBody>
          <a:bodyPr lIns="0" rIns="0" tIns="0" bIns="0" anchor="t">
            <a:noAutofit/>
          </a:bodyPr>
          <a:lstStyle>
            <a:lvl1pPr indent="0" algn="r">
              <a:buNone/>
              <a:defRPr b="0" lang="es-AR" sz="1400" spc="-1" strike="noStrike">
                <a:solidFill>
                  <a:srgbClr val="000000"/>
                </a:solidFill>
                <a:latin typeface="Times New Roman"/>
              </a:defRPr>
            </a:lvl1pPr>
          </a:lstStyle>
          <a:p>
            <a:pPr indent="0" algn="r">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
        <p:nvSpPr>
          <p:cNvPr id="240" name="PlaceHolder 5"/>
          <p:cNvSpPr>
            <a:spLocks noGrp="1"/>
          </p:cNvSpPr>
          <p:nvPr>
            <p:ph type="ftr" idx="74"/>
          </p:nvPr>
        </p:nvSpPr>
        <p:spPr>
          <a:xfrm>
            <a:off x="0" y="10157400"/>
            <a:ext cx="3280680" cy="534240"/>
          </a:xfrm>
          <a:prstGeom prst="rect">
            <a:avLst/>
          </a:prstGeom>
          <a:noFill/>
          <a:ln w="0">
            <a:noFill/>
          </a:ln>
        </p:spPr>
        <p:txBody>
          <a:bodyPr lIns="0" rIns="0" tIns="0" bIns="0" anchor="b">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41" name="PlaceHolder 6"/>
          <p:cNvSpPr>
            <a:spLocks noGrp="1"/>
          </p:cNvSpPr>
          <p:nvPr>
            <p:ph type="sldNum" idx="75"/>
          </p:nvPr>
        </p:nvSpPr>
        <p:spPr>
          <a:xfrm>
            <a:off x="4278960" y="10157400"/>
            <a:ext cx="3280680" cy="534240"/>
          </a:xfrm>
          <a:prstGeom prst="rect">
            <a:avLst/>
          </a:prstGeom>
          <a:noFill/>
          <a:ln w="0">
            <a:noFill/>
          </a:ln>
        </p:spPr>
        <p:txBody>
          <a:bodyPr lIns="0" rIns="0" tIns="0" bIns="0" anchor="b">
            <a:noAutofit/>
          </a:bodyPr>
          <a:lstStyle>
            <a:lvl1pPr indent="0" algn="r">
              <a:buNone/>
              <a:defRPr b="0" lang="es-AR" sz="1400" spc="-1" strike="noStrike">
                <a:solidFill>
                  <a:srgbClr val="000000"/>
                </a:solidFill>
                <a:latin typeface="Times New Roman"/>
              </a:defRPr>
            </a:lvl1pPr>
          </a:lstStyle>
          <a:p>
            <a:pPr indent="0" algn="r">
              <a:buNone/>
            </a:pPr>
            <a:fld id="{86305C14-585A-4697-A503-0C1EBEAFD84B}" type="slidenum">
              <a:rPr b="0" lang="es-AR" sz="1400" spc="-1" strike="noStrike">
                <a:solidFill>
                  <a:srgbClr val="000000"/>
                </a:solidFill>
                <a:latin typeface="Times New Roman"/>
              </a:rPr>
              <a:t>&lt;número&gt;</a:t>
            </a:fld>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Num" idx="76"/>
          </p:nvPr>
        </p:nvSpPr>
        <p:spPr>
          <a:xfrm>
            <a:off x="3884760" y="8685360"/>
            <a:ext cx="2970360" cy="457200"/>
          </a:xfrm>
          <a:prstGeom prst="rect">
            <a:avLst/>
          </a:prstGeom>
          <a:noFill/>
          <a:ln w="0">
            <a:noFill/>
          </a:ln>
        </p:spPr>
        <p:txBody>
          <a:bodyPr lIns="0" rIns="0" tIns="0" bIns="0" anchor="b">
            <a:noAutofit/>
          </a:bodyPr>
          <a:p>
            <a:pPr indent="0">
              <a:buNone/>
            </a:pPr>
            <a:endParaRPr b="0" lang="es-AR" sz="2400" spc="-1" strike="noStrike">
              <a:solidFill>
                <a:srgbClr val="000000"/>
              </a:solidFill>
              <a:latin typeface="Times New Roman"/>
            </a:endParaRPr>
          </a:p>
        </p:txBody>
      </p:sp>
      <p:sp>
        <p:nvSpPr>
          <p:cNvPr id="301" name="PlaceHolder 2"/>
          <p:cNvSpPr>
            <a:spLocks noGrp="1"/>
          </p:cNvSpPr>
          <p:nvPr>
            <p:ph type="sldImg"/>
          </p:nvPr>
        </p:nvSpPr>
        <p:spPr>
          <a:xfrm>
            <a:off x="1106640" y="812880"/>
            <a:ext cx="5343840" cy="4007160"/>
          </a:xfrm>
          <a:prstGeom prst="rect">
            <a:avLst/>
          </a:prstGeom>
          <a:ln w="0">
            <a:noFill/>
          </a:ln>
        </p:spPr>
      </p:sp>
      <p:sp>
        <p:nvSpPr>
          <p:cNvPr id="302" name="PlaceHolder 3"/>
          <p:cNvSpPr>
            <a:spLocks noGrp="1"/>
          </p:cNvSpPr>
          <p:nvPr>
            <p:ph type="body"/>
          </p:nvPr>
        </p:nvSpPr>
        <p:spPr>
          <a:xfrm>
            <a:off x="755640" y="5078520"/>
            <a:ext cx="6046920" cy="4810320"/>
          </a:xfrm>
          <a:prstGeom prst="rect">
            <a:avLst/>
          </a:prstGeom>
          <a:noFill/>
          <a:ln w="9360">
            <a:noFill/>
          </a:ln>
        </p:spPr>
        <p:txBody>
          <a:bodyPr lIns="0" rIns="0" tIns="0" bIns="0" anchor="ctr">
            <a:noAutofit/>
          </a:bodyPr>
          <a:p>
            <a:pPr marL="216000" indent="-216000">
              <a:buNone/>
            </a:pPr>
            <a:endParaRPr b="0" lang="es-AR"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Num" idx="77"/>
          </p:nvPr>
        </p:nvSpPr>
        <p:spPr>
          <a:xfrm>
            <a:off x="3884760" y="8685360"/>
            <a:ext cx="2970360" cy="457200"/>
          </a:xfrm>
          <a:prstGeom prst="rect">
            <a:avLst/>
          </a:prstGeom>
          <a:noFill/>
          <a:ln w="0">
            <a:noFill/>
          </a:ln>
        </p:spPr>
        <p:txBody>
          <a:bodyPr lIns="0" rIns="0" tIns="0" bIns="0" anchor="b">
            <a:noAutofit/>
          </a:bodyPr>
          <a:p>
            <a:pPr indent="0">
              <a:buNone/>
            </a:pPr>
            <a:endParaRPr b="0" lang="es-AR" sz="2400" spc="-1" strike="noStrike">
              <a:solidFill>
                <a:srgbClr val="000000"/>
              </a:solidFill>
              <a:latin typeface="Times New Roman"/>
            </a:endParaRPr>
          </a:p>
        </p:txBody>
      </p:sp>
      <p:sp>
        <p:nvSpPr>
          <p:cNvPr id="304" name="PlaceHolder 2"/>
          <p:cNvSpPr>
            <a:spLocks noGrp="1"/>
          </p:cNvSpPr>
          <p:nvPr>
            <p:ph type="sldImg"/>
          </p:nvPr>
        </p:nvSpPr>
        <p:spPr>
          <a:xfrm>
            <a:off x="1106640" y="812880"/>
            <a:ext cx="5343840" cy="4007160"/>
          </a:xfrm>
          <a:prstGeom prst="rect">
            <a:avLst/>
          </a:prstGeom>
          <a:ln w="0">
            <a:noFill/>
          </a:ln>
        </p:spPr>
      </p:sp>
      <p:sp>
        <p:nvSpPr>
          <p:cNvPr id="305" name="PlaceHolder 3"/>
          <p:cNvSpPr>
            <a:spLocks noGrp="1"/>
          </p:cNvSpPr>
          <p:nvPr>
            <p:ph type="body"/>
          </p:nvPr>
        </p:nvSpPr>
        <p:spPr>
          <a:xfrm>
            <a:off x="755640" y="5078520"/>
            <a:ext cx="6046920" cy="4810320"/>
          </a:xfrm>
          <a:prstGeom prst="rect">
            <a:avLst/>
          </a:prstGeom>
          <a:noFill/>
          <a:ln w="9360">
            <a:noFill/>
          </a:ln>
        </p:spPr>
        <p:txBody>
          <a:bodyPr lIns="0" rIns="0" tIns="0" bIns="0" anchor="ctr">
            <a:noAutofit/>
          </a:bodyPr>
          <a:p>
            <a:pPr marL="216000" indent="-216000">
              <a:buNone/>
            </a:pPr>
            <a:endParaRPr b="0" lang="es-AR"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Num" idx="78"/>
          </p:nvPr>
        </p:nvSpPr>
        <p:spPr>
          <a:xfrm>
            <a:off x="3884760" y="8685360"/>
            <a:ext cx="2970360" cy="457200"/>
          </a:xfrm>
          <a:prstGeom prst="rect">
            <a:avLst/>
          </a:prstGeom>
          <a:noFill/>
          <a:ln w="0">
            <a:noFill/>
          </a:ln>
        </p:spPr>
        <p:txBody>
          <a:bodyPr lIns="0" rIns="0" tIns="0" bIns="0" anchor="b">
            <a:noAutofit/>
          </a:bodyPr>
          <a:p>
            <a:pPr indent="0">
              <a:buNone/>
            </a:pPr>
            <a:endParaRPr b="0" lang="es-AR" sz="2400" spc="-1" strike="noStrike">
              <a:solidFill>
                <a:srgbClr val="000000"/>
              </a:solidFill>
              <a:latin typeface="Times New Roman"/>
            </a:endParaRPr>
          </a:p>
        </p:txBody>
      </p:sp>
      <p:sp>
        <p:nvSpPr>
          <p:cNvPr id="307" name="PlaceHolder 2"/>
          <p:cNvSpPr>
            <a:spLocks noGrp="1"/>
          </p:cNvSpPr>
          <p:nvPr>
            <p:ph type="sldImg"/>
          </p:nvPr>
        </p:nvSpPr>
        <p:spPr>
          <a:xfrm>
            <a:off x="1106640" y="812880"/>
            <a:ext cx="5343840" cy="4007160"/>
          </a:xfrm>
          <a:prstGeom prst="rect">
            <a:avLst/>
          </a:prstGeom>
          <a:ln w="0">
            <a:noFill/>
          </a:ln>
        </p:spPr>
      </p:sp>
      <p:sp>
        <p:nvSpPr>
          <p:cNvPr id="308" name="PlaceHolder 3"/>
          <p:cNvSpPr>
            <a:spLocks noGrp="1"/>
          </p:cNvSpPr>
          <p:nvPr>
            <p:ph type="body"/>
          </p:nvPr>
        </p:nvSpPr>
        <p:spPr>
          <a:xfrm>
            <a:off x="755640" y="5078520"/>
            <a:ext cx="6046920" cy="4810320"/>
          </a:xfrm>
          <a:prstGeom prst="rect">
            <a:avLst/>
          </a:prstGeom>
          <a:noFill/>
          <a:ln w="9360">
            <a:noFill/>
          </a:ln>
        </p:spPr>
        <p:txBody>
          <a:bodyPr lIns="0" rIns="0" tIns="0" bIns="0" anchor="ctr">
            <a:noAutofit/>
          </a:bodyPr>
          <a:p>
            <a:pPr marL="216000" indent="-216000">
              <a:buNone/>
            </a:pPr>
            <a:endParaRPr b="0" lang="es-AR"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Num" idx="79"/>
          </p:nvPr>
        </p:nvSpPr>
        <p:spPr>
          <a:xfrm>
            <a:off x="3884760" y="8685360"/>
            <a:ext cx="2970360" cy="457200"/>
          </a:xfrm>
          <a:prstGeom prst="rect">
            <a:avLst/>
          </a:prstGeom>
          <a:noFill/>
          <a:ln w="0">
            <a:noFill/>
          </a:ln>
        </p:spPr>
        <p:txBody>
          <a:bodyPr lIns="0" rIns="0" tIns="0" bIns="0" anchor="b">
            <a:noAutofit/>
          </a:bodyPr>
          <a:p>
            <a:pPr indent="0">
              <a:buNone/>
            </a:pPr>
            <a:endParaRPr b="0" lang="es-AR" sz="2400" spc="-1" strike="noStrike">
              <a:solidFill>
                <a:srgbClr val="000000"/>
              </a:solidFill>
              <a:latin typeface="Times New Roman"/>
            </a:endParaRPr>
          </a:p>
        </p:txBody>
      </p:sp>
      <p:sp>
        <p:nvSpPr>
          <p:cNvPr id="310" name="PlaceHolder 2"/>
          <p:cNvSpPr>
            <a:spLocks noGrp="1"/>
          </p:cNvSpPr>
          <p:nvPr>
            <p:ph type="sldImg"/>
          </p:nvPr>
        </p:nvSpPr>
        <p:spPr>
          <a:xfrm>
            <a:off x="1106640" y="812880"/>
            <a:ext cx="5343840" cy="4007160"/>
          </a:xfrm>
          <a:prstGeom prst="rect">
            <a:avLst/>
          </a:prstGeom>
          <a:ln w="0">
            <a:noFill/>
          </a:ln>
        </p:spPr>
      </p:sp>
      <p:sp>
        <p:nvSpPr>
          <p:cNvPr id="311" name="PlaceHolder 3"/>
          <p:cNvSpPr>
            <a:spLocks noGrp="1"/>
          </p:cNvSpPr>
          <p:nvPr>
            <p:ph type="body"/>
          </p:nvPr>
        </p:nvSpPr>
        <p:spPr>
          <a:xfrm>
            <a:off x="755640" y="5078520"/>
            <a:ext cx="6046920" cy="4810320"/>
          </a:xfrm>
          <a:prstGeom prst="rect">
            <a:avLst/>
          </a:prstGeom>
          <a:noFill/>
          <a:ln w="9360">
            <a:noFill/>
          </a:ln>
        </p:spPr>
        <p:txBody>
          <a:bodyPr lIns="0" rIns="0" tIns="0" bIns="0" anchor="ctr">
            <a:noAutofit/>
          </a:bodyPr>
          <a:p>
            <a:pPr marL="216000" indent="-216000">
              <a:buNone/>
            </a:pPr>
            <a:endParaRPr b="0" lang="es-AR"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Num" idx="80"/>
          </p:nvPr>
        </p:nvSpPr>
        <p:spPr>
          <a:xfrm>
            <a:off x="3884760" y="8685360"/>
            <a:ext cx="2970360" cy="457200"/>
          </a:xfrm>
          <a:prstGeom prst="rect">
            <a:avLst/>
          </a:prstGeom>
          <a:noFill/>
          <a:ln w="0">
            <a:noFill/>
          </a:ln>
        </p:spPr>
        <p:txBody>
          <a:bodyPr lIns="0" rIns="0" tIns="0" bIns="0" anchor="b">
            <a:noAutofit/>
          </a:bodyPr>
          <a:p>
            <a:pPr indent="0">
              <a:buNone/>
            </a:pPr>
            <a:endParaRPr b="0" lang="es-AR" sz="2400" spc="-1" strike="noStrike">
              <a:solidFill>
                <a:srgbClr val="000000"/>
              </a:solidFill>
              <a:latin typeface="Times New Roman"/>
            </a:endParaRPr>
          </a:p>
        </p:txBody>
      </p:sp>
      <p:sp>
        <p:nvSpPr>
          <p:cNvPr id="313" name="PlaceHolder 2"/>
          <p:cNvSpPr>
            <a:spLocks noGrp="1"/>
          </p:cNvSpPr>
          <p:nvPr>
            <p:ph type="sldImg"/>
          </p:nvPr>
        </p:nvSpPr>
        <p:spPr>
          <a:xfrm>
            <a:off x="1106640" y="812880"/>
            <a:ext cx="5343840" cy="4007160"/>
          </a:xfrm>
          <a:prstGeom prst="rect">
            <a:avLst/>
          </a:prstGeom>
          <a:ln w="0">
            <a:noFill/>
          </a:ln>
        </p:spPr>
      </p:sp>
      <p:sp>
        <p:nvSpPr>
          <p:cNvPr id="314" name="PlaceHolder 3"/>
          <p:cNvSpPr>
            <a:spLocks noGrp="1"/>
          </p:cNvSpPr>
          <p:nvPr>
            <p:ph type="body"/>
          </p:nvPr>
        </p:nvSpPr>
        <p:spPr>
          <a:xfrm>
            <a:off x="755640" y="5078520"/>
            <a:ext cx="6046920" cy="4810320"/>
          </a:xfrm>
          <a:prstGeom prst="rect">
            <a:avLst/>
          </a:prstGeom>
          <a:noFill/>
          <a:ln w="9360">
            <a:noFill/>
          </a:ln>
        </p:spPr>
        <p:txBody>
          <a:bodyPr lIns="0" rIns="0" tIns="0" bIns="0" anchor="ctr">
            <a:noAutofit/>
          </a:bodyPr>
          <a:p>
            <a:pPr marL="216000" indent="-216000">
              <a:buNone/>
            </a:pPr>
            <a:endParaRPr b="0" lang="es-AR"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Num" idx="81"/>
          </p:nvPr>
        </p:nvSpPr>
        <p:spPr>
          <a:xfrm>
            <a:off x="3884760" y="8685360"/>
            <a:ext cx="2970360" cy="457200"/>
          </a:xfrm>
          <a:prstGeom prst="rect">
            <a:avLst/>
          </a:prstGeom>
          <a:noFill/>
          <a:ln w="0">
            <a:noFill/>
          </a:ln>
        </p:spPr>
        <p:txBody>
          <a:bodyPr lIns="0" rIns="0" tIns="0" bIns="0" anchor="b">
            <a:noAutofit/>
          </a:bodyPr>
          <a:p>
            <a:pPr indent="0">
              <a:buNone/>
            </a:pPr>
            <a:endParaRPr b="0" lang="es-AR" sz="2400" spc="-1" strike="noStrike">
              <a:solidFill>
                <a:srgbClr val="000000"/>
              </a:solidFill>
              <a:latin typeface="Times New Roman"/>
            </a:endParaRPr>
          </a:p>
        </p:txBody>
      </p:sp>
      <p:sp>
        <p:nvSpPr>
          <p:cNvPr id="316" name="PlaceHolder 2"/>
          <p:cNvSpPr>
            <a:spLocks noGrp="1"/>
          </p:cNvSpPr>
          <p:nvPr>
            <p:ph type="sldImg"/>
          </p:nvPr>
        </p:nvSpPr>
        <p:spPr>
          <a:xfrm>
            <a:off x="1106640" y="812880"/>
            <a:ext cx="5343840" cy="4007160"/>
          </a:xfrm>
          <a:prstGeom prst="rect">
            <a:avLst/>
          </a:prstGeom>
          <a:ln w="0">
            <a:noFill/>
          </a:ln>
        </p:spPr>
      </p:sp>
      <p:sp>
        <p:nvSpPr>
          <p:cNvPr id="317" name="PlaceHolder 3"/>
          <p:cNvSpPr>
            <a:spLocks noGrp="1"/>
          </p:cNvSpPr>
          <p:nvPr>
            <p:ph type="body"/>
          </p:nvPr>
        </p:nvSpPr>
        <p:spPr>
          <a:xfrm>
            <a:off x="755640" y="5078520"/>
            <a:ext cx="6046920" cy="4810320"/>
          </a:xfrm>
          <a:prstGeom prst="rect">
            <a:avLst/>
          </a:prstGeom>
          <a:noFill/>
          <a:ln w="9360">
            <a:noFill/>
          </a:ln>
        </p:spPr>
        <p:txBody>
          <a:bodyPr lIns="0" rIns="0" tIns="0" bIns="0" anchor="ctr">
            <a:noAutofit/>
          </a:bodyPr>
          <a:p>
            <a:pPr marL="216000" indent="-216000">
              <a:buNone/>
            </a:pPr>
            <a:endParaRPr b="0" lang="es-AR"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2444B5-94D2-4E67-9CEE-AFA98EDC5C13}" type="slidenum">
              <a:t>&lt;#&gt;</a:t>
            </a:fld>
          </a:p>
        </p:txBody>
      </p:sp>
      <p:sp>
        <p:nvSpPr>
          <p:cNvPr id="8" name="PlaceHolder 7"/>
          <p:cNvSpPr>
            <a:spLocks noGrp="1"/>
          </p:cNvSpPr>
          <p:nvPr>
            <p:ph type="dt" idx="3"/>
          </p:nvPr>
        </p:nvSpPr>
        <p:spPr/>
        <p:txBody>
          <a:bodyPr/>
          <a:p>
            <a:r>
              <a:rPr lang="es-A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61E96730-C34D-4426-93F0-9A493807F614}" type="slidenum">
              <a:t>&lt;#&gt;</a:t>
            </a:fld>
          </a:p>
        </p:txBody>
      </p:sp>
      <p:sp>
        <p:nvSpPr>
          <p:cNvPr id="7" name="PlaceHolder 6"/>
          <p:cNvSpPr>
            <a:spLocks noGrp="1"/>
          </p:cNvSpPr>
          <p:nvPr>
            <p:ph type="dt" idx="30"/>
          </p:nvPr>
        </p:nvSpPr>
        <p:spPr/>
        <p:txBody>
          <a:bodyPr/>
          <a:p>
            <a:r>
              <a:rPr lang="es-A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0F01440F-9F59-44B1-A240-D1577F5163EB}" type="slidenum">
              <a:t>&lt;#&gt;</a:t>
            </a:fld>
          </a:p>
        </p:txBody>
      </p:sp>
      <p:sp>
        <p:nvSpPr>
          <p:cNvPr id="5" name="PlaceHolder 4"/>
          <p:cNvSpPr>
            <a:spLocks noGrp="1"/>
          </p:cNvSpPr>
          <p:nvPr>
            <p:ph type="dt" idx="33"/>
          </p:nvPr>
        </p:nvSpPr>
        <p:spPr/>
        <p:txBody>
          <a:bodyPr/>
          <a:p>
            <a:r>
              <a:rPr lang="es-A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6E1B129D-DC15-4B1D-9ADE-AA2662521577}" type="slidenum">
              <a:t>&lt;#&gt;</a:t>
            </a:fld>
          </a:p>
        </p:txBody>
      </p:sp>
      <p:sp>
        <p:nvSpPr>
          <p:cNvPr id="4" name="PlaceHolder 3"/>
          <p:cNvSpPr>
            <a:spLocks noGrp="1"/>
          </p:cNvSpPr>
          <p:nvPr>
            <p:ph type="dt" idx="36"/>
          </p:nvPr>
        </p:nvSpPr>
        <p:spPr/>
        <p:txBody>
          <a:bodyPr/>
          <a:p>
            <a:r>
              <a:rPr lang="es-A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3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3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sldNum" idx="38"/>
          </p:nvPr>
        </p:nvSpPr>
        <p:spPr/>
        <p:txBody>
          <a:bodyPr/>
          <a:p>
            <a:fld id="{9EEB8833-4738-4CD9-A7AD-16C23B0255C0}" type="slidenum">
              <a:t>&lt;#&gt;</a:t>
            </a:fld>
          </a:p>
        </p:txBody>
      </p:sp>
      <p:sp>
        <p:nvSpPr>
          <p:cNvPr id="8" name="PlaceHolder 7"/>
          <p:cNvSpPr>
            <a:spLocks noGrp="1"/>
          </p:cNvSpPr>
          <p:nvPr>
            <p:ph type="dt" idx="39"/>
          </p:nvPr>
        </p:nvSpPr>
        <p:spPr/>
        <p:txBody>
          <a:bodyPr/>
          <a:p>
            <a:r>
              <a:rPr lang="es-A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4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4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5"/>
          <p:cNvSpPr>
            <a:spLocks noGrp="1"/>
          </p:cNvSpPr>
          <p:nvPr>
            <p:ph type="ftr" idx="40"/>
          </p:nvPr>
        </p:nvSpPr>
        <p:spPr/>
        <p:txBody>
          <a:bodyPr/>
          <a:p>
            <a:r>
              <a:t>Footer</a:t>
            </a:r>
          </a:p>
        </p:txBody>
      </p:sp>
      <p:sp>
        <p:nvSpPr>
          <p:cNvPr id="7" name="PlaceHolder 6"/>
          <p:cNvSpPr>
            <a:spLocks noGrp="1"/>
          </p:cNvSpPr>
          <p:nvPr>
            <p:ph type="sldNum" idx="41"/>
          </p:nvPr>
        </p:nvSpPr>
        <p:spPr/>
        <p:txBody>
          <a:bodyPr/>
          <a:p>
            <a:fld id="{C400DCF7-B527-4550-87F9-D42DE66E358D}" type="slidenum">
              <a:t>&lt;#&gt;</a:t>
            </a:fld>
          </a:p>
        </p:txBody>
      </p:sp>
      <p:sp>
        <p:nvSpPr>
          <p:cNvPr id="8" name="PlaceHolder 7"/>
          <p:cNvSpPr>
            <a:spLocks noGrp="1"/>
          </p:cNvSpPr>
          <p:nvPr>
            <p:ph type="dt" idx="42"/>
          </p:nvPr>
        </p:nvSpPr>
        <p:spPr/>
        <p:txBody>
          <a:bodyPr/>
          <a:p>
            <a:r>
              <a:rPr lang="es-A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2">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5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5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 name="PlaceHolder 4"/>
          <p:cNvSpPr>
            <a:spLocks noGrp="1"/>
          </p:cNvSpPr>
          <p:nvPr>
            <p:ph type="ftr" idx="43"/>
          </p:nvPr>
        </p:nvSpPr>
        <p:spPr/>
        <p:txBody>
          <a:bodyPr/>
          <a:p>
            <a:r>
              <a:t>Footer</a:t>
            </a:r>
          </a:p>
        </p:txBody>
      </p:sp>
      <p:sp>
        <p:nvSpPr>
          <p:cNvPr id="6" name="PlaceHolder 5"/>
          <p:cNvSpPr>
            <a:spLocks noGrp="1"/>
          </p:cNvSpPr>
          <p:nvPr>
            <p:ph type="sldNum" idx="44"/>
          </p:nvPr>
        </p:nvSpPr>
        <p:spPr/>
        <p:txBody>
          <a:bodyPr/>
          <a:p>
            <a:fld id="{DFBCB682-2878-4D57-A1D0-DFF858006D64}" type="slidenum">
              <a:t>&lt;#&gt;</a:t>
            </a:fld>
          </a:p>
        </p:txBody>
      </p:sp>
      <p:sp>
        <p:nvSpPr>
          <p:cNvPr id="7" name="PlaceHolder 6"/>
          <p:cNvSpPr>
            <a:spLocks noGrp="1"/>
          </p:cNvSpPr>
          <p:nvPr>
            <p:ph type="dt" idx="45"/>
          </p:nvPr>
        </p:nvSpPr>
        <p:spPr/>
        <p:txBody>
          <a:bodyPr/>
          <a:p>
            <a:r>
              <a:rPr lang="es-A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3">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7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 name="PlaceHolder 6"/>
          <p:cNvSpPr>
            <a:spLocks noGrp="1"/>
          </p:cNvSpPr>
          <p:nvPr>
            <p:ph type="ftr" idx="46"/>
          </p:nvPr>
        </p:nvSpPr>
        <p:spPr/>
        <p:txBody>
          <a:bodyPr/>
          <a:p>
            <a:r>
              <a:t>Footer</a:t>
            </a:r>
          </a:p>
        </p:txBody>
      </p:sp>
      <p:sp>
        <p:nvSpPr>
          <p:cNvPr id="8" name="PlaceHolder 7"/>
          <p:cNvSpPr>
            <a:spLocks noGrp="1"/>
          </p:cNvSpPr>
          <p:nvPr>
            <p:ph type="sldNum" idx="47"/>
          </p:nvPr>
        </p:nvSpPr>
        <p:spPr/>
        <p:txBody>
          <a:bodyPr/>
          <a:p>
            <a:fld id="{2832E0F5-FB41-43B4-968E-99F2C4704E33}" type="slidenum">
              <a:t>&lt;#&gt;</a:t>
            </a:fld>
          </a:p>
        </p:txBody>
      </p:sp>
      <p:sp>
        <p:nvSpPr>
          <p:cNvPr id="9" name="PlaceHolder 8"/>
          <p:cNvSpPr>
            <a:spLocks noGrp="1"/>
          </p:cNvSpPr>
          <p:nvPr>
            <p:ph type="dt" idx="48"/>
          </p:nvPr>
        </p:nvSpPr>
        <p:spPr/>
        <p:txBody>
          <a:bodyPr/>
          <a:p>
            <a:r>
              <a:rPr lang="es-A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4">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89E237F3-A255-4BB8-AFC6-6AEBD58570FE}" type="slidenum">
              <a:t>&lt;#&gt;</a:t>
            </a:fld>
          </a:p>
        </p:txBody>
      </p:sp>
      <p:sp>
        <p:nvSpPr>
          <p:cNvPr id="4" name="PlaceHolder 3"/>
          <p:cNvSpPr>
            <a:spLocks noGrp="1"/>
          </p:cNvSpPr>
          <p:nvPr>
            <p:ph type="dt" idx="51"/>
          </p:nvPr>
        </p:nvSpPr>
        <p:spPr/>
        <p:txBody>
          <a:bodyPr/>
          <a:p>
            <a:r>
              <a:rPr lang="es-A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5">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1279F974-8383-45B0-A618-6A230A7CCD10}" type="slidenum">
              <a:t>&lt;#&gt;</a:t>
            </a:fld>
          </a:p>
        </p:txBody>
      </p:sp>
      <p:sp>
        <p:nvSpPr>
          <p:cNvPr id="4" name="PlaceHolder 3"/>
          <p:cNvSpPr>
            <a:spLocks noGrp="1"/>
          </p:cNvSpPr>
          <p:nvPr>
            <p:ph type="dt" idx="54"/>
          </p:nvPr>
        </p:nvSpPr>
        <p:spPr/>
        <p:txBody>
          <a:bodyPr/>
          <a:p>
            <a:r>
              <a:rPr lang="es-A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6">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9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 name="PlaceHolder 3"/>
          <p:cNvSpPr>
            <a:spLocks noGrp="1"/>
          </p:cNvSpPr>
          <p:nvPr>
            <p:ph type="ftr" idx="55"/>
          </p:nvPr>
        </p:nvSpPr>
        <p:spPr/>
        <p:txBody>
          <a:bodyPr/>
          <a:p>
            <a:r>
              <a:t>Footer</a:t>
            </a:r>
          </a:p>
        </p:txBody>
      </p:sp>
      <p:sp>
        <p:nvSpPr>
          <p:cNvPr id="5" name="PlaceHolder 4"/>
          <p:cNvSpPr>
            <a:spLocks noGrp="1"/>
          </p:cNvSpPr>
          <p:nvPr>
            <p:ph type="sldNum" idx="56"/>
          </p:nvPr>
        </p:nvSpPr>
        <p:spPr/>
        <p:txBody>
          <a:bodyPr/>
          <a:p>
            <a:fld id="{40FB96B9-A5A5-4B32-851D-28E003ADF164}" type="slidenum">
              <a:t>&lt;#&gt;</a:t>
            </a:fld>
          </a:p>
        </p:txBody>
      </p:sp>
      <p:sp>
        <p:nvSpPr>
          <p:cNvPr id="6" name="PlaceHolder 5"/>
          <p:cNvSpPr>
            <a:spLocks noGrp="1"/>
          </p:cNvSpPr>
          <p:nvPr>
            <p:ph type="dt" idx="57"/>
          </p:nvPr>
        </p:nvSpPr>
        <p:spPr/>
        <p:txBody>
          <a:bodyPr/>
          <a:p>
            <a:r>
              <a:rPr lang="es-A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9270D17-087E-451C-ABDD-0A74934C95DF}"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7">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0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 name="PlaceHolder 3"/>
          <p:cNvSpPr>
            <a:spLocks noGrp="1"/>
          </p:cNvSpPr>
          <p:nvPr>
            <p:ph type="ftr" idx="58"/>
          </p:nvPr>
        </p:nvSpPr>
        <p:spPr/>
        <p:txBody>
          <a:bodyPr/>
          <a:p>
            <a:r>
              <a:t>Footer</a:t>
            </a:r>
          </a:p>
        </p:txBody>
      </p:sp>
      <p:sp>
        <p:nvSpPr>
          <p:cNvPr id="5" name="PlaceHolder 4"/>
          <p:cNvSpPr>
            <a:spLocks noGrp="1"/>
          </p:cNvSpPr>
          <p:nvPr>
            <p:ph type="sldNum" idx="59"/>
          </p:nvPr>
        </p:nvSpPr>
        <p:spPr/>
        <p:txBody>
          <a:bodyPr/>
          <a:p>
            <a:fld id="{52C7BB7E-6C9E-44F6-B2CC-38FEB82F391B}" type="slidenum">
              <a:t>&lt;#&gt;</a:t>
            </a:fld>
          </a:p>
        </p:txBody>
      </p:sp>
      <p:sp>
        <p:nvSpPr>
          <p:cNvPr id="6" name="PlaceHolder 5"/>
          <p:cNvSpPr>
            <a:spLocks noGrp="1"/>
          </p:cNvSpPr>
          <p:nvPr>
            <p:ph type="dt" idx="60"/>
          </p:nvPr>
        </p:nvSpPr>
        <p:spPr/>
        <p:txBody>
          <a:bodyPr/>
          <a:p>
            <a:r>
              <a:rPr lang="es-A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8">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 name="PlaceHolder 4"/>
          <p:cNvSpPr>
            <a:spLocks noGrp="1"/>
          </p:cNvSpPr>
          <p:nvPr>
            <p:ph type="ftr" idx="61"/>
          </p:nvPr>
        </p:nvSpPr>
        <p:spPr/>
        <p:txBody>
          <a:bodyPr/>
          <a:p>
            <a:r>
              <a:t>Footer</a:t>
            </a:r>
          </a:p>
        </p:txBody>
      </p:sp>
      <p:sp>
        <p:nvSpPr>
          <p:cNvPr id="6" name="PlaceHolder 5"/>
          <p:cNvSpPr>
            <a:spLocks noGrp="1"/>
          </p:cNvSpPr>
          <p:nvPr>
            <p:ph type="sldNum" idx="62"/>
          </p:nvPr>
        </p:nvSpPr>
        <p:spPr/>
        <p:txBody>
          <a:bodyPr/>
          <a:p>
            <a:fld id="{0ADE6885-38E0-4714-913E-5F9AD196C39A}" type="slidenum">
              <a:t>&lt;#&gt;</a:t>
            </a:fld>
          </a:p>
        </p:txBody>
      </p:sp>
      <p:sp>
        <p:nvSpPr>
          <p:cNvPr id="7" name="PlaceHolder 6"/>
          <p:cNvSpPr>
            <a:spLocks noGrp="1"/>
          </p:cNvSpPr>
          <p:nvPr>
            <p:ph type="dt" idx="63"/>
          </p:nvPr>
        </p:nvSpPr>
        <p:spPr/>
        <p:txBody>
          <a:bodyPr/>
          <a:p>
            <a:r>
              <a:rPr lang="es-A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9">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 name="PlaceHolder 2"/>
          <p:cNvSpPr>
            <a:spLocks noGrp="1"/>
          </p:cNvSpPr>
          <p:nvPr>
            <p:ph type="ftr" idx="64"/>
          </p:nvPr>
        </p:nvSpPr>
        <p:spPr/>
        <p:txBody>
          <a:bodyPr/>
          <a:p>
            <a:r>
              <a:t>Footer</a:t>
            </a:r>
          </a:p>
        </p:txBody>
      </p:sp>
      <p:sp>
        <p:nvSpPr>
          <p:cNvPr id="4" name="PlaceHolder 3"/>
          <p:cNvSpPr>
            <a:spLocks noGrp="1"/>
          </p:cNvSpPr>
          <p:nvPr>
            <p:ph type="sldNum" idx="65"/>
          </p:nvPr>
        </p:nvSpPr>
        <p:spPr/>
        <p:txBody>
          <a:bodyPr/>
          <a:p>
            <a:fld id="{FCD672EC-F42B-4E59-97E6-D573149D52D7}" type="slidenum">
              <a:t>&lt;#&gt;</a:t>
            </a:fld>
          </a:p>
        </p:txBody>
      </p:sp>
      <p:sp>
        <p:nvSpPr>
          <p:cNvPr id="5" name="PlaceHolder 4"/>
          <p:cNvSpPr>
            <a:spLocks noGrp="1"/>
          </p:cNvSpPr>
          <p:nvPr>
            <p:ph type="dt" idx="66"/>
          </p:nvPr>
        </p:nvSpPr>
        <p:spPr/>
        <p:txBody>
          <a:bodyPr/>
          <a:p>
            <a:r>
              <a:rPr lang="es-A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0">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p>
            <a:r>
              <a:t>Footer</a:t>
            </a:r>
          </a:p>
        </p:txBody>
      </p:sp>
      <p:sp>
        <p:nvSpPr>
          <p:cNvPr id="3" name="PlaceHolder 2"/>
          <p:cNvSpPr>
            <a:spLocks noGrp="1"/>
          </p:cNvSpPr>
          <p:nvPr>
            <p:ph type="sldNum" idx="68"/>
          </p:nvPr>
        </p:nvSpPr>
        <p:spPr/>
        <p:txBody>
          <a:bodyPr/>
          <a:p>
            <a:fld id="{F2EE03A0-EBCC-4316-AE1C-C55A904279CE}" type="slidenum">
              <a:t>&lt;#&gt;</a:t>
            </a:fld>
          </a:p>
        </p:txBody>
      </p:sp>
      <p:sp>
        <p:nvSpPr>
          <p:cNvPr id="4" name="PlaceHolder 3"/>
          <p:cNvSpPr>
            <a:spLocks noGrp="1"/>
          </p:cNvSpPr>
          <p:nvPr>
            <p:ph type="dt" idx="69"/>
          </p:nvPr>
        </p:nvSpPr>
        <p:spPr/>
        <p:txBody>
          <a:bodyPr/>
          <a:p>
            <a:r>
              <a:rPr lang="es-A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1">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3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5"/>
          <p:cNvSpPr>
            <a:spLocks noGrp="1"/>
          </p:cNvSpPr>
          <p:nvPr>
            <p:ph type="ftr" idx="70"/>
          </p:nvPr>
        </p:nvSpPr>
        <p:spPr/>
        <p:txBody>
          <a:bodyPr/>
          <a:p>
            <a:r>
              <a:t>Footer</a:t>
            </a:r>
          </a:p>
        </p:txBody>
      </p:sp>
      <p:sp>
        <p:nvSpPr>
          <p:cNvPr id="7" name="PlaceHolder 6"/>
          <p:cNvSpPr>
            <a:spLocks noGrp="1"/>
          </p:cNvSpPr>
          <p:nvPr>
            <p:ph type="sldNum" idx="71"/>
          </p:nvPr>
        </p:nvSpPr>
        <p:spPr/>
        <p:txBody>
          <a:bodyPr/>
          <a:p>
            <a:fld id="{4D6D3813-724C-42D9-8B23-C7AB8C8C11D4}" type="slidenum">
              <a:t>&lt;#&gt;</a:t>
            </a:fld>
          </a:p>
        </p:txBody>
      </p:sp>
      <p:sp>
        <p:nvSpPr>
          <p:cNvPr id="8" name="PlaceHolder 7"/>
          <p:cNvSpPr>
            <a:spLocks noGrp="1"/>
          </p:cNvSpPr>
          <p:nvPr>
            <p:ph type="dt" idx="72"/>
          </p:nvPr>
        </p:nvSpPr>
        <p:spPr/>
        <p:txBody>
          <a:bodyPr/>
          <a:p>
            <a:r>
              <a:rPr lang="es-A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4DEA5E6-2B7D-46D8-BE00-F79F7772CF1C}" type="slidenum">
              <a:t>&lt;#&gt;</a:t>
            </a:fld>
          </a:p>
        </p:txBody>
      </p:sp>
      <p:sp>
        <p:nvSpPr>
          <p:cNvPr id="8" name="PlaceHolder 7"/>
          <p:cNvSpPr>
            <a:spLocks noGrp="1"/>
          </p:cNvSpPr>
          <p:nvPr>
            <p:ph type="dt" idx="9"/>
          </p:nvPr>
        </p:nvSpPr>
        <p:spPr/>
        <p:txBody>
          <a:bodyPr/>
          <a:p>
            <a:r>
              <a:rPr lang="es-A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885F74E-6863-4299-AF85-2AC9AE9DC7C6}" type="slidenum">
              <a:t>&lt;#&gt;</a:t>
            </a:fld>
          </a:p>
        </p:txBody>
      </p:sp>
      <p:sp>
        <p:nvSpPr>
          <p:cNvPr id="7" name="PlaceHolder 6"/>
          <p:cNvSpPr>
            <a:spLocks noGrp="1"/>
          </p:cNvSpPr>
          <p:nvPr>
            <p:ph type="dt" idx="12"/>
          </p:nvPr>
        </p:nvSpPr>
        <p:spPr/>
        <p:txBody>
          <a:bodyPr/>
          <a:p>
            <a:r>
              <a:rPr lang="es-A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244E9EE-8C9B-46B8-896D-11AFB10DD42E}" type="slidenum">
              <a:t>&lt;#&gt;</a:t>
            </a:fld>
          </a:p>
        </p:txBody>
      </p:sp>
      <p:sp>
        <p:nvSpPr>
          <p:cNvPr id="9" name="PlaceHolder 8"/>
          <p:cNvSpPr>
            <a:spLocks noGrp="1"/>
          </p:cNvSpPr>
          <p:nvPr>
            <p:ph type="dt" idx="15"/>
          </p:nvPr>
        </p:nvSpPr>
        <p:spPr/>
        <p:txBody>
          <a:bodyPr/>
          <a:p>
            <a:r>
              <a:rPr lang="es-A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76D9EF72-FC31-4632-8F60-CB01FA1D4A5C}" type="slidenum">
              <a:t>&lt;#&gt;</a:t>
            </a:fld>
          </a:p>
        </p:txBody>
      </p:sp>
      <p:sp>
        <p:nvSpPr>
          <p:cNvPr id="4" name="PlaceHolder 3"/>
          <p:cNvSpPr>
            <a:spLocks noGrp="1"/>
          </p:cNvSpPr>
          <p:nvPr>
            <p:ph type="dt" idx="18"/>
          </p:nvPr>
        </p:nvSpPr>
        <p:spPr/>
        <p:txBody>
          <a:bodyPr/>
          <a:p>
            <a:r>
              <a:rPr lang="es-A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B5F1F6F0-1D85-4904-9133-DA699AF15749}" type="slidenum">
              <a:t>&lt;#&gt;</a:t>
            </a:fld>
          </a:p>
        </p:txBody>
      </p:sp>
      <p:sp>
        <p:nvSpPr>
          <p:cNvPr id="4" name="PlaceHolder 3"/>
          <p:cNvSpPr>
            <a:spLocks noGrp="1"/>
          </p:cNvSpPr>
          <p:nvPr>
            <p:ph type="dt" idx="21"/>
          </p:nvPr>
        </p:nvSpPr>
        <p:spPr/>
        <p:txBody>
          <a:bodyPr/>
          <a:p>
            <a:r>
              <a:rPr lang="es-A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B374344F-C813-419B-A8A6-7A74E07FF32F}" type="slidenum">
              <a:t>&lt;#&gt;</a:t>
            </a:fld>
          </a:p>
        </p:txBody>
      </p:sp>
      <p:sp>
        <p:nvSpPr>
          <p:cNvPr id="6" name="PlaceHolder 5"/>
          <p:cNvSpPr>
            <a:spLocks noGrp="1"/>
          </p:cNvSpPr>
          <p:nvPr>
            <p:ph type="dt" idx="24"/>
          </p:nvPr>
        </p:nvSpPr>
        <p:spPr/>
        <p:txBody>
          <a:bodyPr/>
          <a:p>
            <a:r>
              <a:rPr lang="es-A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0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51D3562F-8E98-488C-B472-F42923BDF5FF}" type="slidenum">
              <a:t>&lt;#&gt;</a:t>
            </a:fld>
          </a:p>
        </p:txBody>
      </p:sp>
      <p:sp>
        <p:nvSpPr>
          <p:cNvPr id="6" name="PlaceHolder 5"/>
          <p:cNvSpPr>
            <a:spLocks noGrp="1"/>
          </p:cNvSpPr>
          <p:nvPr>
            <p:ph type="dt" idx="27"/>
          </p:nvPr>
        </p:nvSpPr>
        <p:spPr/>
        <p:txBody>
          <a:bodyPr/>
          <a:p>
            <a:r>
              <a:rPr lang="es-A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160" cy="6856560"/>
          </a:xfrm>
          <a:prstGeom prst="rect">
            <a:avLst/>
          </a:prstGeom>
          <a:ln w="9525">
            <a:noFill/>
          </a:ln>
        </p:spPr>
      </p:pic>
      <p:pic>
        <p:nvPicPr>
          <p:cNvPr id="1" name="Picture 2" descr=""/>
          <p:cNvPicPr/>
          <p:nvPr/>
        </p:nvPicPr>
        <p:blipFill>
          <a:blip r:embed="rId3"/>
          <a:stretch/>
        </p:blipFill>
        <p:spPr>
          <a:xfrm>
            <a:off x="0" y="0"/>
            <a:ext cx="9155160" cy="6856560"/>
          </a:xfrm>
          <a:prstGeom prst="rect">
            <a:avLst/>
          </a:prstGeom>
          <a:ln w="9525">
            <a:noFill/>
          </a:ln>
        </p:spPr>
      </p:pic>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 name="PlaceHolder 5"/>
          <p:cNvSpPr>
            <a:spLocks noGrp="1"/>
          </p:cNvSpPr>
          <p:nvPr>
            <p:ph type="ftr" idx="1"/>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7" name="PlaceHolder 6"/>
          <p:cNvSpPr>
            <a:spLocks noGrp="1"/>
          </p:cNvSpPr>
          <p:nvPr>
            <p:ph type="sldNum" idx="2"/>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0E378715-BDFC-4538-B321-9D4FECED14B6}"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8" name="PlaceHolder 7"/>
          <p:cNvSpPr>
            <a:spLocks noGrp="1"/>
          </p:cNvSpPr>
          <p:nvPr>
            <p:ph type="dt" idx="3"/>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1" name="Picture 9" descr=""/>
          <p:cNvPicPr/>
          <p:nvPr/>
        </p:nvPicPr>
        <p:blipFill>
          <a:blip r:embed="rId2"/>
          <a:stretch/>
        </p:blipFill>
        <p:spPr>
          <a:xfrm>
            <a:off x="0" y="0"/>
            <a:ext cx="9155160" cy="6856560"/>
          </a:xfrm>
          <a:prstGeom prst="rect">
            <a:avLst/>
          </a:prstGeom>
          <a:ln w="9525">
            <a:noFill/>
          </a:ln>
        </p:spPr>
      </p:pic>
      <p:pic>
        <p:nvPicPr>
          <p:cNvPr id="102" name="Picture 2" descr=""/>
          <p:cNvPicPr/>
          <p:nvPr/>
        </p:nvPicPr>
        <p:blipFill>
          <a:blip r:embed="rId3"/>
          <a:stretch/>
        </p:blipFill>
        <p:spPr>
          <a:xfrm>
            <a:off x="0" y="0"/>
            <a:ext cx="9155160" cy="6856560"/>
          </a:xfrm>
          <a:prstGeom prst="rect">
            <a:avLst/>
          </a:prstGeom>
          <a:ln w="9525">
            <a:noFill/>
          </a:ln>
        </p:spPr>
      </p:pic>
      <p:sp>
        <p:nvSpPr>
          <p:cNvPr id="10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0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5"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6" name="PlaceHolder 4"/>
          <p:cNvSpPr>
            <a:spLocks noGrp="1"/>
          </p:cNvSpPr>
          <p:nvPr>
            <p:ph type="ftr" idx="28"/>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07" name="PlaceHolder 5"/>
          <p:cNvSpPr>
            <a:spLocks noGrp="1"/>
          </p:cNvSpPr>
          <p:nvPr>
            <p:ph type="sldNum" idx="29"/>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B2A87729-818A-4D5E-B381-8A9AB9794DBF}"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08" name="PlaceHolder 6"/>
          <p:cNvSpPr>
            <a:spLocks noGrp="1"/>
          </p:cNvSpPr>
          <p:nvPr>
            <p:ph type="dt" idx="30"/>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2" name="Picture 9" descr=""/>
          <p:cNvPicPr/>
          <p:nvPr/>
        </p:nvPicPr>
        <p:blipFill>
          <a:blip r:embed="rId2"/>
          <a:stretch/>
        </p:blipFill>
        <p:spPr>
          <a:xfrm>
            <a:off x="0" y="0"/>
            <a:ext cx="9155160" cy="6856560"/>
          </a:xfrm>
          <a:prstGeom prst="rect">
            <a:avLst/>
          </a:prstGeom>
          <a:ln w="9525">
            <a:noFill/>
          </a:ln>
        </p:spPr>
      </p:pic>
      <p:pic>
        <p:nvPicPr>
          <p:cNvPr id="113" name="Picture 2" descr=""/>
          <p:cNvPicPr/>
          <p:nvPr/>
        </p:nvPicPr>
        <p:blipFill>
          <a:blip r:embed="rId3"/>
          <a:stretch/>
        </p:blipFill>
        <p:spPr>
          <a:xfrm>
            <a:off x="0" y="0"/>
            <a:ext cx="9155160" cy="6856560"/>
          </a:xfrm>
          <a:prstGeom prst="rect">
            <a:avLst/>
          </a:prstGeom>
          <a:ln w="9525">
            <a:noFill/>
          </a:ln>
        </p:spPr>
      </p:pic>
      <p:sp>
        <p:nvSpPr>
          <p:cNvPr id="1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15" name="PlaceHolder 2"/>
          <p:cNvSpPr>
            <a:spLocks noGrp="1"/>
          </p:cNvSpPr>
          <p:nvPr>
            <p:ph type="ftr" idx="31"/>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16" name="PlaceHolder 3"/>
          <p:cNvSpPr>
            <a:spLocks noGrp="1"/>
          </p:cNvSpPr>
          <p:nvPr>
            <p:ph type="sldNum" idx="32"/>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1552E48D-9F5E-4D3F-8D41-5A13663F71F4}"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17" name="PlaceHolder 4"/>
          <p:cNvSpPr>
            <a:spLocks noGrp="1"/>
          </p:cNvSpPr>
          <p:nvPr>
            <p:ph type="dt" idx="33"/>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9" name="Picture 9" descr=""/>
          <p:cNvPicPr/>
          <p:nvPr/>
        </p:nvPicPr>
        <p:blipFill>
          <a:blip r:embed="rId2"/>
          <a:stretch/>
        </p:blipFill>
        <p:spPr>
          <a:xfrm>
            <a:off x="0" y="0"/>
            <a:ext cx="9155160" cy="6856560"/>
          </a:xfrm>
          <a:prstGeom prst="rect">
            <a:avLst/>
          </a:prstGeom>
          <a:ln w="9525">
            <a:noFill/>
          </a:ln>
        </p:spPr>
      </p:pic>
      <p:pic>
        <p:nvPicPr>
          <p:cNvPr id="120" name="Picture 2" descr=""/>
          <p:cNvPicPr/>
          <p:nvPr/>
        </p:nvPicPr>
        <p:blipFill>
          <a:blip r:embed="rId3"/>
          <a:stretch/>
        </p:blipFill>
        <p:spPr>
          <a:xfrm>
            <a:off x="0" y="0"/>
            <a:ext cx="9155160" cy="6856560"/>
          </a:xfrm>
          <a:prstGeom prst="rect">
            <a:avLst/>
          </a:prstGeom>
          <a:ln w="9525">
            <a:noFill/>
          </a:ln>
        </p:spPr>
      </p:pic>
      <p:sp>
        <p:nvSpPr>
          <p:cNvPr id="121" name="PlaceHolder 1"/>
          <p:cNvSpPr>
            <a:spLocks noGrp="1"/>
          </p:cNvSpPr>
          <p:nvPr>
            <p:ph type="ftr" idx="34"/>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22" name="PlaceHolder 2"/>
          <p:cNvSpPr>
            <a:spLocks noGrp="1"/>
          </p:cNvSpPr>
          <p:nvPr>
            <p:ph type="sldNum" idx="35"/>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6C21B2B3-AE77-47A3-AFEA-B3F43929763E}"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23" name="PlaceHolder 3"/>
          <p:cNvSpPr>
            <a:spLocks noGrp="1"/>
          </p:cNvSpPr>
          <p:nvPr>
            <p:ph type="dt" idx="36"/>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9" descr=""/>
          <p:cNvPicPr/>
          <p:nvPr/>
        </p:nvPicPr>
        <p:blipFill>
          <a:blip r:embed="rId2"/>
          <a:stretch/>
        </p:blipFill>
        <p:spPr>
          <a:xfrm>
            <a:off x="0" y="0"/>
            <a:ext cx="9155160" cy="6856560"/>
          </a:xfrm>
          <a:prstGeom prst="rect">
            <a:avLst/>
          </a:prstGeom>
          <a:ln w="9525">
            <a:noFill/>
          </a:ln>
        </p:spPr>
      </p:pic>
      <p:sp>
        <p:nvSpPr>
          <p:cNvPr id="12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2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8"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9" name="PlaceHolder 5"/>
          <p:cNvSpPr>
            <a:spLocks noGrp="1"/>
          </p:cNvSpPr>
          <p:nvPr>
            <p:ph type="ftr" idx="37"/>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30" name="PlaceHolder 6"/>
          <p:cNvSpPr>
            <a:spLocks noGrp="1"/>
          </p:cNvSpPr>
          <p:nvPr>
            <p:ph type="sldNum" idx="38"/>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11B56199-6B41-4F52-B75C-B17A28B0A05A}"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31" name="PlaceHolder 7"/>
          <p:cNvSpPr>
            <a:spLocks noGrp="1"/>
          </p:cNvSpPr>
          <p:nvPr>
            <p:ph type="dt" idx="39"/>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6" name="Picture 9" descr=""/>
          <p:cNvPicPr/>
          <p:nvPr/>
        </p:nvPicPr>
        <p:blipFill>
          <a:blip r:embed="rId2"/>
          <a:stretch/>
        </p:blipFill>
        <p:spPr>
          <a:xfrm>
            <a:off x="0" y="0"/>
            <a:ext cx="9155160" cy="6856560"/>
          </a:xfrm>
          <a:prstGeom prst="rect">
            <a:avLst/>
          </a:prstGeom>
          <a:ln w="9525">
            <a:noFill/>
          </a:ln>
        </p:spPr>
      </p:pic>
      <p:sp>
        <p:nvSpPr>
          <p:cNvPr id="13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38"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39"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0"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1" name="PlaceHolder 5"/>
          <p:cNvSpPr>
            <a:spLocks noGrp="1"/>
          </p:cNvSpPr>
          <p:nvPr>
            <p:ph type="ftr" idx="40"/>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42" name="PlaceHolder 6"/>
          <p:cNvSpPr>
            <a:spLocks noGrp="1"/>
          </p:cNvSpPr>
          <p:nvPr>
            <p:ph type="sldNum" idx="41"/>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9FED8435-FB9E-48D3-80D3-6F21EC104EB2}"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43" name="PlaceHolder 7"/>
          <p:cNvSpPr>
            <a:spLocks noGrp="1"/>
          </p:cNvSpPr>
          <p:nvPr>
            <p:ph type="dt" idx="42"/>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8" name="Picture 9" descr=""/>
          <p:cNvPicPr/>
          <p:nvPr/>
        </p:nvPicPr>
        <p:blipFill>
          <a:blip r:embed="rId2"/>
          <a:stretch/>
        </p:blipFill>
        <p:spPr>
          <a:xfrm>
            <a:off x="0" y="0"/>
            <a:ext cx="9155160" cy="6856560"/>
          </a:xfrm>
          <a:prstGeom prst="rect">
            <a:avLst/>
          </a:prstGeom>
          <a:ln w="9525">
            <a:noFill/>
          </a:ln>
        </p:spPr>
      </p:pic>
      <p:sp>
        <p:nvSpPr>
          <p:cNvPr id="14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50"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1"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2" name="PlaceHolder 4"/>
          <p:cNvSpPr>
            <a:spLocks noGrp="1"/>
          </p:cNvSpPr>
          <p:nvPr>
            <p:ph type="ftr" idx="43"/>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53" name="PlaceHolder 5"/>
          <p:cNvSpPr>
            <a:spLocks noGrp="1"/>
          </p:cNvSpPr>
          <p:nvPr>
            <p:ph type="sldNum" idx="44"/>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8998D259-AD55-4EB1-8519-AB2B65CFF6C2}"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54" name="PlaceHolder 6"/>
          <p:cNvSpPr>
            <a:spLocks noGrp="1"/>
          </p:cNvSpPr>
          <p:nvPr>
            <p:ph type="dt" idx="45"/>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8" name="Picture 9" descr=""/>
          <p:cNvPicPr/>
          <p:nvPr/>
        </p:nvPicPr>
        <p:blipFill>
          <a:blip r:embed="rId2"/>
          <a:stretch/>
        </p:blipFill>
        <p:spPr>
          <a:xfrm>
            <a:off x="0" y="0"/>
            <a:ext cx="9155160" cy="6856560"/>
          </a:xfrm>
          <a:prstGeom prst="rect">
            <a:avLst/>
          </a:prstGeom>
          <a:ln w="9525">
            <a:noFill/>
          </a:ln>
        </p:spPr>
      </p:pic>
      <p:sp>
        <p:nvSpPr>
          <p:cNvPr id="15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60"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2"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3"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4" name="PlaceHolder 6"/>
          <p:cNvSpPr>
            <a:spLocks noGrp="1"/>
          </p:cNvSpPr>
          <p:nvPr>
            <p:ph type="ftr" idx="46"/>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65" name="PlaceHolder 7"/>
          <p:cNvSpPr>
            <a:spLocks noGrp="1"/>
          </p:cNvSpPr>
          <p:nvPr>
            <p:ph type="sldNum" idx="47"/>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08153405-EE6B-46A3-B948-433E44ED6788}"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66" name="PlaceHolder 8"/>
          <p:cNvSpPr>
            <a:spLocks noGrp="1"/>
          </p:cNvSpPr>
          <p:nvPr>
            <p:ph type="dt" idx="48"/>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2" name="Picture 9" descr=""/>
          <p:cNvPicPr/>
          <p:nvPr/>
        </p:nvPicPr>
        <p:blipFill>
          <a:blip r:embed="rId2"/>
          <a:stretch/>
        </p:blipFill>
        <p:spPr>
          <a:xfrm>
            <a:off x="0" y="0"/>
            <a:ext cx="9155160" cy="6856560"/>
          </a:xfrm>
          <a:prstGeom prst="rect">
            <a:avLst/>
          </a:prstGeom>
          <a:ln w="9525">
            <a:noFill/>
          </a:ln>
        </p:spPr>
      </p:pic>
      <p:sp>
        <p:nvSpPr>
          <p:cNvPr id="17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74"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5"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6"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7"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8"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9"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80" name="PlaceHolder 8"/>
          <p:cNvSpPr>
            <a:spLocks noGrp="1"/>
          </p:cNvSpPr>
          <p:nvPr>
            <p:ph type="ftr" idx="49"/>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81" name="PlaceHolder 9"/>
          <p:cNvSpPr>
            <a:spLocks noGrp="1"/>
          </p:cNvSpPr>
          <p:nvPr>
            <p:ph type="sldNum" idx="50"/>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390A0404-ACEA-4C1B-AF3C-6162D9C8C0C7}"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82" name="PlaceHolder 10"/>
          <p:cNvSpPr>
            <a:spLocks noGrp="1"/>
          </p:cNvSpPr>
          <p:nvPr>
            <p:ph type="dt" idx="51"/>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3" name="Picture 9" descr=""/>
          <p:cNvPicPr/>
          <p:nvPr/>
        </p:nvPicPr>
        <p:blipFill>
          <a:blip r:embed="rId2"/>
          <a:stretch/>
        </p:blipFill>
        <p:spPr>
          <a:xfrm>
            <a:off x="0" y="0"/>
            <a:ext cx="9155160" cy="6856560"/>
          </a:xfrm>
          <a:prstGeom prst="rect">
            <a:avLst/>
          </a:prstGeom>
          <a:ln w="9525">
            <a:noFill/>
          </a:ln>
        </p:spPr>
      </p:pic>
      <p:sp>
        <p:nvSpPr>
          <p:cNvPr id="184" name="PlaceHolder 1"/>
          <p:cNvSpPr>
            <a:spLocks noGrp="1"/>
          </p:cNvSpPr>
          <p:nvPr>
            <p:ph type="ftr" idx="52"/>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85" name="PlaceHolder 2"/>
          <p:cNvSpPr>
            <a:spLocks noGrp="1"/>
          </p:cNvSpPr>
          <p:nvPr>
            <p:ph type="sldNum" idx="53"/>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E6850E71-ED39-4236-9EEE-168F6C3EBDC0}"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86" name="PlaceHolder 3"/>
          <p:cNvSpPr>
            <a:spLocks noGrp="1"/>
          </p:cNvSpPr>
          <p:nvPr>
            <p:ph type="dt" idx="54"/>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
        <p:nvSpPr>
          <p:cNvPr id="187"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18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9" name="Picture 9" descr=""/>
          <p:cNvPicPr/>
          <p:nvPr/>
        </p:nvPicPr>
        <p:blipFill>
          <a:blip r:embed="rId2"/>
          <a:stretch/>
        </p:blipFill>
        <p:spPr>
          <a:xfrm>
            <a:off x="0" y="0"/>
            <a:ext cx="9155160" cy="6856560"/>
          </a:xfrm>
          <a:prstGeom prst="rect">
            <a:avLst/>
          </a:prstGeom>
          <a:ln w="9525">
            <a:noFill/>
          </a:ln>
        </p:spPr>
      </p:pic>
      <p:sp>
        <p:nvSpPr>
          <p:cNvPr id="19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91" name="PlaceHolder 2"/>
          <p:cNvSpPr>
            <a:spLocks noGrp="1"/>
          </p:cNvSpPr>
          <p:nvPr>
            <p:ph type="ftr" idx="55"/>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92" name="PlaceHolder 3"/>
          <p:cNvSpPr>
            <a:spLocks noGrp="1"/>
          </p:cNvSpPr>
          <p:nvPr>
            <p:ph type="sldNum" idx="56"/>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4599AACC-C666-4854-96D6-1B6AD0EB2C2A}"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193" name="PlaceHolder 4"/>
          <p:cNvSpPr>
            <a:spLocks noGrp="1"/>
          </p:cNvSpPr>
          <p:nvPr>
            <p:ph type="dt" idx="57"/>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 name="Picture 9" descr=""/>
          <p:cNvPicPr/>
          <p:nvPr/>
        </p:nvPicPr>
        <p:blipFill>
          <a:blip r:embed="rId2"/>
          <a:stretch/>
        </p:blipFill>
        <p:spPr>
          <a:xfrm>
            <a:off x="0" y="0"/>
            <a:ext cx="9155160" cy="6856560"/>
          </a:xfrm>
          <a:prstGeom prst="rect">
            <a:avLst/>
          </a:prstGeom>
          <a:ln w="9525">
            <a:noFill/>
          </a:ln>
        </p:spPr>
      </p:pic>
      <p:pic>
        <p:nvPicPr>
          <p:cNvPr id="14" name="Picture 2" descr=""/>
          <p:cNvPicPr/>
          <p:nvPr/>
        </p:nvPicPr>
        <p:blipFill>
          <a:blip r:embed="rId3"/>
          <a:stretch/>
        </p:blipFill>
        <p:spPr>
          <a:xfrm>
            <a:off x="0" y="0"/>
            <a:ext cx="9155160" cy="6856560"/>
          </a:xfrm>
          <a:prstGeom prst="rect">
            <a:avLst/>
          </a:prstGeom>
          <a:ln w="9525">
            <a:noFill/>
          </a:ln>
        </p:spPr>
      </p:pic>
      <p:sp>
        <p:nvSpPr>
          <p:cNvPr id="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8"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9" name="PlaceHolder 5"/>
          <p:cNvSpPr>
            <a:spLocks noGrp="1"/>
          </p:cNvSpPr>
          <p:nvPr>
            <p:ph type="ftr" idx="4"/>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0" name="PlaceHolder 6"/>
          <p:cNvSpPr>
            <a:spLocks noGrp="1"/>
          </p:cNvSpPr>
          <p:nvPr>
            <p:ph type="sldNum" idx="5"/>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07709280-B1B3-4B38-A6B7-71CC35F59BAA}"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21" name="PlaceHolder 7"/>
          <p:cNvSpPr>
            <a:spLocks noGrp="1"/>
          </p:cNvSpPr>
          <p:nvPr>
            <p:ph type="dt" idx="6"/>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6" name="Picture 9" descr=""/>
          <p:cNvPicPr/>
          <p:nvPr/>
        </p:nvPicPr>
        <p:blipFill>
          <a:blip r:embed="rId2"/>
          <a:stretch/>
        </p:blipFill>
        <p:spPr>
          <a:xfrm>
            <a:off x="0" y="0"/>
            <a:ext cx="9155160" cy="6856560"/>
          </a:xfrm>
          <a:prstGeom prst="rect">
            <a:avLst/>
          </a:prstGeom>
          <a:ln w="9525">
            <a:noFill/>
          </a:ln>
        </p:spPr>
      </p:pic>
      <p:sp>
        <p:nvSpPr>
          <p:cNvPr id="19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98"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99" name="PlaceHolder 3"/>
          <p:cNvSpPr>
            <a:spLocks noGrp="1"/>
          </p:cNvSpPr>
          <p:nvPr>
            <p:ph type="ftr" idx="58"/>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00" name="PlaceHolder 4"/>
          <p:cNvSpPr>
            <a:spLocks noGrp="1"/>
          </p:cNvSpPr>
          <p:nvPr>
            <p:ph type="sldNum" idx="59"/>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2EA00825-0833-4579-B8EF-E04E9F8AF244}"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201" name="PlaceHolder 5"/>
          <p:cNvSpPr>
            <a:spLocks noGrp="1"/>
          </p:cNvSpPr>
          <p:nvPr>
            <p:ph type="dt" idx="60"/>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4" name="Picture 9" descr=""/>
          <p:cNvPicPr/>
          <p:nvPr/>
        </p:nvPicPr>
        <p:blipFill>
          <a:blip r:embed="rId2"/>
          <a:stretch/>
        </p:blipFill>
        <p:spPr>
          <a:xfrm>
            <a:off x="0" y="0"/>
            <a:ext cx="9155160" cy="6856560"/>
          </a:xfrm>
          <a:prstGeom prst="rect">
            <a:avLst/>
          </a:prstGeom>
          <a:ln w="9525">
            <a:noFill/>
          </a:ln>
        </p:spPr>
      </p:pic>
      <p:sp>
        <p:nvSpPr>
          <p:cNvPr id="20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0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8" name="PlaceHolder 4"/>
          <p:cNvSpPr>
            <a:spLocks noGrp="1"/>
          </p:cNvSpPr>
          <p:nvPr>
            <p:ph type="ftr" idx="61"/>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09" name="PlaceHolder 5"/>
          <p:cNvSpPr>
            <a:spLocks noGrp="1"/>
          </p:cNvSpPr>
          <p:nvPr>
            <p:ph type="sldNum" idx="62"/>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35A72340-858C-47AF-AC96-A955F44AE91A}"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210" name="PlaceHolder 6"/>
          <p:cNvSpPr>
            <a:spLocks noGrp="1"/>
          </p:cNvSpPr>
          <p:nvPr>
            <p:ph type="dt" idx="63"/>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4" name="Picture 9" descr=""/>
          <p:cNvPicPr/>
          <p:nvPr/>
        </p:nvPicPr>
        <p:blipFill>
          <a:blip r:embed="rId2"/>
          <a:stretch/>
        </p:blipFill>
        <p:spPr>
          <a:xfrm>
            <a:off x="0" y="0"/>
            <a:ext cx="9155160" cy="6856560"/>
          </a:xfrm>
          <a:prstGeom prst="rect">
            <a:avLst/>
          </a:prstGeom>
          <a:ln w="9525">
            <a:noFill/>
          </a:ln>
        </p:spPr>
      </p:pic>
      <p:sp>
        <p:nvSpPr>
          <p:cNvPr id="2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16" name="PlaceHolder 2"/>
          <p:cNvSpPr>
            <a:spLocks noGrp="1"/>
          </p:cNvSpPr>
          <p:nvPr>
            <p:ph type="ftr" idx="64"/>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17" name="PlaceHolder 3"/>
          <p:cNvSpPr>
            <a:spLocks noGrp="1"/>
          </p:cNvSpPr>
          <p:nvPr>
            <p:ph type="sldNum" idx="65"/>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0AE426B1-7996-4D5F-8D71-12A5055A8F77}"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218" name="PlaceHolder 4"/>
          <p:cNvSpPr>
            <a:spLocks noGrp="1"/>
          </p:cNvSpPr>
          <p:nvPr>
            <p:ph type="dt" idx="66"/>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0" name="Picture 9" descr=""/>
          <p:cNvPicPr/>
          <p:nvPr/>
        </p:nvPicPr>
        <p:blipFill>
          <a:blip r:embed="rId2"/>
          <a:stretch/>
        </p:blipFill>
        <p:spPr>
          <a:xfrm>
            <a:off x="0" y="0"/>
            <a:ext cx="9155160" cy="6856560"/>
          </a:xfrm>
          <a:prstGeom prst="rect">
            <a:avLst/>
          </a:prstGeom>
          <a:ln w="9525">
            <a:noFill/>
          </a:ln>
        </p:spPr>
      </p:pic>
      <p:sp>
        <p:nvSpPr>
          <p:cNvPr id="221" name="PlaceHolder 1"/>
          <p:cNvSpPr>
            <a:spLocks noGrp="1"/>
          </p:cNvSpPr>
          <p:nvPr>
            <p:ph type="ftr" idx="67"/>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22" name="PlaceHolder 2"/>
          <p:cNvSpPr>
            <a:spLocks noGrp="1"/>
          </p:cNvSpPr>
          <p:nvPr>
            <p:ph type="sldNum" idx="68"/>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62C312EE-D652-4D98-9611-ADF094A20EF2}"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223" name="PlaceHolder 3"/>
          <p:cNvSpPr>
            <a:spLocks noGrp="1"/>
          </p:cNvSpPr>
          <p:nvPr>
            <p:ph type="dt" idx="69"/>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4" name="Picture 9" descr=""/>
          <p:cNvPicPr/>
          <p:nvPr/>
        </p:nvPicPr>
        <p:blipFill>
          <a:blip r:embed="rId2"/>
          <a:stretch/>
        </p:blipFill>
        <p:spPr>
          <a:xfrm>
            <a:off x="0" y="0"/>
            <a:ext cx="9155160" cy="6856560"/>
          </a:xfrm>
          <a:prstGeom prst="rect">
            <a:avLst/>
          </a:prstGeom>
          <a:ln w="9525">
            <a:noFill/>
          </a:ln>
        </p:spPr>
      </p:pic>
      <p:sp>
        <p:nvSpPr>
          <p:cNvPr id="22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26"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2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28"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29" name="PlaceHolder 5"/>
          <p:cNvSpPr>
            <a:spLocks noGrp="1"/>
          </p:cNvSpPr>
          <p:nvPr>
            <p:ph type="ftr" idx="70"/>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230" name="PlaceHolder 6"/>
          <p:cNvSpPr>
            <a:spLocks noGrp="1"/>
          </p:cNvSpPr>
          <p:nvPr>
            <p:ph type="sldNum" idx="71"/>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F57DF1F6-D6DF-4407-B47D-9143117D6B3E}"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231" name="PlaceHolder 7"/>
          <p:cNvSpPr>
            <a:spLocks noGrp="1"/>
          </p:cNvSpPr>
          <p:nvPr>
            <p:ph type="dt" idx="72"/>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 name="Picture 9" descr=""/>
          <p:cNvPicPr/>
          <p:nvPr/>
        </p:nvPicPr>
        <p:blipFill>
          <a:blip r:embed="rId2"/>
          <a:stretch/>
        </p:blipFill>
        <p:spPr>
          <a:xfrm>
            <a:off x="0" y="0"/>
            <a:ext cx="9155160" cy="6856560"/>
          </a:xfrm>
          <a:prstGeom prst="rect">
            <a:avLst/>
          </a:prstGeom>
          <a:ln w="9525">
            <a:noFill/>
          </a:ln>
        </p:spPr>
      </p:pic>
      <p:pic>
        <p:nvPicPr>
          <p:cNvPr id="27" name="Picture 2" descr=""/>
          <p:cNvPicPr/>
          <p:nvPr/>
        </p:nvPicPr>
        <p:blipFill>
          <a:blip r:embed="rId3"/>
          <a:stretch/>
        </p:blipFill>
        <p:spPr>
          <a:xfrm>
            <a:off x="0" y="0"/>
            <a:ext cx="9155160" cy="6856560"/>
          </a:xfrm>
          <a:prstGeom prst="rect">
            <a:avLst/>
          </a:prstGeom>
          <a:ln w="9525">
            <a:noFill/>
          </a:ln>
        </p:spPr>
      </p:pic>
      <p:sp>
        <p:nvSpPr>
          <p:cNvPr id="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2" name="PlaceHolder 5"/>
          <p:cNvSpPr>
            <a:spLocks noGrp="1"/>
          </p:cNvSpPr>
          <p:nvPr>
            <p:ph type="ftr" idx="7"/>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33" name="PlaceHolder 6"/>
          <p:cNvSpPr>
            <a:spLocks noGrp="1"/>
          </p:cNvSpPr>
          <p:nvPr>
            <p:ph type="sldNum" idx="8"/>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290D423E-6690-4609-BC6F-20BA7632B176}"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34" name="PlaceHolder 7"/>
          <p:cNvSpPr>
            <a:spLocks noGrp="1"/>
          </p:cNvSpPr>
          <p:nvPr>
            <p:ph type="dt" idx="9"/>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9" descr=""/>
          <p:cNvPicPr/>
          <p:nvPr/>
        </p:nvPicPr>
        <p:blipFill>
          <a:blip r:embed="rId2"/>
          <a:stretch/>
        </p:blipFill>
        <p:spPr>
          <a:xfrm>
            <a:off x="0" y="0"/>
            <a:ext cx="9155160" cy="6856560"/>
          </a:xfrm>
          <a:prstGeom prst="rect">
            <a:avLst/>
          </a:prstGeom>
          <a:ln w="9525">
            <a:noFill/>
          </a:ln>
        </p:spPr>
      </p:pic>
      <p:pic>
        <p:nvPicPr>
          <p:cNvPr id="40" name="Picture 2" descr=""/>
          <p:cNvPicPr/>
          <p:nvPr/>
        </p:nvPicPr>
        <p:blipFill>
          <a:blip r:embed="rId3"/>
          <a:stretch/>
        </p:blipFill>
        <p:spPr>
          <a:xfrm>
            <a:off x="0" y="0"/>
            <a:ext cx="9155160" cy="6856560"/>
          </a:xfrm>
          <a:prstGeom prst="rect">
            <a:avLst/>
          </a:prstGeom>
          <a:ln w="9525">
            <a:noFill/>
          </a:ln>
        </p:spPr>
      </p:pic>
      <p:sp>
        <p:nvSpPr>
          <p:cNvPr id="4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2"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3"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4" name="PlaceHolder 4"/>
          <p:cNvSpPr>
            <a:spLocks noGrp="1"/>
          </p:cNvSpPr>
          <p:nvPr>
            <p:ph type="ftr" idx="10"/>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45" name="PlaceHolder 5"/>
          <p:cNvSpPr>
            <a:spLocks noGrp="1"/>
          </p:cNvSpPr>
          <p:nvPr>
            <p:ph type="sldNum" idx="11"/>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532A41AE-F37E-44A9-9F88-0835A2B8D8C3}"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46" name="PlaceHolder 6"/>
          <p:cNvSpPr>
            <a:spLocks noGrp="1"/>
          </p:cNvSpPr>
          <p:nvPr>
            <p:ph type="dt" idx="12"/>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Picture 9" descr=""/>
          <p:cNvPicPr/>
          <p:nvPr/>
        </p:nvPicPr>
        <p:blipFill>
          <a:blip r:embed="rId2"/>
          <a:stretch/>
        </p:blipFill>
        <p:spPr>
          <a:xfrm>
            <a:off x="0" y="0"/>
            <a:ext cx="9155160" cy="6856560"/>
          </a:xfrm>
          <a:prstGeom prst="rect">
            <a:avLst/>
          </a:prstGeom>
          <a:ln w="9525">
            <a:noFill/>
          </a:ln>
        </p:spPr>
      </p:pic>
      <p:pic>
        <p:nvPicPr>
          <p:cNvPr id="51" name="Picture 2" descr=""/>
          <p:cNvPicPr/>
          <p:nvPr/>
        </p:nvPicPr>
        <p:blipFill>
          <a:blip r:embed="rId3"/>
          <a:stretch/>
        </p:blipFill>
        <p:spPr>
          <a:xfrm>
            <a:off x="0" y="0"/>
            <a:ext cx="9155160" cy="6856560"/>
          </a:xfrm>
          <a:prstGeom prst="rect">
            <a:avLst/>
          </a:prstGeom>
          <a:ln w="9525">
            <a:noFill/>
          </a:ln>
        </p:spPr>
      </p:pic>
      <p:sp>
        <p:nvSpPr>
          <p:cNvPr id="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6"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7" name="PlaceHolder 6"/>
          <p:cNvSpPr>
            <a:spLocks noGrp="1"/>
          </p:cNvSpPr>
          <p:nvPr>
            <p:ph type="ftr" idx="13"/>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58" name="PlaceHolder 7"/>
          <p:cNvSpPr>
            <a:spLocks noGrp="1"/>
          </p:cNvSpPr>
          <p:nvPr>
            <p:ph type="sldNum" idx="14"/>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EFA6E539-B508-45B9-97A3-449DECAFA7E4}"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59" name="PlaceHolder 8"/>
          <p:cNvSpPr>
            <a:spLocks noGrp="1"/>
          </p:cNvSpPr>
          <p:nvPr>
            <p:ph type="dt" idx="15"/>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5" name="Picture 9" descr=""/>
          <p:cNvPicPr/>
          <p:nvPr/>
        </p:nvPicPr>
        <p:blipFill>
          <a:blip r:embed="rId2"/>
          <a:stretch/>
        </p:blipFill>
        <p:spPr>
          <a:xfrm>
            <a:off x="0" y="0"/>
            <a:ext cx="9155160" cy="6856560"/>
          </a:xfrm>
          <a:prstGeom prst="rect">
            <a:avLst/>
          </a:prstGeom>
          <a:ln w="9525">
            <a:noFill/>
          </a:ln>
        </p:spPr>
      </p:pic>
      <p:pic>
        <p:nvPicPr>
          <p:cNvPr id="66" name="Picture 2" descr=""/>
          <p:cNvPicPr/>
          <p:nvPr/>
        </p:nvPicPr>
        <p:blipFill>
          <a:blip r:embed="rId3"/>
          <a:stretch/>
        </p:blipFill>
        <p:spPr>
          <a:xfrm>
            <a:off x="0" y="0"/>
            <a:ext cx="9155160" cy="6856560"/>
          </a:xfrm>
          <a:prstGeom prst="rect">
            <a:avLst/>
          </a:prstGeom>
          <a:ln w="9525">
            <a:noFill/>
          </a:ln>
        </p:spPr>
      </p:pic>
      <p:sp>
        <p:nvSpPr>
          <p:cNvPr id="6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8"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9"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0"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1"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2"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3"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4" name="PlaceHolder 8"/>
          <p:cNvSpPr>
            <a:spLocks noGrp="1"/>
          </p:cNvSpPr>
          <p:nvPr>
            <p:ph type="ftr" idx="16"/>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75" name="PlaceHolder 9"/>
          <p:cNvSpPr>
            <a:spLocks noGrp="1"/>
          </p:cNvSpPr>
          <p:nvPr>
            <p:ph type="sldNum" idx="17"/>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7A9E438F-BF1D-4067-B379-C8DD3E6C8808}"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76" name="PlaceHolder 10"/>
          <p:cNvSpPr>
            <a:spLocks noGrp="1"/>
          </p:cNvSpPr>
          <p:nvPr>
            <p:ph type="dt" idx="18"/>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Picture 9" descr=""/>
          <p:cNvPicPr/>
          <p:nvPr/>
        </p:nvPicPr>
        <p:blipFill>
          <a:blip r:embed="rId2"/>
          <a:stretch/>
        </p:blipFill>
        <p:spPr>
          <a:xfrm>
            <a:off x="0" y="0"/>
            <a:ext cx="9155160" cy="6856560"/>
          </a:xfrm>
          <a:prstGeom prst="rect">
            <a:avLst/>
          </a:prstGeom>
          <a:ln w="9525">
            <a:noFill/>
          </a:ln>
        </p:spPr>
      </p:pic>
      <p:pic>
        <p:nvPicPr>
          <p:cNvPr id="78" name="Picture 2" descr=""/>
          <p:cNvPicPr/>
          <p:nvPr/>
        </p:nvPicPr>
        <p:blipFill>
          <a:blip r:embed="rId3"/>
          <a:stretch/>
        </p:blipFill>
        <p:spPr>
          <a:xfrm>
            <a:off x="0" y="0"/>
            <a:ext cx="9155160" cy="6856560"/>
          </a:xfrm>
          <a:prstGeom prst="rect">
            <a:avLst/>
          </a:prstGeom>
          <a:ln w="9525">
            <a:noFill/>
          </a:ln>
        </p:spPr>
      </p:pic>
      <p:sp>
        <p:nvSpPr>
          <p:cNvPr id="79" name="PlaceHolder 1"/>
          <p:cNvSpPr>
            <a:spLocks noGrp="1"/>
          </p:cNvSpPr>
          <p:nvPr>
            <p:ph type="ftr" idx="19"/>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80" name="PlaceHolder 2"/>
          <p:cNvSpPr>
            <a:spLocks noGrp="1"/>
          </p:cNvSpPr>
          <p:nvPr>
            <p:ph type="sldNum" idx="20"/>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7595C3AB-AAC3-459E-B610-80463B9541F5}"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81" name="PlaceHolder 3"/>
          <p:cNvSpPr>
            <a:spLocks noGrp="1"/>
          </p:cNvSpPr>
          <p:nvPr>
            <p:ph type="dt" idx="21"/>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
        <p:nvSpPr>
          <p:cNvPr id="8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8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9" descr=""/>
          <p:cNvPicPr/>
          <p:nvPr/>
        </p:nvPicPr>
        <p:blipFill>
          <a:blip r:embed="rId2"/>
          <a:stretch/>
        </p:blipFill>
        <p:spPr>
          <a:xfrm>
            <a:off x="0" y="0"/>
            <a:ext cx="9155160" cy="6856560"/>
          </a:xfrm>
          <a:prstGeom prst="rect">
            <a:avLst/>
          </a:prstGeom>
          <a:ln w="9525">
            <a:noFill/>
          </a:ln>
        </p:spPr>
      </p:pic>
      <p:pic>
        <p:nvPicPr>
          <p:cNvPr id="85" name="Picture 2" descr=""/>
          <p:cNvPicPr/>
          <p:nvPr/>
        </p:nvPicPr>
        <p:blipFill>
          <a:blip r:embed="rId3"/>
          <a:stretch/>
        </p:blipFill>
        <p:spPr>
          <a:xfrm>
            <a:off x="0" y="0"/>
            <a:ext cx="9155160" cy="6856560"/>
          </a:xfrm>
          <a:prstGeom prst="rect">
            <a:avLst/>
          </a:prstGeom>
          <a:ln w="9525">
            <a:noFill/>
          </a:ln>
        </p:spPr>
      </p:pic>
      <p:sp>
        <p:nvSpPr>
          <p:cNvPr id="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7" name="PlaceHolder 2"/>
          <p:cNvSpPr>
            <a:spLocks noGrp="1"/>
          </p:cNvSpPr>
          <p:nvPr>
            <p:ph type="ftr" idx="22"/>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88" name="PlaceHolder 3"/>
          <p:cNvSpPr>
            <a:spLocks noGrp="1"/>
          </p:cNvSpPr>
          <p:nvPr>
            <p:ph type="sldNum" idx="23"/>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8677B2D5-7759-48C8-8374-DC5B0D485F2A}"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89" name="PlaceHolder 4"/>
          <p:cNvSpPr>
            <a:spLocks noGrp="1"/>
          </p:cNvSpPr>
          <p:nvPr>
            <p:ph type="dt" idx="24"/>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2" name="Picture 9" descr=""/>
          <p:cNvPicPr/>
          <p:nvPr/>
        </p:nvPicPr>
        <p:blipFill>
          <a:blip r:embed="rId2"/>
          <a:stretch/>
        </p:blipFill>
        <p:spPr>
          <a:xfrm>
            <a:off x="0" y="0"/>
            <a:ext cx="9155160" cy="6856560"/>
          </a:xfrm>
          <a:prstGeom prst="rect">
            <a:avLst/>
          </a:prstGeom>
          <a:ln w="9525">
            <a:noFill/>
          </a:ln>
        </p:spPr>
      </p:pic>
      <p:pic>
        <p:nvPicPr>
          <p:cNvPr id="93" name="Picture 2" descr=""/>
          <p:cNvPicPr/>
          <p:nvPr/>
        </p:nvPicPr>
        <p:blipFill>
          <a:blip r:embed="rId3"/>
          <a:stretch/>
        </p:blipFill>
        <p:spPr>
          <a:xfrm>
            <a:off x="0" y="0"/>
            <a:ext cx="9155160" cy="6856560"/>
          </a:xfrm>
          <a:prstGeom prst="rect">
            <a:avLst/>
          </a:prstGeom>
          <a:ln w="9525">
            <a:noFill/>
          </a:ln>
        </p:spPr>
      </p:pic>
      <p:sp>
        <p:nvSpPr>
          <p:cNvPr id="9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6" name="PlaceHolder 3"/>
          <p:cNvSpPr>
            <a:spLocks noGrp="1"/>
          </p:cNvSpPr>
          <p:nvPr>
            <p:ph type="ftr" idx="25"/>
          </p:nvPr>
        </p:nvSpPr>
        <p:spPr>
          <a:xfrm>
            <a:off x="3124080" y="6245280"/>
            <a:ext cx="2894040" cy="474840"/>
          </a:xfrm>
          <a:prstGeom prst="rect">
            <a:avLst/>
          </a:prstGeom>
          <a:noFill/>
          <a:ln w="0">
            <a:noFill/>
          </a:ln>
        </p:spPr>
        <p:txBody>
          <a:bodyPr numCol="1" spcCol="0" lIns="90000" rIns="90000" tIns="45000" bIns="45000" anchor="t">
            <a:noAutofit/>
          </a:bodyPr>
          <a:lstStyle>
            <a:lvl1pPr indent="0" algn="ctr">
              <a:lnSpc>
                <a:spcPct val="100000"/>
              </a:lnSpc>
              <a:buNone/>
              <a:defRPr b="0" lang="es-AR" sz="1400" spc="-1" strike="noStrike">
                <a:solidFill>
                  <a:srgbClr val="000000"/>
                </a:solidFill>
                <a:latin typeface="Times New Roman"/>
              </a:defRPr>
            </a:lvl1pPr>
          </a:lstStyle>
          <a:p>
            <a:pPr indent="0" algn="ctr">
              <a:lnSpc>
                <a:spcPct val="100000"/>
              </a:lnSpc>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97" name="PlaceHolder 4"/>
          <p:cNvSpPr>
            <a:spLocks noGrp="1"/>
          </p:cNvSpPr>
          <p:nvPr>
            <p:ph type="sldNum" idx="26"/>
          </p:nvPr>
        </p:nvSpPr>
        <p:spPr>
          <a:xfrm>
            <a:off x="6553080" y="6245280"/>
            <a:ext cx="2132280" cy="474840"/>
          </a:xfrm>
          <a:prstGeom prst="rect">
            <a:avLst/>
          </a:prstGeom>
          <a:noFill/>
          <a:ln w="0">
            <a:noFill/>
          </a:ln>
        </p:spPr>
        <p:txBody>
          <a:bodyPr numCol="1" spcCol="0" lIns="90000" rIns="90000" tIns="45000" bIns="45000" anchor="t">
            <a:noAutofit/>
          </a:bodyPr>
          <a:lstStyle>
            <a:lvl1pPr indent="0">
              <a:lnSpc>
                <a:spcPct val="100000"/>
              </a:lnSpc>
              <a:buNone/>
              <a:defRPr b="0" lang="es-AR" sz="2400" spc="-1" strike="noStrike">
                <a:solidFill>
                  <a:srgbClr val="000000"/>
                </a:solidFill>
                <a:latin typeface="Times New Roman"/>
              </a:defRPr>
            </a:lvl1pPr>
          </a:lstStyle>
          <a:p>
            <a:pPr indent="0">
              <a:lnSpc>
                <a:spcPct val="100000"/>
              </a:lnSpc>
              <a:buNone/>
            </a:pPr>
            <a:fld id="{32BBCBA6-751C-4BDC-B56B-53DD6153D353}" type="slidenum">
              <a:rPr b="0" lang="es-AR" sz="2400" spc="-1" strike="noStrike">
                <a:solidFill>
                  <a:srgbClr val="000000"/>
                </a:solidFill>
                <a:latin typeface="Times New Roman"/>
              </a:rPr>
              <a:t>&lt;número&gt;</a:t>
            </a:fld>
            <a:endParaRPr b="0" lang="es-AR" sz="2400" spc="-1" strike="noStrike">
              <a:solidFill>
                <a:srgbClr val="000000"/>
              </a:solidFill>
              <a:latin typeface="Times New Roman"/>
            </a:endParaRPr>
          </a:p>
        </p:txBody>
      </p:sp>
      <p:sp>
        <p:nvSpPr>
          <p:cNvPr id="98" name="PlaceHolder 5"/>
          <p:cNvSpPr>
            <a:spLocks noGrp="1"/>
          </p:cNvSpPr>
          <p:nvPr>
            <p:ph type="dt" idx="27"/>
          </p:nvPr>
        </p:nvSpPr>
        <p:spPr>
          <a:xfrm>
            <a:off x="457200" y="6245280"/>
            <a:ext cx="2132280" cy="474840"/>
          </a:xfrm>
          <a:prstGeom prst="rect">
            <a:avLst/>
          </a:prstGeom>
          <a:noFill/>
          <a:ln w="0">
            <a:noFill/>
          </a:ln>
        </p:spPr>
        <p:txBody>
          <a:bodyPr numCol="1" spcCol="0" lIns="90000" rIns="90000" tIns="45000" bIns="45000" anchor="t">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Google Shape;88;p13" descr=""/>
          <p:cNvPicPr/>
          <p:nvPr/>
        </p:nvPicPr>
        <p:blipFill>
          <a:blip r:embed="rId1"/>
          <a:stretch/>
        </p:blipFill>
        <p:spPr>
          <a:xfrm>
            <a:off x="0" y="0"/>
            <a:ext cx="9142560" cy="6856560"/>
          </a:xfrm>
          <a:prstGeom prst="rect">
            <a:avLst/>
          </a:prstGeom>
          <a:ln w="0">
            <a:noFill/>
          </a:ln>
        </p:spPr>
      </p:pic>
      <p:sp>
        <p:nvSpPr>
          <p:cNvPr id="243" name="PlaceHolder 1"/>
          <p:cNvSpPr>
            <a:spLocks noGrp="1"/>
          </p:cNvSpPr>
          <p:nvPr>
            <p:ph type="title"/>
          </p:nvPr>
        </p:nvSpPr>
        <p:spPr>
          <a:xfrm>
            <a:off x="685800" y="1159560"/>
            <a:ext cx="7770960" cy="1468440"/>
          </a:xfrm>
          <a:prstGeom prst="rect">
            <a:avLst/>
          </a:prstGeom>
          <a:noFill/>
          <a:ln w="9360">
            <a:noFill/>
          </a:ln>
        </p:spPr>
        <p:txBody>
          <a:bodyPr lIns="0" rIns="0" tIns="0" bIns="0" anchor="ctr">
            <a:noAutofit/>
          </a:bodyPr>
          <a:p>
            <a:pPr indent="0">
              <a:lnSpc>
                <a:spcPct val="100000"/>
              </a:lnSpc>
              <a:buNone/>
              <a:tabLst>
                <a:tab algn="l" pos="0"/>
              </a:tabLst>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244" name="PlaceHolder 2"/>
          <p:cNvSpPr>
            <a:spLocks noGrp="1"/>
          </p:cNvSpPr>
          <p:nvPr>
            <p:ph type="subTitle"/>
          </p:nvPr>
        </p:nvSpPr>
        <p:spPr>
          <a:xfrm>
            <a:off x="685800" y="3624480"/>
            <a:ext cx="6399360" cy="824040"/>
          </a:xfrm>
          <a:prstGeom prst="rect">
            <a:avLst/>
          </a:prstGeom>
          <a:noFill/>
          <a:ln w="9360">
            <a:noFill/>
          </a:ln>
        </p:spPr>
        <p:txBody>
          <a:bodyPr lIns="0" rIns="0" tIns="0" bIns="0" anchor="t">
            <a:noAutofit/>
          </a:bodyPr>
          <a:p>
            <a:pPr indent="0">
              <a:lnSpc>
                <a:spcPct val="108000"/>
              </a:lnSpc>
              <a:buNone/>
              <a:tabLst>
                <a:tab algn="l" pos="0"/>
              </a:tabLst>
            </a:pPr>
            <a:r>
              <a:rPr b="0" lang="en-US" sz="2400" spc="-1" strike="noStrike">
                <a:solidFill>
                  <a:srgbClr val="ffffff"/>
                </a:solidFill>
                <a:latin typeface="Open Sans"/>
                <a:ea typeface="Open Sans"/>
              </a:rPr>
              <a:t>Programación Funcional</a:t>
            </a:r>
            <a:r>
              <a:rPr b="0" lang="es-AR" sz="2400" spc="-1" strike="noStrike">
                <a:solidFill>
                  <a:srgbClr val="ffffff"/>
                </a:solidFill>
                <a:latin typeface="Open Sans"/>
                <a:ea typeface="Open Sans"/>
              </a:rPr>
              <a:t>.</a:t>
            </a:r>
            <a:endParaRPr b="0" lang="es-AR"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Estructuras de datos recursivas</a:t>
            </a:r>
            <a:endParaRPr b="0" lang="es-AR" sz="3270" spc="-1" strike="noStrike">
              <a:solidFill>
                <a:srgbClr val="000000"/>
              </a:solidFill>
              <a:latin typeface="Arial"/>
            </a:endParaRPr>
          </a:p>
        </p:txBody>
      </p:sp>
      <p:sp>
        <p:nvSpPr>
          <p:cNvPr id="264" name="TextShape 2"/>
          <p:cNvSpPr/>
          <p:nvPr/>
        </p:nvSpPr>
        <p:spPr>
          <a:xfrm>
            <a:off x="457200" y="1371600"/>
            <a:ext cx="8213040" cy="4635360"/>
          </a:xfrm>
          <a:prstGeom prst="rect">
            <a:avLst/>
          </a:prstGeom>
          <a:noFill/>
          <a:ln w="0">
            <a:noFill/>
          </a:ln>
        </p:spPr>
        <p:style>
          <a:lnRef idx="0"/>
          <a:fillRef idx="0"/>
          <a:effectRef idx="0"/>
          <a:fontRef idx="minor"/>
        </p:style>
        <p:txBody>
          <a:bodyPr lIns="0" rIns="0" tIns="0" bIns="0" anchor="t">
            <a:normAutofit/>
          </a:bodyPr>
          <a:p>
            <a:pPr>
              <a:lnSpc>
                <a:spcPct val="100000"/>
              </a:lnSpc>
            </a:pPr>
            <a:r>
              <a:rPr b="0" lang="es-AR" sz="1800" spc="-1" strike="noStrike">
                <a:solidFill>
                  <a:srgbClr val="000000"/>
                </a:solidFill>
                <a:latin typeface="Arial"/>
                <a:ea typeface="Arial"/>
              </a:rPr>
              <a:t>type List a</a:t>
            </a: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    </a:t>
            </a:r>
            <a:r>
              <a:rPr b="0" lang="es-AR" sz="1800" spc="-1" strike="noStrike">
                <a:solidFill>
                  <a:srgbClr val="000000"/>
                </a:solidFill>
                <a:latin typeface="Arial"/>
                <a:ea typeface="Arial"/>
              </a:rPr>
              <a:t>= []</a:t>
            </a: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    </a:t>
            </a:r>
            <a:r>
              <a:rPr b="0" lang="es-AR" sz="1800" spc="-1" strike="noStrike">
                <a:solidFill>
                  <a:srgbClr val="000000"/>
                </a:solidFill>
                <a:latin typeface="Arial"/>
                <a:ea typeface="Arial"/>
              </a:rPr>
              <a:t>| a </a:t>
            </a:r>
            <a:r>
              <a:rPr b="0" lang="es-AR" sz="1800" spc="-1" strike="noStrike">
                <a:solidFill>
                  <a:srgbClr val="000000"/>
                </a:solidFill>
                <a:latin typeface="Arial"/>
                <a:ea typeface="Arial"/>
              </a:rPr>
              <a:t>:: (List a)</a:t>
            </a:r>
            <a:endParaRPr b="0" lang="es-AR" sz="1800" spc="-1" strike="noStrike">
              <a:solidFill>
                <a:srgbClr val="000000"/>
              </a:solidFill>
              <a:latin typeface="Arial"/>
            </a:endParaRPr>
          </a:p>
          <a:p>
            <a:pPr>
              <a:lnSpc>
                <a:spcPct val="100000"/>
              </a:lnSpc>
            </a:pP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contar: List a -&gt; Int</a:t>
            </a: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contar lista = if (lista == []) then 0</a:t>
            </a: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  </a:t>
            </a:r>
            <a:r>
              <a:rPr b="0" lang="es-AR" sz="1800" spc="-1" strike="noStrike">
                <a:solidFill>
                  <a:srgbClr val="000000"/>
                </a:solidFill>
                <a:latin typeface="Arial"/>
                <a:ea typeface="Arial"/>
              </a:rPr>
              <a:t>else 1 + contar (tail lista)</a:t>
            </a:r>
            <a:endParaRPr b="0" lang="es-AR" sz="1800" spc="-1" strike="noStrike">
              <a:solidFill>
                <a:srgbClr val="000000"/>
              </a:solidFill>
              <a:latin typeface="Arial"/>
            </a:endParaRPr>
          </a:p>
          <a:p>
            <a:pPr>
              <a:lnSpc>
                <a:spcPct val="100000"/>
              </a:lnSpc>
            </a:pP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esVacio: List a -&gt; Bool</a:t>
            </a: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esVacio lista = if (lista == []) then false</a:t>
            </a:r>
            <a:endParaRPr b="0" lang="es-AR" sz="1800" spc="-1" strike="noStrike">
              <a:solidFill>
                <a:srgbClr val="000000"/>
              </a:solidFill>
              <a:latin typeface="Arial"/>
            </a:endParaRPr>
          </a:p>
          <a:p>
            <a:pPr>
              <a:lnSpc>
                <a:spcPct val="100000"/>
              </a:lnSpc>
            </a:pPr>
            <a:r>
              <a:rPr b="0" lang="es-AR" sz="1800" spc="-1" strike="noStrike">
                <a:solidFill>
                  <a:srgbClr val="000000"/>
                </a:solidFill>
                <a:latin typeface="Arial"/>
                <a:ea typeface="Arial"/>
              </a:rPr>
              <a:t>  </a:t>
            </a:r>
            <a:r>
              <a:rPr b="0" lang="es-AR" sz="1800" spc="-1" strike="noStrike">
                <a:solidFill>
                  <a:srgbClr val="000000"/>
                </a:solidFill>
                <a:latin typeface="Arial"/>
                <a:ea typeface="Arial"/>
              </a:rPr>
              <a:t>else true</a:t>
            </a:r>
            <a:endParaRPr b="0" lang="es-AR" sz="1800" spc="-1" strike="noStrike">
              <a:solidFill>
                <a:srgbClr val="000000"/>
              </a:solidFill>
              <a:latin typeface="Arial"/>
            </a:endParaRPr>
          </a:p>
          <a:p>
            <a:pPr>
              <a:lnSpc>
                <a:spcPct val="100000"/>
              </a:lnSpc>
            </a:pPr>
            <a:endParaRPr b="0" lang="es-AR" sz="1800" spc="-1" strike="noStrike">
              <a:solidFill>
                <a:srgbClr val="000000"/>
              </a:solidFill>
              <a:latin typeface="Arial"/>
            </a:endParaRPr>
          </a:p>
          <a:p>
            <a:pPr>
              <a:lnSpc>
                <a:spcPct val="100000"/>
              </a:lnSpc>
            </a:pPr>
            <a:endParaRPr b="0" lang="es-AR" sz="1800" spc="-1" strike="noStrike">
              <a:solidFill>
                <a:srgbClr val="000000"/>
              </a:solidFill>
              <a:latin typeface="Arial"/>
            </a:endParaRPr>
          </a:p>
          <a:p>
            <a:pPr>
              <a:lnSpc>
                <a:spcPct val="100000"/>
              </a:lnSpc>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191"/>
              </a:spcBef>
              <a:spcAft>
                <a:spcPts val="992"/>
              </a:spcAft>
            </a:pPr>
            <a:r>
              <a:rPr b="0" lang="es-AR" sz="3270" spc="-1" strike="noStrike">
                <a:solidFill>
                  <a:srgbClr val="000000"/>
                </a:solidFill>
                <a:latin typeface="Arial"/>
                <a:ea typeface="Arial"/>
              </a:rPr>
              <a:t>Registros</a:t>
            </a:r>
            <a:endParaRPr b="0" lang="es-AR" sz="3270" spc="-1" strike="noStrike">
              <a:solidFill>
                <a:srgbClr val="000000"/>
              </a:solidFill>
              <a:latin typeface="Arial"/>
            </a:endParaRPr>
          </a:p>
        </p:txBody>
      </p:sp>
      <p:sp>
        <p:nvSpPr>
          <p:cNvPr id="266" name=""/>
          <p:cNvSpPr txBox="1"/>
          <p:nvPr/>
        </p:nvSpPr>
        <p:spPr>
          <a:xfrm>
            <a:off x="526320" y="1260000"/>
            <a:ext cx="8293680" cy="5141160"/>
          </a:xfrm>
          <a:prstGeom prst="rect">
            <a:avLst/>
          </a:prstGeom>
          <a:noFill/>
          <a:ln w="0">
            <a:noFill/>
          </a:ln>
        </p:spPr>
        <p:txBody>
          <a:bodyPr lIns="90000" rIns="90000" tIns="45000" bIns="45000" anchor="t">
            <a:noAutofit/>
          </a:bodyPr>
          <a:p>
            <a:r>
              <a:rPr b="0" lang="es-AR" sz="2000" spc="-1" strike="noStrike">
                <a:solidFill>
                  <a:srgbClr val="000000"/>
                </a:solidFill>
                <a:latin typeface="Arial"/>
              </a:rPr>
              <a:t>En Elm, un registro es una colección de pares clave = valor, similar a un objeto en otros lenguajes, pero inmutable y tipado.</a:t>
            </a:r>
            <a:endParaRPr b="0" lang="es-AR" sz="2000" spc="-1" strike="noStrike">
              <a:solidFill>
                <a:srgbClr val="000000"/>
              </a:solidFill>
              <a:latin typeface="Arial"/>
            </a:endParaRPr>
          </a:p>
          <a:p>
            <a:r>
              <a:rPr b="0" lang="es-AR" sz="2000" spc="-1" strike="noStrike">
                <a:solidFill>
                  <a:srgbClr val="000000"/>
                </a:solidFill>
                <a:latin typeface="Arial"/>
              </a:rPr>
              <a:t>Son muy usados para agrupar datos de manera clara y segura.</a:t>
            </a:r>
            <a:endParaRPr b="0" lang="es-AR" sz="2000" spc="-1" strike="noStrike">
              <a:solidFill>
                <a:srgbClr val="000000"/>
              </a:solidFill>
              <a:latin typeface="Arial"/>
            </a:endParaRPr>
          </a:p>
          <a:p>
            <a:r>
              <a:rPr b="0" lang="es-AR" sz="2000" spc="-1" strike="noStrike">
                <a:solidFill>
                  <a:srgbClr val="000000"/>
                </a:solidFill>
                <a:latin typeface="Arial"/>
              </a:rPr>
              <a:t>persona : { nombre : String, edad : Int }</a:t>
            </a:r>
            <a:endParaRPr b="0" lang="es-AR" sz="2000" spc="-1" strike="noStrike">
              <a:solidFill>
                <a:srgbClr val="000000"/>
              </a:solidFill>
              <a:latin typeface="Arial"/>
            </a:endParaRPr>
          </a:p>
          <a:p>
            <a:r>
              <a:rPr b="0" lang="es-AR" sz="2000" spc="-1" strike="noStrike">
                <a:solidFill>
                  <a:srgbClr val="000000"/>
                </a:solidFill>
                <a:latin typeface="Arial"/>
              </a:rPr>
              <a:t>persona =</a:t>
            </a:r>
            <a:endParaRPr b="0" lang="es-AR" sz="2000" spc="-1" strike="noStrike">
              <a:solidFill>
                <a:srgbClr val="000000"/>
              </a:solidFill>
              <a:latin typeface="Arial"/>
            </a:endParaRPr>
          </a:p>
          <a:p>
            <a:r>
              <a:rPr b="0" lang="es-AR" sz="2000" spc="-1" strike="noStrike">
                <a:solidFill>
                  <a:srgbClr val="000000"/>
                </a:solidFill>
                <a:latin typeface="Arial"/>
              </a:rPr>
              <a:t>    </a:t>
            </a:r>
            <a:r>
              <a:rPr b="0" lang="es-AR" sz="2000" spc="-1" strike="noStrike">
                <a:solidFill>
                  <a:srgbClr val="000000"/>
                </a:solidFill>
                <a:latin typeface="Arial"/>
              </a:rPr>
              <a:t>{ nombre = "Ana", edad = 30 }</a:t>
            </a:r>
            <a:endParaRPr b="0" lang="es-AR" sz="2000" spc="-1" strike="noStrike">
              <a:solidFill>
                <a:srgbClr val="000000"/>
              </a:solidFill>
              <a:latin typeface="Arial"/>
            </a:endParaRPr>
          </a:p>
          <a:p>
            <a:endParaRPr b="0" lang="es-AR" sz="2000" spc="-1" strike="noStrike">
              <a:solidFill>
                <a:srgbClr val="000000"/>
              </a:solidFill>
              <a:latin typeface="Arial"/>
            </a:endParaRPr>
          </a:p>
          <a:p>
            <a:r>
              <a:rPr b="0" lang="es-AR" sz="2000" spc="-1" strike="noStrike">
                <a:solidFill>
                  <a:srgbClr val="000000"/>
                </a:solidFill>
                <a:latin typeface="Arial"/>
              </a:rPr>
              <a:t>nombreDeAna : String</a:t>
            </a:r>
            <a:endParaRPr b="0" lang="es-AR" sz="2000" spc="-1" strike="noStrike">
              <a:solidFill>
                <a:srgbClr val="000000"/>
              </a:solidFill>
              <a:latin typeface="Arial"/>
            </a:endParaRPr>
          </a:p>
          <a:p>
            <a:r>
              <a:rPr b="0" lang="es-AR" sz="2000" spc="-1" strike="noStrike">
                <a:solidFill>
                  <a:srgbClr val="000000"/>
                </a:solidFill>
                <a:latin typeface="Arial"/>
              </a:rPr>
              <a:t>nombreDeAna =</a:t>
            </a:r>
            <a:endParaRPr b="0" lang="es-AR" sz="2000" spc="-1" strike="noStrike">
              <a:solidFill>
                <a:srgbClr val="000000"/>
              </a:solidFill>
              <a:latin typeface="Arial"/>
            </a:endParaRPr>
          </a:p>
          <a:p>
            <a:r>
              <a:rPr b="0" lang="es-AR" sz="2000" spc="-1" strike="noStrike">
                <a:solidFill>
                  <a:srgbClr val="000000"/>
                </a:solidFill>
                <a:latin typeface="Arial"/>
              </a:rPr>
              <a:t>    </a:t>
            </a:r>
            <a:r>
              <a:rPr b="0" lang="es-AR" sz="2000" spc="-1" strike="noStrike">
                <a:solidFill>
                  <a:srgbClr val="000000"/>
                </a:solidFill>
                <a:latin typeface="Arial"/>
              </a:rPr>
              <a:t>persona.nombre</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 </a:t>
            </a:r>
            <a:r>
              <a:rPr b="0" lang="es-AR" sz="3270" spc="-1" strike="noStrike">
                <a:solidFill>
                  <a:srgbClr val="000000"/>
                </a:solidFill>
                <a:latin typeface="Arial"/>
                <a:ea typeface="Arial"/>
              </a:rPr>
              <a:t>Tipos algebraicos </a:t>
            </a:r>
            <a:endParaRPr b="0" lang="es-AR" sz="3270" spc="-1" strike="noStrike">
              <a:solidFill>
                <a:srgbClr val="000000"/>
              </a:solidFill>
              <a:latin typeface="Arial"/>
            </a:endParaRPr>
          </a:p>
        </p:txBody>
      </p:sp>
      <p:sp>
        <p:nvSpPr>
          <p:cNvPr id="268" name="TextShape 2"/>
          <p:cNvSpPr/>
          <p:nvPr/>
        </p:nvSpPr>
        <p:spPr>
          <a:xfrm>
            <a:off x="457200" y="1632960"/>
            <a:ext cx="8227800" cy="4667040"/>
          </a:xfrm>
          <a:prstGeom prst="rect">
            <a:avLst/>
          </a:prstGeom>
          <a:noFill/>
          <a:ln w="0">
            <a:noFill/>
          </a:ln>
        </p:spPr>
        <p:style>
          <a:lnRef idx="0"/>
          <a:fillRef idx="0"/>
          <a:effectRef idx="0"/>
          <a:fontRef idx="minor"/>
        </p:style>
        <p:txBody>
          <a:bodyPr lIns="0" rIns="0" tIns="0" bIns="0" anchor="t">
            <a:normAutofit fontScale="74970" lnSpcReduction="20000"/>
          </a:bodyPr>
          <a:p>
            <a:pPr>
              <a:lnSpc>
                <a:spcPct val="100000"/>
              </a:lnSpc>
            </a:pPr>
            <a:r>
              <a:rPr b="0" lang="es-AR" sz="2400" spc="-1" strike="noStrike">
                <a:solidFill>
                  <a:srgbClr val="000000"/>
                </a:solidFill>
                <a:latin typeface="Arial"/>
                <a:ea typeface="Arial"/>
              </a:rPr>
              <a:t>Supongamos que estamos creando una sala de chat. Todos necesitan un nombre, pero algunos usuarios no tienen una cuenta permanente. Simplemente dan un nombre cada vez que acceden.</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Podemos describir esta situación definiendo el tipo UserStatus, enumerando todas las posibles variaciones:</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type UserStatus = Regular | Visitor</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El tipo UserStatus tiene dos variantes: un usuario puede ser Regular o un Visitante. Por lo tanto, podríamos representar a un usuario como un registro de la siguiente manera:</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type UserStatus</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Regular</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Visitor</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type alias User = { status : UserStatus, name : String }</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thomas = { status = Regular, name = "Thomas" }</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kate95 = { status = Visitor, name = "kate95" }</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  </a:t>
            </a:r>
            <a:r>
              <a:rPr b="0" lang="es-AR" sz="3270" spc="-1" strike="noStrike">
                <a:solidFill>
                  <a:srgbClr val="000000"/>
                </a:solidFill>
                <a:latin typeface="Arial"/>
                <a:ea typeface="Arial"/>
              </a:rPr>
              <a:t>Tipos algebraicos </a:t>
            </a:r>
            <a:endParaRPr b="0" lang="es-AR" sz="3270" spc="-1" strike="noStrike">
              <a:solidFill>
                <a:srgbClr val="000000"/>
              </a:solidFill>
              <a:latin typeface="Arial"/>
            </a:endParaRPr>
          </a:p>
        </p:txBody>
      </p:sp>
      <p:sp>
        <p:nvSpPr>
          <p:cNvPr id="270" name="TextShape 12"/>
          <p:cNvSpPr/>
          <p:nvPr/>
        </p:nvSpPr>
        <p:spPr>
          <a:xfrm>
            <a:off x="457200" y="1632960"/>
            <a:ext cx="8227800" cy="4667040"/>
          </a:xfrm>
          <a:prstGeom prst="rect">
            <a:avLst/>
          </a:prstGeom>
          <a:noFill/>
          <a:ln w="0">
            <a:noFill/>
          </a:ln>
        </p:spPr>
        <p:style>
          <a:lnRef idx="0"/>
          <a:fillRef idx="0"/>
          <a:effectRef idx="0"/>
          <a:fontRef idx="minor"/>
        </p:style>
        <p:txBody>
          <a:bodyPr lIns="0" rIns="0" tIns="0" bIns="0" anchor="t">
            <a:normAutofit fontScale="87465"/>
          </a:bodyPr>
          <a:p>
            <a:pPr>
              <a:lnSpc>
                <a:spcPct val="100000"/>
              </a:lnSpc>
            </a:pPr>
            <a:r>
              <a:rPr b="0" lang="es-AR" sz="2400" spc="-1" strike="noStrike">
                <a:solidFill>
                  <a:srgbClr val="000000"/>
                </a:solidFill>
                <a:latin typeface="Arial"/>
                <a:ea typeface="Arial"/>
              </a:rPr>
              <a:t>En lugar de crear un tipo personalizado y un </a:t>
            </a:r>
            <a:r>
              <a:rPr b="0" lang="es-AR" sz="2400" spc="-1" strike="noStrike">
                <a:solidFill>
                  <a:srgbClr val="000000"/>
                </a:solidFill>
                <a:latin typeface="Arial"/>
                <a:ea typeface="Arial"/>
              </a:rPr>
              <a:t>alias, podemos representar todo esto con un </a:t>
            </a:r>
            <a:r>
              <a:rPr b="0" lang="es-AR" sz="2400" spc="-1" strike="noStrike">
                <a:solidFill>
                  <a:srgbClr val="000000"/>
                </a:solidFill>
                <a:latin typeface="Arial"/>
                <a:ea typeface="Arial"/>
              </a:rPr>
              <a:t>solo tipo personalizado. Las variantes Regular y </a:t>
            </a:r>
            <a:r>
              <a:rPr b="0" lang="es-AR" sz="2400" spc="-1" strike="noStrike">
                <a:solidFill>
                  <a:srgbClr val="000000"/>
                </a:solidFill>
                <a:latin typeface="Arial"/>
                <a:ea typeface="Arial"/>
              </a:rPr>
              <a:t>Visitor tienen datos asociados. En nuestro caso, </a:t>
            </a:r>
            <a:r>
              <a:rPr b="0" lang="es-AR" sz="2400" spc="-1" strike="noStrike">
                <a:solidFill>
                  <a:srgbClr val="000000"/>
                </a:solidFill>
                <a:latin typeface="Arial"/>
                <a:ea typeface="Arial"/>
              </a:rPr>
              <a:t>estos datos son un valor de cadena:</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type User</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Regular String</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Visitor String</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thomas = Regular "Thomas"</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kate95 = Visitor "kate95"</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Los datos se adjuntan directamente a la </a:t>
            </a:r>
            <a:r>
              <a:rPr b="0" lang="es-AR" sz="2400" spc="-1" strike="noStrike">
                <a:solidFill>
                  <a:srgbClr val="000000"/>
                </a:solidFill>
                <a:latin typeface="Arial"/>
                <a:ea typeface="Arial"/>
              </a:rPr>
              <a:t>variante, por lo que ya no es necesario el </a:t>
            </a:r>
            <a:r>
              <a:rPr b="0" lang="es-AR" sz="2400" spc="-1" strike="noStrike">
                <a:solidFill>
                  <a:srgbClr val="000000"/>
                </a:solidFill>
                <a:latin typeface="Arial"/>
                <a:ea typeface="Arial"/>
              </a:rPr>
              <a:t>registro.</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3"/>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  </a:t>
            </a:r>
            <a:r>
              <a:rPr b="0" lang="es-AR" sz="3270" spc="-1" strike="noStrike">
                <a:solidFill>
                  <a:srgbClr val="000000"/>
                </a:solidFill>
                <a:latin typeface="Arial"/>
                <a:ea typeface="Arial"/>
              </a:rPr>
              <a:t>Tipos algebraicos </a:t>
            </a:r>
            <a:endParaRPr b="0" lang="es-AR" sz="3270" spc="-1" strike="noStrike">
              <a:solidFill>
                <a:srgbClr val="000000"/>
              </a:solidFill>
              <a:latin typeface="Arial"/>
            </a:endParaRPr>
          </a:p>
        </p:txBody>
      </p:sp>
      <p:sp>
        <p:nvSpPr>
          <p:cNvPr id="272" name="TextShape 14"/>
          <p:cNvSpPr/>
          <p:nvPr/>
        </p:nvSpPr>
        <p:spPr>
          <a:xfrm>
            <a:off x="457200" y="1632960"/>
            <a:ext cx="8227800" cy="4667040"/>
          </a:xfrm>
          <a:prstGeom prst="rect">
            <a:avLst/>
          </a:prstGeom>
          <a:noFill/>
          <a:ln w="0">
            <a:noFill/>
          </a:ln>
        </p:spPr>
        <p:style>
          <a:lnRef idx="0"/>
          <a:fillRef idx="0"/>
          <a:effectRef idx="0"/>
          <a:fontRef idx="minor"/>
        </p:style>
        <p:txBody>
          <a:bodyPr lIns="0" rIns="0" tIns="0" bIns="0" anchor="t">
            <a:normAutofit fontScale="62058"/>
          </a:bodyPr>
          <a:p>
            <a:pPr>
              <a:lnSpc>
                <a:spcPct val="100000"/>
              </a:lnSpc>
            </a:pPr>
            <a:r>
              <a:rPr b="0" lang="es-AR" sz="2400" spc="-1" strike="noStrike">
                <a:solidFill>
                  <a:srgbClr val="000000"/>
                </a:solidFill>
                <a:latin typeface="Arial"/>
                <a:ea typeface="Arial"/>
              </a:rPr>
              <a:t>Otra ventaja de este enfoque es que cada variante puede tener diferentes datos asociados. Supongamos que los usuarios Regulares proporcionaron su edad al registrarse. No hay una forma sencilla de capturar esto con registros, pero al definir tu propio tipo personalizado, no hay problema. Añadamos algunos datos asociados a la variante Regular :</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&gt; type User</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Regular String Int</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Visitor String</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&gt; Regular</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&lt;function&gt; : String -&gt; Int -&gt; User</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&gt; Visitor</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&lt;function&gt; : String -&gt; User</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&gt; Regular "Thomas" 44</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Regular "Thomas" 44 : User</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&gt; Visitor "kate95"</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ea typeface="Arial"/>
              </a:rPr>
              <a:t>Visitor "kate95" : User</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Pattern matching</a:t>
            </a:r>
            <a:endParaRPr b="0" lang="es-AR" sz="3270" spc="-1" strike="noStrike">
              <a:solidFill>
                <a:srgbClr val="000000"/>
              </a:solidFill>
              <a:latin typeface="Arial"/>
            </a:endParaRPr>
          </a:p>
        </p:txBody>
      </p:sp>
      <p:sp>
        <p:nvSpPr>
          <p:cNvPr id="274" name="Text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Pattern Matching nace del paradigma funcional aunque hoy en día lenguaje multiparadigma lo implementan como Scala o Kotlin. Pattern Matching permite definir funciones por medio de macheo de parámetros y resultados. Veamos un ejemplo en Haskell de definición de factorial:</a:t>
            </a:r>
            <a:endParaRPr b="0" lang="es-AR" sz="2360" spc="-1" strike="noStrike">
              <a:solidFill>
                <a:srgbClr val="000000"/>
              </a:solidFill>
              <a:latin typeface="Arial"/>
            </a:endParaRPr>
          </a:p>
          <a:p>
            <a:pPr>
              <a:lnSpc>
                <a:spcPct val="100000"/>
              </a:lnSpc>
              <a:spcAft>
                <a:spcPts val="1414"/>
              </a:spcAft>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factorial 0 = 1</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factorial n = n * factorial (n - 1)</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A la vez puedo utilizarlo con listas</a:t>
            </a:r>
            <a:endParaRPr b="0" lang="es-AR" sz="3270" spc="-1" strike="noStrike">
              <a:solidFill>
                <a:srgbClr val="000000"/>
              </a:solidFill>
              <a:latin typeface="Arial"/>
            </a:endParaRPr>
          </a:p>
        </p:txBody>
      </p:sp>
      <p:sp>
        <p:nvSpPr>
          <p:cNvPr id="276" name="Text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fontScale="71666"/>
          </a:bodyPr>
          <a:p>
            <a:pPr>
              <a:lnSpc>
                <a:spcPct val="100000"/>
              </a:lnSpc>
            </a:pPr>
            <a:r>
              <a:rPr b="0" lang="es-AR" sz="2360" spc="-1" strike="noStrike">
                <a:solidFill>
                  <a:srgbClr val="000000"/>
                </a:solidFill>
                <a:latin typeface="Arial"/>
                <a:ea typeface="Arial"/>
              </a:rPr>
              <a:t>contar: List Int -&gt; Int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contar lista =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case lista of</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0</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_ :: xs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1 + contar(xs)</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esVacia: List Int -&gt; Bool</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esVacia lista =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case lista of</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true</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_ :: _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false</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4"/>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Pattern Matching con registros</a:t>
            </a:r>
            <a:endParaRPr b="0" lang="es-AR" sz="3270" spc="-1" strike="noStrike">
              <a:solidFill>
                <a:srgbClr val="000000"/>
              </a:solidFill>
              <a:latin typeface="Arial"/>
            </a:endParaRPr>
          </a:p>
        </p:txBody>
      </p:sp>
      <p:sp>
        <p:nvSpPr>
          <p:cNvPr id="278" name="TextShape 5"/>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a:lnSpc>
                <a:spcPct val="100000"/>
              </a:lnSpc>
            </a:pPr>
            <a:r>
              <a:rPr b="0" lang="es-AR" sz="2360" spc="-1" strike="noStrike">
                <a:solidFill>
                  <a:srgbClr val="000000"/>
                </a:solidFill>
                <a:latin typeface="Arial"/>
                <a:ea typeface="Arial"/>
              </a:rPr>
              <a:t>type alias Persona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nombre : String</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edad : Int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saludo : Persona -&gt; String</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saludo persona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case persona of</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nombre, edad }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"Hola " ++ nombre ++ ", tenés " ++ String.fromInt edad ++ " años"</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3"/>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2800" spc="-1" strike="noStrike">
                <a:solidFill>
                  <a:srgbClr val="000000"/>
                </a:solidFill>
                <a:latin typeface="Arial"/>
                <a:ea typeface="Arial"/>
              </a:rPr>
              <a:t>Pattern Matching con tipos algebraicos</a:t>
            </a:r>
            <a:endParaRPr b="0" lang="es-AR" sz="2800" spc="-1" strike="noStrike">
              <a:solidFill>
                <a:srgbClr val="000000"/>
              </a:solidFill>
              <a:latin typeface="Arial"/>
            </a:endParaRPr>
          </a:p>
        </p:txBody>
      </p:sp>
      <p:sp>
        <p:nvSpPr>
          <p:cNvPr id="280" name="TextShape 6"/>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fontScale="87222"/>
          </a:bodyPr>
          <a:p>
            <a:pPr>
              <a:lnSpc>
                <a:spcPct val="100000"/>
              </a:lnSpc>
            </a:pPr>
            <a:r>
              <a:rPr b="0" lang="es-AR" sz="2360" spc="-1" strike="noStrike">
                <a:solidFill>
                  <a:srgbClr val="000000"/>
                </a:solidFill>
                <a:latin typeface="Arial"/>
                <a:ea typeface="Arial"/>
              </a:rPr>
              <a:t>type Resultado</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Exito String</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 Error String</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procesar : Resultado -&gt; String</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procesar res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case res of</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Exito mensaje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"Todo salió bien: " ++ mensaje</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Error mensaje -&gt;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"Ocurrió un error: " ++ mensaje</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C#:</a:t>
            </a:r>
            <a:endParaRPr b="0" lang="es-AR" sz="3600" spc="-1" strike="noStrike">
              <a:solidFill>
                <a:srgbClr val="000000"/>
              </a:solidFill>
              <a:latin typeface="Arial"/>
            </a:endParaRPr>
          </a:p>
        </p:txBody>
      </p:sp>
      <p:sp>
        <p:nvSpPr>
          <p:cNvPr id="282"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public static void SwitchPattern(object o)</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switch (o)</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case Person p:</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Console.WriteLine($"any other person {p.FirstName}");</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break;</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case var x:</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Console.WriteLine($"Type {x?.GetType().Name} ");</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break;</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190440"/>
            <a:ext cx="8228160" cy="581040"/>
          </a:xfrm>
          <a:prstGeom prst="rect">
            <a:avLst/>
          </a:prstGeom>
          <a:noFill/>
          <a:ln w="9360">
            <a:noFill/>
          </a:ln>
        </p:spPr>
        <p:txBody>
          <a:bodyPr lIns="0" rIns="0" tIns="35640" bIns="0" anchor="ctr">
            <a:noAutofit/>
          </a:bodyPr>
          <a:p>
            <a:pPr indent="0">
              <a:lnSpc>
                <a:spcPct val="100000"/>
              </a:lnSpc>
              <a:buNone/>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990" spc="-1" strike="noStrike">
                <a:solidFill>
                  <a:srgbClr val="000000"/>
                </a:solidFill>
                <a:latin typeface="Arial"/>
                <a:ea typeface="Droid Sans Fallback"/>
              </a:rPr>
              <a:t>Generics</a:t>
            </a:r>
            <a:endParaRPr b="0" lang="es-AR" sz="3990" spc="-1" strike="noStrike">
              <a:solidFill>
                <a:srgbClr val="000000"/>
              </a:solidFill>
              <a:latin typeface="Arial"/>
            </a:endParaRPr>
          </a:p>
        </p:txBody>
      </p:sp>
      <p:sp>
        <p:nvSpPr>
          <p:cNvPr id="246" name="PlaceHolder 2"/>
          <p:cNvSpPr>
            <a:spLocks noGrp="1"/>
          </p:cNvSpPr>
          <p:nvPr>
            <p:ph/>
          </p:nvPr>
        </p:nvSpPr>
        <p:spPr>
          <a:xfrm>
            <a:off x="457200" y="1174680"/>
            <a:ext cx="8228160" cy="4951440"/>
          </a:xfrm>
          <a:prstGeom prst="rect">
            <a:avLst/>
          </a:prstGeom>
          <a:noFill/>
          <a:ln w="9360">
            <a:noFill/>
          </a:ln>
        </p:spPr>
        <p:txBody>
          <a:bodyPr lIns="0" rIns="0" tIns="25920" bIns="0" anchor="ctr">
            <a:noAutofit/>
          </a:bodyPr>
          <a:p>
            <a:pPr marL="1800" indent="-344880">
              <a:lnSpc>
                <a:spcPct val="100000"/>
              </a:lnSpc>
              <a:spcBef>
                <a:spcPts val="581"/>
              </a:spcBef>
              <a:buNone/>
              <a:tabLst>
                <a:tab algn="l" pos="0"/>
              </a:tabLst>
            </a:pPr>
            <a:r>
              <a:rPr b="0" lang="es-AR" sz="2910" spc="-1" strike="noStrike">
                <a:solidFill>
                  <a:srgbClr val="000000"/>
                </a:solidFill>
                <a:latin typeface="Arial"/>
                <a:ea typeface="Droid Sans Fallback"/>
              </a:rPr>
              <a:t>Cualquier lenguaje de tipado estático tiene un problema y es que dada una estructura de datos genérica, debemos programarla n veces como n sea el tipo de datos que queramos usarla. </a:t>
            </a:r>
            <a:endParaRPr b="0" lang="es-AR" sz="291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Type Pattern y Switch con Pattern Matching (C# 7.0)</a:t>
            </a:r>
            <a:endParaRPr b="0" lang="es-AR" sz="3600" spc="-1" strike="noStrike">
              <a:solidFill>
                <a:srgbClr val="000000"/>
              </a:solidFill>
              <a:latin typeface="Arial"/>
            </a:endParaRPr>
          </a:p>
        </p:txBody>
      </p:sp>
      <p:sp>
        <p:nvSpPr>
          <p:cNvPr id="284"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Permite verificar y hacer un cast de un tipo directamente.</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if (obj is int i)</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Console.WriteLine(i); // Desde C# 7.0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El switch puede realizar comparaciones de tipos.</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switch (obj)</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case int i:</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Console.WriteLine(i);  // Desde C# 7.0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break;</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Property Pattern (C# 8.0)</a:t>
            </a:r>
            <a:endParaRPr b="0" lang="es-AR" sz="3600" spc="-1" strike="noStrike">
              <a:solidFill>
                <a:srgbClr val="000000"/>
              </a:solidFill>
              <a:latin typeface="Arial"/>
            </a:endParaRPr>
          </a:p>
        </p:txBody>
      </p:sp>
      <p:sp>
        <p:nvSpPr>
          <p:cNvPr id="286"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var person = new Person("John", 30);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var result = person switch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 Name: "John", Age: 30 } =&gt; "Matched!", // Desde C# 8.0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=&gt; "No Match"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Positional Pattern (C# 8.0)</a:t>
            </a:r>
            <a:endParaRPr b="0" lang="es-AR" sz="3600" spc="-1" strike="noStrike">
              <a:solidFill>
                <a:srgbClr val="000000"/>
              </a:solidFill>
              <a:latin typeface="Arial"/>
            </a:endParaRPr>
          </a:p>
        </p:txBody>
      </p:sp>
      <p:sp>
        <p:nvSpPr>
          <p:cNvPr id="288"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public record Point(int X, int Y);</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var point = new Point(1, 2);</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string description = point switch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(1, 2) =&gt; "Point at (1,2)",  // Desde C# 8.0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=&gt; "Other point"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Logical Patterns (and, or, not) (C# 9.0)</a:t>
            </a:r>
            <a:endParaRPr b="0" lang="es-AR" sz="3600" spc="-1" strike="noStrike">
              <a:solidFill>
                <a:srgbClr val="000000"/>
              </a:solidFill>
              <a:latin typeface="Arial"/>
            </a:endParaRPr>
          </a:p>
        </p:txBody>
      </p:sp>
      <p:sp>
        <p:nvSpPr>
          <p:cNvPr id="290"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int x = 5;</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string result = x switch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&gt; 0 and &lt; 10 =&gt; "Between 1 and 9",   // Desde C# 9.0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=&gt; "Other"</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Relational Pattern (C# 9.0)</a:t>
            </a:r>
            <a:endParaRPr b="0" lang="es-AR" sz="3600" spc="-1" strike="noStrike">
              <a:solidFill>
                <a:srgbClr val="000000"/>
              </a:solidFill>
              <a:latin typeface="Arial"/>
            </a:endParaRPr>
          </a:p>
        </p:txBody>
      </p:sp>
      <p:sp>
        <p:nvSpPr>
          <p:cNvPr id="292"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int x = 20;</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string result = x switch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&gt; 10 =&gt; "Greater than 10",  // Desde C# 9.0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=&gt; "10 or less"</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List Patterns (C# 11.0)</a:t>
            </a:r>
            <a:endParaRPr b="0" lang="es-AR" sz="3600" spc="-1" strike="noStrike">
              <a:solidFill>
                <a:srgbClr val="000000"/>
              </a:solidFill>
              <a:latin typeface="Arial"/>
            </a:endParaRPr>
          </a:p>
        </p:txBody>
      </p:sp>
      <p:sp>
        <p:nvSpPr>
          <p:cNvPr id="294"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int[] numbers = { 1, 2, 3 };</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var result = numbers switch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[1, 2, ..] =&gt; "Starts with 1, 2",  // Desde C# 11.0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=&gt; "Other"</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n-US" sz="3600" spc="-1" strike="noStrike">
                <a:solidFill>
                  <a:srgbClr val="000000"/>
                </a:solidFill>
                <a:latin typeface="Arial"/>
                <a:ea typeface="SimSun"/>
              </a:rPr>
              <a:t>Slice Patterns (C# 11.0)</a:t>
            </a:r>
            <a:endParaRPr b="0" lang="es-AR" sz="3600" spc="-1" strike="noStrike">
              <a:solidFill>
                <a:srgbClr val="000000"/>
              </a:solidFill>
              <a:latin typeface="Arial"/>
            </a:endParaRPr>
          </a:p>
        </p:txBody>
      </p:sp>
      <p:sp>
        <p:nvSpPr>
          <p:cNvPr id="296" name="PlaceHolder 2"/>
          <p:cNvSpPr>
            <a:spLocks noGrp="1"/>
          </p:cNvSpPr>
          <p:nvPr>
            <p:ph/>
          </p:nvPr>
        </p:nvSpPr>
        <p:spPr>
          <a:xfrm>
            <a:off x="457200" y="1160280"/>
            <a:ext cx="8228160" cy="4951440"/>
          </a:xfrm>
          <a:prstGeom prst="rect">
            <a:avLst/>
          </a:prstGeom>
          <a:noFill/>
          <a:ln w="9360">
            <a:noFill/>
          </a:ln>
        </p:spPr>
        <p:txBody>
          <a:bodyPr lIns="90000" rIns="90000" tIns="45000" bIns="45000" anchor="t">
            <a:noAutofit/>
          </a:bodyPr>
          <a:p>
            <a:pPr indent="0">
              <a:lnSpc>
                <a:spcPct val="100000"/>
              </a:lnSpc>
              <a:spcBef>
                <a:spcPts val="400"/>
              </a:spcBef>
              <a:buNone/>
              <a:tabLst>
                <a:tab algn="l" pos="0"/>
              </a:tabLst>
            </a:pPr>
            <a:r>
              <a:rPr b="0" lang="en-US" sz="2000" spc="-1" strike="noStrike">
                <a:solidFill>
                  <a:srgbClr val="000000"/>
                </a:solidFill>
                <a:latin typeface="Arial"/>
                <a:ea typeface="SimSun"/>
              </a:rPr>
              <a:t>int[] numbers = { 1, 2, 3, 4 };</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var result = numbers switch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_, .. int[] rest] =&gt; $"Rest: {string.Join(", ", rest)}",  // Desde C# 11.0</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    </a:t>
            </a:r>
            <a:r>
              <a:rPr b="0" lang="en-US" sz="2000" spc="-1" strike="noStrike">
                <a:solidFill>
                  <a:srgbClr val="000000"/>
                </a:solidFill>
                <a:latin typeface="Arial"/>
                <a:ea typeface="SimSun"/>
              </a:rPr>
              <a:t>_ =&gt; "No Match"</a:t>
            </a:r>
            <a:endParaRPr b="0" lang="es-AR"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000000"/>
                </a:solidFill>
                <a:latin typeface="Arial"/>
                <a:ea typeface="SimSun"/>
              </a:rPr>
              <a:t>};</a:t>
            </a: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a:p>
            <a:pPr indent="0">
              <a:lnSpc>
                <a:spcPct val="100000"/>
              </a:lnSpc>
              <a:spcBef>
                <a:spcPts val="400"/>
              </a:spcBef>
              <a:buNone/>
              <a:tabLst>
                <a:tab algn="l" pos="0"/>
              </a:tabLst>
            </a:pP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7" name="Google Shape;232;p33" descr="imagen.jpg"/>
          <p:cNvPicPr/>
          <p:nvPr/>
        </p:nvPicPr>
        <p:blipFill>
          <a:blip r:embed="rId1"/>
          <a:stretch/>
        </p:blipFill>
        <p:spPr>
          <a:xfrm>
            <a:off x="0" y="0"/>
            <a:ext cx="9142560" cy="6856560"/>
          </a:xfrm>
          <a:prstGeom prst="rect">
            <a:avLst/>
          </a:prstGeom>
          <a:ln w="0">
            <a:noFill/>
          </a:ln>
        </p:spPr>
      </p:pic>
      <p:sp>
        <p:nvSpPr>
          <p:cNvPr id="298" name="Google Shape;233;p33"/>
          <p:cNvSpPr/>
          <p:nvPr/>
        </p:nvSpPr>
        <p:spPr>
          <a:xfrm>
            <a:off x="0" y="6603840"/>
            <a:ext cx="9142560" cy="25272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s-AR" sz="1800" spc="-1" strike="noStrike">
                <a:solidFill>
                  <a:srgbClr val="ffffff"/>
                </a:solidFill>
                <a:latin typeface="Calibri"/>
                <a:ea typeface="Calibri"/>
              </a:rPr>
              <a:t> </a:t>
            </a:r>
            <a:endParaRPr b="0" lang="es-AR" sz="1800" spc="-1" strike="noStrike">
              <a:solidFill>
                <a:srgbClr val="000000"/>
              </a:solidFill>
              <a:latin typeface="Arial"/>
            </a:endParaRPr>
          </a:p>
        </p:txBody>
      </p:sp>
      <p:pic>
        <p:nvPicPr>
          <p:cNvPr id="299" name="Google Shape;234;p33" descr="logo solo-08.jpg"/>
          <p:cNvPicPr/>
          <p:nvPr/>
        </p:nvPicPr>
        <p:blipFill>
          <a:blip r:embed="rId2"/>
          <a:stretch/>
        </p:blipFill>
        <p:spPr>
          <a:xfrm>
            <a:off x="7505640" y="5885640"/>
            <a:ext cx="839880" cy="979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6480" y="273960"/>
            <a:ext cx="8226720" cy="1143360"/>
          </a:xfrm>
          <a:prstGeom prst="rect">
            <a:avLst/>
          </a:prstGeom>
          <a:noFill/>
          <a:ln w="9360">
            <a:noFill/>
          </a:ln>
        </p:spPr>
        <p:txBody>
          <a:bodyPr lIns="0" rIns="0" tIns="35640" bIns="0" anchor="ctr">
            <a:noAutofit/>
          </a:bodyPr>
          <a:p>
            <a:pPr indent="0">
              <a:lnSpc>
                <a:spcPct val="100000"/>
              </a:lnSpc>
              <a:buNone/>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600" spc="-1" strike="noStrike">
                <a:solidFill>
                  <a:srgbClr val="000000"/>
                </a:solidFill>
                <a:latin typeface="Arial"/>
                <a:ea typeface="SimSun"/>
              </a:rPr>
              <a:t>Generics</a:t>
            </a:r>
            <a:endParaRPr b="0" lang="es-AR" sz="3600" spc="-1" strike="noStrike">
              <a:solidFill>
                <a:srgbClr val="000000"/>
              </a:solidFill>
              <a:latin typeface="Arial"/>
            </a:endParaRPr>
          </a:p>
        </p:txBody>
      </p:sp>
      <p:sp>
        <p:nvSpPr>
          <p:cNvPr id="248" name="PlaceHolder 2"/>
          <p:cNvSpPr>
            <a:spLocks noGrp="1"/>
          </p:cNvSpPr>
          <p:nvPr>
            <p:ph/>
          </p:nvPr>
        </p:nvSpPr>
        <p:spPr>
          <a:xfrm>
            <a:off x="456480" y="1604520"/>
            <a:ext cx="8226720" cy="3975840"/>
          </a:xfrm>
          <a:prstGeom prst="rect">
            <a:avLst/>
          </a:prstGeom>
          <a:noFill/>
          <a:ln w="9360">
            <a:noFill/>
          </a:ln>
        </p:spPr>
        <p:txBody>
          <a:bodyPr lIns="0" rIns="0" tIns="25920" bIns="0" anchor="t">
            <a:noAutofit/>
          </a:bodyPr>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Una posible solución es tipar esta estructura a object o any, esto trae con sigo ciertos problemas. </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Se pierde la seguridad por tipo.</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Debemos castear al tipo de la estructura cada vez que consultemos un elemento:</a:t>
            </a:r>
            <a:endParaRPr b="0" lang="es-AR" sz="3200" spc="-1" strike="noStrike">
              <a:solidFill>
                <a:srgbClr val="000000"/>
              </a:solidFill>
              <a:latin typeface="Arial"/>
            </a:endParaRPr>
          </a:p>
          <a:p>
            <a:pPr marL="431640" indent="-324000">
              <a:lnSpc>
                <a:spcPct val="100000"/>
              </a:lnSpc>
              <a:spcBef>
                <a:spcPts val="473"/>
              </a:spcBef>
              <a:buNone/>
              <a:tabLst>
                <a:tab algn="l" pos="0"/>
              </a:tabLst>
            </a:pPr>
            <a:endParaRPr b="0" lang="es-AR" sz="2360" spc="-1" strike="noStrike">
              <a:solidFill>
                <a:srgbClr val="000000"/>
              </a:solidFill>
              <a:latin typeface="Arial"/>
            </a:endParaRPr>
          </a:p>
          <a:p>
            <a:pPr marL="431640" indent="-324000">
              <a:lnSpc>
                <a:spcPct val="100000"/>
              </a:lnSpc>
              <a:spcBef>
                <a:spcPts val="473"/>
              </a:spcBef>
              <a:buNone/>
              <a:tabLst>
                <a:tab algn="l" pos="0"/>
              </a:tabLst>
            </a:pPr>
            <a:r>
              <a:rPr b="0" lang="es-AR" sz="2360" spc="-1" strike="noStrike">
                <a:solidFill>
                  <a:srgbClr val="000000"/>
                </a:solidFill>
                <a:latin typeface="Arial"/>
                <a:ea typeface="SimSun"/>
              </a:rPr>
              <a:t>List list = new ArrayList();</a:t>
            </a:r>
            <a:endParaRPr b="0" lang="es-AR" sz="2360" spc="-1" strike="noStrike">
              <a:solidFill>
                <a:srgbClr val="000000"/>
              </a:solidFill>
              <a:latin typeface="Arial"/>
            </a:endParaRPr>
          </a:p>
          <a:p>
            <a:pPr marL="431640" indent="-324000">
              <a:lnSpc>
                <a:spcPct val="100000"/>
              </a:lnSpc>
              <a:spcBef>
                <a:spcPts val="473"/>
              </a:spcBef>
              <a:buNone/>
              <a:tabLst>
                <a:tab algn="l" pos="0"/>
              </a:tabLst>
            </a:pPr>
            <a:r>
              <a:rPr b="0" lang="es-AR" sz="2360" spc="-1" strike="noStrike">
                <a:solidFill>
                  <a:srgbClr val="000000"/>
                </a:solidFill>
                <a:latin typeface="Arial"/>
                <a:ea typeface="SimSun"/>
              </a:rPr>
              <a:t>list.add("hello");</a:t>
            </a:r>
            <a:endParaRPr b="0" lang="es-AR" sz="2360" spc="-1" strike="noStrike">
              <a:solidFill>
                <a:srgbClr val="000000"/>
              </a:solidFill>
              <a:latin typeface="Arial"/>
            </a:endParaRPr>
          </a:p>
          <a:p>
            <a:pPr marL="431640" indent="-324000">
              <a:lnSpc>
                <a:spcPct val="100000"/>
              </a:lnSpc>
              <a:spcBef>
                <a:spcPts val="473"/>
              </a:spcBef>
              <a:buNone/>
              <a:tabLst>
                <a:tab algn="l" pos="0"/>
              </a:tabLst>
            </a:pPr>
            <a:r>
              <a:rPr b="0" lang="es-AR" sz="2360" spc="-1" strike="noStrike">
                <a:solidFill>
                  <a:srgbClr val="000000"/>
                </a:solidFill>
                <a:latin typeface="Arial"/>
                <a:ea typeface="SimSun"/>
              </a:rPr>
              <a:t>String s = (String) list.get(0);</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6480" y="273960"/>
            <a:ext cx="8226720" cy="1143360"/>
          </a:xfrm>
          <a:prstGeom prst="rect">
            <a:avLst/>
          </a:prstGeom>
          <a:noFill/>
          <a:ln w="9360">
            <a:noFill/>
          </a:ln>
        </p:spPr>
        <p:txBody>
          <a:bodyPr lIns="0" rIns="0" tIns="35640" bIns="0" anchor="ctr">
            <a:noAutofit/>
          </a:bodyPr>
          <a:p>
            <a:pPr indent="0">
              <a:lnSpc>
                <a:spcPct val="100000"/>
              </a:lnSpc>
              <a:buNone/>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600" spc="-1" strike="noStrike">
                <a:solidFill>
                  <a:srgbClr val="000000"/>
                </a:solidFill>
                <a:latin typeface="Arial"/>
                <a:ea typeface="SimSun"/>
              </a:rPr>
              <a:t>Generics</a:t>
            </a:r>
            <a:endParaRPr b="0" lang="es-AR" sz="3600" spc="-1" strike="noStrike">
              <a:solidFill>
                <a:srgbClr val="000000"/>
              </a:solidFill>
              <a:latin typeface="Arial"/>
            </a:endParaRPr>
          </a:p>
        </p:txBody>
      </p:sp>
      <p:sp>
        <p:nvSpPr>
          <p:cNvPr id="250" name="PlaceHolder 2"/>
          <p:cNvSpPr>
            <a:spLocks noGrp="1"/>
          </p:cNvSpPr>
          <p:nvPr>
            <p:ph/>
          </p:nvPr>
        </p:nvSpPr>
        <p:spPr>
          <a:xfrm>
            <a:off x="456480" y="1604520"/>
            <a:ext cx="8226720" cy="3975840"/>
          </a:xfrm>
          <a:prstGeom prst="rect">
            <a:avLst/>
          </a:prstGeom>
          <a:noFill/>
          <a:ln w="9360">
            <a:noFill/>
          </a:ln>
        </p:spPr>
        <p:txBody>
          <a:bodyPr lIns="0" rIns="0" tIns="25920" bIns="0" anchor="t">
            <a:noAutofit/>
          </a:bodyPr>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A partir de java 5 , C#, haskell ... se introduce el concepto de clases genéricas</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Permiten utilizar y programar estructuras genéricas, las cuales  se les indica el tipo:</a:t>
            </a:r>
            <a:endParaRPr b="0" lang="es-AR" sz="3200" spc="-1" strike="noStrike">
              <a:solidFill>
                <a:srgbClr val="000000"/>
              </a:solidFill>
              <a:latin typeface="Arial"/>
            </a:endParaRPr>
          </a:p>
          <a:p>
            <a:pPr marL="431640" indent="-324000">
              <a:lnSpc>
                <a:spcPct val="100000"/>
              </a:lnSpc>
              <a:spcBef>
                <a:spcPts val="473"/>
              </a:spcBef>
              <a:buNone/>
              <a:tabLst>
                <a:tab algn="l" pos="0"/>
              </a:tabLst>
            </a:pPr>
            <a:endParaRPr b="0" lang="es-AR" sz="2360" spc="-1" strike="noStrike">
              <a:solidFill>
                <a:srgbClr val="000000"/>
              </a:solidFill>
              <a:latin typeface="Arial"/>
            </a:endParaRPr>
          </a:p>
          <a:p>
            <a:pPr marL="431640" indent="-324000">
              <a:lnSpc>
                <a:spcPct val="100000"/>
              </a:lnSpc>
              <a:spcBef>
                <a:spcPts val="473"/>
              </a:spcBef>
              <a:buNone/>
              <a:tabLst>
                <a:tab algn="l" pos="0"/>
              </a:tabLst>
            </a:pPr>
            <a:r>
              <a:rPr b="0" lang="es-AR" sz="2360" spc="-1" strike="noStrike">
                <a:solidFill>
                  <a:srgbClr val="000000"/>
                </a:solidFill>
                <a:latin typeface="Arial"/>
                <a:ea typeface="SimSun"/>
              </a:rPr>
              <a:t>List&lt;String&gt; list = new ArrayList&lt;String&gt;();</a:t>
            </a:r>
            <a:endParaRPr b="0" lang="es-AR" sz="2360" spc="-1" strike="noStrike">
              <a:solidFill>
                <a:srgbClr val="000000"/>
              </a:solidFill>
              <a:latin typeface="Arial"/>
            </a:endParaRPr>
          </a:p>
          <a:p>
            <a:pPr marL="431640" indent="-324000">
              <a:lnSpc>
                <a:spcPct val="100000"/>
              </a:lnSpc>
              <a:spcBef>
                <a:spcPts val="473"/>
              </a:spcBef>
              <a:buNone/>
              <a:tabLst>
                <a:tab algn="l" pos="0"/>
              </a:tabLst>
            </a:pPr>
            <a:r>
              <a:rPr b="0" lang="es-AR" sz="2360" spc="-1" strike="noStrike">
                <a:solidFill>
                  <a:srgbClr val="000000"/>
                </a:solidFill>
                <a:latin typeface="Arial"/>
                <a:ea typeface="SimSun"/>
              </a:rPr>
              <a:t>list.add("hello");</a:t>
            </a:r>
            <a:endParaRPr b="0" lang="es-AR" sz="2360" spc="-1" strike="noStrike">
              <a:solidFill>
                <a:srgbClr val="000000"/>
              </a:solidFill>
              <a:latin typeface="Arial"/>
            </a:endParaRPr>
          </a:p>
          <a:p>
            <a:pPr marL="431640" indent="-324000">
              <a:lnSpc>
                <a:spcPct val="100000"/>
              </a:lnSpc>
              <a:spcBef>
                <a:spcPts val="641"/>
              </a:spcBef>
              <a:buNone/>
              <a:tabLst>
                <a:tab algn="l" pos="0"/>
              </a:tabLst>
            </a:pPr>
            <a:r>
              <a:rPr b="0" lang="es-AR" sz="2360" spc="-1" strike="noStrike">
                <a:solidFill>
                  <a:srgbClr val="000000"/>
                </a:solidFill>
                <a:latin typeface="Arial"/>
                <a:ea typeface="SimSun"/>
              </a:rPr>
              <a:t>String s = list.get(0);   // no cast </a:t>
            </a:r>
            <a:r>
              <a:rPr b="0" lang="es-AR" sz="3200" spc="-1" strike="noStrike">
                <a:solidFill>
                  <a:srgbClr val="000000"/>
                </a:solidFill>
                <a:latin typeface="Arial"/>
                <a:ea typeface="SimSun"/>
              </a:rPr>
              <a:t> </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6480" y="273960"/>
            <a:ext cx="8226720" cy="1143360"/>
          </a:xfrm>
          <a:prstGeom prst="rect">
            <a:avLst/>
          </a:prstGeom>
          <a:noFill/>
          <a:ln w="9360">
            <a:noFill/>
          </a:ln>
        </p:spPr>
        <p:txBody>
          <a:bodyPr lIns="0" rIns="0" tIns="35640" bIns="0" anchor="ctr">
            <a:noAutofit/>
          </a:bodyPr>
          <a:p>
            <a:pPr indent="0">
              <a:lnSpc>
                <a:spcPct val="100000"/>
              </a:lnSpc>
              <a:buNone/>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600" spc="-1" strike="noStrike">
                <a:solidFill>
                  <a:srgbClr val="000000"/>
                </a:solidFill>
                <a:latin typeface="Arial"/>
                <a:ea typeface="SimSun"/>
              </a:rPr>
              <a:t>Generics</a:t>
            </a:r>
            <a:endParaRPr b="0" lang="es-AR" sz="3600" spc="-1" strike="noStrike">
              <a:solidFill>
                <a:srgbClr val="000000"/>
              </a:solidFill>
              <a:latin typeface="Arial"/>
            </a:endParaRPr>
          </a:p>
        </p:txBody>
      </p:sp>
      <p:sp>
        <p:nvSpPr>
          <p:cNvPr id="252" name="PlaceHolder 2"/>
          <p:cNvSpPr>
            <a:spLocks noGrp="1"/>
          </p:cNvSpPr>
          <p:nvPr>
            <p:ph/>
          </p:nvPr>
        </p:nvSpPr>
        <p:spPr>
          <a:xfrm>
            <a:off x="456480" y="1604520"/>
            <a:ext cx="8226720" cy="3975840"/>
          </a:xfrm>
          <a:prstGeom prst="rect">
            <a:avLst/>
          </a:prstGeom>
          <a:noFill/>
          <a:ln w="9360">
            <a:noFill/>
          </a:ln>
        </p:spPr>
        <p:txBody>
          <a:bodyPr lIns="0" rIns="0" tIns="25920" bIns="0" anchor="t">
            <a:noAutofit/>
          </a:bodyPr>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Entre las ventajas podemos nombrar: </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Chequeo de tipos</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Se elimina la necesidad de casteos.</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Posibilidades  de utilizar y programar algoritmos y estructuras genéricas </a:t>
            </a:r>
            <a:endParaRPr b="0" lang="es-AR" sz="3200" spc="-1" strike="noStrike">
              <a:solidFill>
                <a:srgbClr val="000000"/>
              </a:solidFill>
              <a:latin typeface="Arial"/>
            </a:endParaRPr>
          </a:p>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Es muy utilizado en Frameworks</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6480" y="273960"/>
            <a:ext cx="8226720" cy="1143360"/>
          </a:xfrm>
          <a:prstGeom prst="rect">
            <a:avLst/>
          </a:prstGeom>
          <a:noFill/>
          <a:ln w="9360">
            <a:noFill/>
          </a:ln>
        </p:spPr>
        <p:txBody>
          <a:bodyPr lIns="0" rIns="0" tIns="35640" bIns="0" anchor="ctr">
            <a:noAutofit/>
          </a:bodyPr>
          <a:p>
            <a:pPr indent="0">
              <a:lnSpc>
                <a:spcPct val="100000"/>
              </a:lnSpc>
              <a:buNone/>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600" spc="-1" strike="noStrike">
                <a:solidFill>
                  <a:srgbClr val="000000"/>
                </a:solidFill>
                <a:latin typeface="Arial"/>
                <a:ea typeface="SimSun"/>
              </a:rPr>
              <a:t>Generics</a:t>
            </a:r>
            <a:endParaRPr b="0" lang="es-AR" sz="3600" spc="-1" strike="noStrike">
              <a:solidFill>
                <a:srgbClr val="000000"/>
              </a:solidFill>
              <a:latin typeface="Arial"/>
            </a:endParaRPr>
          </a:p>
        </p:txBody>
      </p:sp>
      <p:sp>
        <p:nvSpPr>
          <p:cNvPr id="254" name="PlaceHolder 2"/>
          <p:cNvSpPr>
            <a:spLocks noGrp="1"/>
          </p:cNvSpPr>
          <p:nvPr>
            <p:ph/>
          </p:nvPr>
        </p:nvSpPr>
        <p:spPr>
          <a:xfrm>
            <a:off x="456480" y="1604520"/>
            <a:ext cx="8226720" cy="3975840"/>
          </a:xfrm>
          <a:prstGeom prst="rect">
            <a:avLst/>
          </a:prstGeom>
          <a:noFill/>
          <a:ln w="9360">
            <a:noFill/>
          </a:ln>
        </p:spPr>
        <p:txBody>
          <a:bodyPr lIns="0" rIns="0" tIns="25920" bIns="0" anchor="t">
            <a:noAutofit/>
          </a:bodyPr>
          <a:p>
            <a:pPr marL="431640" indent="-324000">
              <a:lnSpc>
                <a:spcPct val="100000"/>
              </a:lnSpc>
              <a:spcBef>
                <a:spcPts val="641"/>
              </a:spcBef>
              <a:buClr>
                <a:srgbClr val="000000"/>
              </a:buClr>
              <a:buSzPct val="45000"/>
              <a:buFont typeface="Wingdings" charset="2"/>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200" spc="-1" strike="noStrike">
                <a:solidFill>
                  <a:srgbClr val="000000"/>
                </a:solidFill>
                <a:latin typeface="Arial"/>
                <a:ea typeface="SimSun"/>
              </a:rPr>
              <a:t>Podemos generar clases genericas: </a:t>
            </a:r>
            <a:endParaRPr b="0" lang="es-AR" sz="3200" spc="-1" strike="noStrike">
              <a:solidFill>
                <a:srgbClr val="000000"/>
              </a:solidFill>
              <a:latin typeface="Arial"/>
            </a:endParaRPr>
          </a:p>
          <a:p>
            <a:pPr marL="431640" indent="-324000">
              <a:lnSpc>
                <a:spcPct val="100000"/>
              </a:lnSpc>
              <a:spcBef>
                <a:spcPts val="641"/>
              </a:spcBef>
              <a:buNone/>
              <a:tabLst>
                <a:tab algn="l" pos="0"/>
              </a:tabLst>
            </a:pPr>
            <a:endParaRPr b="0" lang="es-AR" sz="3200" spc="-1" strike="noStrike">
              <a:solidFill>
                <a:srgbClr val="000000"/>
              </a:solidFill>
              <a:latin typeface="Arial"/>
            </a:endParaRPr>
          </a:p>
          <a:p>
            <a:pPr marL="431640" indent="-324000">
              <a:lnSpc>
                <a:spcPct val="100000"/>
              </a:lnSpc>
              <a:spcBef>
                <a:spcPts val="641"/>
              </a:spcBef>
              <a:buNone/>
              <a:tabLst>
                <a:tab algn="l" pos="0"/>
              </a:tabLst>
            </a:pPr>
            <a:r>
              <a:rPr b="0" lang="es-AR" sz="3200" spc="-1" strike="noStrike">
                <a:solidFill>
                  <a:srgbClr val="000000"/>
                </a:solidFill>
                <a:latin typeface="Arial"/>
                <a:ea typeface="SimSun"/>
              </a:rPr>
              <a:t>public class Box&lt;T&gt; {</a:t>
            </a:r>
            <a:endParaRPr b="0" lang="es-AR" sz="3200" spc="-1" strike="noStrike">
              <a:solidFill>
                <a:srgbClr val="000000"/>
              </a:solidFill>
              <a:latin typeface="Arial"/>
            </a:endParaRPr>
          </a:p>
          <a:p>
            <a:pPr marL="431640" indent="-324000">
              <a:lnSpc>
                <a:spcPct val="100000"/>
              </a:lnSpc>
              <a:spcBef>
                <a:spcPts val="641"/>
              </a:spcBef>
              <a:buNone/>
              <a:tabLst>
                <a:tab algn="l" pos="0"/>
              </a:tabLst>
            </a:pPr>
            <a:r>
              <a:rPr b="0" lang="es-AR" sz="3200" spc="-1" strike="noStrike">
                <a:solidFill>
                  <a:srgbClr val="000000"/>
                </a:solidFill>
                <a:latin typeface="Arial"/>
                <a:ea typeface="SimSun"/>
              </a:rPr>
              <a:t>    </a:t>
            </a:r>
            <a:r>
              <a:rPr b="0" lang="es-AR" sz="3200" spc="-1" strike="noStrike">
                <a:solidFill>
                  <a:srgbClr val="000000"/>
                </a:solidFill>
                <a:latin typeface="Arial"/>
                <a:ea typeface="SimSun"/>
              </a:rPr>
              <a:t>// T stands for "Type"</a:t>
            </a:r>
            <a:endParaRPr b="0" lang="es-AR" sz="3200" spc="-1" strike="noStrike">
              <a:solidFill>
                <a:srgbClr val="000000"/>
              </a:solidFill>
              <a:latin typeface="Arial"/>
            </a:endParaRPr>
          </a:p>
          <a:p>
            <a:pPr marL="431640" indent="-324000">
              <a:lnSpc>
                <a:spcPct val="100000"/>
              </a:lnSpc>
              <a:spcBef>
                <a:spcPts val="641"/>
              </a:spcBef>
              <a:buNone/>
              <a:tabLst>
                <a:tab algn="l" pos="0"/>
              </a:tabLst>
            </a:pPr>
            <a:r>
              <a:rPr b="0" lang="es-AR" sz="3200" spc="-1" strike="noStrike">
                <a:solidFill>
                  <a:srgbClr val="000000"/>
                </a:solidFill>
                <a:latin typeface="Arial"/>
                <a:ea typeface="SimSun"/>
              </a:rPr>
              <a:t>    </a:t>
            </a:r>
            <a:r>
              <a:rPr b="0" lang="es-AR" sz="3200" spc="-1" strike="noStrike">
                <a:solidFill>
                  <a:srgbClr val="000000"/>
                </a:solidFill>
                <a:latin typeface="Arial"/>
                <a:ea typeface="SimSun"/>
              </a:rPr>
              <a:t>private T t;</a:t>
            </a:r>
            <a:endParaRPr b="0" lang="es-AR" sz="3200" spc="-1" strike="noStrike">
              <a:solidFill>
                <a:srgbClr val="000000"/>
              </a:solidFill>
              <a:latin typeface="Arial"/>
            </a:endParaRPr>
          </a:p>
          <a:p>
            <a:pPr marL="431640" indent="-324000">
              <a:lnSpc>
                <a:spcPct val="100000"/>
              </a:lnSpc>
              <a:spcBef>
                <a:spcPts val="641"/>
              </a:spcBef>
              <a:buNone/>
              <a:tabLst>
                <a:tab algn="l" pos="0"/>
              </a:tabLst>
            </a:pPr>
            <a:r>
              <a:rPr b="0" lang="es-AR" sz="3200" spc="-1" strike="noStrike">
                <a:solidFill>
                  <a:srgbClr val="000000"/>
                </a:solidFill>
                <a:latin typeface="Arial"/>
                <a:ea typeface="SimSun"/>
              </a:rPr>
              <a:t>    </a:t>
            </a:r>
            <a:r>
              <a:rPr b="0" lang="es-AR" sz="3200" spc="-1" strike="noStrike">
                <a:solidFill>
                  <a:srgbClr val="000000"/>
                </a:solidFill>
                <a:latin typeface="Arial"/>
                <a:ea typeface="SimSun"/>
              </a:rPr>
              <a:t>public void set(T t) { this.t = t; }</a:t>
            </a:r>
            <a:endParaRPr b="0" lang="es-AR" sz="3200" spc="-1" strike="noStrike">
              <a:solidFill>
                <a:srgbClr val="000000"/>
              </a:solidFill>
              <a:latin typeface="Arial"/>
            </a:endParaRPr>
          </a:p>
          <a:p>
            <a:pPr marL="431640" indent="-324000">
              <a:lnSpc>
                <a:spcPct val="100000"/>
              </a:lnSpc>
              <a:spcBef>
                <a:spcPts val="641"/>
              </a:spcBef>
              <a:buNone/>
              <a:tabLst>
                <a:tab algn="l" pos="0"/>
              </a:tabLst>
            </a:pPr>
            <a:r>
              <a:rPr b="0" lang="es-AR" sz="3200" spc="-1" strike="noStrike">
                <a:solidFill>
                  <a:srgbClr val="000000"/>
                </a:solidFill>
                <a:latin typeface="Arial"/>
                <a:ea typeface="SimSun"/>
              </a:rPr>
              <a:t>    </a:t>
            </a:r>
            <a:r>
              <a:rPr b="0" lang="es-AR" sz="3200" spc="-1" strike="noStrike">
                <a:solidFill>
                  <a:srgbClr val="000000"/>
                </a:solidFill>
                <a:latin typeface="Arial"/>
                <a:ea typeface="SimSun"/>
              </a:rPr>
              <a:t>public T get() { return t; }</a:t>
            </a:r>
            <a:endParaRPr b="0" lang="es-AR" sz="3200" spc="-1" strike="noStrike">
              <a:solidFill>
                <a:srgbClr val="000000"/>
              </a:solidFill>
              <a:latin typeface="Arial"/>
            </a:endParaRPr>
          </a:p>
          <a:p>
            <a:pPr marL="431640" indent="-324000">
              <a:lnSpc>
                <a:spcPct val="100000"/>
              </a:lnSpc>
              <a:spcBef>
                <a:spcPts val="641"/>
              </a:spcBef>
              <a:buNone/>
              <a:tabLst>
                <a:tab algn="l" pos="0"/>
              </a:tabLst>
            </a:pPr>
            <a:r>
              <a:rPr b="0" lang="es-AR" sz="3200" spc="-1" strike="noStrike">
                <a:solidFill>
                  <a:srgbClr val="000000"/>
                </a:solidFill>
                <a:latin typeface="Arial"/>
                <a:ea typeface="SimSun"/>
              </a:rPr>
              <a:t>}</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6480" y="273960"/>
            <a:ext cx="8226720" cy="1143360"/>
          </a:xfrm>
          <a:prstGeom prst="rect">
            <a:avLst/>
          </a:prstGeom>
          <a:noFill/>
          <a:ln w="9360">
            <a:noFill/>
          </a:ln>
        </p:spPr>
        <p:txBody>
          <a:bodyPr lIns="0" rIns="0" tIns="35640" bIns="0" anchor="ctr">
            <a:noAutofit/>
          </a:bodyPr>
          <a:p>
            <a:pPr indent="0">
              <a:lnSpc>
                <a:spcPct val="100000"/>
              </a:lnSpc>
              <a:buNone/>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s-AR" sz="3600" spc="-1" strike="noStrike">
                <a:solidFill>
                  <a:srgbClr val="000000"/>
                </a:solidFill>
                <a:latin typeface="Arial"/>
                <a:ea typeface="SimSun"/>
              </a:rPr>
              <a:t>Generics</a:t>
            </a:r>
            <a:endParaRPr b="0" lang="es-AR" sz="3600" spc="-1" strike="noStrike">
              <a:solidFill>
                <a:srgbClr val="000000"/>
              </a:solidFill>
              <a:latin typeface="Arial"/>
            </a:endParaRPr>
          </a:p>
        </p:txBody>
      </p:sp>
      <p:sp>
        <p:nvSpPr>
          <p:cNvPr id="256" name="PlaceHolder 2"/>
          <p:cNvSpPr>
            <a:spLocks noGrp="1"/>
          </p:cNvSpPr>
          <p:nvPr>
            <p:ph/>
          </p:nvPr>
        </p:nvSpPr>
        <p:spPr>
          <a:xfrm>
            <a:off x="456480" y="1604520"/>
            <a:ext cx="8226720" cy="3975840"/>
          </a:xfrm>
          <a:prstGeom prst="rect">
            <a:avLst/>
          </a:prstGeom>
          <a:noFill/>
          <a:ln w="9360">
            <a:noFill/>
          </a:ln>
        </p:spPr>
        <p:txBody>
          <a:bodyPr lIns="0" rIns="0" tIns="25920" bIns="0" anchor="t">
            <a:noAutofit/>
          </a:bodyPr>
          <a:p>
            <a:pPr marL="1800" indent="-344880">
              <a:lnSpc>
                <a:spcPct val="100000"/>
              </a:lnSpc>
              <a:spcBef>
                <a:spcPts val="641"/>
              </a:spcBef>
              <a:buNone/>
              <a:tabLst>
                <a:tab algn="l" pos="0"/>
              </a:tabLst>
            </a:pPr>
            <a:endParaRPr b="0" lang="es-AR" sz="3200" spc="-1" strike="noStrike">
              <a:solidFill>
                <a:srgbClr val="000000"/>
              </a:solidFill>
              <a:latin typeface="Arial"/>
            </a:endParaRPr>
          </a:p>
          <a:p>
            <a:pPr marL="1800" indent="-344880">
              <a:lnSpc>
                <a:spcPct val="100000"/>
              </a:lnSpc>
              <a:spcBef>
                <a:spcPts val="641"/>
              </a:spcBef>
              <a:buNone/>
              <a:tabLst>
                <a:tab algn="l" pos="0"/>
              </a:tabLst>
            </a:pPr>
            <a:r>
              <a:rPr b="0" lang="es-AR" sz="3200" spc="-1" strike="noStrike">
                <a:solidFill>
                  <a:srgbClr val="000000"/>
                </a:solidFill>
                <a:latin typeface="Arial"/>
                <a:ea typeface="SimSun"/>
              </a:rPr>
              <a:t>var integerBox = new Box&lt;Integer&gt;();</a:t>
            </a:r>
            <a:endParaRPr b="0" lang="es-AR" sz="3200" spc="-1" strike="noStrike">
              <a:solidFill>
                <a:srgbClr val="000000"/>
              </a:solidFill>
              <a:latin typeface="Arial"/>
            </a:endParaRPr>
          </a:p>
          <a:p>
            <a:pPr marL="1800" indent="-344880">
              <a:lnSpc>
                <a:spcPct val="100000"/>
              </a:lnSpc>
              <a:spcBef>
                <a:spcPts val="641"/>
              </a:spcBef>
              <a:buNone/>
              <a:tabLst>
                <a:tab algn="l" pos="0"/>
              </a:tabLst>
            </a:pPr>
            <a:r>
              <a:rPr b="0" lang="es-AR" sz="3200" spc="-1" strike="noStrike">
                <a:solidFill>
                  <a:srgbClr val="000000"/>
                </a:solidFill>
                <a:latin typeface="Arial"/>
                <a:ea typeface="SimSun"/>
              </a:rPr>
              <a:t>integerBox.set(45);</a:t>
            </a:r>
            <a:endParaRPr b="0" lang="es-AR" sz="3200" spc="-1" strike="noStrike">
              <a:solidFill>
                <a:srgbClr val="000000"/>
              </a:solidFill>
              <a:latin typeface="Arial"/>
            </a:endParaRPr>
          </a:p>
          <a:p>
            <a:pPr marL="1800" indent="-344880">
              <a:lnSpc>
                <a:spcPct val="100000"/>
              </a:lnSpc>
              <a:spcBef>
                <a:spcPts val="641"/>
              </a:spcBef>
              <a:buNone/>
              <a:tabLst>
                <a:tab algn="l" pos="0"/>
              </a:tabLst>
            </a:pPr>
            <a:r>
              <a:rPr b="0" lang="es-AR" sz="3200" spc="-1" strike="noStrike">
                <a:solidFill>
                  <a:srgbClr val="000000"/>
                </a:solidFill>
                <a:latin typeface="Arial"/>
                <a:ea typeface="SimSun"/>
              </a:rPr>
              <a:t>Integer nro = integerBox.get();</a:t>
            </a:r>
            <a:endParaRPr b="0" lang="es-AR" sz="3200" spc="-1" strike="noStrike">
              <a:solidFill>
                <a:srgbClr val="000000"/>
              </a:solidFill>
              <a:latin typeface="Arial"/>
            </a:endParaRPr>
          </a:p>
          <a:p>
            <a:pPr marL="1800" indent="-344880">
              <a:lnSpc>
                <a:spcPct val="100000"/>
              </a:lnSpc>
              <a:spcBef>
                <a:spcPts val="641"/>
              </a:spcBef>
              <a:buNone/>
              <a:tabLst>
                <a:tab algn="l" pos="0"/>
              </a:tabLst>
            </a:pP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190440"/>
            <a:ext cx="8228160" cy="581040"/>
          </a:xfrm>
          <a:prstGeom prst="rect">
            <a:avLst/>
          </a:prstGeom>
          <a:noFill/>
          <a:ln w="9360">
            <a:noFill/>
          </a:ln>
        </p:spPr>
        <p:txBody>
          <a:bodyPr lIns="90000" rIns="90000" tIns="45000" bIns="45000" anchor="ctr">
            <a:noAutofit/>
          </a:bodyPr>
          <a:p>
            <a:pPr indent="0">
              <a:lnSpc>
                <a:spcPct val="100000"/>
              </a:lnSpc>
              <a:buNone/>
            </a:pPr>
            <a:r>
              <a:rPr b="0" lang="es-AR" sz="3600" spc="-1" strike="noStrike">
                <a:solidFill>
                  <a:srgbClr val="000000"/>
                </a:solidFill>
                <a:latin typeface="Arial"/>
                <a:ea typeface="SimSun"/>
              </a:rPr>
              <a:t>En Elm</a:t>
            </a:r>
            <a:endParaRPr b="0" lang="es-AR" sz="3600" spc="-1" strike="noStrike">
              <a:solidFill>
                <a:srgbClr val="000000"/>
              </a:solidFill>
              <a:latin typeface="Arial"/>
            </a:endParaRPr>
          </a:p>
        </p:txBody>
      </p:sp>
      <p:sp>
        <p:nvSpPr>
          <p:cNvPr id="258" name="PlaceHolder 2"/>
          <p:cNvSpPr>
            <a:spLocks noGrp="1"/>
          </p:cNvSpPr>
          <p:nvPr>
            <p:ph/>
          </p:nvPr>
        </p:nvSpPr>
        <p:spPr>
          <a:xfrm>
            <a:off x="457200" y="1174680"/>
            <a:ext cx="8228160" cy="4951440"/>
          </a:xfrm>
          <a:prstGeom prst="rect">
            <a:avLst/>
          </a:prstGeom>
          <a:noFill/>
          <a:ln w="9360">
            <a:noFill/>
          </a:ln>
        </p:spPr>
        <p:txBody>
          <a:bodyPr lIns="90000" rIns="90000" tIns="45000" bIns="45000" anchor="t">
            <a:noAutofit/>
          </a:bodyPr>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identity : a -&gt; a</a:t>
            </a: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identity x =  x</a:t>
            </a: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longitud : List a -&gt; Int</a:t>
            </a: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longitud lista =</a:t>
            </a: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    </a:t>
            </a:r>
            <a:r>
              <a:rPr b="0" lang="en-US" sz="2400" spc="-1" strike="noStrike">
                <a:solidFill>
                  <a:srgbClr val="000000"/>
                </a:solidFill>
                <a:latin typeface="Arial"/>
                <a:ea typeface="SimSun"/>
              </a:rPr>
              <a:t>List.length lista</a:t>
            </a: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longitud [1, 2, 3]          -- funciona con List Int</a:t>
            </a:r>
            <a:endParaRPr b="0" lang="es-AR" sz="2400" spc="-1" strike="noStrike">
              <a:solidFill>
                <a:srgbClr val="000000"/>
              </a:solidFill>
              <a:latin typeface="Arial"/>
            </a:endParaRPr>
          </a:p>
          <a:p>
            <a:pPr indent="0">
              <a:lnSpc>
                <a:spcPct val="100000"/>
              </a:lnSpc>
              <a:spcBef>
                <a:spcPts val="1191"/>
              </a:spcBef>
              <a:spcAft>
                <a:spcPts val="992"/>
              </a:spcAft>
              <a:buNone/>
              <a:tabLst>
                <a:tab algn="l" pos="0"/>
              </a:tabLst>
            </a:pPr>
            <a:r>
              <a:rPr b="0" lang="en-US" sz="2400" spc="-1" strike="noStrike">
                <a:solidFill>
                  <a:srgbClr val="000000"/>
                </a:solidFill>
                <a:latin typeface="Arial"/>
                <a:ea typeface="SimSun"/>
              </a:rPr>
              <a:t>longitud ["a", "b", "c"]    -- funciona con List String</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Estructuras de datos recursivas </a:t>
            </a:r>
            <a:endParaRPr b="0" lang="es-AR" sz="3270" spc="-1" strike="noStrike">
              <a:solidFill>
                <a:srgbClr val="000000"/>
              </a:solidFill>
              <a:latin typeface="Arial"/>
            </a:endParaRPr>
          </a:p>
        </p:txBody>
      </p:sp>
      <p:sp>
        <p:nvSpPr>
          <p:cNvPr id="260" name="Text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Una estructura de datos en Haskell o una clase en java o scala puede contener atributos esos atributos tienen un tipo determinado si ese tipo es igual a la clase contenedora tenemos una estructura recursiva.</a:t>
            </a:r>
            <a:endParaRPr b="0" lang="es-AR" sz="2360" spc="-1" strike="noStrike">
              <a:solidFill>
                <a:srgbClr val="000000"/>
              </a:solidFill>
              <a:latin typeface="Arial"/>
            </a:endParaRPr>
          </a:p>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Una Lista por ejemplo puede verse como una estructura recursiva. </a:t>
            </a:r>
            <a:endParaRPr b="0" lang="es-AR" sz="2360" spc="-1" strike="noStrike">
              <a:solidFill>
                <a:srgbClr val="000000"/>
              </a:solidFill>
              <a:latin typeface="Arial"/>
            </a:endParaRPr>
          </a:p>
        </p:txBody>
      </p:sp>
      <p:pic>
        <p:nvPicPr>
          <p:cNvPr id="261" name="Picture 1" descr="1-head-tail-init-last-learn-you-a-haskell"/>
          <p:cNvPicPr/>
          <p:nvPr/>
        </p:nvPicPr>
        <p:blipFill>
          <a:blip r:embed="rId1"/>
          <a:stretch/>
        </p:blipFill>
        <p:spPr>
          <a:xfrm>
            <a:off x="2088360" y="3974400"/>
            <a:ext cx="5332680" cy="2370240"/>
          </a:xfrm>
          <a:prstGeom prst="rect">
            <a:avLst/>
          </a:prstGeom>
          <a:ln w="0">
            <a:noFill/>
          </a:ln>
        </p:spPr>
      </p:pic>
      <p:pic>
        <p:nvPicPr>
          <p:cNvPr id="262" name="Picture 2" descr="list-head-tail"/>
          <p:cNvPicPr/>
          <p:nvPr/>
        </p:nvPicPr>
        <p:blipFill>
          <a:blip r:embed="rId2"/>
          <a:stretch/>
        </p:blipFill>
        <p:spPr>
          <a:xfrm>
            <a:off x="2515320" y="3699360"/>
            <a:ext cx="5384520" cy="3284640"/>
          </a:xfrm>
          <a:prstGeom prst="rect">
            <a:avLst/>
          </a:prstGeom>
          <a:ln w="0">
            <a:noFill/>
          </a:ln>
        </p:spPr>
      </p:pic>
    </p:spTree>
  </p:cSld>
  <p:transition>
    <p:newsflash/>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9">
                                  <p:stCondLst>
                                    <p:cond delay="0"/>
                                  </p:stCondLst>
                                  <p:childTnLst>
                                    <p:set>
                                      <p:cBhvr>
                                        <p:cTn id="6" dur="1" fill="hold">
                                          <p:stCondLst>
                                            <p:cond delay="0"/>
                                          </p:stCondLst>
                                        </p:cTn>
                                        <p:tgtEl>
                                          <p:spTgt spid="261"/>
                                        </p:tgtEl>
                                        <p:attrNameLst>
                                          <p:attrName>style.visibility</p:attrName>
                                        </p:attrNameLst>
                                      </p:cBhvr>
                                      <p:to>
                                        <p:strVal val="visible"/>
                                      </p:to>
                                    </p:set>
                                    <p:animEffect filter="dissolve" transition="in">
                                      <p:cBhvr additive="repl">
                                        <p:cTn id="7"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2708</TotalTime>
  <Application>LibreOffice/24.2.7.2$Linux_X86_64 LibreOffice_project/420$Build-2</Application>
  <AppVersion>15.0000</AppVersion>
  <Words>4818</Words>
  <Paragraphs>193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2019-09-11T04:16:03Z</dcterms:created>
  <dc:creator/>
  <dc:description/>
  <dc:language>es-AR</dc:language>
  <cp:lastModifiedBy/>
  <dcterms:modified xsi:type="dcterms:W3CDTF">2025-09-18T18:03:12Z</dcterms:modified>
  <cp:revision>13</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y fmtid="{D5CDD505-2E9C-101B-9397-08002B2CF9AE}" pid="3" name="Slides">
    <vt:i4>22</vt:i4>
  </property>
</Properties>
</file>