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_rels/slideLayout46.xml.rels" ContentType="application/vnd.openxmlformats-package.relationships+xml"/>
  <Override PartName="/ppt/slideLayouts/_rels/slideLayout22.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47.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1.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presentation.xml" ContentType="application/vnd.openxmlformats-officedocument.presentationml.presentation.main+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3.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_rels/presentation.xml.rels" ContentType="application/vnd.openxmlformats-package.relationships+xml"/>
  <Override PartName="/ppt/media/image5.jpeg" ContentType="image/jpeg"/>
  <Override PartName="/ppt/media/image4.jpeg" ContentType="image/jpeg"/>
  <Override PartName="/ppt/media/image7.png" ContentType="image/png"/>
  <Override PartName="/ppt/media/image3.jpeg" ContentType="image/jpeg"/>
  <Override PartName="/ppt/media/image8.jpeg" ContentType="image/jpeg"/>
  <Override PartName="/ppt/media/image9.jpeg" ContentType="image/jpeg"/>
  <Override PartName="/ppt/media/image6.jpeg" ContentType="image/jpeg"/>
  <Override PartName="/ppt/media/image1.jpeg" ContentType="image/jpeg"/>
  <Override PartName="/ppt/media/image2.jpeg" ContentType="image/jpeg"/>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9" name="PlaceHolder 2"/>
          <p:cNvSpPr>
            <a:spLocks noGrp="1"/>
          </p:cNvSpPr>
          <p:nvPr>
            <p:ph type="body"/>
          </p:nvPr>
        </p:nvSpPr>
        <p:spPr>
          <a:xfrm>
            <a:off x="457200" y="117468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0" name="PlaceHolder 3"/>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2"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3"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4"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5" name="PlaceHolder 5"/>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7" name="PlaceHolder 2"/>
          <p:cNvSpPr>
            <a:spLocks noGrp="1"/>
          </p:cNvSpPr>
          <p:nvPr>
            <p:ph type="body"/>
          </p:nvPr>
        </p:nvSpPr>
        <p:spPr>
          <a:xfrm>
            <a:off x="45720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8" name="PlaceHolder 3"/>
          <p:cNvSpPr>
            <a:spLocks noGrp="1"/>
          </p:cNvSpPr>
          <p:nvPr>
            <p:ph type="body"/>
          </p:nvPr>
        </p:nvSpPr>
        <p:spPr>
          <a:xfrm>
            <a:off x="323964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39" name="PlaceHolder 4"/>
          <p:cNvSpPr>
            <a:spLocks noGrp="1"/>
          </p:cNvSpPr>
          <p:nvPr>
            <p:ph type="body"/>
          </p:nvPr>
        </p:nvSpPr>
        <p:spPr>
          <a:xfrm>
            <a:off x="602208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0" name="PlaceHolder 5"/>
          <p:cNvSpPr>
            <a:spLocks noGrp="1"/>
          </p:cNvSpPr>
          <p:nvPr>
            <p:ph type="body"/>
          </p:nvPr>
        </p:nvSpPr>
        <p:spPr>
          <a:xfrm>
            <a:off x="45720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1" name="PlaceHolder 6"/>
          <p:cNvSpPr>
            <a:spLocks noGrp="1"/>
          </p:cNvSpPr>
          <p:nvPr>
            <p:ph type="body"/>
          </p:nvPr>
        </p:nvSpPr>
        <p:spPr>
          <a:xfrm>
            <a:off x="323964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42" name="PlaceHolder 7"/>
          <p:cNvSpPr>
            <a:spLocks noGrp="1"/>
          </p:cNvSpPr>
          <p:nvPr>
            <p:ph type="body"/>
          </p:nvPr>
        </p:nvSpPr>
        <p:spPr>
          <a:xfrm>
            <a:off x="602208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0" name="PlaceHolder 2"/>
          <p:cNvSpPr>
            <a:spLocks noGrp="1"/>
          </p:cNvSpPr>
          <p:nvPr>
            <p:ph type="subTitle"/>
          </p:nvPr>
        </p:nvSpPr>
        <p:spPr>
          <a:xfrm>
            <a:off x="457200" y="1174680"/>
            <a:ext cx="8229240" cy="495252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2" name="PlaceHolder 2"/>
          <p:cNvSpPr>
            <a:spLocks noGrp="1"/>
          </p:cNvSpPr>
          <p:nvPr>
            <p:ph type="body"/>
          </p:nvPr>
        </p:nvSpPr>
        <p:spPr>
          <a:xfrm>
            <a:off x="457200" y="1174680"/>
            <a:ext cx="822924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4"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55"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190440"/>
            <a:ext cx="8229240" cy="2699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9"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60"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61"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8" name="PlaceHolder 2"/>
          <p:cNvSpPr>
            <a:spLocks noGrp="1"/>
          </p:cNvSpPr>
          <p:nvPr>
            <p:ph type="subTitle"/>
          </p:nvPr>
        </p:nvSpPr>
        <p:spPr>
          <a:xfrm>
            <a:off x="457200" y="1174680"/>
            <a:ext cx="8229240" cy="495252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3"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64"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65" name="PlaceHolder 4"/>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7"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68"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69" name="PlaceHolder 4"/>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71" name="PlaceHolder 2"/>
          <p:cNvSpPr>
            <a:spLocks noGrp="1"/>
          </p:cNvSpPr>
          <p:nvPr>
            <p:ph type="body"/>
          </p:nvPr>
        </p:nvSpPr>
        <p:spPr>
          <a:xfrm>
            <a:off x="457200" y="117468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72" name="PlaceHolder 3"/>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74"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75"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76"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77" name="PlaceHolder 5"/>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79" name="PlaceHolder 2"/>
          <p:cNvSpPr>
            <a:spLocks noGrp="1"/>
          </p:cNvSpPr>
          <p:nvPr>
            <p:ph type="body"/>
          </p:nvPr>
        </p:nvSpPr>
        <p:spPr>
          <a:xfrm>
            <a:off x="45720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80" name="PlaceHolder 3"/>
          <p:cNvSpPr>
            <a:spLocks noGrp="1"/>
          </p:cNvSpPr>
          <p:nvPr>
            <p:ph type="body"/>
          </p:nvPr>
        </p:nvSpPr>
        <p:spPr>
          <a:xfrm>
            <a:off x="323964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81" name="PlaceHolder 4"/>
          <p:cNvSpPr>
            <a:spLocks noGrp="1"/>
          </p:cNvSpPr>
          <p:nvPr>
            <p:ph type="body"/>
          </p:nvPr>
        </p:nvSpPr>
        <p:spPr>
          <a:xfrm>
            <a:off x="602208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82" name="PlaceHolder 5"/>
          <p:cNvSpPr>
            <a:spLocks noGrp="1"/>
          </p:cNvSpPr>
          <p:nvPr>
            <p:ph type="body"/>
          </p:nvPr>
        </p:nvSpPr>
        <p:spPr>
          <a:xfrm>
            <a:off x="45720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83" name="PlaceHolder 6"/>
          <p:cNvSpPr>
            <a:spLocks noGrp="1"/>
          </p:cNvSpPr>
          <p:nvPr>
            <p:ph type="body"/>
          </p:nvPr>
        </p:nvSpPr>
        <p:spPr>
          <a:xfrm>
            <a:off x="323964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84" name="PlaceHolder 7"/>
          <p:cNvSpPr>
            <a:spLocks noGrp="1"/>
          </p:cNvSpPr>
          <p:nvPr>
            <p:ph type="body"/>
          </p:nvPr>
        </p:nvSpPr>
        <p:spPr>
          <a:xfrm>
            <a:off x="602208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92" name="PlaceHolder 2"/>
          <p:cNvSpPr>
            <a:spLocks noGrp="1"/>
          </p:cNvSpPr>
          <p:nvPr>
            <p:ph type="subTitle"/>
          </p:nvPr>
        </p:nvSpPr>
        <p:spPr>
          <a:xfrm>
            <a:off x="457200" y="1174680"/>
            <a:ext cx="8229240" cy="495252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94" name="PlaceHolder 2"/>
          <p:cNvSpPr>
            <a:spLocks noGrp="1"/>
          </p:cNvSpPr>
          <p:nvPr>
            <p:ph type="body"/>
          </p:nvPr>
        </p:nvSpPr>
        <p:spPr>
          <a:xfrm>
            <a:off x="457200" y="1174680"/>
            <a:ext cx="822924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96"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97"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0" name="PlaceHolder 2"/>
          <p:cNvSpPr>
            <a:spLocks noGrp="1"/>
          </p:cNvSpPr>
          <p:nvPr>
            <p:ph type="body"/>
          </p:nvPr>
        </p:nvSpPr>
        <p:spPr>
          <a:xfrm>
            <a:off x="457200" y="1174680"/>
            <a:ext cx="822924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190440"/>
            <a:ext cx="8229240" cy="2699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01"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02"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03"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05"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06"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07" name="PlaceHolder 4"/>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09"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0"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1" name="PlaceHolder 4"/>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13" name="PlaceHolder 2"/>
          <p:cNvSpPr>
            <a:spLocks noGrp="1"/>
          </p:cNvSpPr>
          <p:nvPr>
            <p:ph type="body"/>
          </p:nvPr>
        </p:nvSpPr>
        <p:spPr>
          <a:xfrm>
            <a:off x="457200" y="117468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4" name="PlaceHolder 3"/>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16"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7"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8"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19" name="PlaceHolder 5"/>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21" name="PlaceHolder 2"/>
          <p:cNvSpPr>
            <a:spLocks noGrp="1"/>
          </p:cNvSpPr>
          <p:nvPr>
            <p:ph type="body"/>
          </p:nvPr>
        </p:nvSpPr>
        <p:spPr>
          <a:xfrm>
            <a:off x="45720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22" name="PlaceHolder 3"/>
          <p:cNvSpPr>
            <a:spLocks noGrp="1"/>
          </p:cNvSpPr>
          <p:nvPr>
            <p:ph type="body"/>
          </p:nvPr>
        </p:nvSpPr>
        <p:spPr>
          <a:xfrm>
            <a:off x="323964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23" name="PlaceHolder 4"/>
          <p:cNvSpPr>
            <a:spLocks noGrp="1"/>
          </p:cNvSpPr>
          <p:nvPr>
            <p:ph type="body"/>
          </p:nvPr>
        </p:nvSpPr>
        <p:spPr>
          <a:xfrm>
            <a:off x="602208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24" name="PlaceHolder 5"/>
          <p:cNvSpPr>
            <a:spLocks noGrp="1"/>
          </p:cNvSpPr>
          <p:nvPr>
            <p:ph type="body"/>
          </p:nvPr>
        </p:nvSpPr>
        <p:spPr>
          <a:xfrm>
            <a:off x="45720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25" name="PlaceHolder 6"/>
          <p:cNvSpPr>
            <a:spLocks noGrp="1"/>
          </p:cNvSpPr>
          <p:nvPr>
            <p:ph type="body"/>
          </p:nvPr>
        </p:nvSpPr>
        <p:spPr>
          <a:xfrm>
            <a:off x="323964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26" name="PlaceHolder 7"/>
          <p:cNvSpPr>
            <a:spLocks noGrp="1"/>
          </p:cNvSpPr>
          <p:nvPr>
            <p:ph type="body"/>
          </p:nvPr>
        </p:nvSpPr>
        <p:spPr>
          <a:xfrm>
            <a:off x="602208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34" name="PlaceHolder 2"/>
          <p:cNvSpPr>
            <a:spLocks noGrp="1"/>
          </p:cNvSpPr>
          <p:nvPr>
            <p:ph type="subTitle"/>
          </p:nvPr>
        </p:nvSpPr>
        <p:spPr>
          <a:xfrm>
            <a:off x="457200" y="1174680"/>
            <a:ext cx="8229240" cy="495252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36" name="PlaceHolder 2"/>
          <p:cNvSpPr>
            <a:spLocks noGrp="1"/>
          </p:cNvSpPr>
          <p:nvPr>
            <p:ph type="body"/>
          </p:nvPr>
        </p:nvSpPr>
        <p:spPr>
          <a:xfrm>
            <a:off x="457200" y="1174680"/>
            <a:ext cx="822924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2"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3"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38"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39"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457200" y="190440"/>
            <a:ext cx="8229240" cy="2699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43"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44"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45"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47"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48"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49" name="PlaceHolder 4"/>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51"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52"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53" name="PlaceHolder 4"/>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55" name="PlaceHolder 2"/>
          <p:cNvSpPr>
            <a:spLocks noGrp="1"/>
          </p:cNvSpPr>
          <p:nvPr>
            <p:ph type="body"/>
          </p:nvPr>
        </p:nvSpPr>
        <p:spPr>
          <a:xfrm>
            <a:off x="457200" y="117468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56" name="PlaceHolder 3"/>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58"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59"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60"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61" name="PlaceHolder 5"/>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63" name="PlaceHolder 2"/>
          <p:cNvSpPr>
            <a:spLocks noGrp="1"/>
          </p:cNvSpPr>
          <p:nvPr>
            <p:ph type="body"/>
          </p:nvPr>
        </p:nvSpPr>
        <p:spPr>
          <a:xfrm>
            <a:off x="45720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64" name="PlaceHolder 3"/>
          <p:cNvSpPr>
            <a:spLocks noGrp="1"/>
          </p:cNvSpPr>
          <p:nvPr>
            <p:ph type="body"/>
          </p:nvPr>
        </p:nvSpPr>
        <p:spPr>
          <a:xfrm>
            <a:off x="323964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65" name="PlaceHolder 4"/>
          <p:cNvSpPr>
            <a:spLocks noGrp="1"/>
          </p:cNvSpPr>
          <p:nvPr>
            <p:ph type="body"/>
          </p:nvPr>
        </p:nvSpPr>
        <p:spPr>
          <a:xfrm>
            <a:off x="6022080" y="117468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66" name="PlaceHolder 5"/>
          <p:cNvSpPr>
            <a:spLocks noGrp="1"/>
          </p:cNvSpPr>
          <p:nvPr>
            <p:ph type="body"/>
          </p:nvPr>
        </p:nvSpPr>
        <p:spPr>
          <a:xfrm>
            <a:off x="45720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67" name="PlaceHolder 6"/>
          <p:cNvSpPr>
            <a:spLocks noGrp="1"/>
          </p:cNvSpPr>
          <p:nvPr>
            <p:ph type="body"/>
          </p:nvPr>
        </p:nvSpPr>
        <p:spPr>
          <a:xfrm>
            <a:off x="323964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68" name="PlaceHolder 7"/>
          <p:cNvSpPr>
            <a:spLocks noGrp="1"/>
          </p:cNvSpPr>
          <p:nvPr>
            <p:ph type="body"/>
          </p:nvPr>
        </p:nvSpPr>
        <p:spPr>
          <a:xfrm>
            <a:off x="6022080" y="3761640"/>
            <a:ext cx="26496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190440"/>
            <a:ext cx="8229240" cy="2699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7"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18" name="PlaceHolder 3"/>
          <p:cNvSpPr>
            <a:spLocks noGrp="1"/>
          </p:cNvSpPr>
          <p:nvPr>
            <p:ph type="body"/>
          </p:nvPr>
        </p:nvSpPr>
        <p:spPr>
          <a:xfrm>
            <a:off x="467424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19" name="PlaceHolder 4"/>
          <p:cNvSpPr>
            <a:spLocks noGrp="1"/>
          </p:cNvSpPr>
          <p:nvPr>
            <p:ph type="body"/>
          </p:nvPr>
        </p:nvSpPr>
        <p:spPr>
          <a:xfrm>
            <a:off x="45720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1" name="PlaceHolder 2"/>
          <p:cNvSpPr>
            <a:spLocks noGrp="1"/>
          </p:cNvSpPr>
          <p:nvPr>
            <p:ph type="body"/>
          </p:nvPr>
        </p:nvSpPr>
        <p:spPr>
          <a:xfrm>
            <a:off x="457200" y="1174680"/>
            <a:ext cx="4015800" cy="4952520"/>
          </a:xfrm>
          <a:prstGeom prst="rect">
            <a:avLst/>
          </a:prstGeom>
        </p:spPr>
        <p:txBody>
          <a:bodyPr lIns="0" rIns="0" tIns="0" bIns="0">
            <a:normAutofit/>
          </a:bodyPr>
          <a:p>
            <a:endParaRPr b="0" lang="es-AR" sz="3200" spc="-1" strike="noStrike">
              <a:solidFill>
                <a:srgbClr val="000000"/>
              </a:solidFill>
              <a:latin typeface="Arial"/>
            </a:endParaRPr>
          </a:p>
        </p:txBody>
      </p:sp>
      <p:sp>
        <p:nvSpPr>
          <p:cNvPr id="22"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3" name="PlaceHolder 4"/>
          <p:cNvSpPr>
            <a:spLocks noGrp="1"/>
          </p:cNvSpPr>
          <p:nvPr>
            <p:ph type="body"/>
          </p:nvPr>
        </p:nvSpPr>
        <p:spPr>
          <a:xfrm>
            <a:off x="4674240" y="376164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190440"/>
            <a:ext cx="8229240" cy="582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5" name="PlaceHolder 2"/>
          <p:cNvSpPr>
            <a:spLocks noGrp="1"/>
          </p:cNvSpPr>
          <p:nvPr>
            <p:ph type="body"/>
          </p:nvPr>
        </p:nvSpPr>
        <p:spPr>
          <a:xfrm>
            <a:off x="45720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6" name="PlaceHolder 3"/>
          <p:cNvSpPr>
            <a:spLocks noGrp="1"/>
          </p:cNvSpPr>
          <p:nvPr>
            <p:ph type="body"/>
          </p:nvPr>
        </p:nvSpPr>
        <p:spPr>
          <a:xfrm>
            <a:off x="4674240" y="1174680"/>
            <a:ext cx="4015800" cy="2362320"/>
          </a:xfrm>
          <a:prstGeom prst="rect">
            <a:avLst/>
          </a:prstGeom>
        </p:spPr>
        <p:txBody>
          <a:bodyPr lIns="0" rIns="0" tIns="0" bIns="0">
            <a:normAutofit/>
          </a:bodyPr>
          <a:p>
            <a:endParaRPr b="0" lang="es-AR" sz="3200" spc="-1" strike="noStrike">
              <a:solidFill>
                <a:srgbClr val="000000"/>
              </a:solidFill>
              <a:latin typeface="Arial"/>
            </a:endParaRPr>
          </a:p>
        </p:txBody>
      </p:sp>
      <p:sp>
        <p:nvSpPr>
          <p:cNvPr id="27" name="PlaceHolder 4"/>
          <p:cNvSpPr>
            <a:spLocks noGrp="1"/>
          </p:cNvSpPr>
          <p:nvPr>
            <p:ph type="body"/>
          </p:nvPr>
        </p:nvSpPr>
        <p:spPr>
          <a:xfrm>
            <a:off x="457200" y="3761640"/>
            <a:ext cx="8229240" cy="2362320"/>
          </a:xfrm>
          <a:prstGeom prst="rect">
            <a:avLst/>
          </a:prstGeom>
        </p:spPr>
        <p:txBody>
          <a:bodyPr lIns="0" rIns="0" tIns="0" bIns="0">
            <a:normAutofit/>
          </a:bodyPr>
          <a:p>
            <a:endParaRPr b="0" lang="es-AR"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9" descr=""/>
          <p:cNvPicPr/>
          <p:nvPr/>
        </p:nvPicPr>
        <p:blipFill>
          <a:blip r:embed="rId2"/>
          <a:stretch/>
        </p:blipFill>
        <p:spPr>
          <a:xfrm>
            <a:off x="0" y="0"/>
            <a:ext cx="9156240" cy="6857640"/>
          </a:xfrm>
          <a:prstGeom prst="rect">
            <a:avLst/>
          </a:prstGeom>
          <a:ln w="9360">
            <a:noFill/>
          </a:ln>
        </p:spPr>
      </p:pic>
      <p:pic>
        <p:nvPicPr>
          <p:cNvPr id="1" name="Picture 2" descr=""/>
          <p:cNvPicPr/>
          <p:nvPr/>
        </p:nvPicPr>
        <p:blipFill>
          <a:blip r:embed="rId3"/>
          <a:stretch/>
        </p:blipFill>
        <p:spPr>
          <a:xfrm>
            <a:off x="0" y="0"/>
            <a:ext cx="9156240" cy="6857640"/>
          </a:xfrm>
          <a:prstGeom prst="rect">
            <a:avLst/>
          </a:prstGeom>
          <a:ln w="9360">
            <a:noFill/>
          </a:ln>
        </p:spPr>
      </p:pic>
      <p:sp>
        <p:nvSpPr>
          <p:cNvPr id="2" name="PlaceHolder 1"/>
          <p:cNvSpPr>
            <a:spLocks noGrp="1"/>
          </p:cNvSpPr>
          <p:nvPr>
            <p:ph type="title"/>
          </p:nvPr>
        </p:nvSpPr>
        <p:spPr>
          <a:xfrm>
            <a:off x="468360" y="1197000"/>
            <a:ext cx="8206920" cy="1082160"/>
          </a:xfrm>
          <a:prstGeom prst="rect">
            <a:avLst/>
          </a:prstGeom>
        </p:spPr>
        <p:txBody>
          <a:bodyPr lIns="90000" rIns="90000" tIns="45000" bIns="45000" anchor="ctr">
            <a:noAutofit/>
          </a:bodyPr>
          <a:p>
            <a:pPr algn="ctr">
              <a:lnSpc>
                <a:spcPct val="100000"/>
              </a:lnSpc>
            </a:pPr>
            <a:r>
              <a:rPr b="0" lang="es-AR" sz="3600" spc="-1" strike="noStrike">
                <a:solidFill>
                  <a:srgbClr val="ffffff"/>
                </a:solidFill>
                <a:latin typeface="Arial"/>
                <a:ea typeface="SimSun"/>
              </a:rPr>
              <a:t>Click to edit Master title style</a:t>
            </a:r>
            <a:endParaRPr b="0" lang="es-AR" sz="3600" spc="-1" strike="noStrike">
              <a:solidFill>
                <a:srgbClr val="000000"/>
              </a:solidFill>
              <a:latin typeface="Arial"/>
            </a:endParaRPr>
          </a:p>
        </p:txBody>
      </p:sp>
      <p:sp>
        <p:nvSpPr>
          <p:cNvPr id="3" name="PlaceHolder 2"/>
          <p:cNvSpPr>
            <a:spLocks noGrp="1"/>
          </p:cNvSpPr>
          <p:nvPr>
            <p:ph type="dt"/>
          </p:nvPr>
        </p:nvSpPr>
        <p:spPr>
          <a:xfrm>
            <a:off x="457200" y="6245280"/>
            <a:ext cx="2133360" cy="475920"/>
          </a:xfrm>
          <a:prstGeom prst="rect">
            <a:avLst/>
          </a:prstGeom>
        </p:spPr>
        <p:txBody>
          <a:bodyPr>
            <a:noAutofit/>
          </a:bodyPr>
          <a:p>
            <a:endParaRPr b="0" lang="es-AR" sz="2400" spc="-1" strike="noStrike">
              <a:latin typeface="Times New Roman"/>
            </a:endParaRPr>
          </a:p>
        </p:txBody>
      </p:sp>
      <p:sp>
        <p:nvSpPr>
          <p:cNvPr id="4" name="PlaceHolder 3"/>
          <p:cNvSpPr>
            <a:spLocks noGrp="1"/>
          </p:cNvSpPr>
          <p:nvPr>
            <p:ph type="ftr"/>
          </p:nvPr>
        </p:nvSpPr>
        <p:spPr>
          <a:xfrm>
            <a:off x="3124080" y="6245280"/>
            <a:ext cx="2895120" cy="475920"/>
          </a:xfrm>
          <a:prstGeom prst="rect">
            <a:avLst/>
          </a:prstGeom>
        </p:spPr>
        <p:txBody>
          <a:bodyPr>
            <a:noAutofit/>
          </a:bodyPr>
          <a:p>
            <a:endParaRPr b="0" lang="es-AR" sz="2400" spc="-1" strike="noStrike">
              <a:latin typeface="Times New Roman"/>
            </a:endParaRPr>
          </a:p>
        </p:txBody>
      </p:sp>
      <p:sp>
        <p:nvSpPr>
          <p:cNvPr id="5" name="PlaceHolder 4"/>
          <p:cNvSpPr>
            <a:spLocks noGrp="1"/>
          </p:cNvSpPr>
          <p:nvPr>
            <p:ph type="sldNum"/>
          </p:nvPr>
        </p:nvSpPr>
        <p:spPr>
          <a:xfrm>
            <a:off x="6553080" y="6245280"/>
            <a:ext cx="2133360" cy="475920"/>
          </a:xfrm>
          <a:prstGeom prst="rect">
            <a:avLst/>
          </a:prstGeom>
        </p:spPr>
        <p:txBody>
          <a:bodyPr>
            <a:noAutofit/>
          </a:bodyPr>
          <a:p>
            <a:endParaRPr b="0" lang="es-AR" sz="2400" spc="-1" strike="noStrike">
              <a:latin typeface="Times New Roman"/>
            </a:endParaRPr>
          </a:p>
        </p:txBody>
      </p:sp>
      <p:sp>
        <p:nvSpPr>
          <p:cNvPr id="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400" spc="-1" strike="noStrike">
                <a:solidFill>
                  <a:srgbClr val="000000"/>
                </a:solidFill>
                <a:latin typeface="Arial"/>
              </a:rPr>
              <a:t>Segundo nivel del esquema</a:t>
            </a:r>
            <a:endParaRPr b="0" lang="es-AR"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000" spc="-1" strike="noStrike">
                <a:solidFill>
                  <a:srgbClr val="000000"/>
                </a:solidFill>
                <a:latin typeface="Arial"/>
              </a:rPr>
              <a:t>Tercer nivel del esquema</a:t>
            </a:r>
            <a:endParaRPr b="0" lang="es-AR"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9" descr=""/>
          <p:cNvPicPr/>
          <p:nvPr/>
        </p:nvPicPr>
        <p:blipFill>
          <a:blip r:embed="rId2"/>
          <a:stretch/>
        </p:blipFill>
        <p:spPr>
          <a:xfrm>
            <a:off x="0" y="0"/>
            <a:ext cx="9156240" cy="6857640"/>
          </a:xfrm>
          <a:prstGeom prst="rect">
            <a:avLst/>
          </a:prstGeom>
          <a:ln w="9360">
            <a:noFill/>
          </a:ln>
        </p:spPr>
      </p:pic>
      <p:sp>
        <p:nvSpPr>
          <p:cNvPr id="44" name="PlaceHolder 1"/>
          <p:cNvSpPr>
            <a:spLocks noGrp="1"/>
          </p:cNvSpPr>
          <p:nvPr>
            <p:ph type="dt"/>
          </p:nvPr>
        </p:nvSpPr>
        <p:spPr>
          <a:xfrm>
            <a:off x="457200" y="6245280"/>
            <a:ext cx="2133360" cy="475920"/>
          </a:xfrm>
          <a:prstGeom prst="rect">
            <a:avLst/>
          </a:prstGeom>
        </p:spPr>
        <p:txBody>
          <a:bodyPr>
            <a:noAutofit/>
          </a:bodyPr>
          <a:p>
            <a:endParaRPr b="0" lang="es-AR" sz="2400" spc="-1" strike="noStrike">
              <a:latin typeface="Times New Roman"/>
            </a:endParaRPr>
          </a:p>
        </p:txBody>
      </p:sp>
      <p:sp>
        <p:nvSpPr>
          <p:cNvPr id="45" name="PlaceHolder 2"/>
          <p:cNvSpPr>
            <a:spLocks noGrp="1"/>
          </p:cNvSpPr>
          <p:nvPr>
            <p:ph type="ftr"/>
          </p:nvPr>
        </p:nvSpPr>
        <p:spPr>
          <a:xfrm>
            <a:off x="3124080" y="6245280"/>
            <a:ext cx="2895120" cy="475920"/>
          </a:xfrm>
          <a:prstGeom prst="rect">
            <a:avLst/>
          </a:prstGeom>
        </p:spPr>
        <p:txBody>
          <a:bodyPr>
            <a:noAutofit/>
          </a:bodyPr>
          <a:p>
            <a:endParaRPr b="0" lang="es-AR" sz="2400" spc="-1" strike="noStrike">
              <a:latin typeface="Times New Roman"/>
            </a:endParaRPr>
          </a:p>
        </p:txBody>
      </p:sp>
      <p:sp>
        <p:nvSpPr>
          <p:cNvPr id="46" name="PlaceHolder 3"/>
          <p:cNvSpPr>
            <a:spLocks noGrp="1"/>
          </p:cNvSpPr>
          <p:nvPr>
            <p:ph type="sldNum"/>
          </p:nvPr>
        </p:nvSpPr>
        <p:spPr>
          <a:xfrm>
            <a:off x="6553080" y="6245280"/>
            <a:ext cx="2133360" cy="475920"/>
          </a:xfrm>
          <a:prstGeom prst="rect">
            <a:avLst/>
          </a:prstGeom>
        </p:spPr>
        <p:txBody>
          <a:bodyPr>
            <a:noAutofit/>
          </a:bodyPr>
          <a:p>
            <a:endParaRPr b="0" lang="es-AR" sz="2400" spc="-1" strike="noStrike">
              <a:latin typeface="Times New Roman"/>
            </a:endParaRPr>
          </a:p>
        </p:txBody>
      </p:sp>
      <p:sp>
        <p:nvSpPr>
          <p:cNvPr id="47" name="PlaceHolder 4"/>
          <p:cNvSpPr>
            <a:spLocks noGrp="1"/>
          </p:cNvSpPr>
          <p:nvPr>
            <p:ph type="title"/>
          </p:nvPr>
        </p:nvSpPr>
        <p:spPr>
          <a:xfrm>
            <a:off x="457200" y="273600"/>
            <a:ext cx="8229240" cy="1144800"/>
          </a:xfrm>
          <a:prstGeom prst="rect">
            <a:avLst/>
          </a:prstGeom>
        </p:spPr>
        <p:txBody>
          <a:bodyPr lIns="0" rIns="0" tIns="0" bIns="0" anchor="ctr">
            <a:noAutofit/>
          </a:bodyPr>
          <a:p>
            <a:r>
              <a:rPr b="0" lang="es-AR" sz="1400" spc="-1" strike="noStrike">
                <a:solidFill>
                  <a:srgbClr val="000000"/>
                </a:solidFill>
                <a:latin typeface="Arial"/>
              </a:rPr>
              <a:t>Pulse para editar el formato del texto de título</a:t>
            </a:r>
            <a:endParaRPr b="0" lang="es-AR" sz="1400" spc="-1" strike="noStrike">
              <a:solidFill>
                <a:srgbClr val="000000"/>
              </a:solidFill>
              <a:latin typeface="Arial"/>
            </a:endParaRPr>
          </a:p>
        </p:txBody>
      </p:sp>
      <p:sp>
        <p:nvSpPr>
          <p:cNvPr id="48"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400" spc="-1" strike="noStrike">
                <a:solidFill>
                  <a:srgbClr val="000000"/>
                </a:solidFill>
                <a:latin typeface="Arial"/>
              </a:rPr>
              <a:t>Segundo nivel del esquema</a:t>
            </a:r>
            <a:endParaRPr b="0" lang="es-AR"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000" spc="-1" strike="noStrike">
                <a:solidFill>
                  <a:srgbClr val="000000"/>
                </a:solidFill>
                <a:latin typeface="Arial"/>
              </a:rPr>
              <a:t>Tercer nivel del esquema</a:t>
            </a:r>
            <a:endParaRPr b="0" lang="es-AR"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5" name="Picture 9" descr=""/>
          <p:cNvPicPr/>
          <p:nvPr/>
        </p:nvPicPr>
        <p:blipFill>
          <a:blip r:embed="rId2"/>
          <a:stretch/>
        </p:blipFill>
        <p:spPr>
          <a:xfrm>
            <a:off x="0" y="0"/>
            <a:ext cx="9156240" cy="6857640"/>
          </a:xfrm>
          <a:prstGeom prst="rect">
            <a:avLst/>
          </a:prstGeom>
          <a:ln w="9360">
            <a:noFill/>
          </a:ln>
        </p:spPr>
      </p:pic>
      <p:sp>
        <p:nvSpPr>
          <p:cNvPr id="86" name="PlaceHolder 1"/>
          <p:cNvSpPr>
            <a:spLocks noGrp="1"/>
          </p:cNvSpPr>
          <p:nvPr>
            <p:ph type="title"/>
          </p:nvPr>
        </p:nvSpPr>
        <p:spPr>
          <a:xfrm>
            <a:off x="457200" y="190440"/>
            <a:ext cx="8229240" cy="582120"/>
          </a:xfrm>
          <a:prstGeom prst="rect">
            <a:avLst/>
          </a:prstGeom>
        </p:spPr>
        <p:txBody>
          <a:bodyPr lIns="90000" rIns="90000" tIns="45000" bIns="45000" anchor="ctr">
            <a:noAutofit/>
          </a:bodyPr>
          <a:p>
            <a:pPr>
              <a:lnSpc>
                <a:spcPct val="100000"/>
              </a:lnSpc>
            </a:pPr>
            <a:r>
              <a:rPr b="0" lang="es-AR" sz="3600" spc="-1" strike="noStrike">
                <a:solidFill>
                  <a:srgbClr val="000000"/>
                </a:solidFill>
                <a:latin typeface="Arial"/>
                <a:ea typeface="SimSun"/>
              </a:rPr>
              <a:t>Click to edit Master title style</a:t>
            </a:r>
            <a:endParaRPr b="0" lang="es-AR" sz="3600" spc="-1" strike="noStrike">
              <a:solidFill>
                <a:srgbClr val="000000"/>
              </a:solidFill>
              <a:latin typeface="Arial"/>
            </a:endParaRPr>
          </a:p>
        </p:txBody>
      </p:sp>
      <p:sp>
        <p:nvSpPr>
          <p:cNvPr id="87" name="PlaceHolder 2"/>
          <p:cNvSpPr>
            <a:spLocks noGrp="1"/>
          </p:cNvSpPr>
          <p:nvPr>
            <p:ph type="dt"/>
          </p:nvPr>
        </p:nvSpPr>
        <p:spPr>
          <a:xfrm>
            <a:off x="457200" y="6245280"/>
            <a:ext cx="2133360" cy="475920"/>
          </a:xfrm>
          <a:prstGeom prst="rect">
            <a:avLst/>
          </a:prstGeom>
        </p:spPr>
        <p:txBody>
          <a:bodyPr>
            <a:noAutofit/>
          </a:bodyPr>
          <a:p>
            <a:endParaRPr b="0" lang="es-AR" sz="2400" spc="-1" strike="noStrike">
              <a:latin typeface="Times New Roman"/>
            </a:endParaRPr>
          </a:p>
        </p:txBody>
      </p:sp>
      <p:sp>
        <p:nvSpPr>
          <p:cNvPr id="88" name="PlaceHolder 3"/>
          <p:cNvSpPr>
            <a:spLocks noGrp="1"/>
          </p:cNvSpPr>
          <p:nvPr>
            <p:ph type="ftr"/>
          </p:nvPr>
        </p:nvSpPr>
        <p:spPr>
          <a:xfrm>
            <a:off x="3124080" y="6245280"/>
            <a:ext cx="2895120" cy="475920"/>
          </a:xfrm>
          <a:prstGeom prst="rect">
            <a:avLst/>
          </a:prstGeom>
        </p:spPr>
        <p:txBody>
          <a:bodyPr>
            <a:noAutofit/>
          </a:bodyPr>
          <a:p>
            <a:endParaRPr b="0" lang="es-AR" sz="2400" spc="-1" strike="noStrike">
              <a:latin typeface="Times New Roman"/>
            </a:endParaRPr>
          </a:p>
        </p:txBody>
      </p:sp>
      <p:sp>
        <p:nvSpPr>
          <p:cNvPr id="89" name="PlaceHolder 4"/>
          <p:cNvSpPr>
            <a:spLocks noGrp="1"/>
          </p:cNvSpPr>
          <p:nvPr>
            <p:ph type="sldNum"/>
          </p:nvPr>
        </p:nvSpPr>
        <p:spPr>
          <a:xfrm>
            <a:off x="6553080" y="6245280"/>
            <a:ext cx="2133360" cy="475920"/>
          </a:xfrm>
          <a:prstGeom prst="rect">
            <a:avLst/>
          </a:prstGeom>
        </p:spPr>
        <p:txBody>
          <a:bodyPr>
            <a:noAutofit/>
          </a:bodyPr>
          <a:p>
            <a:endParaRPr b="0" lang="es-AR" sz="2400" spc="-1" strike="noStrike">
              <a:latin typeface="Times New Roman"/>
            </a:endParaRPr>
          </a:p>
        </p:txBody>
      </p:sp>
      <p:sp>
        <p:nvSpPr>
          <p:cNvPr id="90"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400" spc="-1" strike="noStrike">
                <a:solidFill>
                  <a:srgbClr val="000000"/>
                </a:solidFill>
                <a:latin typeface="Arial"/>
              </a:rPr>
              <a:t>Segundo nivel del esquema</a:t>
            </a:r>
            <a:endParaRPr b="0" lang="es-AR"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000" spc="-1" strike="noStrike">
                <a:solidFill>
                  <a:srgbClr val="000000"/>
                </a:solidFill>
                <a:latin typeface="Arial"/>
              </a:rPr>
              <a:t>Tercer nivel del esquema</a:t>
            </a:r>
            <a:endParaRPr b="0" lang="es-AR"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7" name="Picture 9" descr=""/>
          <p:cNvPicPr/>
          <p:nvPr/>
        </p:nvPicPr>
        <p:blipFill>
          <a:blip r:embed="rId2"/>
          <a:stretch/>
        </p:blipFill>
        <p:spPr>
          <a:xfrm>
            <a:off x="0" y="0"/>
            <a:ext cx="9156240" cy="6857640"/>
          </a:xfrm>
          <a:prstGeom prst="rect">
            <a:avLst/>
          </a:prstGeom>
          <a:ln w="9360">
            <a:noFill/>
          </a:ln>
        </p:spPr>
      </p:pic>
      <p:sp>
        <p:nvSpPr>
          <p:cNvPr id="128" name="PlaceHolder 1"/>
          <p:cNvSpPr>
            <a:spLocks noGrp="1"/>
          </p:cNvSpPr>
          <p:nvPr>
            <p:ph type="title"/>
          </p:nvPr>
        </p:nvSpPr>
        <p:spPr>
          <a:xfrm>
            <a:off x="457200" y="190440"/>
            <a:ext cx="8229240" cy="582120"/>
          </a:xfrm>
          <a:prstGeom prst="rect">
            <a:avLst/>
          </a:prstGeom>
        </p:spPr>
        <p:txBody>
          <a:bodyPr lIns="90000" rIns="90000" tIns="45000" bIns="45000" anchor="ctr">
            <a:noAutofit/>
          </a:bodyPr>
          <a:p>
            <a:pPr>
              <a:lnSpc>
                <a:spcPct val="100000"/>
              </a:lnSpc>
            </a:pPr>
            <a:r>
              <a:rPr b="0" lang="es-AR" sz="3600" spc="-1" strike="noStrike">
                <a:solidFill>
                  <a:srgbClr val="000000"/>
                </a:solidFill>
                <a:latin typeface="Arial"/>
                <a:ea typeface="SimSun"/>
              </a:rPr>
              <a:t>Click to edit Master title style</a:t>
            </a:r>
            <a:endParaRPr b="0" lang="es-AR" sz="3600" spc="-1" strike="noStrike">
              <a:solidFill>
                <a:srgbClr val="000000"/>
              </a:solidFill>
              <a:latin typeface="Arial"/>
            </a:endParaRPr>
          </a:p>
        </p:txBody>
      </p:sp>
      <p:sp>
        <p:nvSpPr>
          <p:cNvPr id="129" name="PlaceHolder 2"/>
          <p:cNvSpPr>
            <a:spLocks noGrp="1"/>
          </p:cNvSpPr>
          <p:nvPr>
            <p:ph type="body"/>
          </p:nvPr>
        </p:nvSpPr>
        <p:spPr>
          <a:xfrm>
            <a:off x="457200" y="1174680"/>
            <a:ext cx="8229240" cy="4952520"/>
          </a:xfrm>
          <a:prstGeom prst="rect">
            <a:avLst/>
          </a:prstGeom>
        </p:spPr>
        <p:txBody>
          <a:bodyPr lIns="90000" rIns="90000" tIns="45000" bIns="45000">
            <a:noAutofit/>
          </a:bodyPr>
          <a:p>
            <a:pPr marL="343080" indent="-342720">
              <a:lnSpc>
                <a:spcPct val="100000"/>
              </a:lnSpc>
              <a:spcBef>
                <a:spcPts val="641"/>
              </a:spcBef>
              <a:buClr>
                <a:srgbClr val="000000"/>
              </a:buClr>
              <a:buFont typeface="Symbol" charset="2"/>
              <a:buChar char=""/>
            </a:pPr>
            <a:r>
              <a:rPr b="0" lang="es-AR" sz="3200" spc="-1" strike="noStrike">
                <a:solidFill>
                  <a:srgbClr val="000000"/>
                </a:solidFill>
                <a:latin typeface="Arial"/>
                <a:ea typeface="SimSun"/>
              </a:rPr>
              <a:t>Click to edit Master text styles</a:t>
            </a:r>
            <a:endParaRPr b="0" lang="es-AR" sz="3200" spc="-1" strike="noStrike">
              <a:solidFill>
                <a:srgbClr val="000000"/>
              </a:solidFill>
              <a:latin typeface="Arial"/>
            </a:endParaRPr>
          </a:p>
          <a:p>
            <a:pPr lvl="1" marL="743040" indent="-285480">
              <a:lnSpc>
                <a:spcPct val="100000"/>
              </a:lnSpc>
              <a:spcBef>
                <a:spcPts val="561"/>
              </a:spcBef>
              <a:buClr>
                <a:srgbClr val="000000"/>
              </a:buClr>
              <a:buFont typeface="Symbol" charset="2"/>
              <a:buChar char=""/>
            </a:pPr>
            <a:r>
              <a:rPr b="0" lang="es-AR" sz="2800" spc="-1" strike="noStrike">
                <a:solidFill>
                  <a:srgbClr val="000000"/>
                </a:solidFill>
                <a:latin typeface="Arial"/>
                <a:ea typeface="SimSun"/>
              </a:rPr>
              <a:t>Second level</a:t>
            </a:r>
            <a:endParaRPr b="0" lang="es-AR" sz="2800" spc="-1" strike="noStrike">
              <a:solidFill>
                <a:srgbClr val="000000"/>
              </a:solidFill>
              <a:latin typeface="Arial"/>
            </a:endParaRPr>
          </a:p>
          <a:p>
            <a:pPr lvl="2" marL="1143000" indent="-228240">
              <a:lnSpc>
                <a:spcPct val="100000"/>
              </a:lnSpc>
              <a:spcBef>
                <a:spcPts val="479"/>
              </a:spcBef>
              <a:buClr>
                <a:srgbClr val="000000"/>
              </a:buClr>
              <a:buFont typeface="Symbol" charset="2"/>
              <a:buChar char=""/>
            </a:pPr>
            <a:r>
              <a:rPr b="0" lang="es-AR" sz="2400" spc="-1" strike="noStrike">
                <a:solidFill>
                  <a:srgbClr val="000000"/>
                </a:solidFill>
                <a:latin typeface="Arial"/>
                <a:ea typeface="SimSun"/>
              </a:rPr>
              <a:t>Third level</a:t>
            </a:r>
            <a:endParaRPr b="0" lang="es-AR" sz="2400" spc="-1" strike="noStrike">
              <a:solidFill>
                <a:srgbClr val="000000"/>
              </a:solidFill>
              <a:latin typeface="Arial"/>
            </a:endParaRPr>
          </a:p>
          <a:p>
            <a:pPr lvl="3" marL="1600200" indent="-228240">
              <a:lnSpc>
                <a:spcPct val="100000"/>
              </a:lnSpc>
              <a:spcBef>
                <a:spcPts val="400"/>
              </a:spcBef>
              <a:buClr>
                <a:srgbClr val="000000"/>
              </a:buClr>
              <a:buFont typeface="Symbol" charset="2"/>
              <a:buChar char=""/>
            </a:pPr>
            <a:r>
              <a:rPr b="0" lang="es-AR" sz="2000" spc="-1" strike="noStrike">
                <a:solidFill>
                  <a:srgbClr val="000000"/>
                </a:solidFill>
                <a:latin typeface="Arial"/>
                <a:ea typeface="SimSun"/>
              </a:rPr>
              <a:t>Fourth level</a:t>
            </a:r>
            <a:endParaRPr b="0" lang="es-AR" sz="2000" spc="-1" strike="noStrike">
              <a:solidFill>
                <a:srgbClr val="000000"/>
              </a:solidFill>
              <a:latin typeface="Arial"/>
            </a:endParaRPr>
          </a:p>
          <a:p>
            <a:pPr lvl="4" marL="2057400" indent="-228240">
              <a:lnSpc>
                <a:spcPct val="100000"/>
              </a:lnSpc>
              <a:spcBef>
                <a:spcPts val="400"/>
              </a:spcBef>
              <a:buClr>
                <a:srgbClr val="000000"/>
              </a:buClr>
              <a:buFont typeface="StarSymbol"/>
              <a:buChar char="»"/>
            </a:pPr>
            <a:r>
              <a:rPr b="0" lang="es-AR" sz="2000" spc="-1" strike="noStrike">
                <a:solidFill>
                  <a:srgbClr val="000000"/>
                </a:solidFill>
                <a:latin typeface="Arial"/>
                <a:ea typeface="SimSun"/>
              </a:rPr>
              <a:t>Fifth level</a:t>
            </a:r>
            <a:endParaRPr b="0" lang="es-AR" sz="2000" spc="-1" strike="noStrike">
              <a:solidFill>
                <a:srgbClr val="000000"/>
              </a:solidFill>
              <a:latin typeface="Arial"/>
            </a:endParaRPr>
          </a:p>
        </p:txBody>
      </p:sp>
      <p:sp>
        <p:nvSpPr>
          <p:cNvPr id="130" name="PlaceHolder 3"/>
          <p:cNvSpPr>
            <a:spLocks noGrp="1"/>
          </p:cNvSpPr>
          <p:nvPr>
            <p:ph type="dt"/>
          </p:nvPr>
        </p:nvSpPr>
        <p:spPr>
          <a:xfrm>
            <a:off x="457200" y="6245280"/>
            <a:ext cx="2133360" cy="475920"/>
          </a:xfrm>
          <a:prstGeom prst="rect">
            <a:avLst/>
          </a:prstGeom>
        </p:spPr>
        <p:txBody>
          <a:bodyPr>
            <a:noAutofit/>
          </a:bodyPr>
          <a:p>
            <a:endParaRPr b="0" lang="es-AR" sz="2400" spc="-1" strike="noStrike">
              <a:latin typeface="Times New Roman"/>
            </a:endParaRPr>
          </a:p>
        </p:txBody>
      </p:sp>
      <p:sp>
        <p:nvSpPr>
          <p:cNvPr id="131" name="PlaceHolder 4"/>
          <p:cNvSpPr>
            <a:spLocks noGrp="1"/>
          </p:cNvSpPr>
          <p:nvPr>
            <p:ph type="ftr"/>
          </p:nvPr>
        </p:nvSpPr>
        <p:spPr>
          <a:xfrm>
            <a:off x="3124080" y="6245280"/>
            <a:ext cx="2895120" cy="475920"/>
          </a:xfrm>
          <a:prstGeom prst="rect">
            <a:avLst/>
          </a:prstGeom>
        </p:spPr>
        <p:txBody>
          <a:bodyPr>
            <a:noAutofit/>
          </a:bodyPr>
          <a:p>
            <a:endParaRPr b="0" lang="es-AR" sz="2400" spc="-1" strike="noStrike">
              <a:latin typeface="Times New Roman"/>
            </a:endParaRPr>
          </a:p>
        </p:txBody>
      </p:sp>
      <p:sp>
        <p:nvSpPr>
          <p:cNvPr id="132" name="PlaceHolder 5"/>
          <p:cNvSpPr>
            <a:spLocks noGrp="1"/>
          </p:cNvSpPr>
          <p:nvPr>
            <p:ph type="sldNum"/>
          </p:nvPr>
        </p:nvSpPr>
        <p:spPr>
          <a:xfrm>
            <a:off x="6553080" y="6245280"/>
            <a:ext cx="2133360" cy="475920"/>
          </a:xfrm>
          <a:prstGeom prst="rect">
            <a:avLst/>
          </a:prstGeom>
        </p:spPr>
        <p:txBody>
          <a:bodyPr>
            <a:noAutofit/>
          </a:bodyPr>
          <a:p>
            <a:endParaRPr b="0" lang="es-AR"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Google Shape;88;p13" descr=""/>
          <p:cNvPicPr/>
          <p:nvPr/>
        </p:nvPicPr>
        <p:blipFill>
          <a:blip r:embed="rId1"/>
          <a:stretch/>
        </p:blipFill>
        <p:spPr>
          <a:xfrm>
            <a:off x="0" y="0"/>
            <a:ext cx="9143640" cy="6857640"/>
          </a:xfrm>
          <a:prstGeom prst="rect">
            <a:avLst/>
          </a:prstGeom>
          <a:ln>
            <a:noFill/>
          </a:ln>
        </p:spPr>
      </p:pic>
      <p:sp>
        <p:nvSpPr>
          <p:cNvPr id="170" name="TextShape 1"/>
          <p:cNvSpPr txBox="1"/>
          <p:nvPr/>
        </p:nvSpPr>
        <p:spPr>
          <a:xfrm>
            <a:off x="685800" y="1159560"/>
            <a:ext cx="7772040" cy="1469520"/>
          </a:xfrm>
          <a:prstGeom prst="rect">
            <a:avLst/>
          </a:prstGeom>
          <a:noFill/>
          <a:ln w="9360">
            <a:noFill/>
          </a:ln>
        </p:spPr>
        <p:txBody>
          <a:bodyPr anchor="ctr">
            <a:noAutofit/>
          </a:bodyPr>
          <a:p>
            <a:pPr>
              <a:lnSpc>
                <a:spcPct val="100000"/>
              </a:lnSpc>
            </a:pPr>
            <a:r>
              <a:rPr b="0" lang="es-AR" sz="4860" spc="-1" strike="noStrike">
                <a:solidFill>
                  <a:srgbClr val="3d0e62"/>
                </a:solidFill>
                <a:latin typeface="Bitter"/>
                <a:ea typeface="Bitter"/>
              </a:rPr>
              <a:t>Programación IV</a:t>
            </a:r>
            <a:endParaRPr b="0" lang="es-AR" sz="4860" spc="-1" strike="noStrike">
              <a:solidFill>
                <a:srgbClr val="000000"/>
              </a:solidFill>
              <a:latin typeface="Arial"/>
            </a:endParaRPr>
          </a:p>
        </p:txBody>
      </p:sp>
      <p:sp>
        <p:nvSpPr>
          <p:cNvPr id="171" name="TextShape 2"/>
          <p:cNvSpPr txBox="1"/>
          <p:nvPr/>
        </p:nvSpPr>
        <p:spPr>
          <a:xfrm>
            <a:off x="685800" y="3624480"/>
            <a:ext cx="6400440" cy="825120"/>
          </a:xfrm>
          <a:prstGeom prst="rect">
            <a:avLst/>
          </a:prstGeom>
          <a:noFill/>
          <a:ln w="9360">
            <a:noFill/>
          </a:ln>
        </p:spPr>
        <p:txBody>
          <a:bodyPr>
            <a:noAutofit/>
          </a:bodyPr>
          <a:p>
            <a:pPr>
              <a:lnSpc>
                <a:spcPct val="108000"/>
              </a:lnSpc>
            </a:pPr>
            <a:r>
              <a:rPr b="0" lang="es-AR" sz="2400" spc="-1" strike="noStrike">
                <a:solidFill>
                  <a:srgbClr val="ffffff"/>
                </a:solidFill>
                <a:latin typeface="Open Sans"/>
                <a:ea typeface="Open Sans"/>
              </a:rPr>
              <a:t>Programación lógica.</a:t>
            </a:r>
            <a:endParaRPr b="0" lang="es-AR"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63440" y="593280"/>
            <a:ext cx="8816400" cy="430200"/>
          </a:xfrm>
          <a:prstGeom prst="rect">
            <a:avLst/>
          </a:prstGeom>
          <a:noFill/>
          <a:ln>
            <a:noFill/>
          </a:ln>
        </p:spPr>
        <p:style>
          <a:lnRef idx="0"/>
          <a:fillRef idx="0"/>
          <a:effectRef idx="0"/>
          <a:fontRef idx="minor"/>
        </p:style>
        <p:txBody>
          <a:bodyPr lIns="81720" rIns="81720" tIns="40680" bIns="40680">
            <a:noAutofit/>
          </a:bodyPr>
          <a:p>
            <a:pPr>
              <a:lnSpc>
                <a:spcPct val="100000"/>
              </a:lnSpc>
            </a:pPr>
            <a:r>
              <a:rPr b="1" lang="es-AR" sz="2400" spc="-1" strike="noStrike">
                <a:solidFill>
                  <a:srgbClr val="000000"/>
                </a:solidFill>
                <a:latin typeface="Arial"/>
                <a:ea typeface="Arial"/>
              </a:rPr>
              <a:t>Las reglas en PROLOG</a:t>
            </a:r>
            <a:endParaRPr b="0" lang="es-AR" sz="2400" spc="-1" strike="noStrike">
              <a:latin typeface="Arial"/>
            </a:endParaRPr>
          </a:p>
        </p:txBody>
      </p:sp>
      <p:sp>
        <p:nvSpPr>
          <p:cNvPr id="189" name="CustomShape 2"/>
          <p:cNvSpPr/>
          <p:nvPr/>
        </p:nvSpPr>
        <p:spPr>
          <a:xfrm>
            <a:off x="255240" y="1276200"/>
            <a:ext cx="8512560" cy="5576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AR" sz="2400" spc="-1" strike="noStrike">
                <a:solidFill>
                  <a:srgbClr val="000000"/>
                </a:solidFill>
                <a:latin typeface="Arial"/>
                <a:ea typeface="Arial"/>
              </a:rPr>
              <a:t>Existe en PROLOG la posibilidad de definir la relación “abuelo(X,Y)” o la relación “tio(X,Y)” como reglas, además de poderlo hacer como hechos o como conjunción de objetivos.</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[user].</a:t>
            </a:r>
            <a:endParaRPr b="0" lang="es-AR" sz="2400" spc="-1" strike="noStrike">
              <a:latin typeface="Arial"/>
            </a:endParaRPr>
          </a:p>
          <a:p>
            <a:pPr>
              <a:lnSpc>
                <a:spcPct val="100000"/>
              </a:lnSpc>
            </a:pPr>
            <a:r>
              <a:rPr b="0" lang="es-AR" sz="2400" spc="-1" strike="noStrike">
                <a:solidFill>
                  <a:srgbClr val="000000"/>
                </a:solidFill>
                <a:latin typeface="Arial"/>
                <a:ea typeface="Arial"/>
              </a:rPr>
              <a:t>abuelo(X,Y):- </a:t>
            </a:r>
            <a:endParaRPr b="0" lang="es-AR" sz="2400" spc="-1" strike="noStrike">
              <a:latin typeface="Arial"/>
            </a:endParaRPr>
          </a:p>
          <a:p>
            <a:pPr>
              <a:lnSpc>
                <a:spcPct val="100000"/>
              </a:lnSpc>
            </a:pPr>
            <a:r>
              <a:rPr b="0" lang="es-AR" sz="2400" spc="-1" strike="noStrike">
                <a:solidFill>
                  <a:srgbClr val="000000"/>
                </a:solidFill>
                <a:latin typeface="Arial"/>
                <a:ea typeface="Arial"/>
              </a:rPr>
              <a:t>progenitor(X,Z), progenitor(Z,Y).</a:t>
            </a:r>
            <a:endParaRPr b="0" lang="es-AR" sz="2400" spc="-1" strike="noStrike">
              <a:latin typeface="Arial"/>
            </a:endParaRPr>
          </a:p>
          <a:p>
            <a:pPr>
              <a:lnSpc>
                <a:spcPct val="100000"/>
              </a:lnSpc>
            </a:pPr>
            <a:r>
              <a:rPr b="0" lang="es-AR" sz="2400" spc="-1" strike="noStrike">
                <a:solidFill>
                  <a:srgbClr val="000000"/>
                </a:solidFill>
                <a:latin typeface="Arial"/>
                <a:ea typeface="Arial"/>
              </a:rPr>
              <a:t>tio(X,Y):- </a:t>
            </a:r>
            <a:endParaRPr b="0" lang="es-AR" sz="2400" spc="-1" strike="noStrike">
              <a:latin typeface="Arial"/>
            </a:endParaRPr>
          </a:p>
          <a:p>
            <a:pPr>
              <a:lnSpc>
                <a:spcPct val="100000"/>
              </a:lnSpc>
            </a:pPr>
            <a:r>
              <a:rPr b="0" lang="es-AR" sz="2400" spc="-1" strike="noStrike">
                <a:solidFill>
                  <a:srgbClr val="000000"/>
                </a:solidFill>
                <a:latin typeface="Arial"/>
                <a:ea typeface="Arial"/>
              </a:rPr>
              <a:t>progenitor(Z,Y), progenitor(V,Z), progenitor(V,X), Z /==X.</a:t>
            </a:r>
            <a:endParaRPr b="0" lang="es-AR" sz="2400" spc="-1" strike="noStrike">
              <a:latin typeface="Arial"/>
            </a:endParaRPr>
          </a:p>
          <a:p>
            <a:pPr>
              <a:lnSpc>
                <a:spcPct val="100000"/>
              </a:lnSpc>
            </a:pP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&lt;EOF&gt; </a:t>
            </a:r>
            <a:endParaRPr b="0" lang="es-AR" sz="2400" spc="-1" strike="noStrike">
              <a:latin typeface="Arial"/>
            </a:endParaRPr>
          </a:p>
          <a:p>
            <a:pPr>
              <a:lnSpc>
                <a:spcPct val="100000"/>
              </a:lnSpc>
            </a:pPr>
            <a:endParaRPr b="0" lang="es-AR" sz="2400" spc="-1" strike="noStrike">
              <a:latin typeface="Arial"/>
            </a:endParaRPr>
          </a:p>
          <a:p>
            <a:pPr>
              <a:lnSpc>
                <a:spcPct val="100000"/>
              </a:lnSpc>
            </a:pPr>
            <a:endParaRPr b="0" lang="es-AR" sz="2400" spc="-1" strike="noStrike">
              <a:latin typeface="Arial"/>
            </a:endParaRPr>
          </a:p>
          <a:p>
            <a:pPr>
              <a:lnSpc>
                <a:spcPct val="100000"/>
              </a:lnSpc>
            </a:pPr>
            <a:endParaRPr b="0" lang="es-AR" sz="2400" spc="-1" strike="noStrike">
              <a:latin typeface="Arial"/>
            </a:endParaRPr>
          </a:p>
        </p:txBody>
      </p:sp>
    </p:spTree>
  </p:cSld>
  <p:transition spd="med">
    <p:wipe dir="d"/>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63440" y="593280"/>
            <a:ext cx="8816400" cy="430200"/>
          </a:xfrm>
          <a:prstGeom prst="rect">
            <a:avLst/>
          </a:prstGeom>
          <a:noFill/>
          <a:ln>
            <a:noFill/>
          </a:ln>
        </p:spPr>
        <p:style>
          <a:lnRef idx="0"/>
          <a:fillRef idx="0"/>
          <a:effectRef idx="0"/>
          <a:fontRef idx="minor"/>
        </p:style>
        <p:txBody>
          <a:bodyPr lIns="81720" rIns="81720" tIns="40680" bIns="40680">
            <a:noAutofit/>
          </a:bodyPr>
          <a:p>
            <a:pPr>
              <a:lnSpc>
                <a:spcPct val="100000"/>
              </a:lnSpc>
            </a:pPr>
            <a:r>
              <a:rPr b="1" lang="es-AR" sz="2400" spc="-1" strike="noStrike">
                <a:solidFill>
                  <a:srgbClr val="000000"/>
                </a:solidFill>
                <a:latin typeface="Arial"/>
                <a:ea typeface="Arial"/>
              </a:rPr>
              <a:t>Las reglas en PROLOG</a:t>
            </a:r>
            <a:endParaRPr b="0" lang="es-AR" sz="2400" spc="-1" strike="noStrike">
              <a:latin typeface="Arial"/>
            </a:endParaRPr>
          </a:p>
        </p:txBody>
      </p:sp>
      <p:sp>
        <p:nvSpPr>
          <p:cNvPr id="191" name="CustomShape 2"/>
          <p:cNvSpPr/>
          <p:nvPr/>
        </p:nvSpPr>
        <p:spPr>
          <a:xfrm>
            <a:off x="255240" y="1276200"/>
            <a:ext cx="8512560" cy="5211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AR" sz="2400" spc="-1" strike="noStrike">
                <a:solidFill>
                  <a:srgbClr val="000000"/>
                </a:solidFill>
                <a:latin typeface="Arial"/>
                <a:ea typeface="Arial"/>
              </a:rPr>
              <a:t>Las cláusulas PROLOG son de tres tipos: hechos, reglas y</a:t>
            </a:r>
            <a:endParaRPr b="0" lang="es-AR" sz="2400" spc="-1" strike="noStrike">
              <a:latin typeface="Arial"/>
            </a:endParaRPr>
          </a:p>
          <a:p>
            <a:pPr>
              <a:lnSpc>
                <a:spcPct val="100000"/>
              </a:lnSpc>
            </a:pPr>
            <a:r>
              <a:rPr b="0" lang="es-AR" sz="2400" spc="-1" strike="noStrike">
                <a:solidFill>
                  <a:srgbClr val="000000"/>
                </a:solidFill>
                <a:latin typeface="Arial"/>
                <a:ea typeface="Arial"/>
              </a:rPr>
              <a:t>preguntas. Las cláusulas PROLOG consisten en una cabeza y un cuerpo. Los hechos son cláusulas que tienen cabeza pero no tienen cuerpo. Las preguntas sólo tienen cuerpo. Las reglas tienen siempre cabeza y cuerpo. Los hechos son siempre ciertos. Las reglas declaran cosas que son ciertas dependiendo de una condición. El programa PROLOG (o base de datos PROLOG) está formado por hechos y reglas y</a:t>
            </a:r>
            <a:endParaRPr b="0" lang="es-AR" sz="2400" spc="-1" strike="noStrike">
              <a:latin typeface="Arial"/>
            </a:endParaRPr>
          </a:p>
          <a:p>
            <a:pPr>
              <a:lnSpc>
                <a:spcPct val="100000"/>
              </a:lnSpc>
            </a:pPr>
            <a:r>
              <a:rPr b="0" lang="es-AR" sz="2400" spc="-1" strike="noStrike">
                <a:solidFill>
                  <a:srgbClr val="000000"/>
                </a:solidFill>
                <a:latin typeface="Arial"/>
                <a:ea typeface="Arial"/>
              </a:rPr>
              <a:t>para PROLOG no hay ninguna distinción entre ambas. Las preguntas se le hacen al programa para determinar qué cosas son ciertas.</a:t>
            </a:r>
            <a:endParaRPr b="0" lang="es-AR" sz="2400" spc="-1" strike="noStrike">
              <a:latin typeface="Arial"/>
            </a:endParaRPr>
          </a:p>
          <a:p>
            <a:pPr>
              <a:lnSpc>
                <a:spcPct val="100000"/>
              </a:lnSpc>
            </a:pPr>
            <a:endParaRPr b="0" lang="es-AR" sz="2400" spc="-1" strike="noStrike">
              <a:latin typeface="Arial"/>
            </a:endParaRPr>
          </a:p>
          <a:p>
            <a:pPr>
              <a:lnSpc>
                <a:spcPct val="100000"/>
              </a:lnSpc>
            </a:pPr>
            <a:endParaRPr b="0" lang="es-AR" sz="2400" spc="-1" strike="noStrike">
              <a:latin typeface="Arial"/>
            </a:endParaRPr>
          </a:p>
          <a:p>
            <a:pPr>
              <a:lnSpc>
                <a:spcPct val="100000"/>
              </a:lnSpc>
            </a:pPr>
            <a:endParaRPr b="0" lang="es-AR" sz="2400" spc="-1" strike="noStrike">
              <a:latin typeface="Arial"/>
            </a:endParaRPr>
          </a:p>
        </p:txBody>
      </p:sp>
    </p:spTree>
  </p:cSld>
  <p:transition spd="med">
    <p:wipe dir="d"/>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163440" y="593280"/>
            <a:ext cx="8816400" cy="430200"/>
          </a:xfrm>
          <a:prstGeom prst="rect">
            <a:avLst/>
          </a:prstGeom>
          <a:noFill/>
          <a:ln>
            <a:noFill/>
          </a:ln>
        </p:spPr>
        <p:style>
          <a:lnRef idx="0"/>
          <a:fillRef idx="0"/>
          <a:effectRef idx="0"/>
          <a:fontRef idx="minor"/>
        </p:style>
        <p:txBody>
          <a:bodyPr lIns="81720" rIns="81720" tIns="40680" bIns="40680">
            <a:noAutofit/>
          </a:bodyPr>
          <a:p>
            <a:pPr>
              <a:lnSpc>
                <a:spcPct val="100000"/>
              </a:lnSpc>
            </a:pPr>
            <a:r>
              <a:rPr b="1" lang="es-AR" sz="2400" spc="-1" strike="noStrike">
                <a:solidFill>
                  <a:srgbClr val="000000"/>
                </a:solidFill>
                <a:latin typeface="Arial"/>
                <a:ea typeface="Arial"/>
              </a:rPr>
              <a:t>Las reglas en PROLOG</a:t>
            </a:r>
            <a:endParaRPr b="0" lang="es-AR" sz="2400" spc="-1" strike="noStrike">
              <a:latin typeface="Arial"/>
            </a:endParaRPr>
          </a:p>
        </p:txBody>
      </p:sp>
      <p:sp>
        <p:nvSpPr>
          <p:cNvPr id="193" name="CustomShape 2"/>
          <p:cNvSpPr/>
          <p:nvPr/>
        </p:nvSpPr>
        <p:spPr>
          <a:xfrm>
            <a:off x="255240" y="1276200"/>
            <a:ext cx="8512560" cy="3382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AR" sz="2400" spc="-1" strike="noStrike">
                <a:solidFill>
                  <a:srgbClr val="000000"/>
                </a:solidFill>
                <a:latin typeface="Arial"/>
                <a:ea typeface="Arial"/>
              </a:rPr>
              <a:t>Tambien podemos crear reglas recursivas : </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[user].</a:t>
            </a:r>
            <a:endParaRPr b="0" lang="es-AR" sz="2400" spc="-1" strike="noStrike">
              <a:latin typeface="Arial"/>
            </a:endParaRPr>
          </a:p>
          <a:p>
            <a:pPr>
              <a:lnSpc>
                <a:spcPct val="100000"/>
              </a:lnSpc>
            </a:pPr>
            <a:r>
              <a:rPr b="0" lang="es-AR" sz="2400" spc="-1" strike="noStrike">
                <a:solidFill>
                  <a:srgbClr val="000000"/>
                </a:solidFill>
                <a:latin typeface="Arial"/>
                <a:ea typeface="Arial"/>
              </a:rPr>
              <a:t>predecesor(X,Y):-progenitor(X,Y).</a:t>
            </a:r>
            <a:endParaRPr b="0" lang="es-AR" sz="2400" spc="-1" strike="noStrike">
              <a:latin typeface="Arial"/>
            </a:endParaRPr>
          </a:p>
          <a:p>
            <a:pPr>
              <a:lnSpc>
                <a:spcPct val="100000"/>
              </a:lnSpc>
            </a:pPr>
            <a:r>
              <a:rPr b="0" lang="es-AR" sz="2400" spc="-1" strike="noStrike">
                <a:solidFill>
                  <a:srgbClr val="000000"/>
                </a:solidFill>
                <a:latin typeface="Arial"/>
                <a:ea typeface="Arial"/>
              </a:rPr>
              <a:t>predecesor(X,Y):-progenitor(X,Z), predecesor(Z,Y).</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La definición de varias reglas con el mismo nombre de relación equivale en PROLOG a la “O” lógica o disyunción.</a:t>
            </a:r>
            <a:endParaRPr b="0" lang="es-AR" sz="2400" spc="-1" strike="noStrike">
              <a:latin typeface="Arial"/>
            </a:endParaRPr>
          </a:p>
          <a:p>
            <a:pPr>
              <a:lnSpc>
                <a:spcPct val="100000"/>
              </a:lnSpc>
            </a:pPr>
            <a:endParaRPr b="0" lang="es-AR" sz="2400" spc="-1" strike="noStrike">
              <a:latin typeface="Arial"/>
            </a:endParaRPr>
          </a:p>
        </p:txBody>
      </p:sp>
    </p:spTree>
  </p:cSld>
  <p:transition spd="med">
    <p:wipe dir="d"/>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163440" y="593280"/>
            <a:ext cx="8816400" cy="430200"/>
          </a:xfrm>
          <a:prstGeom prst="rect">
            <a:avLst/>
          </a:prstGeom>
          <a:noFill/>
          <a:ln>
            <a:noFill/>
          </a:ln>
        </p:spPr>
        <p:style>
          <a:lnRef idx="0"/>
          <a:fillRef idx="0"/>
          <a:effectRef idx="0"/>
          <a:fontRef idx="minor"/>
        </p:style>
        <p:txBody>
          <a:bodyPr lIns="81720" rIns="81720" tIns="40680" bIns="40680">
            <a:noAutofit/>
          </a:bodyPr>
          <a:p>
            <a:pPr>
              <a:lnSpc>
                <a:spcPct val="100000"/>
              </a:lnSpc>
            </a:pPr>
            <a:r>
              <a:rPr b="1" lang="es-AR" sz="2400" spc="-1" strike="noStrike">
                <a:solidFill>
                  <a:srgbClr val="000000"/>
                </a:solidFill>
                <a:latin typeface="Arial"/>
                <a:ea typeface="Arial"/>
              </a:rPr>
              <a:t>Sintaxis en Prolog</a:t>
            </a:r>
            <a:endParaRPr b="0" lang="es-AR" sz="2400" spc="-1" strike="noStrike">
              <a:latin typeface="Arial"/>
            </a:endParaRPr>
          </a:p>
        </p:txBody>
      </p:sp>
      <p:sp>
        <p:nvSpPr>
          <p:cNvPr id="195" name="CustomShape 2"/>
          <p:cNvSpPr/>
          <p:nvPr/>
        </p:nvSpPr>
        <p:spPr>
          <a:xfrm>
            <a:off x="255240" y="1276200"/>
            <a:ext cx="8512560" cy="478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AR" sz="2200" spc="-1" strike="noStrike">
                <a:solidFill>
                  <a:srgbClr val="000000"/>
                </a:solidFill>
                <a:latin typeface="Arial"/>
                <a:ea typeface="Arial"/>
              </a:rPr>
              <a:t>Los objetos o términos PROLOG pueden ser objetos simples o estructuras. Los objetos simples pueden ser constantes o variables. Las constantes serán átomos o números. Los átomos empiezan con letra minúscula (nunca con números), pueden contener caracteres especiales y pueden ser nombres entre comillas simples. Los números serán enteros o reales, sin una definición explícita de tipos. PROLOG se utiliza para una programación simbólica, no numérica, por eso los enteros se utilizarán por ejemplo para contar el número de elementos de una lista, pero los reales son poco utilizados. Las variables empiezan con mayúscula o con subrayado. Las variables anónimas son aquellas cuyo nombre es sólo el carácter subrayado (_). Se usan cuando no es importante el nombre de la variable o cuando la variable no puede unificar con otra, dentro de la misma cláusula.</a:t>
            </a:r>
            <a:endParaRPr b="0" lang="es-AR" sz="2200" spc="-1" strike="noStrike">
              <a:latin typeface="Arial"/>
            </a:endParaRPr>
          </a:p>
        </p:txBody>
      </p:sp>
    </p:spTree>
  </p:cSld>
  <p:transition spd="med">
    <p:wipe dir="d"/>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179280" y="1058400"/>
            <a:ext cx="8784720" cy="354240"/>
          </a:xfrm>
          <a:prstGeom prst="rect">
            <a:avLst/>
          </a:prstGeom>
          <a:noFill/>
          <a:ln w="9360">
            <a:noFill/>
          </a:ln>
        </p:spPr>
        <p:txBody>
          <a:bodyPr lIns="68400" rIns="68400" tIns="34200" bIns="34200">
            <a:noAutofit/>
          </a:bodyPr>
          <a:p>
            <a:pPr>
              <a:lnSpc>
                <a:spcPct val="100000"/>
              </a:lnSpc>
              <a:spcBef>
                <a:spcPts val="136"/>
              </a:spcBef>
              <a:spcAft>
                <a:spcPts val="799"/>
              </a:spcAft>
            </a:pPr>
            <a:r>
              <a:rPr b="0" lang="es-AR" sz="1400" spc="-1" strike="noStrike">
                <a:solidFill>
                  <a:srgbClr val="000000"/>
                </a:solidFill>
                <a:latin typeface="Arial"/>
              </a:rPr>
              <a:t>Preguntas</a:t>
            </a:r>
            <a:endParaRPr b="0" lang="es-AR" sz="1400" spc="-1" strike="noStrike">
              <a:solidFill>
                <a:srgbClr val="000000"/>
              </a:solidFill>
              <a:latin typeface="Arial"/>
            </a:endParaRPr>
          </a:p>
        </p:txBody>
      </p:sp>
      <p:pic>
        <p:nvPicPr>
          <p:cNvPr id="197" name="Google Shape;744;g33e1b3ea9b_1_0" descr=""/>
          <p:cNvPicPr/>
          <p:nvPr/>
        </p:nvPicPr>
        <p:blipFill>
          <a:blip r:embed="rId1"/>
          <a:stretch/>
        </p:blipFill>
        <p:spPr>
          <a:xfrm>
            <a:off x="2337120" y="1626480"/>
            <a:ext cx="4106880" cy="36043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8" name="Google Shape;232;p33" descr="imagen.jpg"/>
          <p:cNvPicPr/>
          <p:nvPr/>
        </p:nvPicPr>
        <p:blipFill>
          <a:blip r:embed="rId1"/>
          <a:stretch/>
        </p:blipFill>
        <p:spPr>
          <a:xfrm>
            <a:off x="0" y="0"/>
            <a:ext cx="9143640" cy="6857640"/>
          </a:xfrm>
          <a:prstGeom prst="rect">
            <a:avLst/>
          </a:prstGeom>
          <a:ln>
            <a:noFill/>
          </a:ln>
        </p:spPr>
      </p:pic>
      <p:sp>
        <p:nvSpPr>
          <p:cNvPr id="199" name="CustomShape 1"/>
          <p:cNvSpPr/>
          <p:nvPr/>
        </p:nvSpPr>
        <p:spPr>
          <a:xfrm>
            <a:off x="0" y="6603840"/>
            <a:ext cx="9143640" cy="253800"/>
          </a:xfrm>
          <a:prstGeom prst="rect">
            <a:avLst/>
          </a:prstGeom>
          <a:solidFill>
            <a:schemeClr val="lt1"/>
          </a:solidFill>
          <a:ln>
            <a:noFill/>
          </a:ln>
        </p:spPr>
        <p:style>
          <a:lnRef idx="0"/>
          <a:fillRef idx="0"/>
          <a:effectRef idx="0"/>
          <a:fontRef idx="minor"/>
        </p:style>
        <p:txBody>
          <a:bodyPr anchor="ctr">
            <a:noAutofit/>
          </a:bodyPr>
          <a:p>
            <a:pPr algn="ctr">
              <a:lnSpc>
                <a:spcPct val="100000"/>
              </a:lnSpc>
            </a:pPr>
            <a:r>
              <a:rPr b="0" lang="es-AR" sz="1800" spc="-1" strike="noStrike">
                <a:solidFill>
                  <a:srgbClr val="ffffff"/>
                </a:solidFill>
                <a:latin typeface="Calibri"/>
                <a:ea typeface="Calibri"/>
              </a:rPr>
              <a:t> </a:t>
            </a:r>
            <a:endParaRPr b="0" lang="es-AR" sz="1800" spc="-1" strike="noStrike">
              <a:latin typeface="Arial"/>
            </a:endParaRPr>
          </a:p>
        </p:txBody>
      </p:sp>
      <p:pic>
        <p:nvPicPr>
          <p:cNvPr id="200" name="Google Shape;234;p33" descr="logo solo-08.jpg"/>
          <p:cNvPicPr/>
          <p:nvPr/>
        </p:nvPicPr>
        <p:blipFill>
          <a:blip r:embed="rId2"/>
          <a:stretch/>
        </p:blipFill>
        <p:spPr>
          <a:xfrm>
            <a:off x="7505640" y="5885640"/>
            <a:ext cx="840960" cy="98100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163440" y="593280"/>
            <a:ext cx="8816400" cy="430200"/>
          </a:xfrm>
          <a:prstGeom prst="rect">
            <a:avLst/>
          </a:prstGeom>
          <a:noFill/>
          <a:ln>
            <a:noFill/>
          </a:ln>
        </p:spPr>
        <p:style>
          <a:lnRef idx="0"/>
          <a:fillRef idx="0"/>
          <a:effectRef idx="0"/>
          <a:fontRef idx="minor"/>
        </p:style>
        <p:txBody>
          <a:bodyPr lIns="81720" rIns="81720" tIns="40680" bIns="40680">
            <a:noAutofit/>
          </a:bodyPr>
          <a:p>
            <a:pPr>
              <a:lnSpc>
                <a:spcPct val="100000"/>
              </a:lnSpc>
            </a:pPr>
            <a:r>
              <a:rPr b="1" lang="es-AR" sz="2400" spc="-1" strike="noStrike">
                <a:solidFill>
                  <a:srgbClr val="000000"/>
                </a:solidFill>
                <a:latin typeface="Arial"/>
                <a:ea typeface="Arial"/>
              </a:rPr>
              <a:t>Programación lógica</a:t>
            </a:r>
            <a:endParaRPr b="0" lang="es-AR" sz="2400" spc="-1" strike="noStrike">
              <a:latin typeface="Arial"/>
            </a:endParaRPr>
          </a:p>
        </p:txBody>
      </p:sp>
      <p:sp>
        <p:nvSpPr>
          <p:cNvPr id="173" name="CustomShape 2"/>
          <p:cNvSpPr/>
          <p:nvPr/>
        </p:nvSpPr>
        <p:spPr>
          <a:xfrm>
            <a:off x="255240" y="1276200"/>
            <a:ext cx="8512560" cy="3139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AR" sz="2000" spc="-1" strike="noStrike">
                <a:solidFill>
                  <a:srgbClr val="000000"/>
                </a:solidFill>
                <a:latin typeface="Arial"/>
                <a:ea typeface="Arial"/>
              </a:rPr>
              <a:t>La programación funcional se basa en el concepto de función (que no es más que una evolución de los predicados), de corte más matemático. La programación lógica gira en torno al concepto de predicado, o relación entre elementos.</a:t>
            </a:r>
            <a:endParaRPr b="0" lang="es-AR" sz="2000" spc="-1" strike="noStrike">
              <a:latin typeface="Arial"/>
            </a:endParaRPr>
          </a:p>
          <a:p>
            <a:pPr>
              <a:lnSpc>
                <a:spcPct val="100000"/>
              </a:lnSpc>
            </a:pPr>
            <a:endParaRPr b="0" lang="es-AR" sz="2000" spc="-1" strike="noStrike">
              <a:latin typeface="Arial"/>
            </a:endParaRPr>
          </a:p>
          <a:p>
            <a:pPr>
              <a:lnSpc>
                <a:spcPct val="100000"/>
              </a:lnSpc>
            </a:pPr>
            <a:r>
              <a:rPr b="0" lang="es-AR" sz="2000" spc="-1" strike="noStrike">
                <a:solidFill>
                  <a:srgbClr val="000000"/>
                </a:solidFill>
                <a:latin typeface="Arial"/>
                <a:ea typeface="Arial"/>
              </a:rPr>
              <a:t>La lógica matemática es la manera más sencilla, para el intelecto humano, de expresar formalmente problemas complejos y de resolverlos mediante la aplicación de reglas, hipótesis y teoremas. De ahí que el concepto de "programación lógica" resulte atractivo en diversos campos donde la programación tradicional es un fracaso.</a:t>
            </a:r>
            <a:endParaRPr b="0" lang="es-AR" sz="2000" spc="-1" strike="noStrike">
              <a:latin typeface="Arial"/>
            </a:endParaRPr>
          </a:p>
        </p:txBody>
      </p:sp>
    </p:spTree>
  </p:cSld>
  <p:transition spd="med">
    <p:wipe dir="d"/>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163440" y="593280"/>
            <a:ext cx="8816400" cy="430200"/>
          </a:xfrm>
          <a:prstGeom prst="rect">
            <a:avLst/>
          </a:prstGeom>
          <a:noFill/>
          <a:ln>
            <a:noFill/>
          </a:ln>
        </p:spPr>
        <p:style>
          <a:lnRef idx="0"/>
          <a:fillRef idx="0"/>
          <a:effectRef idx="0"/>
          <a:fontRef idx="minor"/>
        </p:style>
        <p:txBody>
          <a:bodyPr lIns="81720" rIns="81720" tIns="40680" bIns="40680">
            <a:noAutofit/>
          </a:bodyPr>
          <a:p>
            <a:pPr>
              <a:lnSpc>
                <a:spcPct val="100000"/>
              </a:lnSpc>
            </a:pPr>
            <a:r>
              <a:rPr b="1" lang="es-AR" sz="2400" spc="-1" strike="noStrike">
                <a:solidFill>
                  <a:srgbClr val="000000"/>
                </a:solidFill>
                <a:latin typeface="Arial"/>
                <a:ea typeface="Arial"/>
              </a:rPr>
              <a:t>Campos de aplicación</a:t>
            </a:r>
            <a:endParaRPr b="0" lang="es-AR" sz="2400" spc="-1" strike="noStrike">
              <a:latin typeface="Arial"/>
            </a:endParaRPr>
          </a:p>
        </p:txBody>
      </p:sp>
      <p:sp>
        <p:nvSpPr>
          <p:cNvPr id="175" name="CustomShape 2"/>
          <p:cNvSpPr/>
          <p:nvPr/>
        </p:nvSpPr>
        <p:spPr>
          <a:xfrm>
            <a:off x="255240" y="1276200"/>
            <a:ext cx="8512560" cy="4663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AR" sz="2000" spc="-1" strike="noStrike">
                <a:solidFill>
                  <a:srgbClr val="000000"/>
                </a:solidFill>
                <a:latin typeface="Arial"/>
                <a:ea typeface="Arial"/>
              </a:rPr>
              <a:t>La programación lógica encuentra su hábitat natural en aplicaciones de inteligencia artificial o relacionadas:</a:t>
            </a:r>
            <a:endParaRPr b="0" lang="es-AR" sz="2000" spc="-1" strike="noStrike">
              <a:latin typeface="Arial"/>
            </a:endParaRPr>
          </a:p>
          <a:p>
            <a:pPr>
              <a:lnSpc>
                <a:spcPct val="100000"/>
              </a:lnSpc>
            </a:pPr>
            <a:endParaRPr b="0" lang="es-AR" sz="2000" spc="-1" strike="noStrike">
              <a:latin typeface="Arial"/>
            </a:endParaRPr>
          </a:p>
          <a:p>
            <a:pPr marL="343080" indent="-342720">
              <a:lnSpc>
                <a:spcPct val="100000"/>
              </a:lnSpc>
              <a:buClr>
                <a:srgbClr val="000000"/>
              </a:buClr>
              <a:buFont typeface="Arial"/>
              <a:buChar char="•"/>
            </a:pPr>
            <a:r>
              <a:rPr b="0" lang="es-AR" sz="2000" spc="-1" strike="noStrike">
                <a:solidFill>
                  <a:srgbClr val="000000"/>
                </a:solidFill>
                <a:latin typeface="Arial"/>
                <a:ea typeface="Arial"/>
              </a:rPr>
              <a:t>Sistemas expertos, donde un sistema de información imita las recomendaciones de un experto sobre algún dominio de conocimiento.</a:t>
            </a:r>
            <a:endParaRPr b="0" lang="es-AR" sz="2000" spc="-1" strike="noStrike">
              <a:latin typeface="Arial"/>
            </a:endParaRPr>
          </a:p>
          <a:p>
            <a:pPr marL="343080" indent="-342720">
              <a:lnSpc>
                <a:spcPct val="100000"/>
              </a:lnSpc>
              <a:buClr>
                <a:srgbClr val="000000"/>
              </a:buClr>
              <a:buFont typeface="Arial"/>
              <a:buChar char="•"/>
            </a:pPr>
            <a:r>
              <a:rPr b="0" lang="es-AR" sz="2000" spc="-1" strike="noStrike">
                <a:solidFill>
                  <a:srgbClr val="000000"/>
                </a:solidFill>
                <a:latin typeface="Arial"/>
                <a:ea typeface="Arial"/>
              </a:rPr>
              <a:t>Demostración automática de teoremas, donde un programa genera nuevos teoremas sobre una teoría existente.</a:t>
            </a:r>
            <a:endParaRPr b="0" lang="es-AR" sz="2000" spc="-1" strike="noStrike">
              <a:latin typeface="Arial"/>
            </a:endParaRPr>
          </a:p>
          <a:p>
            <a:pPr marL="343080" indent="-342720">
              <a:lnSpc>
                <a:spcPct val="100000"/>
              </a:lnSpc>
              <a:buClr>
                <a:srgbClr val="000000"/>
              </a:buClr>
              <a:buFont typeface="Arial"/>
              <a:buChar char="•"/>
            </a:pPr>
            <a:r>
              <a:rPr b="0" lang="es-AR" sz="2000" spc="-1" strike="noStrike">
                <a:solidFill>
                  <a:srgbClr val="000000"/>
                </a:solidFill>
                <a:latin typeface="Arial"/>
                <a:ea typeface="Arial"/>
              </a:rPr>
              <a:t>Reconocimiento de lenguaje natural, donde un programa es capaz de comprender (con limitaciones) la información contenida en una expresión lingüística humana.</a:t>
            </a:r>
            <a:endParaRPr b="0" lang="es-AR" sz="2000" spc="-1" strike="noStrike">
              <a:latin typeface="Arial"/>
            </a:endParaRPr>
          </a:p>
          <a:p>
            <a:pPr>
              <a:lnSpc>
                <a:spcPct val="100000"/>
              </a:lnSpc>
            </a:pPr>
            <a:endParaRPr b="0" lang="es-AR" sz="2000" spc="-1" strike="noStrike">
              <a:latin typeface="Arial"/>
            </a:endParaRPr>
          </a:p>
          <a:p>
            <a:pPr>
              <a:lnSpc>
                <a:spcPct val="100000"/>
              </a:lnSpc>
            </a:pPr>
            <a:r>
              <a:rPr b="0" lang="es-AR" sz="2000" spc="-1" strike="noStrike">
                <a:solidFill>
                  <a:srgbClr val="000000"/>
                </a:solidFill>
                <a:latin typeface="Arial"/>
                <a:ea typeface="Arial"/>
              </a:rPr>
              <a:t>La programación lógica también se utiliza en aplicaciones más "mundanas" pero de manera muy limitada, ya que la programación tradicional es más adecuada a tareas de propósito general.</a:t>
            </a:r>
            <a:endParaRPr b="0" lang="es-AR" sz="2000" spc="-1" strike="noStrike">
              <a:latin typeface="Arial"/>
            </a:endParaRPr>
          </a:p>
        </p:txBody>
      </p:sp>
    </p:spTree>
  </p:cSld>
  <p:transition spd="med">
    <p:wipe dir="d"/>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163440" y="593280"/>
            <a:ext cx="8816400" cy="430200"/>
          </a:xfrm>
          <a:prstGeom prst="rect">
            <a:avLst/>
          </a:prstGeom>
          <a:noFill/>
          <a:ln>
            <a:noFill/>
          </a:ln>
        </p:spPr>
        <p:style>
          <a:lnRef idx="0"/>
          <a:fillRef idx="0"/>
          <a:effectRef idx="0"/>
          <a:fontRef idx="minor"/>
        </p:style>
        <p:txBody>
          <a:bodyPr lIns="81720" rIns="81720" tIns="40680" bIns="40680">
            <a:noAutofit/>
          </a:bodyPr>
          <a:p>
            <a:pPr>
              <a:lnSpc>
                <a:spcPct val="100000"/>
              </a:lnSpc>
            </a:pPr>
            <a:r>
              <a:rPr b="1" lang="es-AR" sz="2400" spc="-1" strike="noStrike">
                <a:solidFill>
                  <a:srgbClr val="000000"/>
                </a:solidFill>
                <a:latin typeface="Arial"/>
                <a:ea typeface="Arial"/>
              </a:rPr>
              <a:t>Fundamentos</a:t>
            </a:r>
            <a:endParaRPr b="0" lang="es-AR" sz="2400" spc="-1" strike="noStrike">
              <a:latin typeface="Arial"/>
            </a:endParaRPr>
          </a:p>
        </p:txBody>
      </p:sp>
      <p:sp>
        <p:nvSpPr>
          <p:cNvPr id="177" name="CustomShape 2"/>
          <p:cNvSpPr/>
          <p:nvPr/>
        </p:nvSpPr>
        <p:spPr>
          <a:xfrm>
            <a:off x="255240" y="1276200"/>
            <a:ext cx="8512560" cy="1919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AR" sz="2000" spc="-1" strike="noStrike">
                <a:solidFill>
                  <a:srgbClr val="000000"/>
                </a:solidFill>
                <a:latin typeface="Arial"/>
                <a:ea typeface="Arial"/>
              </a:rPr>
              <a:t>La mayoría de los lenguajes de programación lógica se basan en la teoría </a:t>
            </a:r>
            <a:r>
              <a:rPr b="1" lang="es-AR" sz="2000" spc="-1" strike="noStrike">
                <a:solidFill>
                  <a:srgbClr val="000000"/>
                </a:solidFill>
                <a:latin typeface="Arial"/>
                <a:ea typeface="Arial"/>
              </a:rPr>
              <a:t>lógica de primer orden</a:t>
            </a:r>
            <a:r>
              <a:rPr b="0" lang="es-AR" sz="2000" spc="-1" strike="noStrike">
                <a:solidFill>
                  <a:srgbClr val="000000"/>
                </a:solidFill>
                <a:latin typeface="Arial"/>
                <a:ea typeface="Arial"/>
              </a:rPr>
              <a:t>, aunque también incorporan algunos comportamientos de orden superior como la lógica difusa. En este sentido, destacan los lenguajes funcionales, ya que se basan en el cálculo lambda, que es la única teoría lógica de orden superior que es demostradamente computable (hasta el momento).</a:t>
            </a:r>
            <a:endParaRPr b="0" lang="es-AR" sz="2000" spc="-1" strike="noStrike">
              <a:latin typeface="Arial"/>
            </a:endParaRPr>
          </a:p>
        </p:txBody>
      </p:sp>
    </p:spTree>
  </p:cSld>
  <p:transition spd="med">
    <p:wipe dir="d"/>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63440" y="593280"/>
            <a:ext cx="8816400" cy="430200"/>
          </a:xfrm>
          <a:prstGeom prst="rect">
            <a:avLst/>
          </a:prstGeom>
          <a:noFill/>
          <a:ln>
            <a:noFill/>
          </a:ln>
        </p:spPr>
        <p:style>
          <a:lnRef idx="0"/>
          <a:fillRef idx="0"/>
          <a:effectRef idx="0"/>
          <a:fontRef idx="minor"/>
        </p:style>
        <p:txBody>
          <a:bodyPr lIns="81720" rIns="81720" tIns="40680" bIns="40680">
            <a:noAutofit/>
          </a:bodyPr>
          <a:p>
            <a:pPr>
              <a:lnSpc>
                <a:spcPct val="100000"/>
              </a:lnSpc>
            </a:pPr>
            <a:r>
              <a:rPr b="1" lang="es-AR" sz="2400" spc="-1" strike="noStrike">
                <a:solidFill>
                  <a:srgbClr val="000000"/>
                </a:solidFill>
                <a:latin typeface="Arial"/>
                <a:ea typeface="Arial"/>
              </a:rPr>
              <a:t>Conceptos</a:t>
            </a:r>
            <a:endParaRPr b="0" lang="es-AR" sz="2400" spc="-1" strike="noStrike">
              <a:latin typeface="Arial"/>
            </a:endParaRPr>
          </a:p>
        </p:txBody>
      </p:sp>
      <p:sp>
        <p:nvSpPr>
          <p:cNvPr id="179" name="CustomShape 2"/>
          <p:cNvSpPr/>
          <p:nvPr/>
        </p:nvSpPr>
        <p:spPr>
          <a:xfrm>
            <a:off x="255240" y="1276200"/>
            <a:ext cx="8512560" cy="3444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AR" sz="2000" spc="-1" strike="noStrike">
                <a:solidFill>
                  <a:srgbClr val="000000"/>
                </a:solidFill>
                <a:latin typeface="Arial"/>
                <a:ea typeface="Arial"/>
              </a:rPr>
              <a:t>Un concepto importante de programación lógica es la descomposición de programas en sus componentes lógicos y sus componentes de control. Con lenguajes de programación lógica de bajo nivel, estos componentes determinan la solución del problema, por eso los componentes de control pueden variar para proporcionar alternancia de ejecución de un programa lógico. Estos conceptos son capturados con el eslogan</a:t>
            </a:r>
            <a:endParaRPr b="0" lang="es-AR" sz="2000" spc="-1" strike="noStrike">
              <a:latin typeface="Arial"/>
            </a:endParaRPr>
          </a:p>
          <a:p>
            <a:pPr>
              <a:lnSpc>
                <a:spcPct val="100000"/>
              </a:lnSpc>
            </a:pPr>
            <a:endParaRPr b="0" lang="es-AR" sz="2000" spc="-1" strike="noStrike">
              <a:latin typeface="Arial"/>
            </a:endParaRPr>
          </a:p>
          <a:p>
            <a:pPr>
              <a:lnSpc>
                <a:spcPct val="100000"/>
              </a:lnSpc>
            </a:pPr>
            <a:r>
              <a:rPr b="0" lang="es-AR" sz="2000" spc="-1" strike="noStrike">
                <a:solidFill>
                  <a:srgbClr val="000000"/>
                </a:solidFill>
                <a:latin typeface="Arial"/>
                <a:ea typeface="Arial"/>
              </a:rPr>
              <a:t>Algoritmo= lógica + control</a:t>
            </a:r>
            <a:endParaRPr b="0" lang="es-AR" sz="2000" spc="-1" strike="noStrike">
              <a:latin typeface="Arial"/>
            </a:endParaRPr>
          </a:p>
          <a:p>
            <a:pPr>
              <a:lnSpc>
                <a:spcPct val="100000"/>
              </a:lnSpc>
            </a:pPr>
            <a:endParaRPr b="0" lang="es-AR" sz="2000" spc="-1" strike="noStrike">
              <a:latin typeface="Arial"/>
            </a:endParaRPr>
          </a:p>
          <a:p>
            <a:pPr>
              <a:lnSpc>
                <a:spcPct val="100000"/>
              </a:lnSpc>
            </a:pPr>
            <a:r>
              <a:rPr b="0" lang="es-AR" sz="2000" spc="-1" strike="noStrike">
                <a:solidFill>
                  <a:srgbClr val="000000"/>
                </a:solidFill>
                <a:latin typeface="Arial"/>
                <a:ea typeface="Arial"/>
              </a:rPr>
              <a:t>donde "lógica" representa un programa lógico y "control" diferentes estrategias de demostración del teorema.</a:t>
            </a:r>
            <a:endParaRPr b="0" lang="es-AR" sz="2000" spc="-1" strike="noStrike">
              <a:latin typeface="Arial"/>
            </a:endParaRPr>
          </a:p>
        </p:txBody>
      </p:sp>
    </p:spTree>
  </p:cSld>
  <p:transition spd="med">
    <p:wipe dir="d"/>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63440" y="593280"/>
            <a:ext cx="8816400" cy="430200"/>
          </a:xfrm>
          <a:prstGeom prst="rect">
            <a:avLst/>
          </a:prstGeom>
          <a:noFill/>
          <a:ln>
            <a:noFill/>
          </a:ln>
        </p:spPr>
        <p:style>
          <a:lnRef idx="0"/>
          <a:fillRef idx="0"/>
          <a:effectRef idx="0"/>
          <a:fontRef idx="minor"/>
        </p:style>
        <p:txBody>
          <a:bodyPr lIns="81720" rIns="81720" tIns="40680" bIns="40680">
            <a:noAutofit/>
          </a:bodyPr>
          <a:p>
            <a:pPr>
              <a:lnSpc>
                <a:spcPct val="100000"/>
              </a:lnSpc>
            </a:pPr>
            <a:r>
              <a:rPr b="1" lang="es-AR" sz="2400" spc="-1" strike="noStrike">
                <a:solidFill>
                  <a:srgbClr val="000000"/>
                </a:solidFill>
                <a:latin typeface="Arial"/>
                <a:ea typeface="Arial"/>
              </a:rPr>
              <a:t>PROLOG</a:t>
            </a:r>
            <a:endParaRPr b="0" lang="es-AR" sz="2400" spc="-1" strike="noStrike">
              <a:latin typeface="Arial"/>
            </a:endParaRPr>
          </a:p>
        </p:txBody>
      </p:sp>
      <p:sp>
        <p:nvSpPr>
          <p:cNvPr id="181" name="CustomShape 2"/>
          <p:cNvSpPr/>
          <p:nvPr/>
        </p:nvSpPr>
        <p:spPr>
          <a:xfrm>
            <a:off x="255240" y="1276200"/>
            <a:ext cx="8512560" cy="3747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AR" sz="2400" spc="-1" strike="noStrike">
                <a:solidFill>
                  <a:srgbClr val="000000"/>
                </a:solidFill>
                <a:latin typeface="Arial"/>
                <a:ea typeface="Arial"/>
              </a:rPr>
              <a:t>PROLOG es un lenguaje de programación declarativo. Los lenguajes declarativos se diferencian de los lenguajes imperativos o procedurales en que están basados en formalismos abstractos (PROLOG está basado en la lógica de predicados de primer orden y LISP, otro lenguaje de programación declarativa, en lambda calculo), y por tanto su semántica no depende de la máquina en la que se ejecutan. Las sentencias en estos lenguajes se entienden sin necesidad de hacer referencia al nivel máquina para explicar los efectos colaterales.</a:t>
            </a:r>
            <a:endParaRPr b="0" lang="es-AR" sz="2400" spc="-1" strike="noStrike">
              <a:latin typeface="Arial"/>
            </a:endParaRPr>
          </a:p>
        </p:txBody>
      </p:sp>
    </p:spTree>
  </p:cSld>
  <p:transition spd="med">
    <p:wipe dir="d"/>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163440" y="593280"/>
            <a:ext cx="8816400" cy="430200"/>
          </a:xfrm>
          <a:prstGeom prst="rect">
            <a:avLst/>
          </a:prstGeom>
          <a:noFill/>
          <a:ln>
            <a:noFill/>
          </a:ln>
        </p:spPr>
        <p:style>
          <a:lnRef idx="0"/>
          <a:fillRef idx="0"/>
          <a:effectRef idx="0"/>
          <a:fontRef idx="minor"/>
        </p:style>
        <p:txBody>
          <a:bodyPr lIns="81720" rIns="81720" tIns="40680" bIns="40680">
            <a:noAutofit/>
          </a:bodyPr>
          <a:p>
            <a:pPr>
              <a:lnSpc>
                <a:spcPct val="100000"/>
              </a:lnSpc>
            </a:pPr>
            <a:r>
              <a:rPr b="1" lang="es-AR" sz="2400" spc="-1" strike="noStrike">
                <a:solidFill>
                  <a:srgbClr val="000000"/>
                </a:solidFill>
                <a:latin typeface="Arial"/>
                <a:ea typeface="Arial"/>
              </a:rPr>
              <a:t>PROLOG</a:t>
            </a:r>
            <a:endParaRPr b="0" lang="es-AR" sz="2400" spc="-1" strike="noStrike">
              <a:latin typeface="Arial"/>
            </a:endParaRPr>
          </a:p>
        </p:txBody>
      </p:sp>
      <p:sp>
        <p:nvSpPr>
          <p:cNvPr id="183" name="CustomShape 2"/>
          <p:cNvSpPr/>
          <p:nvPr/>
        </p:nvSpPr>
        <p:spPr>
          <a:xfrm>
            <a:off x="255240" y="1276200"/>
            <a:ext cx="8512560" cy="5211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AR" sz="2400" spc="-1" strike="noStrike">
                <a:solidFill>
                  <a:srgbClr val="000000"/>
                </a:solidFill>
                <a:latin typeface="Arial"/>
                <a:ea typeface="Arial"/>
              </a:rPr>
              <a:t>PROLOG es un lenguaje de programación muy útil para resolver problemas que implican objetos y relaciones entre objetos. Está basado en los siguientes mecanismos básicos, que se irán explicando :</a:t>
            </a:r>
            <a:endParaRPr b="0" lang="es-AR" sz="2400" spc="-1" strike="noStrike">
              <a:latin typeface="Arial"/>
            </a:endParaRPr>
          </a:p>
          <a:p>
            <a:pPr>
              <a:lnSpc>
                <a:spcPct val="100000"/>
              </a:lnSpc>
            </a:pPr>
            <a:endParaRPr b="0" lang="es-AR" sz="2400" spc="-1" strike="noStrike">
              <a:latin typeface="Arial"/>
            </a:endParaRPr>
          </a:p>
          <a:p>
            <a:pPr marL="343080" indent="-342720">
              <a:lnSpc>
                <a:spcPct val="100000"/>
              </a:lnSpc>
              <a:buClr>
                <a:srgbClr val="000000"/>
              </a:buClr>
              <a:buFont typeface="Arial"/>
              <a:buChar char="•"/>
            </a:pPr>
            <a:r>
              <a:rPr b="0" lang="es-AR" sz="2400" spc="-1" strike="noStrike">
                <a:solidFill>
                  <a:srgbClr val="000000"/>
                </a:solidFill>
                <a:latin typeface="Arial"/>
                <a:ea typeface="Arial"/>
              </a:rPr>
              <a:t>Unificación</a:t>
            </a:r>
            <a:endParaRPr b="0" lang="es-AR" sz="2400" spc="-1" strike="noStrike">
              <a:latin typeface="Arial"/>
            </a:endParaRPr>
          </a:p>
          <a:p>
            <a:pPr marL="343080" indent="-342720">
              <a:lnSpc>
                <a:spcPct val="100000"/>
              </a:lnSpc>
              <a:buClr>
                <a:srgbClr val="000000"/>
              </a:buClr>
              <a:buFont typeface="Arial"/>
              <a:buChar char="•"/>
            </a:pPr>
            <a:r>
              <a:rPr b="0" lang="es-AR" sz="2400" spc="-1" strike="noStrike">
                <a:solidFill>
                  <a:srgbClr val="000000"/>
                </a:solidFill>
                <a:latin typeface="Arial"/>
                <a:ea typeface="Arial"/>
              </a:rPr>
              <a:t>Estructuras de datos basadas en árboles</a:t>
            </a:r>
            <a:endParaRPr b="0" lang="es-AR" sz="2400" spc="-1" strike="noStrike">
              <a:latin typeface="Arial"/>
            </a:endParaRPr>
          </a:p>
          <a:p>
            <a:pPr marL="343080" indent="-342720">
              <a:lnSpc>
                <a:spcPct val="100000"/>
              </a:lnSpc>
              <a:buClr>
                <a:srgbClr val="000000"/>
              </a:buClr>
              <a:buFont typeface="Arial"/>
              <a:buChar char="•"/>
            </a:pPr>
            <a:r>
              <a:rPr b="0" lang="es-AR" sz="2400" spc="-1" strike="noStrike">
                <a:solidFill>
                  <a:srgbClr val="000000"/>
                </a:solidFill>
                <a:latin typeface="Arial"/>
                <a:ea typeface="Arial"/>
              </a:rPr>
              <a:t>Backtracking automático</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La sintaxis del lenguaje consiste en lo siguiente:</a:t>
            </a:r>
            <a:endParaRPr b="0" lang="es-AR" sz="2400" spc="-1" strike="noStrike">
              <a:latin typeface="Arial"/>
            </a:endParaRPr>
          </a:p>
          <a:p>
            <a:pPr>
              <a:lnSpc>
                <a:spcPct val="100000"/>
              </a:lnSpc>
            </a:pPr>
            <a:endParaRPr b="0" lang="es-AR" sz="2400" spc="-1" strike="noStrike">
              <a:latin typeface="Arial"/>
            </a:endParaRPr>
          </a:p>
          <a:p>
            <a:pPr marL="343080" indent="-342720">
              <a:lnSpc>
                <a:spcPct val="100000"/>
              </a:lnSpc>
              <a:buClr>
                <a:srgbClr val="000000"/>
              </a:buClr>
              <a:buFont typeface="Arial"/>
              <a:buChar char="•"/>
            </a:pPr>
            <a:r>
              <a:rPr b="0" lang="es-AR" sz="2400" spc="-1" strike="noStrike">
                <a:solidFill>
                  <a:srgbClr val="000000"/>
                </a:solidFill>
                <a:latin typeface="Arial"/>
                <a:ea typeface="Arial"/>
              </a:rPr>
              <a:t>Declarar hechos sobre objetos y sus relaciones</a:t>
            </a:r>
            <a:endParaRPr b="0" lang="es-AR" sz="2400" spc="-1" strike="noStrike">
              <a:latin typeface="Arial"/>
            </a:endParaRPr>
          </a:p>
          <a:p>
            <a:pPr marL="343080" indent="-342720">
              <a:lnSpc>
                <a:spcPct val="100000"/>
              </a:lnSpc>
              <a:buClr>
                <a:srgbClr val="000000"/>
              </a:buClr>
              <a:buFont typeface="Arial"/>
              <a:buChar char="•"/>
            </a:pPr>
            <a:r>
              <a:rPr b="0" lang="es-AR" sz="2400" spc="-1" strike="noStrike">
                <a:solidFill>
                  <a:srgbClr val="000000"/>
                </a:solidFill>
                <a:latin typeface="Arial"/>
                <a:ea typeface="Arial"/>
              </a:rPr>
              <a:t>Hacer preguntas sobre objetos y sus relaciones</a:t>
            </a:r>
            <a:endParaRPr b="0" lang="es-AR" sz="2400" spc="-1" strike="noStrike">
              <a:latin typeface="Arial"/>
            </a:endParaRPr>
          </a:p>
          <a:p>
            <a:pPr marL="343080" indent="-342720">
              <a:lnSpc>
                <a:spcPct val="100000"/>
              </a:lnSpc>
              <a:buClr>
                <a:srgbClr val="000000"/>
              </a:buClr>
              <a:buFont typeface="Arial"/>
              <a:buChar char="•"/>
            </a:pPr>
            <a:r>
              <a:rPr b="0" lang="es-AR" sz="2400" spc="-1" strike="noStrike">
                <a:solidFill>
                  <a:srgbClr val="000000"/>
                </a:solidFill>
                <a:latin typeface="Arial"/>
                <a:ea typeface="Arial"/>
              </a:rPr>
              <a:t>Definir reglas sobre objetos y sus relaciones</a:t>
            </a:r>
            <a:endParaRPr b="0" lang="es-AR" sz="2400" spc="-1" strike="noStrike">
              <a:latin typeface="Arial"/>
            </a:endParaRPr>
          </a:p>
        </p:txBody>
      </p:sp>
    </p:spTree>
  </p:cSld>
  <p:transition spd="med">
    <p:wipe dir="d"/>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163440" y="593280"/>
            <a:ext cx="8816400" cy="430200"/>
          </a:xfrm>
          <a:prstGeom prst="rect">
            <a:avLst/>
          </a:prstGeom>
          <a:noFill/>
          <a:ln>
            <a:noFill/>
          </a:ln>
        </p:spPr>
        <p:style>
          <a:lnRef idx="0"/>
          <a:fillRef idx="0"/>
          <a:effectRef idx="0"/>
          <a:fontRef idx="minor"/>
        </p:style>
        <p:txBody>
          <a:bodyPr lIns="81720" rIns="81720" tIns="40680" bIns="40680">
            <a:noAutofit/>
          </a:bodyPr>
          <a:p>
            <a:pPr>
              <a:lnSpc>
                <a:spcPct val="100000"/>
              </a:lnSpc>
            </a:pPr>
            <a:r>
              <a:rPr b="1" lang="es-AR" sz="2400" spc="-1" strike="noStrike">
                <a:solidFill>
                  <a:srgbClr val="000000"/>
                </a:solidFill>
                <a:latin typeface="Arial"/>
                <a:ea typeface="Arial"/>
              </a:rPr>
              <a:t>Los hechos PROLOG</a:t>
            </a:r>
            <a:endParaRPr b="0" lang="es-AR" sz="2400" spc="-1" strike="noStrike">
              <a:latin typeface="Arial"/>
            </a:endParaRPr>
          </a:p>
        </p:txBody>
      </p:sp>
      <p:sp>
        <p:nvSpPr>
          <p:cNvPr id="185" name="CustomShape 2"/>
          <p:cNvSpPr/>
          <p:nvPr/>
        </p:nvSpPr>
        <p:spPr>
          <a:xfrm>
            <a:off x="255240" y="1276200"/>
            <a:ext cx="8512560" cy="48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AR" sz="2400" spc="-1" strike="noStrike">
                <a:solidFill>
                  <a:srgbClr val="000000"/>
                </a:solidFill>
                <a:latin typeface="Arial"/>
                <a:ea typeface="Arial"/>
              </a:rPr>
              <a:t>Para explicar los fundamentos de PROLOG vamos a utilizar el típico ejemplo de las relaciones familiares.</a:t>
            </a:r>
            <a:endParaRPr b="0" lang="es-AR" sz="2400" spc="-1" strike="noStrike">
              <a:latin typeface="Arial"/>
            </a:endParaRPr>
          </a:p>
          <a:p>
            <a:pPr>
              <a:lnSpc>
                <a:spcPct val="100000"/>
              </a:lnSpc>
            </a:pPr>
            <a:r>
              <a:rPr b="0" lang="es-AR" sz="2400" spc="-1" strike="noStrike">
                <a:solidFill>
                  <a:srgbClr val="000000"/>
                </a:solidFill>
                <a:latin typeface="Arial"/>
                <a:ea typeface="Arial"/>
              </a:rPr>
              <a:t>Para decir que Laura es uno de los dos progenitores de Damián, podríamos declarar el siguiente hecho PROLOG:</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assert(progenitor(laura, damian)).</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Con assert podemos registrar un hecho. “progenitor” es el nombre de la relación o nombre de predicado y “laura” y</a:t>
            </a:r>
            <a:endParaRPr b="0" lang="es-AR" sz="2400" spc="-1" strike="noStrike">
              <a:latin typeface="Arial"/>
            </a:endParaRPr>
          </a:p>
          <a:p>
            <a:pPr>
              <a:lnSpc>
                <a:spcPct val="100000"/>
              </a:lnSpc>
            </a:pPr>
            <a:r>
              <a:rPr b="0" lang="es-AR" sz="2400" spc="-1" strike="noStrike">
                <a:solidFill>
                  <a:srgbClr val="000000"/>
                </a:solidFill>
                <a:latin typeface="Arial"/>
                <a:ea typeface="Arial"/>
              </a:rPr>
              <a:t>“</a:t>
            </a:r>
            <a:r>
              <a:rPr b="0" lang="es-AR" sz="2400" spc="-1" strike="noStrike">
                <a:solidFill>
                  <a:srgbClr val="000000"/>
                </a:solidFill>
                <a:latin typeface="Arial"/>
                <a:ea typeface="Arial"/>
              </a:rPr>
              <a:t>damian” son los argumentos. Los hechos acaban siempre con punto. Nosotros interpretaremos que Laura, primer argumento de la relación, es la madre de Damián, segundo argumento de la relación.</a:t>
            </a:r>
            <a:endParaRPr b="0" lang="es-AR" sz="2400" spc="-1" strike="noStrike">
              <a:latin typeface="Arial"/>
            </a:endParaRPr>
          </a:p>
        </p:txBody>
      </p:sp>
    </p:spTree>
  </p:cSld>
  <p:transition spd="med">
    <p:wipe dir="d"/>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163440" y="593280"/>
            <a:ext cx="8816400" cy="430200"/>
          </a:xfrm>
          <a:prstGeom prst="rect">
            <a:avLst/>
          </a:prstGeom>
          <a:noFill/>
          <a:ln>
            <a:noFill/>
          </a:ln>
        </p:spPr>
        <p:style>
          <a:lnRef idx="0"/>
          <a:fillRef idx="0"/>
          <a:effectRef idx="0"/>
          <a:fontRef idx="minor"/>
        </p:style>
        <p:txBody>
          <a:bodyPr lIns="81720" rIns="81720" tIns="40680" bIns="40680">
            <a:noAutofit/>
          </a:bodyPr>
          <a:p>
            <a:pPr>
              <a:lnSpc>
                <a:spcPct val="100000"/>
              </a:lnSpc>
            </a:pPr>
            <a:r>
              <a:rPr b="1" lang="es-AR" sz="2400" spc="-1" strike="noStrike">
                <a:solidFill>
                  <a:srgbClr val="000000"/>
                </a:solidFill>
                <a:latin typeface="Arial"/>
                <a:ea typeface="Arial"/>
              </a:rPr>
              <a:t>Las preguntas PROLOG</a:t>
            </a:r>
            <a:endParaRPr b="0" lang="es-AR" sz="2400" spc="-1" strike="noStrike">
              <a:latin typeface="Arial"/>
            </a:endParaRPr>
          </a:p>
        </p:txBody>
      </p:sp>
      <p:sp>
        <p:nvSpPr>
          <p:cNvPr id="187" name="CustomShape 2"/>
          <p:cNvSpPr/>
          <p:nvPr/>
        </p:nvSpPr>
        <p:spPr>
          <a:xfrm>
            <a:off x="255240" y="1276200"/>
            <a:ext cx="8512560" cy="411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AR" sz="2400" spc="-1" strike="noStrike">
                <a:solidFill>
                  <a:srgbClr val="000000"/>
                </a:solidFill>
                <a:latin typeface="Arial"/>
                <a:ea typeface="Arial"/>
              </a:rPr>
              <a:t>Sobre un conjunto de hechos se pueden realizar una serie de preguntas. Por ejemplo:</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 progenitor(laura, damian).</a:t>
            </a:r>
            <a:endParaRPr b="0" lang="es-AR" sz="2400" spc="-1" strike="noStrike">
              <a:latin typeface="Arial"/>
            </a:endParaRPr>
          </a:p>
          <a:p>
            <a:pPr>
              <a:lnSpc>
                <a:spcPct val="100000"/>
              </a:lnSpc>
            </a:pPr>
            <a:r>
              <a:rPr b="0" lang="es-AR" sz="2400" spc="-1" strike="noStrike">
                <a:solidFill>
                  <a:srgbClr val="000000"/>
                </a:solidFill>
                <a:latin typeface="Arial"/>
                <a:ea typeface="Arial"/>
              </a:rPr>
              <a:t>true.</a:t>
            </a:r>
            <a:endParaRPr b="0" lang="es-AR" sz="2400" spc="-1" strike="noStrike">
              <a:latin typeface="Arial"/>
            </a:endParaRPr>
          </a:p>
          <a:p>
            <a:pPr>
              <a:lnSpc>
                <a:spcPct val="100000"/>
              </a:lnSpc>
            </a:pPr>
            <a:r>
              <a:rPr b="0" lang="es-AR" sz="2400" spc="-1" strike="noStrike">
                <a:solidFill>
                  <a:srgbClr val="000000"/>
                </a:solidFill>
                <a:latin typeface="Arial"/>
                <a:ea typeface="Arial"/>
              </a:rPr>
              <a:t>?- progenitor(juan, damian).</a:t>
            </a:r>
            <a:endParaRPr b="0" lang="es-AR" sz="2400" spc="-1" strike="noStrike">
              <a:latin typeface="Arial"/>
            </a:endParaRPr>
          </a:p>
          <a:p>
            <a:pPr>
              <a:lnSpc>
                <a:spcPct val="100000"/>
              </a:lnSpc>
            </a:pPr>
            <a:r>
              <a:rPr b="0" lang="es-AR" sz="2400" spc="-1" strike="noStrike">
                <a:solidFill>
                  <a:srgbClr val="000000"/>
                </a:solidFill>
                <a:latin typeface="Arial"/>
                <a:ea typeface="Arial"/>
              </a:rPr>
              <a:t>false.</a:t>
            </a:r>
            <a:endParaRPr b="0" lang="es-AR" sz="2400" spc="-1" strike="noStrike">
              <a:latin typeface="Arial"/>
            </a:endParaRPr>
          </a:p>
          <a:p>
            <a:pPr>
              <a:lnSpc>
                <a:spcPct val="100000"/>
              </a:lnSpc>
            </a:pPr>
            <a:endParaRPr b="0" lang="es-AR" sz="2400" spc="-1" strike="noStrike">
              <a:latin typeface="Arial"/>
            </a:endParaRPr>
          </a:p>
          <a:p>
            <a:pPr>
              <a:lnSpc>
                <a:spcPct val="100000"/>
              </a:lnSpc>
            </a:pPr>
            <a:r>
              <a:rPr b="0" lang="es-AR" sz="2400" spc="-1" strike="noStrike">
                <a:solidFill>
                  <a:srgbClr val="000000"/>
                </a:solidFill>
                <a:latin typeface="Arial"/>
                <a:ea typeface="Arial"/>
              </a:rPr>
              <a:t>PROLOG busca automáticamente en la base de datos si existe un hecho que se puede unificar</a:t>
            </a:r>
            <a:endParaRPr b="0" lang="es-AR" sz="2400" spc="-1" strike="noStrike">
              <a:latin typeface="Arial"/>
            </a:endParaRPr>
          </a:p>
          <a:p>
            <a:pPr>
              <a:lnSpc>
                <a:spcPct val="100000"/>
              </a:lnSpc>
            </a:pPr>
            <a:endParaRPr b="0" lang="es-AR" sz="2400" spc="-1" strike="noStrike">
              <a:latin typeface="Arial"/>
            </a:endParaRPr>
          </a:p>
        </p:txBody>
      </p:sp>
    </p:spTree>
  </p:cSld>
  <p:transition spd="med">
    <p:wipe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LibreOffice/6.3.6.2$Linux_X86_64 LibreOffice_project/30$Build-2</Application>
  <Words>6122</Words>
  <Paragraphs>114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2019-10-23T04:53:39Z</dcterms:created>
  <dc:creator/>
  <dc:description/>
  <dc:language>es-AR</dc:language>
  <cp:lastModifiedBy/>
  <dcterms:modified xsi:type="dcterms:W3CDTF">2020-10-28T18:45:03Z</dcterms:modified>
  <cp:revision>22</cp:revision>
  <dc:subject/>
  <dc:title>Programación IV</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1033-11.1.0.8392</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