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5" r:id="rId5"/>
    <p:sldId id="266" r:id="rId6"/>
    <p:sldId id="281" r:id="rId7"/>
    <p:sldId id="285" r:id="rId8"/>
    <p:sldId id="287" r:id="rId9"/>
    <p:sldId id="286" r:id="rId10"/>
    <p:sldId id="28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80" r:id="rId21"/>
    <p:sldId id="282" r:id="rId22"/>
    <p:sldId id="283" r:id="rId23"/>
    <p:sldId id="284" r:id="rId24"/>
    <p:sldId id="279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59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8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arecido Scudeleti" userId="423ca1ce-0442-4b30-ba62-cac4e3c1416d" providerId="ADAL" clId="{274CD335-BE48-4394-B2D1-966F65B83936}"/>
    <pc:docChg chg="custSel modSld">
      <pc:chgData name="Aparecido Scudeleti" userId="423ca1ce-0442-4b30-ba62-cac4e3c1416d" providerId="ADAL" clId="{274CD335-BE48-4394-B2D1-966F65B83936}" dt="2023-02-23T12:11:42.365" v="132" actId="20577"/>
      <pc:docMkLst>
        <pc:docMk/>
      </pc:docMkLst>
      <pc:sldChg chg="modSp mod">
        <pc:chgData name="Aparecido Scudeleti" userId="423ca1ce-0442-4b30-ba62-cac4e3c1416d" providerId="ADAL" clId="{274CD335-BE48-4394-B2D1-966F65B83936}" dt="2023-02-23T12:11:42.365" v="132" actId="20577"/>
        <pc:sldMkLst>
          <pc:docMk/>
          <pc:sldMk cId="2624300193" sldId="262"/>
        </pc:sldMkLst>
        <pc:spChg chg="mod">
          <ac:chgData name="Aparecido Scudeleti" userId="423ca1ce-0442-4b30-ba62-cac4e3c1416d" providerId="ADAL" clId="{274CD335-BE48-4394-B2D1-966F65B83936}" dt="2023-02-23T12:11:42.365" v="132" actId="20577"/>
          <ac:spMkLst>
            <pc:docMk/>
            <pc:sldMk cId="2624300193" sldId="262"/>
            <ac:spMk id="9" creationId="{E627C523-425A-BF6E-36D6-381FE501F938}"/>
          </ac:spMkLst>
        </pc:spChg>
      </pc:sldChg>
    </pc:docChg>
  </pc:docChgLst>
  <pc:docChgLst>
    <pc:chgData name="Aparecido Scudeleti" userId="423ca1ce-0442-4b30-ba62-cac4e3c1416d" providerId="ADAL" clId="{EBB8362D-4038-440F-8DF4-98467E7A6F19}"/>
    <pc:docChg chg="undo custSel addSld delSld modSld">
      <pc:chgData name="Aparecido Scudeleti" userId="423ca1ce-0442-4b30-ba62-cac4e3c1416d" providerId="ADAL" clId="{EBB8362D-4038-440F-8DF4-98467E7A6F19}" dt="2023-02-16T15:02:16.083" v="4289" actId="47"/>
      <pc:docMkLst>
        <pc:docMk/>
      </pc:docMkLst>
      <pc:sldChg chg="modSp mod">
        <pc:chgData name="Aparecido Scudeleti" userId="423ca1ce-0442-4b30-ba62-cac4e3c1416d" providerId="ADAL" clId="{EBB8362D-4038-440F-8DF4-98467E7A6F19}" dt="2023-02-16T13:38:17.553" v="779" actId="2711"/>
        <pc:sldMkLst>
          <pc:docMk/>
          <pc:sldMk cId="2210866551" sldId="256"/>
        </pc:sldMkLst>
        <pc:spChg chg="mod">
          <ac:chgData name="Aparecido Scudeleti" userId="423ca1ce-0442-4b30-ba62-cac4e3c1416d" providerId="ADAL" clId="{EBB8362D-4038-440F-8DF4-98467E7A6F19}" dt="2023-02-16T13:38:17.553" v="779" actId="2711"/>
          <ac:spMkLst>
            <pc:docMk/>
            <pc:sldMk cId="2210866551" sldId="256"/>
            <ac:spMk id="8" creationId="{FFC3CCD3-FFCF-9F7C-08A4-BD2C8831B173}"/>
          </ac:spMkLst>
        </pc:spChg>
        <pc:spChg chg="mod">
          <ac:chgData name="Aparecido Scudeleti" userId="423ca1ce-0442-4b30-ba62-cac4e3c1416d" providerId="ADAL" clId="{EBB8362D-4038-440F-8DF4-98467E7A6F19}" dt="2023-02-16T13:38:17.553" v="779" actId="2711"/>
          <ac:spMkLst>
            <pc:docMk/>
            <pc:sldMk cId="2210866551" sldId="256"/>
            <ac:spMk id="9" creationId="{6866DCBE-9329-682B-7E84-CA96FCD0F831}"/>
          </ac:spMkLst>
        </pc:spChg>
        <pc:spChg chg="mod">
          <ac:chgData name="Aparecido Scudeleti" userId="423ca1ce-0442-4b30-ba62-cac4e3c1416d" providerId="ADAL" clId="{EBB8362D-4038-440F-8DF4-98467E7A6F19}" dt="2023-02-16T13:38:17.553" v="779" actId="2711"/>
          <ac:spMkLst>
            <pc:docMk/>
            <pc:sldMk cId="2210866551" sldId="256"/>
            <ac:spMk id="10" creationId="{724B4430-6A46-A925-09D5-A3DC4364555F}"/>
          </ac:spMkLst>
        </pc:spChg>
        <pc:spChg chg="mod">
          <ac:chgData name="Aparecido Scudeleti" userId="423ca1ce-0442-4b30-ba62-cac4e3c1416d" providerId="ADAL" clId="{EBB8362D-4038-440F-8DF4-98467E7A6F19}" dt="2023-02-16T13:38:17.553" v="779" actId="2711"/>
          <ac:spMkLst>
            <pc:docMk/>
            <pc:sldMk cId="2210866551" sldId="256"/>
            <ac:spMk id="11" creationId="{44ABF42C-1F77-92D7-F226-6CE406A52DF4}"/>
          </ac:spMkLst>
        </pc:spChg>
      </pc:sldChg>
      <pc:sldChg chg="addSp delSp modSp mod delAnim modAnim">
        <pc:chgData name="Aparecido Scudeleti" userId="423ca1ce-0442-4b30-ba62-cac4e3c1416d" providerId="ADAL" clId="{EBB8362D-4038-440F-8DF4-98467E7A6F19}" dt="2023-02-16T14:14:17.882" v="1847" actId="20577"/>
        <pc:sldMkLst>
          <pc:docMk/>
          <pc:sldMk cId="1379064756" sldId="257"/>
        </pc:sldMkLst>
        <pc:spChg chg="add mod">
          <ac:chgData name="Aparecido Scudeleti" userId="423ca1ce-0442-4b30-ba62-cac4e3c1416d" providerId="ADAL" clId="{EBB8362D-4038-440F-8DF4-98467E7A6F19}" dt="2023-02-16T13:38:28.070" v="780" actId="2711"/>
          <ac:spMkLst>
            <pc:docMk/>
            <pc:sldMk cId="1379064756" sldId="257"/>
            <ac:spMk id="3" creationId="{EDCF61E5-DFCA-15F0-2D4D-158EA456EEFD}"/>
          </ac:spMkLst>
        </pc:spChg>
        <pc:spChg chg="del mod">
          <ac:chgData name="Aparecido Scudeleti" userId="423ca1ce-0442-4b30-ba62-cac4e3c1416d" providerId="ADAL" clId="{EBB8362D-4038-440F-8DF4-98467E7A6F19}" dt="2023-02-16T13:14:31.790" v="715" actId="478"/>
          <ac:spMkLst>
            <pc:docMk/>
            <pc:sldMk cId="1379064756" sldId="257"/>
            <ac:spMk id="9" creationId="{E627C523-425A-BF6E-36D6-381FE501F938}"/>
          </ac:spMkLst>
        </pc:spChg>
        <pc:spChg chg="add del mod">
          <ac:chgData name="Aparecido Scudeleti" userId="423ca1ce-0442-4b30-ba62-cac4e3c1416d" providerId="ADAL" clId="{EBB8362D-4038-440F-8DF4-98467E7A6F19}" dt="2023-02-16T13:10:50.547" v="697" actId="478"/>
          <ac:spMkLst>
            <pc:docMk/>
            <pc:sldMk cId="1379064756" sldId="257"/>
            <ac:spMk id="10" creationId="{195B1576-5A07-0380-172C-FD7198FAECA9}"/>
          </ac:spMkLst>
        </pc:spChg>
        <pc:spChg chg="mod">
          <ac:chgData name="Aparecido Scudeleti" userId="423ca1ce-0442-4b30-ba62-cac4e3c1416d" providerId="ADAL" clId="{EBB8362D-4038-440F-8DF4-98467E7A6F19}" dt="2023-02-16T14:14:17.882" v="1847" actId="20577"/>
          <ac:spMkLst>
            <pc:docMk/>
            <pc:sldMk cId="1379064756" sldId="257"/>
            <ac:spMk id="11" creationId="{9781D4AE-4F85-E683-BEEA-C679A1289B50}"/>
          </ac:spMkLst>
        </pc:spChg>
        <pc:spChg chg="add mod">
          <ac:chgData name="Aparecido Scudeleti" userId="423ca1ce-0442-4b30-ba62-cac4e3c1416d" providerId="ADAL" clId="{EBB8362D-4038-440F-8DF4-98467E7A6F19}" dt="2023-02-16T13:17:21.310" v="728" actId="207"/>
          <ac:spMkLst>
            <pc:docMk/>
            <pc:sldMk cId="1379064756" sldId="257"/>
            <ac:spMk id="12" creationId="{1240DB39-6C00-307E-81B0-584DEE794871}"/>
          </ac:spMkLst>
        </pc:spChg>
        <pc:picChg chg="add del mod">
          <ac:chgData name="Aparecido Scudeleti" userId="423ca1ce-0442-4b30-ba62-cac4e3c1416d" providerId="ADAL" clId="{EBB8362D-4038-440F-8DF4-98467E7A6F19}" dt="2023-02-16T12:11:11.499" v="672" actId="478"/>
          <ac:picMkLst>
            <pc:docMk/>
            <pc:sldMk cId="1379064756" sldId="257"/>
            <ac:picMk id="4" creationId="{94D1E261-A66A-02D6-7800-17D2D66FBD1A}"/>
          </ac:picMkLst>
        </pc:picChg>
        <pc:picChg chg="mod">
          <ac:chgData name="Aparecido Scudeleti" userId="423ca1ce-0442-4b30-ba62-cac4e3c1416d" providerId="ADAL" clId="{EBB8362D-4038-440F-8DF4-98467E7A6F19}" dt="2023-02-16T13:14:28.482" v="714" actId="1076"/>
          <ac:picMkLst>
            <pc:docMk/>
            <pc:sldMk cId="1379064756" sldId="257"/>
            <ac:picMk id="6" creationId="{94EB98B0-252F-08A6-748C-DC19689926CF}"/>
          </ac:picMkLst>
        </pc:picChg>
        <pc:picChg chg="add mod">
          <ac:chgData name="Aparecido Scudeleti" userId="423ca1ce-0442-4b30-ba62-cac4e3c1416d" providerId="ADAL" clId="{EBB8362D-4038-440F-8DF4-98467E7A6F19}" dt="2023-02-16T12:11:48.187" v="679" actId="1076"/>
          <ac:picMkLst>
            <pc:docMk/>
            <pc:sldMk cId="1379064756" sldId="257"/>
            <ac:picMk id="8" creationId="{589BC0FC-B091-34FD-3E0C-71BDFF7049EF}"/>
          </ac:picMkLst>
        </pc:picChg>
      </pc:sldChg>
      <pc:sldChg chg="addSp delSp modSp mod">
        <pc:chgData name="Aparecido Scudeleti" userId="423ca1ce-0442-4b30-ba62-cac4e3c1416d" providerId="ADAL" clId="{EBB8362D-4038-440F-8DF4-98467E7A6F19}" dt="2023-02-16T13:38:08.424" v="778" actId="2711"/>
        <pc:sldMkLst>
          <pc:docMk/>
          <pc:sldMk cId="636142483" sldId="258"/>
        </pc:sldMkLst>
        <pc:spChg chg="mod">
          <ac:chgData name="Aparecido Scudeleti" userId="423ca1ce-0442-4b30-ba62-cac4e3c1416d" providerId="ADAL" clId="{EBB8362D-4038-440F-8DF4-98467E7A6F19}" dt="2023-02-16T13:38:08.424" v="778" actId="2711"/>
          <ac:spMkLst>
            <pc:docMk/>
            <pc:sldMk cId="636142483" sldId="258"/>
            <ac:spMk id="11" creationId="{162C0116-46C6-09B5-C055-159D9AF02DF5}"/>
          </ac:spMkLst>
        </pc:spChg>
        <pc:spChg chg="mod">
          <ac:chgData name="Aparecido Scudeleti" userId="423ca1ce-0442-4b30-ba62-cac4e3c1416d" providerId="ADAL" clId="{EBB8362D-4038-440F-8DF4-98467E7A6F19}" dt="2023-02-16T13:38:08.424" v="778" actId="2711"/>
          <ac:spMkLst>
            <pc:docMk/>
            <pc:sldMk cId="636142483" sldId="258"/>
            <ac:spMk id="13" creationId="{B500D99D-BFCC-B25C-4496-1EF739F40115}"/>
          </ac:spMkLst>
        </pc:spChg>
        <pc:spChg chg="mod">
          <ac:chgData name="Aparecido Scudeleti" userId="423ca1ce-0442-4b30-ba62-cac4e3c1416d" providerId="ADAL" clId="{EBB8362D-4038-440F-8DF4-98467E7A6F19}" dt="2023-02-16T13:38:08.424" v="778" actId="2711"/>
          <ac:spMkLst>
            <pc:docMk/>
            <pc:sldMk cId="636142483" sldId="258"/>
            <ac:spMk id="17" creationId="{CDCDF597-0BD2-5A05-1390-F584C456D02A}"/>
          </ac:spMkLst>
        </pc:spChg>
        <pc:spChg chg="mod">
          <ac:chgData name="Aparecido Scudeleti" userId="423ca1ce-0442-4b30-ba62-cac4e3c1416d" providerId="ADAL" clId="{EBB8362D-4038-440F-8DF4-98467E7A6F19}" dt="2023-02-16T13:38:08.424" v="778" actId="2711"/>
          <ac:spMkLst>
            <pc:docMk/>
            <pc:sldMk cId="636142483" sldId="258"/>
            <ac:spMk id="26" creationId="{2778FA70-1C1C-4DA3-157A-26BE507A47F3}"/>
          </ac:spMkLst>
        </pc:spChg>
        <pc:grpChg chg="del">
          <ac:chgData name="Aparecido Scudeleti" userId="423ca1ce-0442-4b30-ba62-cac4e3c1416d" providerId="ADAL" clId="{EBB8362D-4038-440F-8DF4-98467E7A6F19}" dt="2023-02-16T12:02:25.672" v="389" actId="478"/>
          <ac:grpSpMkLst>
            <pc:docMk/>
            <pc:sldMk cId="636142483" sldId="258"/>
            <ac:grpSpMk id="27" creationId="{BE19F1EF-8475-EFF1-4A81-7C83F449A7A4}"/>
          </ac:grpSpMkLst>
        </pc:grpChg>
        <pc:grpChg chg="del">
          <ac:chgData name="Aparecido Scudeleti" userId="423ca1ce-0442-4b30-ba62-cac4e3c1416d" providerId="ADAL" clId="{EBB8362D-4038-440F-8DF4-98467E7A6F19}" dt="2023-02-16T12:02:27.193" v="390" actId="478"/>
          <ac:grpSpMkLst>
            <pc:docMk/>
            <pc:sldMk cId="636142483" sldId="258"/>
            <ac:grpSpMk id="30" creationId="{C718F567-CB30-6524-D2DA-369B87405D62}"/>
          </ac:grpSpMkLst>
        </pc:grpChg>
        <pc:grpChg chg="del">
          <ac:chgData name="Aparecido Scudeleti" userId="423ca1ce-0442-4b30-ba62-cac4e3c1416d" providerId="ADAL" clId="{EBB8362D-4038-440F-8DF4-98467E7A6F19}" dt="2023-02-16T12:02:28.523" v="391" actId="478"/>
          <ac:grpSpMkLst>
            <pc:docMk/>
            <pc:sldMk cId="636142483" sldId="258"/>
            <ac:grpSpMk id="33" creationId="{6286FC43-00E0-DD88-1DE2-9EAE74275B0B}"/>
          </ac:grpSpMkLst>
        </pc:grpChg>
        <pc:picChg chg="add mod">
          <ac:chgData name="Aparecido Scudeleti" userId="423ca1ce-0442-4b30-ba62-cac4e3c1416d" providerId="ADAL" clId="{EBB8362D-4038-440F-8DF4-98467E7A6F19}" dt="2023-02-16T12:11:43.567" v="678" actId="14100"/>
          <ac:picMkLst>
            <pc:docMk/>
            <pc:sldMk cId="636142483" sldId="258"/>
            <ac:picMk id="2" creationId="{C0E8D00F-4F35-FB53-5A91-ACE78707D9B6}"/>
          </ac:picMkLst>
        </pc:picChg>
      </pc:sldChg>
      <pc:sldChg chg="modSp mod">
        <pc:chgData name="Aparecido Scudeleti" userId="423ca1ce-0442-4b30-ba62-cac4e3c1416d" providerId="ADAL" clId="{EBB8362D-4038-440F-8DF4-98467E7A6F19}" dt="2023-02-16T13:39:21.215" v="839" actId="2711"/>
        <pc:sldMkLst>
          <pc:docMk/>
          <pc:sldMk cId="145781888" sldId="259"/>
        </pc:sldMkLst>
        <pc:spChg chg="mod">
          <ac:chgData name="Aparecido Scudeleti" userId="423ca1ce-0442-4b30-ba62-cac4e3c1416d" providerId="ADAL" clId="{EBB8362D-4038-440F-8DF4-98467E7A6F19}" dt="2023-02-16T13:39:00.582" v="783" actId="2711"/>
          <ac:spMkLst>
            <pc:docMk/>
            <pc:sldMk cId="145781888" sldId="259"/>
            <ac:spMk id="6" creationId="{A67A2112-A6B3-D61E-C0A4-7CD6AC036EB1}"/>
          </ac:spMkLst>
        </pc:spChg>
        <pc:spChg chg="mod">
          <ac:chgData name="Aparecido Scudeleti" userId="423ca1ce-0442-4b30-ba62-cac4e3c1416d" providerId="ADAL" clId="{EBB8362D-4038-440F-8DF4-98467E7A6F19}" dt="2023-02-16T13:39:21.215" v="839" actId="2711"/>
          <ac:spMkLst>
            <pc:docMk/>
            <pc:sldMk cId="145781888" sldId="259"/>
            <ac:spMk id="7" creationId="{19F3ACEF-BBDD-6325-1A9C-E59BE9C76660}"/>
          </ac:spMkLst>
        </pc:spChg>
        <pc:spChg chg="mod">
          <ac:chgData name="Aparecido Scudeleti" userId="423ca1ce-0442-4b30-ba62-cac4e3c1416d" providerId="ADAL" clId="{EBB8362D-4038-440F-8DF4-98467E7A6F19}" dt="2023-02-16T13:39:21.215" v="839" actId="2711"/>
          <ac:spMkLst>
            <pc:docMk/>
            <pc:sldMk cId="145781888" sldId="259"/>
            <ac:spMk id="8" creationId="{E742EEA1-E774-A95B-697D-4C1E38522505}"/>
          </ac:spMkLst>
        </pc:spChg>
      </pc:sldChg>
      <pc:sldChg chg="addSp delSp modSp add mod modAnim">
        <pc:chgData name="Aparecido Scudeleti" userId="423ca1ce-0442-4b30-ba62-cac4e3c1416d" providerId="ADAL" clId="{EBB8362D-4038-440F-8DF4-98467E7A6F19}" dt="2023-02-16T14:14:09.882" v="1845" actId="20577"/>
        <pc:sldMkLst>
          <pc:docMk/>
          <pc:sldMk cId="1024256929" sldId="260"/>
        </pc:sldMkLst>
        <pc:spChg chg="mod">
          <ac:chgData name="Aparecido Scudeleti" userId="423ca1ce-0442-4b30-ba62-cac4e3c1416d" providerId="ADAL" clId="{EBB8362D-4038-440F-8DF4-98467E7A6F19}" dt="2023-02-16T13:25:10.723" v="774" actId="207"/>
          <ac:spMkLst>
            <pc:docMk/>
            <pc:sldMk cId="1024256929" sldId="260"/>
            <ac:spMk id="9" creationId="{E627C523-425A-BF6E-36D6-381FE501F938}"/>
          </ac:spMkLst>
        </pc:spChg>
        <pc:spChg chg="mod">
          <ac:chgData name="Aparecido Scudeleti" userId="423ca1ce-0442-4b30-ba62-cac4e3c1416d" providerId="ADAL" clId="{EBB8362D-4038-440F-8DF4-98467E7A6F19}" dt="2023-02-16T14:14:09.882" v="1845" actId="20577"/>
          <ac:spMkLst>
            <pc:docMk/>
            <pc:sldMk cId="1024256929" sldId="260"/>
            <ac:spMk id="11" creationId="{9781D4AE-4F85-E683-BEEA-C679A1289B50}"/>
          </ac:spMkLst>
        </pc:spChg>
        <pc:picChg chg="add del mod">
          <ac:chgData name="Aparecido Scudeleti" userId="423ca1ce-0442-4b30-ba62-cac4e3c1416d" providerId="ADAL" clId="{EBB8362D-4038-440F-8DF4-98467E7A6F19}" dt="2023-02-16T12:11:52.132" v="681" actId="478"/>
          <ac:picMkLst>
            <pc:docMk/>
            <pc:sldMk cId="1024256929" sldId="260"/>
            <ac:picMk id="2" creationId="{AE31FCEF-86DC-27E1-9AE6-C702E8AB254F}"/>
          </ac:picMkLst>
        </pc:picChg>
        <pc:picChg chg="add mod">
          <ac:chgData name="Aparecido Scudeleti" userId="423ca1ce-0442-4b30-ba62-cac4e3c1416d" providerId="ADAL" clId="{EBB8362D-4038-440F-8DF4-98467E7A6F19}" dt="2023-02-16T12:11:50.492" v="680"/>
          <ac:picMkLst>
            <pc:docMk/>
            <pc:sldMk cId="1024256929" sldId="260"/>
            <ac:picMk id="3" creationId="{ADD24FF9-B146-DE47-ED4B-3ED20C48A088}"/>
          </ac:picMkLst>
        </pc:picChg>
      </pc:sldChg>
      <pc:sldChg chg="addSp delSp modSp add mod delAnim modAnim">
        <pc:chgData name="Aparecido Scudeleti" userId="423ca1ce-0442-4b30-ba62-cac4e3c1416d" providerId="ADAL" clId="{EBB8362D-4038-440F-8DF4-98467E7A6F19}" dt="2023-02-16T14:14:00.359" v="1839" actId="20577"/>
        <pc:sldMkLst>
          <pc:docMk/>
          <pc:sldMk cId="2788916104" sldId="261"/>
        </pc:sldMkLst>
        <pc:spChg chg="add del mod">
          <ac:chgData name="Aparecido Scudeleti" userId="423ca1ce-0442-4b30-ba62-cac4e3c1416d" providerId="ADAL" clId="{EBB8362D-4038-440F-8DF4-98467E7A6F19}" dt="2023-02-16T13:46:56.860" v="907" actId="478"/>
          <ac:spMkLst>
            <pc:docMk/>
            <pc:sldMk cId="2788916104" sldId="261"/>
            <ac:spMk id="2" creationId="{584DA8CE-A77A-4576-6716-E9EF8C572B22}"/>
          </ac:spMkLst>
        </pc:spChg>
        <pc:spChg chg="add del mod">
          <ac:chgData name="Aparecido Scudeleti" userId="423ca1ce-0442-4b30-ba62-cac4e3c1416d" providerId="ADAL" clId="{EBB8362D-4038-440F-8DF4-98467E7A6F19}" dt="2023-02-16T13:46:58.207" v="908" actId="478"/>
          <ac:spMkLst>
            <pc:docMk/>
            <pc:sldMk cId="2788916104" sldId="261"/>
            <ac:spMk id="4" creationId="{E409B7E7-9F20-71C7-52AA-F14E4BDCE5D0}"/>
          </ac:spMkLst>
        </pc:spChg>
        <pc:spChg chg="add mod">
          <ac:chgData name="Aparecido Scudeleti" userId="423ca1ce-0442-4b30-ba62-cac4e3c1416d" providerId="ADAL" clId="{EBB8362D-4038-440F-8DF4-98467E7A6F19}" dt="2023-02-16T13:50:27.131" v="1070" actId="1076"/>
          <ac:spMkLst>
            <pc:docMk/>
            <pc:sldMk cId="2788916104" sldId="261"/>
            <ac:spMk id="8" creationId="{BAB932B5-FCC6-A09F-D5B8-D04FD8623E89}"/>
          </ac:spMkLst>
        </pc:spChg>
        <pc:spChg chg="mod">
          <ac:chgData name="Aparecido Scudeleti" userId="423ca1ce-0442-4b30-ba62-cac4e3c1416d" providerId="ADAL" clId="{EBB8362D-4038-440F-8DF4-98467E7A6F19}" dt="2023-02-16T14:03:42.148" v="1557" actId="20577"/>
          <ac:spMkLst>
            <pc:docMk/>
            <pc:sldMk cId="2788916104" sldId="261"/>
            <ac:spMk id="9" creationId="{E627C523-425A-BF6E-36D6-381FE501F938}"/>
          </ac:spMkLst>
        </pc:spChg>
        <pc:spChg chg="mod">
          <ac:chgData name="Aparecido Scudeleti" userId="423ca1ce-0442-4b30-ba62-cac4e3c1416d" providerId="ADAL" clId="{EBB8362D-4038-440F-8DF4-98467E7A6F19}" dt="2023-02-16T14:14:00.359" v="1839" actId="20577"/>
          <ac:spMkLst>
            <pc:docMk/>
            <pc:sldMk cId="2788916104" sldId="261"/>
            <ac:spMk id="11" creationId="{9781D4AE-4F85-E683-BEEA-C679A1289B50}"/>
          </ac:spMkLst>
        </pc:spChg>
        <pc:spChg chg="add mod">
          <ac:chgData name="Aparecido Scudeleti" userId="423ca1ce-0442-4b30-ba62-cac4e3c1416d" providerId="ADAL" clId="{EBB8362D-4038-440F-8DF4-98467E7A6F19}" dt="2023-02-16T13:51:15.714" v="1106" actId="1076"/>
          <ac:spMkLst>
            <pc:docMk/>
            <pc:sldMk cId="2788916104" sldId="261"/>
            <ac:spMk id="12" creationId="{E37A1A52-F796-4B04-97ED-AAB13D180FA9}"/>
          </ac:spMkLst>
        </pc:spChg>
        <pc:spChg chg="add mod">
          <ac:chgData name="Aparecido Scudeleti" userId="423ca1ce-0442-4b30-ba62-cac4e3c1416d" providerId="ADAL" clId="{EBB8362D-4038-440F-8DF4-98467E7A6F19}" dt="2023-02-16T13:56:58.743" v="1153" actId="1076"/>
          <ac:spMkLst>
            <pc:docMk/>
            <pc:sldMk cId="2788916104" sldId="261"/>
            <ac:spMk id="13" creationId="{D2E79C48-E0E2-695F-7888-57ECD5519A98}"/>
          </ac:spMkLst>
        </pc:spChg>
        <pc:spChg chg="add mod">
          <ac:chgData name="Aparecido Scudeleti" userId="423ca1ce-0442-4b30-ba62-cac4e3c1416d" providerId="ADAL" clId="{EBB8362D-4038-440F-8DF4-98467E7A6F19}" dt="2023-02-16T13:53:19.731" v="1144" actId="14100"/>
          <ac:spMkLst>
            <pc:docMk/>
            <pc:sldMk cId="2788916104" sldId="261"/>
            <ac:spMk id="14" creationId="{FA36B0B3-3E63-6C7A-A8CE-EF17B5A75A35}"/>
          </ac:spMkLst>
        </pc:spChg>
        <pc:spChg chg="add del mod">
          <ac:chgData name="Aparecido Scudeleti" userId="423ca1ce-0442-4b30-ba62-cac4e3c1416d" providerId="ADAL" clId="{EBB8362D-4038-440F-8DF4-98467E7A6F19}" dt="2023-02-16T13:53:28.172" v="1146" actId="478"/>
          <ac:spMkLst>
            <pc:docMk/>
            <pc:sldMk cId="2788916104" sldId="261"/>
            <ac:spMk id="15" creationId="{1D1A44BA-0BAB-8249-0959-6256CF747ACA}"/>
          </ac:spMkLst>
        </pc:spChg>
        <pc:spChg chg="add mod">
          <ac:chgData name="Aparecido Scudeleti" userId="423ca1ce-0442-4b30-ba62-cac4e3c1416d" providerId="ADAL" clId="{EBB8362D-4038-440F-8DF4-98467E7A6F19}" dt="2023-02-16T13:56:51.052" v="1151" actId="1076"/>
          <ac:spMkLst>
            <pc:docMk/>
            <pc:sldMk cId="2788916104" sldId="261"/>
            <ac:spMk id="16" creationId="{4E95295A-5037-FE24-FE4D-640F8B38059E}"/>
          </ac:spMkLst>
        </pc:spChg>
        <pc:picChg chg="add del mod">
          <ac:chgData name="Aparecido Scudeleti" userId="423ca1ce-0442-4b30-ba62-cac4e3c1416d" providerId="ADAL" clId="{EBB8362D-4038-440F-8DF4-98467E7A6F19}" dt="2023-02-16T12:11:56.082" v="683" actId="478"/>
          <ac:picMkLst>
            <pc:docMk/>
            <pc:sldMk cId="2788916104" sldId="261"/>
            <ac:picMk id="2" creationId="{17201742-A7F3-08B4-EFAA-73E2C18BCDC8}"/>
          </ac:picMkLst>
        </pc:picChg>
        <pc:picChg chg="add mod">
          <ac:chgData name="Aparecido Scudeleti" userId="423ca1ce-0442-4b30-ba62-cac4e3c1416d" providerId="ADAL" clId="{EBB8362D-4038-440F-8DF4-98467E7A6F19}" dt="2023-02-16T12:11:54.732" v="682"/>
          <ac:picMkLst>
            <pc:docMk/>
            <pc:sldMk cId="2788916104" sldId="261"/>
            <ac:picMk id="3" creationId="{A99DEE61-8748-B8F0-2C8D-4B486D3C05C0}"/>
          </ac:picMkLst>
        </pc:picChg>
        <pc:picChg chg="mod">
          <ac:chgData name="Aparecido Scudeleti" userId="423ca1ce-0442-4b30-ba62-cac4e3c1416d" providerId="ADAL" clId="{EBB8362D-4038-440F-8DF4-98467E7A6F19}" dt="2023-02-16T13:43:34.223" v="862" actId="1076"/>
          <ac:picMkLst>
            <pc:docMk/>
            <pc:sldMk cId="2788916104" sldId="261"/>
            <ac:picMk id="6" creationId="{94EB98B0-252F-08A6-748C-DC19689926CF}"/>
          </ac:picMkLst>
        </pc:picChg>
      </pc:sldChg>
      <pc:sldChg chg="addSp delSp modSp add mod">
        <pc:chgData name="Aparecido Scudeleti" userId="423ca1ce-0442-4b30-ba62-cac4e3c1416d" providerId="ADAL" clId="{EBB8362D-4038-440F-8DF4-98467E7A6F19}" dt="2023-02-16T14:57:38.749" v="4141"/>
        <pc:sldMkLst>
          <pc:docMk/>
          <pc:sldMk cId="2624300193" sldId="262"/>
        </pc:sldMkLst>
        <pc:spChg chg="add mod">
          <ac:chgData name="Aparecido Scudeleti" userId="423ca1ce-0442-4b30-ba62-cac4e3c1416d" providerId="ADAL" clId="{EBB8362D-4038-440F-8DF4-98467E7A6F19}" dt="2023-02-16T14:57:38.749" v="4141"/>
          <ac:spMkLst>
            <pc:docMk/>
            <pc:sldMk cId="2624300193" sldId="262"/>
            <ac:spMk id="3" creationId="{113FD555-31A7-7209-38B4-11FC2AE5D6BB}"/>
          </ac:spMkLst>
        </pc:spChg>
        <pc:spChg chg="mod">
          <ac:chgData name="Aparecido Scudeleti" userId="423ca1ce-0442-4b30-ba62-cac4e3c1416d" providerId="ADAL" clId="{EBB8362D-4038-440F-8DF4-98467E7A6F19}" dt="2023-02-16T12:01:52.257" v="388"/>
          <ac:spMkLst>
            <pc:docMk/>
            <pc:sldMk cId="2624300193" sldId="262"/>
            <ac:spMk id="9" creationId="{E627C523-425A-BF6E-36D6-381FE501F938}"/>
          </ac:spMkLst>
        </pc:spChg>
        <pc:spChg chg="del mod">
          <ac:chgData name="Aparecido Scudeleti" userId="423ca1ce-0442-4b30-ba62-cac4e3c1416d" providerId="ADAL" clId="{EBB8362D-4038-440F-8DF4-98467E7A6F19}" dt="2023-02-16T14:57:38.010" v="4140" actId="478"/>
          <ac:spMkLst>
            <pc:docMk/>
            <pc:sldMk cId="2624300193" sldId="262"/>
            <ac:spMk id="11" creationId="{9781D4AE-4F85-E683-BEEA-C679A1289B50}"/>
          </ac:spMkLst>
        </pc:spChg>
        <pc:picChg chg="add mod">
          <ac:chgData name="Aparecido Scudeleti" userId="423ca1ce-0442-4b30-ba62-cac4e3c1416d" providerId="ADAL" clId="{EBB8362D-4038-440F-8DF4-98467E7A6F19}" dt="2023-02-16T12:12:03.119" v="684"/>
          <ac:picMkLst>
            <pc:docMk/>
            <pc:sldMk cId="2624300193" sldId="262"/>
            <ac:picMk id="2" creationId="{F3B10E1D-8B2D-9831-09AC-4C586DDAFEB7}"/>
          </ac:picMkLst>
        </pc:picChg>
      </pc:sldChg>
      <pc:sldChg chg="addSp delSp modSp add mod delAnim modAnim">
        <pc:chgData name="Aparecido Scudeleti" userId="423ca1ce-0442-4b30-ba62-cac4e3c1416d" providerId="ADAL" clId="{EBB8362D-4038-440F-8DF4-98467E7A6F19}" dt="2023-02-16T14:13:40.886" v="1820" actId="20577"/>
        <pc:sldMkLst>
          <pc:docMk/>
          <pc:sldMk cId="2578488234" sldId="263"/>
        </pc:sldMkLst>
        <pc:spChg chg="add mod">
          <ac:chgData name="Aparecido Scudeleti" userId="423ca1ce-0442-4b30-ba62-cac4e3c1416d" providerId="ADAL" clId="{EBB8362D-4038-440F-8DF4-98467E7A6F19}" dt="2023-02-16T14:05:49.852" v="1657" actId="1076"/>
          <ac:spMkLst>
            <pc:docMk/>
            <pc:sldMk cId="2578488234" sldId="263"/>
            <ac:spMk id="2" creationId="{719BD550-B5CD-FE8E-0525-0B3255B8BC04}"/>
          </ac:spMkLst>
        </pc:spChg>
        <pc:spChg chg="mod">
          <ac:chgData name="Aparecido Scudeleti" userId="423ca1ce-0442-4b30-ba62-cac4e3c1416d" providerId="ADAL" clId="{EBB8362D-4038-440F-8DF4-98467E7A6F19}" dt="2023-02-16T14:01:13.028" v="1420" actId="14100"/>
          <ac:spMkLst>
            <pc:docMk/>
            <pc:sldMk cId="2578488234" sldId="263"/>
            <ac:spMk id="8" creationId="{BAB932B5-FCC6-A09F-D5B8-D04FD8623E89}"/>
          </ac:spMkLst>
        </pc:spChg>
        <pc:spChg chg="mod">
          <ac:chgData name="Aparecido Scudeleti" userId="423ca1ce-0442-4b30-ba62-cac4e3c1416d" providerId="ADAL" clId="{EBB8362D-4038-440F-8DF4-98467E7A6F19}" dt="2023-02-16T14:03:34.936" v="1552" actId="20577"/>
          <ac:spMkLst>
            <pc:docMk/>
            <pc:sldMk cId="2578488234" sldId="263"/>
            <ac:spMk id="9" creationId="{E627C523-425A-BF6E-36D6-381FE501F938}"/>
          </ac:spMkLst>
        </pc:spChg>
        <pc:spChg chg="mod">
          <ac:chgData name="Aparecido Scudeleti" userId="423ca1ce-0442-4b30-ba62-cac4e3c1416d" providerId="ADAL" clId="{EBB8362D-4038-440F-8DF4-98467E7A6F19}" dt="2023-02-16T14:13:40.886" v="1820" actId="20577"/>
          <ac:spMkLst>
            <pc:docMk/>
            <pc:sldMk cId="2578488234" sldId="263"/>
            <ac:spMk id="11" creationId="{9781D4AE-4F85-E683-BEEA-C679A1289B50}"/>
          </ac:spMkLst>
        </pc:spChg>
        <pc:spChg chg="del mod">
          <ac:chgData name="Aparecido Scudeleti" userId="423ca1ce-0442-4b30-ba62-cac4e3c1416d" providerId="ADAL" clId="{EBB8362D-4038-440F-8DF4-98467E7A6F19}" dt="2023-02-16T14:01:42.731" v="1421" actId="478"/>
          <ac:spMkLst>
            <pc:docMk/>
            <pc:sldMk cId="2578488234" sldId="263"/>
            <ac:spMk id="12" creationId="{E37A1A52-F796-4B04-97ED-AAB13D180FA9}"/>
          </ac:spMkLst>
        </pc:spChg>
        <pc:spChg chg="del">
          <ac:chgData name="Aparecido Scudeleti" userId="423ca1ce-0442-4b30-ba62-cac4e3c1416d" providerId="ADAL" clId="{EBB8362D-4038-440F-8DF4-98467E7A6F19}" dt="2023-02-16T13:59:42.387" v="1307" actId="478"/>
          <ac:spMkLst>
            <pc:docMk/>
            <pc:sldMk cId="2578488234" sldId="263"/>
            <ac:spMk id="13" creationId="{D2E79C48-E0E2-695F-7888-57ECD5519A98}"/>
          </ac:spMkLst>
        </pc:spChg>
        <pc:spChg chg="del">
          <ac:chgData name="Aparecido Scudeleti" userId="423ca1ce-0442-4b30-ba62-cac4e3c1416d" providerId="ADAL" clId="{EBB8362D-4038-440F-8DF4-98467E7A6F19}" dt="2023-02-16T13:59:45.548" v="1309" actId="478"/>
          <ac:spMkLst>
            <pc:docMk/>
            <pc:sldMk cId="2578488234" sldId="263"/>
            <ac:spMk id="14" creationId="{FA36B0B3-3E63-6C7A-A8CE-EF17B5A75A35}"/>
          </ac:spMkLst>
        </pc:spChg>
        <pc:spChg chg="del">
          <ac:chgData name="Aparecido Scudeleti" userId="423ca1ce-0442-4b30-ba62-cac4e3c1416d" providerId="ADAL" clId="{EBB8362D-4038-440F-8DF4-98467E7A6F19}" dt="2023-02-16T13:59:44.190" v="1308" actId="478"/>
          <ac:spMkLst>
            <pc:docMk/>
            <pc:sldMk cId="2578488234" sldId="263"/>
            <ac:spMk id="16" creationId="{4E95295A-5037-FE24-FE4D-640F8B38059E}"/>
          </ac:spMkLst>
        </pc:spChg>
      </pc:sldChg>
      <pc:sldChg chg="addSp delSp modSp add mod delAnim modAnim">
        <pc:chgData name="Aparecido Scudeleti" userId="423ca1ce-0442-4b30-ba62-cac4e3c1416d" providerId="ADAL" clId="{EBB8362D-4038-440F-8DF4-98467E7A6F19}" dt="2023-02-16T14:17:39.649" v="1889" actId="688"/>
        <pc:sldMkLst>
          <pc:docMk/>
          <pc:sldMk cId="3989397703" sldId="264"/>
        </pc:sldMkLst>
        <pc:spChg chg="mod">
          <ac:chgData name="Aparecido Scudeleti" userId="423ca1ce-0442-4b30-ba62-cac4e3c1416d" providerId="ADAL" clId="{EBB8362D-4038-440F-8DF4-98467E7A6F19}" dt="2023-02-16T14:11:02.099" v="1738"/>
          <ac:spMkLst>
            <pc:docMk/>
            <pc:sldMk cId="3989397703" sldId="264"/>
            <ac:spMk id="2" creationId="{719BD550-B5CD-FE8E-0525-0B3255B8BC04}"/>
          </ac:spMkLst>
        </pc:spChg>
        <pc:spChg chg="del">
          <ac:chgData name="Aparecido Scudeleti" userId="423ca1ce-0442-4b30-ba62-cac4e3c1416d" providerId="ADAL" clId="{EBB8362D-4038-440F-8DF4-98467E7A6F19}" dt="2023-02-16T14:04:44.224" v="1590" actId="478"/>
          <ac:spMkLst>
            <pc:docMk/>
            <pc:sldMk cId="3989397703" sldId="264"/>
            <ac:spMk id="8" creationId="{BAB932B5-FCC6-A09F-D5B8-D04FD8623E89}"/>
          </ac:spMkLst>
        </pc:spChg>
        <pc:spChg chg="mod">
          <ac:chgData name="Aparecido Scudeleti" userId="423ca1ce-0442-4b30-ba62-cac4e3c1416d" providerId="ADAL" clId="{EBB8362D-4038-440F-8DF4-98467E7A6F19}" dt="2023-02-16T14:05:05.828" v="1655" actId="14100"/>
          <ac:spMkLst>
            <pc:docMk/>
            <pc:sldMk cId="3989397703" sldId="264"/>
            <ac:spMk id="9" creationId="{E627C523-425A-BF6E-36D6-381FE501F938}"/>
          </ac:spMkLst>
        </pc:spChg>
        <pc:spChg chg="add del mod">
          <ac:chgData name="Aparecido Scudeleti" userId="423ca1ce-0442-4b30-ba62-cac4e3c1416d" providerId="ADAL" clId="{EBB8362D-4038-440F-8DF4-98467E7A6F19}" dt="2023-02-16T14:06:21.399" v="1665" actId="478"/>
          <ac:spMkLst>
            <pc:docMk/>
            <pc:sldMk cId="3989397703" sldId="264"/>
            <ac:spMk id="10" creationId="{C1B7B8DF-FCA2-0CCD-76E9-69CE1793F427}"/>
          </ac:spMkLst>
        </pc:spChg>
        <pc:spChg chg="mod">
          <ac:chgData name="Aparecido Scudeleti" userId="423ca1ce-0442-4b30-ba62-cac4e3c1416d" providerId="ADAL" clId="{EBB8362D-4038-440F-8DF4-98467E7A6F19}" dt="2023-02-16T14:13:47.599" v="1826" actId="20577"/>
          <ac:spMkLst>
            <pc:docMk/>
            <pc:sldMk cId="3989397703" sldId="264"/>
            <ac:spMk id="11" creationId="{9781D4AE-4F85-E683-BEEA-C679A1289B50}"/>
          </ac:spMkLst>
        </pc:spChg>
        <pc:spChg chg="add del mod">
          <ac:chgData name="Aparecido Scudeleti" userId="423ca1ce-0442-4b30-ba62-cac4e3c1416d" providerId="ADAL" clId="{EBB8362D-4038-440F-8DF4-98467E7A6F19}" dt="2023-02-16T14:06:35.704" v="1674"/>
          <ac:spMkLst>
            <pc:docMk/>
            <pc:sldMk cId="3989397703" sldId="264"/>
            <ac:spMk id="12" creationId="{10D32776-A2E9-33D3-FF56-359D9FAE394F}"/>
          </ac:spMkLst>
        </pc:spChg>
        <pc:spChg chg="add mod">
          <ac:chgData name="Aparecido Scudeleti" userId="423ca1ce-0442-4b30-ba62-cac4e3c1416d" providerId="ADAL" clId="{EBB8362D-4038-440F-8DF4-98467E7A6F19}" dt="2023-02-16T14:17:39.649" v="1889" actId="688"/>
          <ac:spMkLst>
            <pc:docMk/>
            <pc:sldMk cId="3989397703" sldId="264"/>
            <ac:spMk id="13" creationId="{C3C0BF0B-B9E0-33F5-3FD9-B856D00BFEF6}"/>
          </ac:spMkLst>
        </pc:spChg>
        <pc:spChg chg="add del">
          <ac:chgData name="Aparecido Scudeleti" userId="423ca1ce-0442-4b30-ba62-cac4e3c1416d" providerId="ADAL" clId="{EBB8362D-4038-440F-8DF4-98467E7A6F19}" dt="2023-02-16T14:11:09.896" v="1740" actId="478"/>
          <ac:spMkLst>
            <pc:docMk/>
            <pc:sldMk cId="3989397703" sldId="264"/>
            <ac:spMk id="15" creationId="{ECA7330E-E3D2-34FF-E534-068D9DFFC779}"/>
          </ac:spMkLst>
        </pc:spChg>
        <pc:spChg chg="add mod">
          <ac:chgData name="Aparecido Scudeleti" userId="423ca1ce-0442-4b30-ba62-cac4e3c1416d" providerId="ADAL" clId="{EBB8362D-4038-440F-8DF4-98467E7A6F19}" dt="2023-02-16T14:17:38.498" v="1887" actId="688"/>
          <ac:spMkLst>
            <pc:docMk/>
            <pc:sldMk cId="3989397703" sldId="264"/>
            <ac:spMk id="16" creationId="{3371B879-6E50-F514-9225-84B38F8D8ADB}"/>
          </ac:spMkLst>
        </pc:spChg>
        <pc:spChg chg="add mod">
          <ac:chgData name="Aparecido Scudeleti" userId="423ca1ce-0442-4b30-ba62-cac4e3c1416d" providerId="ADAL" clId="{EBB8362D-4038-440F-8DF4-98467E7A6F19}" dt="2023-02-16T14:12:06.516" v="1773" actId="207"/>
          <ac:spMkLst>
            <pc:docMk/>
            <pc:sldMk cId="3989397703" sldId="264"/>
            <ac:spMk id="17" creationId="{8EC34359-7AD0-0BC6-42A2-CB89CACD9849}"/>
          </ac:spMkLst>
        </pc:spChg>
        <pc:picChg chg="mod">
          <ac:chgData name="Aparecido Scudeleti" userId="423ca1ce-0442-4b30-ba62-cac4e3c1416d" providerId="ADAL" clId="{EBB8362D-4038-440F-8DF4-98467E7A6F19}" dt="2023-02-16T14:05:57.865" v="1661" actId="1076"/>
          <ac:picMkLst>
            <pc:docMk/>
            <pc:sldMk cId="3989397703" sldId="264"/>
            <ac:picMk id="6" creationId="{94EB98B0-252F-08A6-748C-DC19689926CF}"/>
          </ac:picMkLst>
        </pc:picChg>
      </pc:sldChg>
      <pc:sldChg chg="addSp delSp modSp add mod delAnim">
        <pc:chgData name="Aparecido Scudeleti" userId="423ca1ce-0442-4b30-ba62-cac4e3c1416d" providerId="ADAL" clId="{EBB8362D-4038-440F-8DF4-98467E7A6F19}" dt="2023-02-16T14:21:02.482" v="2005" actId="478"/>
        <pc:sldMkLst>
          <pc:docMk/>
          <pc:sldMk cId="1466591270" sldId="265"/>
        </pc:sldMkLst>
        <pc:spChg chg="del">
          <ac:chgData name="Aparecido Scudeleti" userId="423ca1ce-0442-4b30-ba62-cac4e3c1416d" providerId="ADAL" clId="{EBB8362D-4038-440F-8DF4-98467E7A6F19}" dt="2023-02-16T14:17:19.831" v="1878" actId="478"/>
          <ac:spMkLst>
            <pc:docMk/>
            <pc:sldMk cId="1466591270" sldId="265"/>
            <ac:spMk id="2" creationId="{719BD550-B5CD-FE8E-0525-0B3255B8BC04}"/>
          </ac:spMkLst>
        </pc:spChg>
        <pc:spChg chg="add del mod">
          <ac:chgData name="Aparecido Scudeleti" userId="423ca1ce-0442-4b30-ba62-cac4e3c1416d" providerId="ADAL" clId="{EBB8362D-4038-440F-8DF4-98467E7A6F19}" dt="2023-02-16T14:21:02.482" v="2005" actId="478"/>
          <ac:spMkLst>
            <pc:docMk/>
            <pc:sldMk cId="1466591270" sldId="265"/>
            <ac:spMk id="4" creationId="{5F329899-64DE-C317-DCA7-1DB2C7FED6E6}"/>
          </ac:spMkLst>
        </pc:spChg>
        <pc:spChg chg="mod">
          <ac:chgData name="Aparecido Scudeleti" userId="423ca1ce-0442-4b30-ba62-cac4e3c1416d" providerId="ADAL" clId="{EBB8362D-4038-440F-8DF4-98467E7A6F19}" dt="2023-02-16T14:17:53.607" v="1890" actId="20577"/>
          <ac:spMkLst>
            <pc:docMk/>
            <pc:sldMk cId="1466591270" sldId="265"/>
            <ac:spMk id="9" creationId="{E627C523-425A-BF6E-36D6-381FE501F938}"/>
          </ac:spMkLst>
        </pc:spChg>
        <pc:spChg chg="mod">
          <ac:chgData name="Aparecido Scudeleti" userId="423ca1ce-0442-4b30-ba62-cac4e3c1416d" providerId="ADAL" clId="{EBB8362D-4038-440F-8DF4-98467E7A6F19}" dt="2023-02-16T14:13:53.315" v="1833" actId="20577"/>
          <ac:spMkLst>
            <pc:docMk/>
            <pc:sldMk cId="1466591270" sldId="265"/>
            <ac:spMk id="11" creationId="{9781D4AE-4F85-E683-BEEA-C679A1289B50}"/>
          </ac:spMkLst>
        </pc:spChg>
        <pc:spChg chg="del">
          <ac:chgData name="Aparecido Scudeleti" userId="423ca1ce-0442-4b30-ba62-cac4e3c1416d" providerId="ADAL" clId="{EBB8362D-4038-440F-8DF4-98467E7A6F19}" dt="2023-02-16T14:17:24.318" v="1881" actId="478"/>
          <ac:spMkLst>
            <pc:docMk/>
            <pc:sldMk cId="1466591270" sldId="265"/>
            <ac:spMk id="13" creationId="{C3C0BF0B-B9E0-33F5-3FD9-B856D00BFEF6}"/>
          </ac:spMkLst>
        </pc:spChg>
        <pc:spChg chg="del">
          <ac:chgData name="Aparecido Scudeleti" userId="423ca1ce-0442-4b30-ba62-cac4e3c1416d" providerId="ADAL" clId="{EBB8362D-4038-440F-8DF4-98467E7A6F19}" dt="2023-02-16T14:17:22.995" v="1880" actId="478"/>
          <ac:spMkLst>
            <pc:docMk/>
            <pc:sldMk cId="1466591270" sldId="265"/>
            <ac:spMk id="16" creationId="{3371B879-6E50-F514-9225-84B38F8D8ADB}"/>
          </ac:spMkLst>
        </pc:spChg>
        <pc:spChg chg="del">
          <ac:chgData name="Aparecido Scudeleti" userId="423ca1ce-0442-4b30-ba62-cac4e3c1416d" providerId="ADAL" clId="{EBB8362D-4038-440F-8DF4-98467E7A6F19}" dt="2023-02-16T14:17:21.664" v="1879" actId="478"/>
          <ac:spMkLst>
            <pc:docMk/>
            <pc:sldMk cId="1466591270" sldId="265"/>
            <ac:spMk id="17" creationId="{8EC34359-7AD0-0BC6-42A2-CB89CACD9849}"/>
          </ac:spMkLst>
        </pc:spChg>
      </pc:sldChg>
      <pc:sldChg chg="addSp modSp add mod modAnim">
        <pc:chgData name="Aparecido Scudeleti" userId="423ca1ce-0442-4b30-ba62-cac4e3c1416d" providerId="ADAL" clId="{EBB8362D-4038-440F-8DF4-98467E7A6F19}" dt="2023-02-16T14:30:17.759" v="2245" actId="1076"/>
        <pc:sldMkLst>
          <pc:docMk/>
          <pc:sldMk cId="3483332368" sldId="266"/>
        </pc:sldMkLst>
        <pc:spChg chg="add mod">
          <ac:chgData name="Aparecido Scudeleti" userId="423ca1ce-0442-4b30-ba62-cac4e3c1416d" providerId="ADAL" clId="{EBB8362D-4038-440F-8DF4-98467E7A6F19}" dt="2023-02-16T14:30:17.759" v="2245" actId="1076"/>
          <ac:spMkLst>
            <pc:docMk/>
            <pc:sldMk cId="3483332368" sldId="266"/>
            <ac:spMk id="2" creationId="{E40F690B-EF1F-6D7D-AECB-6ECFA9DA525E}"/>
          </ac:spMkLst>
        </pc:spChg>
        <pc:spChg chg="mod">
          <ac:chgData name="Aparecido Scudeleti" userId="423ca1ce-0442-4b30-ba62-cac4e3c1416d" providerId="ADAL" clId="{EBB8362D-4038-440F-8DF4-98467E7A6F19}" dt="2023-02-16T14:23:20.836" v="2242" actId="20577"/>
          <ac:spMkLst>
            <pc:docMk/>
            <pc:sldMk cId="3483332368" sldId="266"/>
            <ac:spMk id="9" creationId="{E627C523-425A-BF6E-36D6-381FE501F938}"/>
          </ac:spMkLst>
        </pc:spChg>
        <pc:spChg chg="mod">
          <ac:chgData name="Aparecido Scudeleti" userId="423ca1ce-0442-4b30-ba62-cac4e3c1416d" providerId="ADAL" clId="{EBB8362D-4038-440F-8DF4-98467E7A6F19}" dt="2023-02-16T14:21:17.163" v="2027" actId="20577"/>
          <ac:spMkLst>
            <pc:docMk/>
            <pc:sldMk cId="3483332368" sldId="266"/>
            <ac:spMk id="11" creationId="{9781D4AE-4F85-E683-BEEA-C679A1289B50}"/>
          </ac:spMkLst>
        </pc:spChg>
      </pc:sldChg>
      <pc:sldChg chg="modSp add mod">
        <pc:chgData name="Aparecido Scudeleti" userId="423ca1ce-0442-4b30-ba62-cac4e3c1416d" providerId="ADAL" clId="{EBB8362D-4038-440F-8DF4-98467E7A6F19}" dt="2023-02-16T14:33:49.286" v="2520" actId="20577"/>
        <pc:sldMkLst>
          <pc:docMk/>
          <pc:sldMk cId="1968079900" sldId="267"/>
        </pc:sldMkLst>
        <pc:spChg chg="mod">
          <ac:chgData name="Aparecido Scudeleti" userId="423ca1ce-0442-4b30-ba62-cac4e3c1416d" providerId="ADAL" clId="{EBB8362D-4038-440F-8DF4-98467E7A6F19}" dt="2023-02-16T14:33:49.286" v="2520" actId="20577"/>
          <ac:spMkLst>
            <pc:docMk/>
            <pc:sldMk cId="1968079900" sldId="267"/>
            <ac:spMk id="9" creationId="{E627C523-425A-BF6E-36D6-381FE501F938}"/>
          </ac:spMkLst>
        </pc:spChg>
      </pc:sldChg>
      <pc:sldChg chg="modSp add mod replId modAnim">
        <pc:chgData name="Aparecido Scudeleti" userId="423ca1ce-0442-4b30-ba62-cac4e3c1416d" providerId="ADAL" clId="{EBB8362D-4038-440F-8DF4-98467E7A6F19}" dt="2023-02-16T14:38:12.440" v="2978"/>
        <pc:sldMkLst>
          <pc:docMk/>
          <pc:sldMk cId="2007206463" sldId="268"/>
        </pc:sldMkLst>
        <pc:spChg chg="mod">
          <ac:chgData name="Aparecido Scudeleti" userId="423ca1ce-0442-4b30-ba62-cac4e3c1416d" providerId="ADAL" clId="{EBB8362D-4038-440F-8DF4-98467E7A6F19}" dt="2023-02-16T14:37:47.520" v="2977" actId="1076"/>
          <ac:spMkLst>
            <pc:docMk/>
            <pc:sldMk cId="2007206463" sldId="268"/>
            <ac:spMk id="2" creationId="{E40F690B-EF1F-6D7D-AECB-6ECFA9DA525E}"/>
          </ac:spMkLst>
        </pc:spChg>
        <pc:spChg chg="mod">
          <ac:chgData name="Aparecido Scudeleti" userId="423ca1ce-0442-4b30-ba62-cac4e3c1416d" providerId="ADAL" clId="{EBB8362D-4038-440F-8DF4-98467E7A6F19}" dt="2023-02-16T14:36:47.346" v="2817" actId="1076"/>
          <ac:spMkLst>
            <pc:docMk/>
            <pc:sldMk cId="2007206463" sldId="268"/>
            <ac:spMk id="9" creationId="{E627C523-425A-BF6E-36D6-381FE501F938}"/>
          </ac:spMkLst>
        </pc:spChg>
        <pc:spChg chg="mod">
          <ac:chgData name="Aparecido Scudeleti" userId="423ca1ce-0442-4b30-ba62-cac4e3c1416d" providerId="ADAL" clId="{EBB8362D-4038-440F-8DF4-98467E7A6F19}" dt="2023-02-16T14:33:56.932" v="2528" actId="20577"/>
          <ac:spMkLst>
            <pc:docMk/>
            <pc:sldMk cId="2007206463" sldId="268"/>
            <ac:spMk id="11" creationId="{9781D4AE-4F85-E683-BEEA-C679A1289B50}"/>
          </ac:spMkLst>
        </pc:spChg>
      </pc:sldChg>
      <pc:sldChg chg="delSp modSp add mod delAnim">
        <pc:chgData name="Aparecido Scudeleti" userId="423ca1ce-0442-4b30-ba62-cac4e3c1416d" providerId="ADAL" clId="{EBB8362D-4038-440F-8DF4-98467E7A6F19}" dt="2023-02-16T14:40:27.498" v="3143" actId="20577"/>
        <pc:sldMkLst>
          <pc:docMk/>
          <pc:sldMk cId="1608368341" sldId="269"/>
        </pc:sldMkLst>
        <pc:spChg chg="del">
          <ac:chgData name="Aparecido Scudeleti" userId="423ca1ce-0442-4b30-ba62-cac4e3c1416d" providerId="ADAL" clId="{EBB8362D-4038-440F-8DF4-98467E7A6F19}" dt="2023-02-16T14:39:01.502" v="2993" actId="478"/>
          <ac:spMkLst>
            <pc:docMk/>
            <pc:sldMk cId="1608368341" sldId="269"/>
            <ac:spMk id="2" creationId="{E40F690B-EF1F-6D7D-AECB-6ECFA9DA525E}"/>
          </ac:spMkLst>
        </pc:spChg>
        <pc:spChg chg="mod">
          <ac:chgData name="Aparecido Scudeleti" userId="423ca1ce-0442-4b30-ba62-cac4e3c1416d" providerId="ADAL" clId="{EBB8362D-4038-440F-8DF4-98467E7A6F19}" dt="2023-02-16T14:40:27.498" v="3143" actId="20577"/>
          <ac:spMkLst>
            <pc:docMk/>
            <pc:sldMk cId="1608368341" sldId="269"/>
            <ac:spMk id="9" creationId="{E627C523-425A-BF6E-36D6-381FE501F938}"/>
          </ac:spMkLst>
        </pc:spChg>
      </pc:sldChg>
      <pc:sldChg chg="delSp modSp add mod delAnim">
        <pc:chgData name="Aparecido Scudeleti" userId="423ca1ce-0442-4b30-ba62-cac4e3c1416d" providerId="ADAL" clId="{EBB8362D-4038-440F-8DF4-98467E7A6F19}" dt="2023-02-16T15:00:06.715" v="4209" actId="20577"/>
        <pc:sldMkLst>
          <pc:docMk/>
          <pc:sldMk cId="3653112770" sldId="270"/>
        </pc:sldMkLst>
        <pc:spChg chg="mod">
          <ac:chgData name="Aparecido Scudeleti" userId="423ca1ce-0442-4b30-ba62-cac4e3c1416d" providerId="ADAL" clId="{EBB8362D-4038-440F-8DF4-98467E7A6F19}" dt="2023-02-16T14:46:57.282" v="3699" actId="1035"/>
          <ac:spMkLst>
            <pc:docMk/>
            <pc:sldMk cId="3653112770" sldId="270"/>
            <ac:spMk id="8" creationId="{BAB932B5-FCC6-A09F-D5B8-D04FD8623E89}"/>
          </ac:spMkLst>
        </pc:spChg>
        <pc:spChg chg="mod">
          <ac:chgData name="Aparecido Scudeleti" userId="423ca1ce-0442-4b30-ba62-cac4e3c1416d" providerId="ADAL" clId="{EBB8362D-4038-440F-8DF4-98467E7A6F19}" dt="2023-02-16T14:46:52.605" v="3686" actId="1035"/>
          <ac:spMkLst>
            <pc:docMk/>
            <pc:sldMk cId="3653112770" sldId="270"/>
            <ac:spMk id="9" creationId="{E627C523-425A-BF6E-36D6-381FE501F938}"/>
          </ac:spMkLst>
        </pc:spChg>
        <pc:spChg chg="mod">
          <ac:chgData name="Aparecido Scudeleti" userId="423ca1ce-0442-4b30-ba62-cac4e3c1416d" providerId="ADAL" clId="{EBB8362D-4038-440F-8DF4-98467E7A6F19}" dt="2023-02-16T15:00:06.715" v="4209" actId="20577"/>
          <ac:spMkLst>
            <pc:docMk/>
            <pc:sldMk cId="3653112770" sldId="270"/>
            <ac:spMk id="11" creationId="{9781D4AE-4F85-E683-BEEA-C679A1289B50}"/>
          </ac:spMkLst>
        </pc:spChg>
        <pc:spChg chg="mod">
          <ac:chgData name="Aparecido Scudeleti" userId="423ca1ce-0442-4b30-ba62-cac4e3c1416d" providerId="ADAL" clId="{EBB8362D-4038-440F-8DF4-98467E7A6F19}" dt="2023-02-16T14:47:27.900" v="3722" actId="207"/>
          <ac:spMkLst>
            <pc:docMk/>
            <pc:sldMk cId="3653112770" sldId="270"/>
            <ac:spMk id="12" creationId="{E37A1A52-F796-4B04-97ED-AAB13D180FA9}"/>
          </ac:spMkLst>
        </pc:spChg>
        <pc:spChg chg="del">
          <ac:chgData name="Aparecido Scudeleti" userId="423ca1ce-0442-4b30-ba62-cac4e3c1416d" providerId="ADAL" clId="{EBB8362D-4038-440F-8DF4-98467E7A6F19}" dt="2023-02-16T14:44:20.215" v="3437" actId="478"/>
          <ac:spMkLst>
            <pc:docMk/>
            <pc:sldMk cId="3653112770" sldId="270"/>
            <ac:spMk id="13" creationId="{D2E79C48-E0E2-695F-7888-57ECD5519A98}"/>
          </ac:spMkLst>
        </pc:spChg>
        <pc:spChg chg="mod">
          <ac:chgData name="Aparecido Scudeleti" userId="423ca1ce-0442-4b30-ba62-cac4e3c1416d" providerId="ADAL" clId="{EBB8362D-4038-440F-8DF4-98467E7A6F19}" dt="2023-02-16T14:47:27.900" v="3722" actId="207"/>
          <ac:spMkLst>
            <pc:docMk/>
            <pc:sldMk cId="3653112770" sldId="270"/>
            <ac:spMk id="14" creationId="{FA36B0B3-3E63-6C7A-A8CE-EF17B5A75A35}"/>
          </ac:spMkLst>
        </pc:spChg>
        <pc:spChg chg="del">
          <ac:chgData name="Aparecido Scudeleti" userId="423ca1ce-0442-4b30-ba62-cac4e3c1416d" providerId="ADAL" clId="{EBB8362D-4038-440F-8DF4-98467E7A6F19}" dt="2023-02-16T14:44:21.594" v="3438" actId="478"/>
          <ac:spMkLst>
            <pc:docMk/>
            <pc:sldMk cId="3653112770" sldId="270"/>
            <ac:spMk id="16" creationId="{4E95295A-5037-FE24-FE4D-640F8B38059E}"/>
          </ac:spMkLst>
        </pc:spChg>
      </pc:sldChg>
      <pc:sldChg chg="delSp modSp add mod delAnim">
        <pc:chgData name="Aparecido Scudeleti" userId="423ca1ce-0442-4b30-ba62-cac4e3c1416d" providerId="ADAL" clId="{EBB8362D-4038-440F-8DF4-98467E7A6F19}" dt="2023-02-16T15:02:08.736" v="4288" actId="1076"/>
        <pc:sldMkLst>
          <pc:docMk/>
          <pc:sldMk cId="2835262431" sldId="271"/>
        </pc:sldMkLst>
        <pc:spChg chg="mod">
          <ac:chgData name="Aparecido Scudeleti" userId="423ca1ce-0442-4b30-ba62-cac4e3c1416d" providerId="ADAL" clId="{EBB8362D-4038-440F-8DF4-98467E7A6F19}" dt="2023-02-16T15:02:08.736" v="4288" actId="1076"/>
          <ac:spMkLst>
            <pc:docMk/>
            <pc:sldMk cId="2835262431" sldId="271"/>
            <ac:spMk id="8" creationId="{BAB932B5-FCC6-A09F-D5B8-D04FD8623E89}"/>
          </ac:spMkLst>
        </pc:spChg>
        <pc:spChg chg="mod">
          <ac:chgData name="Aparecido Scudeleti" userId="423ca1ce-0442-4b30-ba62-cac4e3c1416d" providerId="ADAL" clId="{EBB8362D-4038-440F-8DF4-98467E7A6F19}" dt="2023-02-16T14:53:35.292" v="4107" actId="5793"/>
          <ac:spMkLst>
            <pc:docMk/>
            <pc:sldMk cId="2835262431" sldId="271"/>
            <ac:spMk id="9" creationId="{E627C523-425A-BF6E-36D6-381FE501F938}"/>
          </ac:spMkLst>
        </pc:spChg>
        <pc:spChg chg="del">
          <ac:chgData name="Aparecido Scudeleti" userId="423ca1ce-0442-4b30-ba62-cac4e3c1416d" providerId="ADAL" clId="{EBB8362D-4038-440F-8DF4-98467E7A6F19}" dt="2023-02-16T14:50:12.941" v="3888" actId="478"/>
          <ac:spMkLst>
            <pc:docMk/>
            <pc:sldMk cId="2835262431" sldId="271"/>
            <ac:spMk id="12" creationId="{E37A1A52-F796-4B04-97ED-AAB13D180FA9}"/>
          </ac:spMkLst>
        </pc:spChg>
        <pc:spChg chg="del">
          <ac:chgData name="Aparecido Scudeleti" userId="423ca1ce-0442-4b30-ba62-cac4e3c1416d" providerId="ADAL" clId="{EBB8362D-4038-440F-8DF4-98467E7A6F19}" dt="2023-02-16T14:50:12.941" v="3888" actId="478"/>
          <ac:spMkLst>
            <pc:docMk/>
            <pc:sldMk cId="2835262431" sldId="271"/>
            <ac:spMk id="14" creationId="{FA36B0B3-3E63-6C7A-A8CE-EF17B5A75A35}"/>
          </ac:spMkLst>
        </pc:spChg>
      </pc:sldChg>
      <pc:sldChg chg="modSp add del mod">
        <pc:chgData name="Aparecido Scudeleti" userId="423ca1ce-0442-4b30-ba62-cac4e3c1416d" providerId="ADAL" clId="{EBB8362D-4038-440F-8DF4-98467E7A6F19}" dt="2023-02-16T15:02:16.083" v="4289" actId="47"/>
        <pc:sldMkLst>
          <pc:docMk/>
          <pc:sldMk cId="1687473756" sldId="272"/>
        </pc:sldMkLst>
        <pc:spChg chg="mod">
          <ac:chgData name="Aparecido Scudeleti" userId="423ca1ce-0442-4b30-ba62-cac4e3c1416d" providerId="ADAL" clId="{EBB8362D-4038-440F-8DF4-98467E7A6F19}" dt="2023-02-16T14:59:43.833" v="4196" actId="20577"/>
          <ac:spMkLst>
            <pc:docMk/>
            <pc:sldMk cId="1687473756" sldId="272"/>
            <ac:spMk id="9" creationId="{E627C523-425A-BF6E-36D6-381FE501F938}"/>
          </ac:spMkLst>
        </pc:spChg>
      </pc:sldChg>
      <pc:sldChg chg="delSp modSp add mod delAnim">
        <pc:chgData name="Aparecido Scudeleti" userId="423ca1ce-0442-4b30-ba62-cac4e3c1416d" providerId="ADAL" clId="{EBB8362D-4038-440F-8DF4-98467E7A6F19}" dt="2023-02-16T14:59:19.666" v="4194" actId="2710"/>
        <pc:sldMkLst>
          <pc:docMk/>
          <pc:sldMk cId="4063887972" sldId="273"/>
        </pc:sldMkLst>
        <pc:spChg chg="del">
          <ac:chgData name="Aparecido Scudeleti" userId="423ca1ce-0442-4b30-ba62-cac4e3c1416d" providerId="ADAL" clId="{EBB8362D-4038-440F-8DF4-98467E7A6F19}" dt="2023-02-16T14:58:58.133" v="4183" actId="478"/>
          <ac:spMkLst>
            <pc:docMk/>
            <pc:sldMk cId="4063887972" sldId="273"/>
            <ac:spMk id="8" creationId="{BAB932B5-FCC6-A09F-D5B8-D04FD8623E89}"/>
          </ac:spMkLst>
        </pc:spChg>
        <pc:spChg chg="mod">
          <ac:chgData name="Aparecido Scudeleti" userId="423ca1ce-0442-4b30-ba62-cac4e3c1416d" providerId="ADAL" clId="{EBB8362D-4038-440F-8DF4-98467E7A6F19}" dt="2023-02-16T14:59:19.666" v="4194" actId="2710"/>
          <ac:spMkLst>
            <pc:docMk/>
            <pc:sldMk cId="4063887972" sldId="273"/>
            <ac:spMk id="9" creationId="{E627C523-425A-BF6E-36D6-381FE501F938}"/>
          </ac:spMkLst>
        </pc:spChg>
        <pc:spChg chg="del">
          <ac:chgData name="Aparecido Scudeleti" userId="423ca1ce-0442-4b30-ba62-cac4e3c1416d" providerId="ADAL" clId="{EBB8362D-4038-440F-8DF4-98467E7A6F19}" dt="2023-02-16T14:58:59.594" v="4184" actId="478"/>
          <ac:spMkLst>
            <pc:docMk/>
            <pc:sldMk cId="4063887972" sldId="273"/>
            <ac:spMk id="12" creationId="{E37A1A52-F796-4B04-97ED-AAB13D180FA9}"/>
          </ac:spMkLst>
        </pc:spChg>
        <pc:spChg chg="del">
          <ac:chgData name="Aparecido Scudeleti" userId="423ca1ce-0442-4b30-ba62-cac4e3c1416d" providerId="ADAL" clId="{EBB8362D-4038-440F-8DF4-98467E7A6F19}" dt="2023-02-16T14:59:01.682" v="4185" actId="478"/>
          <ac:spMkLst>
            <pc:docMk/>
            <pc:sldMk cId="4063887972" sldId="273"/>
            <ac:spMk id="14" creationId="{FA36B0B3-3E63-6C7A-A8CE-EF17B5A75A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C9150C50-25E1-19CA-8E4B-CD114505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6" y="3175907"/>
            <a:ext cx="2792185" cy="506185"/>
          </a:xfrm>
          <a:prstGeom prst="rect">
            <a:avLst/>
          </a:prstGeom>
        </p:spPr>
      </p:pic>
      <p:pic>
        <p:nvPicPr>
          <p:cNvPr id="3" name="Imagem 3" descr="Forma&#10;&#10;Descrição gerada automaticamente">
            <a:extLst>
              <a:ext uri="{FF2B5EF4-FFF2-40B4-BE49-F238E27FC236}">
                <a16:creationId xmlns:a16="http://schemas.microsoft.com/office/drawing/2014/main" id="{AEC15A3A-4001-FE0B-2193-54A70515F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01" y="2721"/>
            <a:ext cx="1095375" cy="1866900"/>
          </a:xfrm>
          <a:prstGeom prst="rect">
            <a:avLst/>
          </a:prstGeom>
        </p:spPr>
      </p:pic>
      <p:pic>
        <p:nvPicPr>
          <p:cNvPr id="4" name="Imagem 4" descr="Forma, Quadrado&#10;&#10;Descrição gerada automaticamente">
            <a:extLst>
              <a:ext uri="{FF2B5EF4-FFF2-40B4-BE49-F238E27FC236}">
                <a16:creationId xmlns:a16="http://schemas.microsoft.com/office/drawing/2014/main" id="{71F48AF7-3416-DAE6-EFBF-FE9044037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087" y="661750"/>
            <a:ext cx="8675913" cy="5349441"/>
          </a:xfrm>
          <a:prstGeom prst="rect">
            <a:avLst/>
          </a:prstGeom>
        </p:spPr>
      </p:pic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CD982B87-F432-C98F-F034-5C473AA6C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910" y="6009595"/>
            <a:ext cx="1015092" cy="847725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58894A71-59DF-D103-00FC-AC228875E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915" y="5457013"/>
            <a:ext cx="11582399" cy="1190888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8F77E9B-BF35-7034-5903-EC2188497E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6379" y="4082"/>
            <a:ext cx="342900" cy="23431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866DCBE-9329-682B-7E84-CA96FCD0F831}"/>
              </a:ext>
            </a:extLst>
          </p:cNvPr>
          <p:cNvSpPr txBox="1"/>
          <p:nvPr/>
        </p:nvSpPr>
        <p:spPr>
          <a:xfrm>
            <a:off x="4049486" y="3175907"/>
            <a:ext cx="782682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i="1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Software é a essência intelectual que impulsiona a funcionalidade e a interatividade, transformando hardware inerte em sistemas dinâmicos e adaptáveis, moldando a experiência digital em diversos contextos tecnológicos</a:t>
            </a:r>
            <a:endParaRPr lang="pt-BR" i="1" dirty="0">
              <a:solidFill>
                <a:srgbClr val="FFFFFF"/>
              </a:solidFill>
              <a:latin typeface="Qanelas Black" panose="00000A00000000000000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4B4430-6A46-A925-09D5-A3DC4364555F}"/>
              </a:ext>
            </a:extLst>
          </p:cNvPr>
          <p:cNvSpPr txBox="1"/>
          <p:nvPr/>
        </p:nvSpPr>
        <p:spPr>
          <a:xfrm>
            <a:off x="3864427" y="1360713"/>
            <a:ext cx="78268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3200" b="1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Análise e Desenvolvimento de Softwares</a:t>
            </a:r>
            <a:endParaRPr lang="pt-BR" sz="3200" b="1" dirty="0">
              <a:solidFill>
                <a:srgbClr val="FFFFFF"/>
              </a:solidFill>
              <a:latin typeface="Qanelas Black" panose="00000A00000000000000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ABF42C-1F77-92D7-F226-6CE406A52DF4}"/>
              </a:ext>
            </a:extLst>
          </p:cNvPr>
          <p:cNvSpPr txBox="1"/>
          <p:nvPr/>
        </p:nvSpPr>
        <p:spPr>
          <a:xfrm>
            <a:off x="3864427" y="2036926"/>
            <a:ext cx="78268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2400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José Antonio Gallo Junior</a:t>
            </a:r>
            <a:endParaRPr lang="pt-BR" sz="2400" dirty="0">
              <a:solidFill>
                <a:srgbClr val="FFFFFF"/>
              </a:solidFill>
              <a:latin typeface="Qanelas Black" panose="00000A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Exemplo de Requisito Não Funcional:</a:t>
            </a:r>
          </a:p>
          <a:p>
            <a:endParaRPr lang="pt-BR" sz="4000" b="0" i="0" dirty="0">
              <a:solidFill>
                <a:srgbClr val="4A4A4A"/>
              </a:solidFill>
              <a:effectLst/>
              <a:latin typeface="Qanelas Black" panose="00000A00000000000000"/>
            </a:endParaRPr>
          </a:p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"O sistema de gerenciamento de clientes deve ser capaz de suportar até 1000 usuários simultâneos com um tempo de resposta médio de menos de 2 segundos."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Requisitos Não Funcionais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7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644462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A metodologia de desenvolvimento de software é um conjunto estruturado de processos, práticas, diretrizes e ferramentas que orientam o ciclo de vida do desenvolvimento de software. </a:t>
            </a:r>
            <a:endParaRPr lang="pt-BR" sz="5400" dirty="0">
              <a:latin typeface="Qanelas Black" panose="00000A0000000000000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Metodologias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  <p:pic>
        <p:nvPicPr>
          <p:cNvPr id="4" name="Picture 3" descr="A diagram of a software development cycle&#10;&#10;Description automatically generated">
            <a:extLst>
              <a:ext uri="{FF2B5EF4-FFF2-40B4-BE49-F238E27FC236}">
                <a16:creationId xmlns:a16="http://schemas.microsoft.com/office/drawing/2014/main" id="{ECC0B9EB-5174-4993-0AD0-83BFD6EEF6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301" y="1402895"/>
            <a:ext cx="8178095" cy="40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2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Seu principal objetivo é fornecer uma abordagem sistemática para planejar, estruturar, executar e controlar o processo de criação de software, garantindo a entrega de produtos de alta qualidade de forma eficiente.</a:t>
            </a:r>
            <a:endParaRPr lang="pt-BR" sz="5400" dirty="0">
              <a:latin typeface="Qanelas Black" panose="00000A0000000000000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Metodologias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4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No modelo em cascata, as fases do desenvolvimento são sequenciais, com cada etapa dependendo da conclusão da anterior. Isso fornece uma estrutura linear, facilitando o planejamento e controle, mas pode ser menos flexível diante de mudanças durante o processo.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Modelo Cascata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8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Modelo Cascata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  <p:pic>
        <p:nvPicPr>
          <p:cNvPr id="1026" name="Picture 2" descr="Guia Completo para Modelo de Cascata em Gerenciamento de Projetos">
            <a:extLst>
              <a:ext uri="{FF2B5EF4-FFF2-40B4-BE49-F238E27FC236}">
                <a16:creationId xmlns:a16="http://schemas.microsoft.com/office/drawing/2014/main" id="{D5D0C63D-937B-AC05-1809-C2D63F865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632" y="989315"/>
            <a:ext cx="7988074" cy="52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09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Já as metodologias ágeis são caracterizadas por abordagens mais flexíveis e iterativas. Scrum, por exemplo, divide o projeto em ciclos chamados sprints, permitindo entregas incrementais e adaptações contínuas aos requisitos em evolução. Kanban, por sua vez, foca no fluxo contínuo, permitindo uma gestão visual e flexível das tarefas.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Metodologias Ágeis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9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Metodologias Ágeis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  <p:pic>
        <p:nvPicPr>
          <p:cNvPr id="2050" name="Picture 2" descr="Métodos Ágeis na Gestão de Projetos">
            <a:extLst>
              <a:ext uri="{FF2B5EF4-FFF2-40B4-BE49-F238E27FC236}">
                <a16:creationId xmlns:a16="http://schemas.microsoft.com/office/drawing/2014/main" id="{DAB4BA3F-7550-F598-3B51-F4A3F7E31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5" t="14690" r="15856"/>
          <a:stretch/>
        </p:blipFill>
        <p:spPr bwMode="auto">
          <a:xfrm>
            <a:off x="1868466" y="1065582"/>
            <a:ext cx="8455068" cy="53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étodos Ágeis na Gestão de Projetos">
            <a:extLst>
              <a:ext uri="{FF2B5EF4-FFF2-40B4-BE49-F238E27FC236}">
                <a16:creationId xmlns:a16="http://schemas.microsoft.com/office/drawing/2014/main" id="{50DDBC68-238D-5F2B-9FC4-DD7B2F2B4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5" t="14690" r="15856"/>
          <a:stretch/>
        </p:blipFill>
        <p:spPr bwMode="auto">
          <a:xfrm>
            <a:off x="2020866" y="1217982"/>
            <a:ext cx="8455068" cy="53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9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Metodologias - Comparativo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  <p:pic>
        <p:nvPicPr>
          <p:cNvPr id="3074" name="Picture 2" descr="Agile vs Waterfall - A Detailed Comparison Guide">
            <a:extLst>
              <a:ext uri="{FF2B5EF4-FFF2-40B4-BE49-F238E27FC236}">
                <a16:creationId xmlns:a16="http://schemas.microsoft.com/office/drawing/2014/main" id="{300FF981-4951-4D2D-A48A-8C3CB227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00" y="1106315"/>
            <a:ext cx="9607463" cy="507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535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Independentemente da escolha da metodologia, o fundamental é compreender e se comprometer com os princípios fundamentais do desenvolvimento de software, como a colaboração eficaz entre equipes, a entrega de software funcional e testado, e a capacidade de adaptação a mudanças nos requisitos.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Metodologias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9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0" descr="Forma, Quadrado&#10;&#10;Descrição gerada automaticamente">
            <a:extLst>
              <a:ext uri="{FF2B5EF4-FFF2-40B4-BE49-F238E27FC236}">
                <a16:creationId xmlns:a16="http://schemas.microsoft.com/office/drawing/2014/main" id="{667F6C63-16E9-FEC1-05BA-3948916B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3901"/>
            <a:ext cx="12188236" cy="68501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7A2112-A6B3-D61E-C0A4-7CD6AC036EB1}"/>
              </a:ext>
            </a:extLst>
          </p:cNvPr>
          <p:cNvSpPr txBox="1"/>
          <p:nvPr/>
        </p:nvSpPr>
        <p:spPr>
          <a:xfrm>
            <a:off x="717997" y="2408907"/>
            <a:ext cx="96535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b="1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Etapas do Desenvolvimento</a:t>
            </a:r>
            <a:endParaRPr lang="pt-BR" sz="6000" dirty="0">
              <a:latin typeface="Qanelas Black" panose="00000A00000000000000" charset="0"/>
            </a:endParaRPr>
          </a:p>
        </p:txBody>
      </p:sp>
      <p:pic>
        <p:nvPicPr>
          <p:cNvPr id="11" name="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469F8C6F-A519-0D63-73C1-1FA865FD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92" y="826052"/>
            <a:ext cx="4490016" cy="813940"/>
          </a:xfrm>
          <a:prstGeom prst="rect">
            <a:avLst/>
          </a:prstGeom>
        </p:spPr>
      </p:pic>
      <p:sp>
        <p:nvSpPr>
          <p:cNvPr id="3" name="CaixaDeTexto 5">
            <a:extLst>
              <a:ext uri="{FF2B5EF4-FFF2-40B4-BE49-F238E27FC236}">
                <a16:creationId xmlns:a16="http://schemas.microsoft.com/office/drawing/2014/main" id="{2692C920-804F-26FB-6F94-810B0E2F77DC}"/>
              </a:ext>
            </a:extLst>
          </p:cNvPr>
          <p:cNvSpPr txBox="1"/>
          <p:nvPr/>
        </p:nvSpPr>
        <p:spPr>
          <a:xfrm>
            <a:off x="1269223" y="3424570"/>
            <a:ext cx="96535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b="1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Ideação</a:t>
            </a:r>
            <a:endParaRPr lang="pt-BR" sz="6000" dirty="0">
              <a:latin typeface="Qanelas Black" panose="00000A00000000000000" charset="0"/>
            </a:endParaRPr>
          </a:p>
        </p:txBody>
      </p:sp>
      <p:pic>
        <p:nvPicPr>
          <p:cNvPr id="5" name="Graphic 4" descr="Lightbulb with solid fill">
            <a:extLst>
              <a:ext uri="{FF2B5EF4-FFF2-40B4-BE49-F238E27FC236}">
                <a16:creationId xmlns:a16="http://schemas.microsoft.com/office/drawing/2014/main" id="{6D412AEA-4EE9-9658-3C06-4FE26D6D1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8161" y="2309754"/>
            <a:ext cx="2455086" cy="24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1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Quadrado&#10;&#10;Descrição gerada automaticamente">
            <a:extLst>
              <a:ext uri="{FF2B5EF4-FFF2-40B4-BE49-F238E27FC236}">
                <a16:creationId xmlns:a16="http://schemas.microsoft.com/office/drawing/2014/main" id="{386C949F-9FF1-373A-AF5D-A5A3CDD3B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835"/>
            <a:ext cx="5214257" cy="5876047"/>
          </a:xfrm>
          <a:prstGeom prst="rect">
            <a:avLst/>
          </a:prstGeom>
        </p:spPr>
      </p:pic>
      <p:pic>
        <p:nvPicPr>
          <p:cNvPr id="6" name="Imagem 6" descr="Forma, Círculo, Quadrado&#10;&#10;Descrição gerada automaticamente">
            <a:extLst>
              <a:ext uri="{FF2B5EF4-FFF2-40B4-BE49-F238E27FC236}">
                <a16:creationId xmlns:a16="http://schemas.microsoft.com/office/drawing/2014/main" id="{24E2D0B2-FAC9-E895-B04B-4C3CB165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" y="-2347"/>
            <a:ext cx="4234542" cy="3096237"/>
          </a:xfrm>
          <a:prstGeom prst="rect">
            <a:avLst/>
          </a:prstGeom>
        </p:spPr>
      </p:pic>
      <p:pic>
        <p:nvPicPr>
          <p:cNvPr id="7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7746202D-20CE-FB2E-3F68-9D83BE853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74" y="315686"/>
            <a:ext cx="1524054" cy="6542314"/>
          </a:xfrm>
          <a:prstGeom prst="rect">
            <a:avLst/>
          </a:prstGeom>
        </p:spPr>
      </p:pic>
      <p:pic>
        <p:nvPicPr>
          <p:cNvPr id="8" name="Imagem 8" descr="Forma&#10;&#10;Descrição gerada automaticamente">
            <a:extLst>
              <a:ext uri="{FF2B5EF4-FFF2-40B4-BE49-F238E27FC236}">
                <a16:creationId xmlns:a16="http://schemas.microsoft.com/office/drawing/2014/main" id="{FF73E59E-0396-8352-F9AE-E347B07B4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54658"/>
            <a:ext cx="1284515" cy="1606483"/>
          </a:xfrm>
          <a:prstGeom prst="rect">
            <a:avLst/>
          </a:prstGeom>
        </p:spPr>
      </p:pic>
      <p:pic>
        <p:nvPicPr>
          <p:cNvPr id="9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7C2BD719-ADFA-3A8D-DED7-1FE44B489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657" y="4072988"/>
            <a:ext cx="2743200" cy="49728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2C0116-46C6-09B5-C055-159D9AF02DF5}"/>
              </a:ext>
            </a:extLst>
          </p:cNvPr>
          <p:cNvSpPr txBox="1"/>
          <p:nvPr/>
        </p:nvSpPr>
        <p:spPr>
          <a:xfrm>
            <a:off x="500743" y="718456"/>
            <a:ext cx="42345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 dirty="0">
                <a:solidFill>
                  <a:srgbClr val="FFFFFF"/>
                </a:solidFill>
                <a:latin typeface="Qanelas Black" panose="00000A00000000000000" charset="0"/>
                <a:cs typeface="Calibri"/>
              </a:rPr>
              <a:t>Agenda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BF4D506-2680-A756-5D6D-AB253F1931EC}"/>
              </a:ext>
            </a:extLst>
          </p:cNvPr>
          <p:cNvGrpSpPr/>
          <p:nvPr/>
        </p:nvGrpSpPr>
        <p:grpSpPr>
          <a:xfrm>
            <a:off x="6022581" y="1549453"/>
            <a:ext cx="5519055" cy="500744"/>
            <a:chOff x="6204857" y="2275113"/>
            <a:chExt cx="5519055" cy="500744"/>
          </a:xfrm>
        </p:grpSpPr>
        <p:pic>
          <p:nvPicPr>
            <p:cNvPr id="12" name="Imagem 12" descr="Ícone&#10;&#10;Descrição gerada automaticamente">
              <a:extLst>
                <a:ext uri="{FF2B5EF4-FFF2-40B4-BE49-F238E27FC236}">
                  <a16:creationId xmlns:a16="http://schemas.microsoft.com/office/drawing/2014/main" id="{B883045E-3CE7-3BE2-86DC-7598B181D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04857" y="2275114"/>
              <a:ext cx="500743" cy="500743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500D99D-BFCC-B25C-4496-1EF739F40115}"/>
                </a:ext>
              </a:extLst>
            </p:cNvPr>
            <p:cNvSpPr txBox="1"/>
            <p:nvPr/>
          </p:nvSpPr>
          <p:spPr>
            <a:xfrm>
              <a:off x="6857999" y="2275113"/>
              <a:ext cx="4865913" cy="47255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dirty="0">
                  <a:solidFill>
                    <a:srgbClr val="757070"/>
                  </a:solidFill>
                  <a:latin typeface="Qanelas Black" panose="00000A00000000000000" charset="0"/>
                  <a:ea typeface="+mn-lt"/>
                  <a:cs typeface="+mn-lt"/>
                </a:rPr>
                <a:t>Conceitos</a:t>
              </a:r>
              <a:endParaRPr lang="pt-BR" sz="2400" dirty="0">
                <a:solidFill>
                  <a:srgbClr val="757070"/>
                </a:solidFill>
                <a:latin typeface="Qanelas Black" panose="00000A00000000000000" charset="0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5181FDC-5A50-9B8D-6299-5907753F19C7}"/>
              </a:ext>
            </a:extLst>
          </p:cNvPr>
          <p:cNvGrpSpPr/>
          <p:nvPr/>
        </p:nvGrpSpPr>
        <p:grpSpPr>
          <a:xfrm>
            <a:off x="6022581" y="2229736"/>
            <a:ext cx="5519055" cy="500744"/>
            <a:chOff x="6204857" y="2275113"/>
            <a:chExt cx="5519055" cy="500744"/>
          </a:xfrm>
        </p:grpSpPr>
        <p:pic>
          <p:nvPicPr>
            <p:cNvPr id="16" name="Imagem 12" descr="Ícone&#10;&#10;Descrição gerada automaticamente">
              <a:extLst>
                <a:ext uri="{FF2B5EF4-FFF2-40B4-BE49-F238E27FC236}">
                  <a16:creationId xmlns:a16="http://schemas.microsoft.com/office/drawing/2014/main" id="{1DEA30B3-4A18-4738-70F1-67235EEAA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04857" y="2275114"/>
              <a:ext cx="500743" cy="500743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DCDF597-0BD2-5A05-1390-F584C456D02A}"/>
                </a:ext>
              </a:extLst>
            </p:cNvPr>
            <p:cNvSpPr txBox="1"/>
            <p:nvPr/>
          </p:nvSpPr>
          <p:spPr>
            <a:xfrm>
              <a:off x="6857999" y="2275113"/>
              <a:ext cx="4865913" cy="47255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dirty="0">
                  <a:solidFill>
                    <a:srgbClr val="757070"/>
                  </a:solidFill>
                  <a:latin typeface="Qanelas Black" panose="00000A00000000000000" charset="0"/>
                  <a:ea typeface="+mn-lt"/>
                  <a:cs typeface="+mn-lt"/>
                </a:rPr>
                <a:t>Ideação</a:t>
              </a:r>
              <a:endParaRPr lang="pt-BR" sz="2400" dirty="0">
                <a:solidFill>
                  <a:srgbClr val="757070"/>
                </a:solidFill>
                <a:latin typeface="Qanelas Black" panose="00000A00000000000000" charset="0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EB179712-3A3D-2ADC-B0A1-56323BF5C4B3}"/>
              </a:ext>
            </a:extLst>
          </p:cNvPr>
          <p:cNvGrpSpPr/>
          <p:nvPr/>
        </p:nvGrpSpPr>
        <p:grpSpPr>
          <a:xfrm>
            <a:off x="6022581" y="2910019"/>
            <a:ext cx="5519055" cy="500744"/>
            <a:chOff x="6204857" y="2275113"/>
            <a:chExt cx="5519055" cy="500744"/>
          </a:xfrm>
        </p:grpSpPr>
        <p:pic>
          <p:nvPicPr>
            <p:cNvPr id="25" name="Imagem 12" descr="Ícone&#10;&#10;Descrição gerada automaticamente">
              <a:extLst>
                <a:ext uri="{FF2B5EF4-FFF2-40B4-BE49-F238E27FC236}">
                  <a16:creationId xmlns:a16="http://schemas.microsoft.com/office/drawing/2014/main" id="{83DB1A7C-A1FF-3E6F-36BF-51CC3202C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04857" y="2275114"/>
              <a:ext cx="500743" cy="500743"/>
            </a:xfrm>
            <a:prstGeom prst="rect">
              <a:avLst/>
            </a:prstGeom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778FA70-1C1C-4DA3-157A-26BE507A47F3}"/>
                </a:ext>
              </a:extLst>
            </p:cNvPr>
            <p:cNvSpPr txBox="1"/>
            <p:nvPr/>
          </p:nvSpPr>
          <p:spPr>
            <a:xfrm>
              <a:off x="6857999" y="2275113"/>
              <a:ext cx="4865913" cy="47255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dirty="0">
                  <a:solidFill>
                    <a:srgbClr val="757070"/>
                  </a:solidFill>
                  <a:latin typeface="Qanelas Black" panose="00000A00000000000000" charset="0"/>
                  <a:ea typeface="+mn-lt"/>
                  <a:cs typeface="+mn-lt"/>
                </a:rPr>
                <a:t>Definição dos Requisitos</a:t>
              </a:r>
              <a:endParaRPr lang="pt-BR" sz="2400" dirty="0">
                <a:solidFill>
                  <a:srgbClr val="757070"/>
                </a:solidFill>
                <a:latin typeface="Qanelas Black" panose="00000A00000000000000" charset="0"/>
              </a:endParaRPr>
            </a:p>
          </p:txBody>
        </p:sp>
      </p:grpSp>
      <p:pic>
        <p:nvPicPr>
          <p:cNvPr id="2" name="Imagem 2">
            <a:extLst>
              <a:ext uri="{FF2B5EF4-FFF2-40B4-BE49-F238E27FC236}">
                <a16:creationId xmlns:a16="http://schemas.microsoft.com/office/drawing/2014/main" id="{C0E8D00F-4F35-FB53-5A91-ACE78707D9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6335" y="6195338"/>
            <a:ext cx="2606650" cy="472550"/>
          </a:xfrm>
          <a:prstGeom prst="rect">
            <a:avLst/>
          </a:prstGeom>
        </p:spPr>
      </p:pic>
      <p:grpSp>
        <p:nvGrpSpPr>
          <p:cNvPr id="3" name="Agrupar 13">
            <a:extLst>
              <a:ext uri="{FF2B5EF4-FFF2-40B4-BE49-F238E27FC236}">
                <a16:creationId xmlns:a16="http://schemas.microsoft.com/office/drawing/2014/main" id="{8D56FAB1-0CC4-4794-8D53-0B8094A1FE24}"/>
              </a:ext>
            </a:extLst>
          </p:cNvPr>
          <p:cNvGrpSpPr/>
          <p:nvPr/>
        </p:nvGrpSpPr>
        <p:grpSpPr>
          <a:xfrm>
            <a:off x="6022581" y="3562109"/>
            <a:ext cx="5519055" cy="500744"/>
            <a:chOff x="6204857" y="2275113"/>
            <a:chExt cx="5519055" cy="500744"/>
          </a:xfrm>
        </p:grpSpPr>
        <p:pic>
          <p:nvPicPr>
            <p:cNvPr id="4" name="Imagem 12" descr="Ícone&#10;&#10;Descrição gerada automaticamente">
              <a:extLst>
                <a:ext uri="{FF2B5EF4-FFF2-40B4-BE49-F238E27FC236}">
                  <a16:creationId xmlns:a16="http://schemas.microsoft.com/office/drawing/2014/main" id="{2ADA32A1-38A7-DC13-6D8A-604FBE59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04857" y="2275114"/>
              <a:ext cx="500743" cy="500743"/>
            </a:xfrm>
            <a:prstGeom prst="rect">
              <a:avLst/>
            </a:prstGeom>
          </p:spPr>
        </p:pic>
        <p:sp>
          <p:nvSpPr>
            <p:cNvPr id="10" name="CaixaDeTexto 12">
              <a:extLst>
                <a:ext uri="{FF2B5EF4-FFF2-40B4-BE49-F238E27FC236}">
                  <a16:creationId xmlns:a16="http://schemas.microsoft.com/office/drawing/2014/main" id="{6BCE67DB-EBDB-F817-484E-7A9224660375}"/>
                </a:ext>
              </a:extLst>
            </p:cNvPr>
            <p:cNvSpPr txBox="1"/>
            <p:nvPr/>
          </p:nvSpPr>
          <p:spPr>
            <a:xfrm>
              <a:off x="6857999" y="2275113"/>
              <a:ext cx="4865913" cy="47255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dirty="0">
                  <a:solidFill>
                    <a:srgbClr val="757070"/>
                  </a:solidFill>
                  <a:latin typeface="Qanelas Black" panose="00000A00000000000000" charset="0"/>
                  <a:ea typeface="+mn-lt"/>
                  <a:cs typeface="+mn-lt"/>
                </a:rPr>
                <a:t>Design e Arquitetura</a:t>
              </a:r>
              <a:endParaRPr lang="pt-BR" sz="2400" dirty="0">
                <a:solidFill>
                  <a:srgbClr val="757070"/>
                </a:solidFill>
                <a:latin typeface="Qanelas Black" panose="00000A00000000000000" charset="0"/>
              </a:endParaRPr>
            </a:p>
          </p:txBody>
        </p:sp>
      </p:grpSp>
      <p:grpSp>
        <p:nvGrpSpPr>
          <p:cNvPr id="18" name="Agrupar 14">
            <a:extLst>
              <a:ext uri="{FF2B5EF4-FFF2-40B4-BE49-F238E27FC236}">
                <a16:creationId xmlns:a16="http://schemas.microsoft.com/office/drawing/2014/main" id="{0F7F4C3B-2B07-47EE-6E97-FE95C80CCEC6}"/>
              </a:ext>
            </a:extLst>
          </p:cNvPr>
          <p:cNvGrpSpPr/>
          <p:nvPr/>
        </p:nvGrpSpPr>
        <p:grpSpPr>
          <a:xfrm>
            <a:off x="6022581" y="4242392"/>
            <a:ext cx="5519055" cy="500744"/>
            <a:chOff x="6204857" y="2275113"/>
            <a:chExt cx="5519055" cy="500744"/>
          </a:xfrm>
        </p:grpSpPr>
        <p:pic>
          <p:nvPicPr>
            <p:cNvPr id="19" name="Imagem 12" descr="Ícone&#10;&#10;Descrição gerada automaticamente">
              <a:extLst>
                <a:ext uri="{FF2B5EF4-FFF2-40B4-BE49-F238E27FC236}">
                  <a16:creationId xmlns:a16="http://schemas.microsoft.com/office/drawing/2014/main" id="{7C9D821E-08F7-6F7D-B7C1-405E757E3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04857" y="2275114"/>
              <a:ext cx="500743" cy="500743"/>
            </a:xfrm>
            <a:prstGeom prst="rect">
              <a:avLst/>
            </a:prstGeom>
          </p:spPr>
        </p:pic>
        <p:sp>
          <p:nvSpPr>
            <p:cNvPr id="20" name="CaixaDeTexto 16">
              <a:extLst>
                <a:ext uri="{FF2B5EF4-FFF2-40B4-BE49-F238E27FC236}">
                  <a16:creationId xmlns:a16="http://schemas.microsoft.com/office/drawing/2014/main" id="{8A693BE4-0621-A34B-801A-B75F128C24C8}"/>
                </a:ext>
              </a:extLst>
            </p:cNvPr>
            <p:cNvSpPr txBox="1"/>
            <p:nvPr/>
          </p:nvSpPr>
          <p:spPr>
            <a:xfrm>
              <a:off x="6857999" y="2275113"/>
              <a:ext cx="4865913" cy="47255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dirty="0">
                  <a:solidFill>
                    <a:srgbClr val="757070"/>
                  </a:solidFill>
                  <a:latin typeface="Qanelas Black" panose="00000A00000000000000" charset="0"/>
                  <a:ea typeface="+mn-lt"/>
                  <a:cs typeface="+mn-lt"/>
                </a:rPr>
                <a:t>Prototipagem</a:t>
              </a:r>
              <a:endParaRPr lang="pt-BR" sz="2400" dirty="0">
                <a:solidFill>
                  <a:srgbClr val="757070"/>
                </a:solidFill>
                <a:latin typeface="Qanelas Black" panose="00000A00000000000000" charset="0"/>
              </a:endParaRPr>
            </a:p>
          </p:txBody>
        </p:sp>
      </p:grpSp>
      <p:grpSp>
        <p:nvGrpSpPr>
          <p:cNvPr id="21" name="Agrupar 23">
            <a:extLst>
              <a:ext uri="{FF2B5EF4-FFF2-40B4-BE49-F238E27FC236}">
                <a16:creationId xmlns:a16="http://schemas.microsoft.com/office/drawing/2014/main" id="{6D247E41-40C9-58D2-DB3A-FB5A060A4550}"/>
              </a:ext>
            </a:extLst>
          </p:cNvPr>
          <p:cNvGrpSpPr/>
          <p:nvPr/>
        </p:nvGrpSpPr>
        <p:grpSpPr>
          <a:xfrm>
            <a:off x="6022581" y="4922675"/>
            <a:ext cx="5519055" cy="500744"/>
            <a:chOff x="6204857" y="2275113"/>
            <a:chExt cx="5519055" cy="500744"/>
          </a:xfrm>
        </p:grpSpPr>
        <p:pic>
          <p:nvPicPr>
            <p:cNvPr id="22" name="Imagem 12" descr="Ícone&#10;&#10;Descrição gerada automaticamente">
              <a:extLst>
                <a:ext uri="{FF2B5EF4-FFF2-40B4-BE49-F238E27FC236}">
                  <a16:creationId xmlns:a16="http://schemas.microsoft.com/office/drawing/2014/main" id="{315607CE-B4AA-0B0C-1E5B-630BC948D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04857" y="2275114"/>
              <a:ext cx="500743" cy="500743"/>
            </a:xfrm>
            <a:prstGeom prst="rect">
              <a:avLst/>
            </a:prstGeom>
          </p:spPr>
        </p:pic>
        <p:sp>
          <p:nvSpPr>
            <p:cNvPr id="23" name="CaixaDeTexto 25">
              <a:extLst>
                <a:ext uri="{FF2B5EF4-FFF2-40B4-BE49-F238E27FC236}">
                  <a16:creationId xmlns:a16="http://schemas.microsoft.com/office/drawing/2014/main" id="{953BFE7E-FB4F-FC16-C104-620170B148BF}"/>
                </a:ext>
              </a:extLst>
            </p:cNvPr>
            <p:cNvSpPr txBox="1"/>
            <p:nvPr/>
          </p:nvSpPr>
          <p:spPr>
            <a:xfrm>
              <a:off x="6857999" y="2275113"/>
              <a:ext cx="4865913" cy="47255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dirty="0">
                  <a:solidFill>
                    <a:srgbClr val="757070"/>
                  </a:solidFill>
                  <a:latin typeface="Qanelas Black" panose="00000A00000000000000" charset="0"/>
                  <a:ea typeface="+mn-lt"/>
                  <a:cs typeface="+mn-lt"/>
                </a:rPr>
                <a:t>Conclusão</a:t>
              </a:r>
              <a:endParaRPr lang="pt-BR" sz="2400" dirty="0">
                <a:solidFill>
                  <a:srgbClr val="757070"/>
                </a:solidFill>
                <a:latin typeface="Qanelas Black" panose="00000A0000000000000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14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Antes de mergulharmos nos códigos e algoritmos, é crucial entender como um projeto de software começa. Tudo começa com uma ideia. A ideação é o processo de gerar e desenvolver ideias que podem se transformar em projetos reais. Pode ser algo inovador, uma solução para um problema existente ou uma melhoria em algo já existente.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Da Ideia ao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7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Cada projeto nasce da identificação de um problema ou da busca por uma solução melhor. Encoraje a análise crítica do ambiente ao redor para encontrar áreas onde a tecnologia pode fazer a diferença. Seja uma aplicação para facilitar a comunicação ou um sistema para otimizar processos, a base é sempre o entendimento claro do problema a ser resolvido.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Problema e Solução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4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Uma vez que você tenha uma ideia inicial, é hora de expandir e explorar possibilidades. O brainstorming e o mind mapping são ferramentas poderosas para organizar pensamentos e visualizar conexões. Seja criativo! Anote todas as ideias que surgirem, por mais absurdas que possam parecer inicialmente.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Brainstorming e Mind Mapping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98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A definição das ideias que vão compor seu projeto, podem e devem incluir pesquisas por projetos existentes ou semelhantes ao seu.</a:t>
            </a:r>
          </a:p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Neste ponto vale da</a:t>
            </a:r>
            <a:r>
              <a:rPr lang="pt-BR" sz="4000" dirty="0">
                <a:solidFill>
                  <a:srgbClr val="4A4A4A"/>
                </a:solidFill>
                <a:latin typeface="Qanelas Black" panose="00000A00000000000000"/>
              </a:rPr>
              <a:t>r uma “googada” e buscar por projetos semelhantes, observando e anotando pontos positivos e negativos das ferramentas já existentes.</a:t>
            </a:r>
            <a:endParaRPr lang="pt-BR" sz="4000" b="0" i="0" dirty="0">
              <a:solidFill>
                <a:srgbClr val="4A4A4A"/>
              </a:solidFill>
              <a:effectLst/>
              <a:latin typeface="Qanelas Black" panose="00000A0000000000000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Buscar Projetos Correlatos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3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0" descr="Forma, Quadrado&#10;&#10;Descrição gerada automaticamente">
            <a:extLst>
              <a:ext uri="{FF2B5EF4-FFF2-40B4-BE49-F238E27FC236}">
                <a16:creationId xmlns:a16="http://schemas.microsoft.com/office/drawing/2014/main" id="{667F6C63-16E9-FEC1-05BA-3948916B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3901"/>
            <a:ext cx="12188236" cy="68501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7A2112-A6B3-D61E-C0A4-7CD6AC036EB1}"/>
              </a:ext>
            </a:extLst>
          </p:cNvPr>
          <p:cNvSpPr txBox="1"/>
          <p:nvPr/>
        </p:nvSpPr>
        <p:spPr>
          <a:xfrm>
            <a:off x="717997" y="2408907"/>
            <a:ext cx="96535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b="1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Etapas do Desenvolvimento</a:t>
            </a:r>
            <a:endParaRPr lang="pt-BR" sz="6000" dirty="0">
              <a:latin typeface="Qanelas Black" panose="00000A00000000000000" charset="0"/>
            </a:endParaRPr>
          </a:p>
        </p:txBody>
      </p:sp>
      <p:pic>
        <p:nvPicPr>
          <p:cNvPr id="11" name="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469F8C6F-A519-0D63-73C1-1FA865FD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92" y="826052"/>
            <a:ext cx="4490016" cy="813940"/>
          </a:xfrm>
          <a:prstGeom prst="rect">
            <a:avLst/>
          </a:prstGeom>
        </p:spPr>
      </p:pic>
      <p:sp>
        <p:nvSpPr>
          <p:cNvPr id="3" name="CaixaDeTexto 5">
            <a:extLst>
              <a:ext uri="{FF2B5EF4-FFF2-40B4-BE49-F238E27FC236}">
                <a16:creationId xmlns:a16="http://schemas.microsoft.com/office/drawing/2014/main" id="{2692C920-804F-26FB-6F94-810B0E2F77DC}"/>
              </a:ext>
            </a:extLst>
          </p:cNvPr>
          <p:cNvSpPr txBox="1"/>
          <p:nvPr/>
        </p:nvSpPr>
        <p:spPr>
          <a:xfrm>
            <a:off x="1269223" y="3424570"/>
            <a:ext cx="96535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b="1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Definição dos Requisitos</a:t>
            </a:r>
            <a:endParaRPr lang="pt-BR" sz="6000" dirty="0">
              <a:latin typeface="Qanelas Black" panose="00000A00000000000000" charset="0"/>
            </a:endParaRPr>
          </a:p>
        </p:txBody>
      </p:sp>
      <p:pic>
        <p:nvPicPr>
          <p:cNvPr id="4" name="Graphic 3" descr="Head with gears outline">
            <a:extLst>
              <a:ext uri="{FF2B5EF4-FFF2-40B4-BE49-F238E27FC236}">
                <a16:creationId xmlns:a16="http://schemas.microsoft.com/office/drawing/2014/main" id="{23D5816C-B27A-AE89-43FD-38A472D25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4833" y="2408907"/>
            <a:ext cx="2403219" cy="240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60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Agora que a ideia está começando a se solidificar, é essencial entender as necessidades dos usuários. Quem usará o produto? Quais problemas específicos eles enfrentam? Essa fase é crucial para definir os requisitos do projeto e garantir que o produto final atenda às expectativas dos usuários.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Identificando as Necessidades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82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Uma técnica valiosa é a criação de histórias de usuário. Essas são narrativas curtas que descrevem como o sistema será utilizado em diferentes situações. Ao criar histórias de usuário, você consegue capturar uma visão detalhada das funcionalidades necessárias e como elas se relacionam com o usuário final.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Histórias de Usuário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04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0" descr="Forma, Quadrado&#10;&#10;Descrição gerada automaticamente">
            <a:extLst>
              <a:ext uri="{FF2B5EF4-FFF2-40B4-BE49-F238E27FC236}">
                <a16:creationId xmlns:a16="http://schemas.microsoft.com/office/drawing/2014/main" id="{667F6C63-16E9-FEC1-05BA-3948916B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3901"/>
            <a:ext cx="12188236" cy="68501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7A2112-A6B3-D61E-C0A4-7CD6AC036EB1}"/>
              </a:ext>
            </a:extLst>
          </p:cNvPr>
          <p:cNvSpPr txBox="1"/>
          <p:nvPr/>
        </p:nvSpPr>
        <p:spPr>
          <a:xfrm>
            <a:off x="717997" y="2408907"/>
            <a:ext cx="96535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b="1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Etapas do Desenvolvimento</a:t>
            </a:r>
            <a:endParaRPr lang="pt-BR" sz="6000" dirty="0">
              <a:latin typeface="Qanelas Black" panose="00000A00000000000000" charset="0"/>
            </a:endParaRPr>
          </a:p>
        </p:txBody>
      </p:sp>
      <p:pic>
        <p:nvPicPr>
          <p:cNvPr id="11" name="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469F8C6F-A519-0D63-73C1-1FA865FD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92" y="826052"/>
            <a:ext cx="4490016" cy="813940"/>
          </a:xfrm>
          <a:prstGeom prst="rect">
            <a:avLst/>
          </a:prstGeom>
        </p:spPr>
      </p:pic>
      <p:sp>
        <p:nvSpPr>
          <p:cNvPr id="3" name="CaixaDeTexto 5">
            <a:extLst>
              <a:ext uri="{FF2B5EF4-FFF2-40B4-BE49-F238E27FC236}">
                <a16:creationId xmlns:a16="http://schemas.microsoft.com/office/drawing/2014/main" id="{2692C920-804F-26FB-6F94-810B0E2F77DC}"/>
              </a:ext>
            </a:extLst>
          </p:cNvPr>
          <p:cNvSpPr txBox="1"/>
          <p:nvPr/>
        </p:nvSpPr>
        <p:spPr>
          <a:xfrm>
            <a:off x="1269223" y="3424570"/>
            <a:ext cx="96535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b="1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Design e Arquitetura</a:t>
            </a:r>
            <a:endParaRPr lang="pt-BR" sz="6000" dirty="0">
              <a:latin typeface="Qanelas Black" panose="00000A00000000000000" charset="0"/>
            </a:endParaRPr>
          </a:p>
        </p:txBody>
      </p:sp>
      <p:pic>
        <p:nvPicPr>
          <p:cNvPr id="2" name="Graphic 1" descr="Blueprint with solid fill">
            <a:extLst>
              <a:ext uri="{FF2B5EF4-FFF2-40B4-BE49-F238E27FC236}">
                <a16:creationId xmlns:a16="http://schemas.microsoft.com/office/drawing/2014/main" id="{E5845D17-D108-824F-848C-6F4206AD1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544833" y="2408907"/>
            <a:ext cx="2403219" cy="240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43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Antes de começar a codificar, é útil visualizar a aparência e a interação do seu projeto. A prototipagem rápida, seja desenhando em papel ou usando ferramentas online, ajuda a transformar ideias abstratas em representações tangíveis. Isso facilita a comunicação e a validação das ideias.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Da Caneta ao Papel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39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A arquitetura de software é a espinha dorsal do projeto. Nesta fase, você definirá como os diferentes componentes do seu sistema se relacionarão entre si. Considere questões como escalabilidade, segurança e eficiência. Uma boa arquitetura é crucial para um projeto robusto e sustentável.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Arquitetura do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5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0" descr="Forma, Quadrado&#10;&#10;Descrição gerada automaticamente">
            <a:extLst>
              <a:ext uri="{FF2B5EF4-FFF2-40B4-BE49-F238E27FC236}">
                <a16:creationId xmlns:a16="http://schemas.microsoft.com/office/drawing/2014/main" id="{667F6C63-16E9-FEC1-05BA-3948916B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3901"/>
            <a:ext cx="12188236" cy="68501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7A2112-A6B3-D61E-C0A4-7CD6AC036EB1}"/>
              </a:ext>
            </a:extLst>
          </p:cNvPr>
          <p:cNvSpPr txBox="1"/>
          <p:nvPr/>
        </p:nvSpPr>
        <p:spPr>
          <a:xfrm>
            <a:off x="717997" y="2408907"/>
            <a:ext cx="96535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b="1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Conceitos</a:t>
            </a:r>
            <a:endParaRPr lang="pt-BR" sz="6000" dirty="0">
              <a:latin typeface="Qanelas Black" panose="00000A00000000000000" charset="0"/>
            </a:endParaRPr>
          </a:p>
        </p:txBody>
      </p:sp>
      <p:pic>
        <p:nvPicPr>
          <p:cNvPr id="11" name="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469F8C6F-A519-0D63-73C1-1FA865FD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92" y="826052"/>
            <a:ext cx="4490016" cy="813940"/>
          </a:xfrm>
          <a:prstGeom prst="rect">
            <a:avLst/>
          </a:prstGeom>
        </p:spPr>
      </p:pic>
      <p:sp>
        <p:nvSpPr>
          <p:cNvPr id="2" name="CaixaDeTexto 5">
            <a:extLst>
              <a:ext uri="{FF2B5EF4-FFF2-40B4-BE49-F238E27FC236}">
                <a16:creationId xmlns:a16="http://schemas.microsoft.com/office/drawing/2014/main" id="{204538E2-E25F-089E-7281-520551E8F360}"/>
              </a:ext>
            </a:extLst>
          </p:cNvPr>
          <p:cNvSpPr txBox="1"/>
          <p:nvPr/>
        </p:nvSpPr>
        <p:spPr>
          <a:xfrm>
            <a:off x="1628384" y="3433431"/>
            <a:ext cx="87431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b="1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Softwares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b="1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Requisitos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b="1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Metodologias</a:t>
            </a:r>
            <a:endParaRPr lang="pt-BR" sz="4800" dirty="0">
              <a:latin typeface="Qanelas Black" panose="00000A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43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0" descr="Forma, Quadrado&#10;&#10;Descrição gerada automaticamente">
            <a:extLst>
              <a:ext uri="{FF2B5EF4-FFF2-40B4-BE49-F238E27FC236}">
                <a16:creationId xmlns:a16="http://schemas.microsoft.com/office/drawing/2014/main" id="{667F6C63-16E9-FEC1-05BA-3948916B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3901"/>
            <a:ext cx="12188236" cy="68501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7A2112-A6B3-D61E-C0A4-7CD6AC036EB1}"/>
              </a:ext>
            </a:extLst>
          </p:cNvPr>
          <p:cNvSpPr txBox="1"/>
          <p:nvPr/>
        </p:nvSpPr>
        <p:spPr>
          <a:xfrm>
            <a:off x="717997" y="2408907"/>
            <a:ext cx="96535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b="1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Etapas do Desenvolvimento</a:t>
            </a:r>
            <a:endParaRPr lang="pt-BR" sz="6000" dirty="0">
              <a:latin typeface="Qanelas Black" panose="00000A00000000000000" charset="0"/>
            </a:endParaRPr>
          </a:p>
        </p:txBody>
      </p:sp>
      <p:pic>
        <p:nvPicPr>
          <p:cNvPr id="11" name="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469F8C6F-A519-0D63-73C1-1FA865FD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92" y="826052"/>
            <a:ext cx="4490016" cy="813940"/>
          </a:xfrm>
          <a:prstGeom prst="rect">
            <a:avLst/>
          </a:prstGeom>
        </p:spPr>
      </p:pic>
      <p:sp>
        <p:nvSpPr>
          <p:cNvPr id="3" name="CaixaDeTexto 5">
            <a:extLst>
              <a:ext uri="{FF2B5EF4-FFF2-40B4-BE49-F238E27FC236}">
                <a16:creationId xmlns:a16="http://schemas.microsoft.com/office/drawing/2014/main" id="{2692C920-804F-26FB-6F94-810B0E2F77DC}"/>
              </a:ext>
            </a:extLst>
          </p:cNvPr>
          <p:cNvSpPr txBox="1"/>
          <p:nvPr/>
        </p:nvSpPr>
        <p:spPr>
          <a:xfrm>
            <a:off x="1269223" y="3424570"/>
            <a:ext cx="96535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b="1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Prototipagem</a:t>
            </a:r>
            <a:endParaRPr lang="pt-BR" sz="6000" dirty="0">
              <a:latin typeface="Qanelas Black" panose="00000A00000000000000" charset="0"/>
            </a:endParaRPr>
          </a:p>
        </p:txBody>
      </p:sp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E5845D17-D108-824F-848C-6F4206AD1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381995" y="2246069"/>
            <a:ext cx="2566057" cy="256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3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Com o design e a arquitetura em mãos, é hora de criar um protótipo funcional. Isso envolve transformar os esboços e diagramas em algo que os usuários podem interagir. A prototipagem não apenas valida suas ideias, mas também fornece uma visão prática do produto final antes de investir recursos significativos no desenvolvimento completo.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Do Desenho à Interatividade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53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A criação do protótipo não marca o fim, mas sim o início de testes e iterações. Coloque seu protótipo nas mãos dos usuários, receba feedback e esteja disposto a fazer ajustes. O ciclo de teste e iteração é crucial para garantir que o produto final atenda às expectativas e requisitos estabelecidos inicialmente.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Testando e Iterando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78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0" descr="Forma, Quadrado&#10;&#10;Descrição gerada automaticamente">
            <a:extLst>
              <a:ext uri="{FF2B5EF4-FFF2-40B4-BE49-F238E27FC236}">
                <a16:creationId xmlns:a16="http://schemas.microsoft.com/office/drawing/2014/main" id="{667F6C63-16E9-FEC1-05BA-3948916B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3901"/>
            <a:ext cx="12188236" cy="68501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7A2112-A6B3-D61E-C0A4-7CD6AC036EB1}"/>
              </a:ext>
            </a:extLst>
          </p:cNvPr>
          <p:cNvSpPr txBox="1"/>
          <p:nvPr/>
        </p:nvSpPr>
        <p:spPr>
          <a:xfrm>
            <a:off x="717997" y="2408907"/>
            <a:ext cx="96535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b="1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Conclusão</a:t>
            </a:r>
            <a:endParaRPr lang="pt-BR" sz="6000" dirty="0">
              <a:latin typeface="Qanelas Black" panose="00000A00000000000000" charset="0"/>
            </a:endParaRPr>
          </a:p>
        </p:txBody>
      </p:sp>
      <p:pic>
        <p:nvPicPr>
          <p:cNvPr id="11" name="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469F8C6F-A519-0D63-73C1-1FA865FD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92" y="826052"/>
            <a:ext cx="4490016" cy="81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82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Esses tópicos devem ajudar a fornecer uma visão abrangente e acessível da fase de preparação, desde a geração da ideia até a criação de um protótipo funcional. </a:t>
            </a:r>
          </a:p>
          <a:p>
            <a:r>
              <a:rPr lang="pt-BR" sz="4000" dirty="0">
                <a:solidFill>
                  <a:srgbClr val="4A4A4A"/>
                </a:solidFill>
                <a:latin typeface="Qanelas Black" panose="00000A00000000000000"/>
              </a:rPr>
              <a:t>Porém, estas etapas podem ser alteradas de acordo com a metodologia que a equipe adotar, incluindo outros passos a definição do projeto.</a:t>
            </a:r>
            <a:endParaRPr lang="pt-BR" sz="4000" b="0" i="0" dirty="0">
              <a:solidFill>
                <a:srgbClr val="4A4A4A"/>
              </a:solidFill>
              <a:effectLst/>
              <a:latin typeface="Qanelas Black" panose="00000A0000000000000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Conclusão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24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0" descr="Forma, Quadrado&#10;&#10;Descrição gerada automaticamente">
            <a:extLst>
              <a:ext uri="{FF2B5EF4-FFF2-40B4-BE49-F238E27FC236}">
                <a16:creationId xmlns:a16="http://schemas.microsoft.com/office/drawing/2014/main" id="{667F6C63-16E9-FEC1-05BA-3948916B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3901"/>
            <a:ext cx="12188236" cy="68501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7A2112-A6B3-D61E-C0A4-7CD6AC036EB1}"/>
              </a:ext>
            </a:extLst>
          </p:cNvPr>
          <p:cNvSpPr txBox="1"/>
          <p:nvPr/>
        </p:nvSpPr>
        <p:spPr>
          <a:xfrm>
            <a:off x="743050" y="2996527"/>
            <a:ext cx="782682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b="1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Obrigado.</a:t>
            </a:r>
            <a:endParaRPr lang="pt-BR" sz="6000" dirty="0">
              <a:latin typeface="Qanelas Black" panose="00000A00000000000000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F3ACEF-BBDD-6325-1A9C-E59BE9C76660}"/>
              </a:ext>
            </a:extLst>
          </p:cNvPr>
          <p:cNvSpPr txBox="1"/>
          <p:nvPr/>
        </p:nvSpPr>
        <p:spPr>
          <a:xfrm>
            <a:off x="743050" y="4426453"/>
            <a:ext cx="78268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Prof. Ms. José Antonio Gallo Junior</a:t>
            </a:r>
            <a:endParaRPr lang="pt-BR" dirty="0">
              <a:latin typeface="Qanelas Black" panose="00000A00000000000000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742EEA1-E774-A95B-697D-4C1E38522505}"/>
              </a:ext>
            </a:extLst>
          </p:cNvPr>
          <p:cNvSpPr txBox="1"/>
          <p:nvPr/>
        </p:nvSpPr>
        <p:spPr>
          <a:xfrm>
            <a:off x="743050" y="4925046"/>
            <a:ext cx="78268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gallojunior@gmail.com</a:t>
            </a:r>
          </a:p>
          <a:p>
            <a:r>
              <a:rPr lang="pt-BR" sz="2400" dirty="0">
                <a:solidFill>
                  <a:srgbClr val="FFFFFF"/>
                </a:solidFill>
                <a:latin typeface="Qanelas Black" panose="00000A00000000000000" charset="0"/>
                <a:ea typeface="+mn-lt"/>
                <a:cs typeface="+mn-lt"/>
              </a:rPr>
              <a:t>jose.junior818@etec.sp.gov.br</a:t>
            </a:r>
          </a:p>
          <a:p>
            <a:endParaRPr lang="pt-BR" dirty="0">
              <a:latin typeface="Qanelas Black" panose="00000A00000000000000" charset="0"/>
            </a:endParaRPr>
          </a:p>
        </p:txBody>
      </p:sp>
      <p:pic>
        <p:nvPicPr>
          <p:cNvPr id="11" name="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469F8C6F-A519-0D63-73C1-1FA865FD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92" y="826052"/>
            <a:ext cx="4490016" cy="81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É um conjunto de instruções lógicas e códigos programados para serem executados em dispositivos eletrônicos, abrangendo desde computadores desktop e aplicativos móveis até dispositivos da Internet das Coisas (IoT).</a:t>
            </a:r>
            <a:endParaRPr lang="pt-BR" sz="5400" dirty="0">
              <a:latin typeface="Qanelas Black" panose="00000A0000000000000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Software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  <p:pic>
        <p:nvPicPr>
          <p:cNvPr id="4" name="Picture 3" descr="People doing teamwork illustration">
            <a:extLst>
              <a:ext uri="{FF2B5EF4-FFF2-40B4-BE49-F238E27FC236}">
                <a16:creationId xmlns:a16="http://schemas.microsoft.com/office/drawing/2014/main" id="{286ABA5C-4876-3A60-FC88-63443E489B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47" y="4375796"/>
            <a:ext cx="3181940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9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Essas instruções capacitam os dispositivos a desempenharem uma ampla variedade de tarefas, desde a execução de aplicações complexas até o controle de dispositivos interconectados em ambientes IoT. </a:t>
            </a:r>
            <a:endParaRPr lang="pt-BR" sz="5400" dirty="0">
              <a:latin typeface="Qanelas Black" panose="00000A0000000000000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Software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Referem-se às especificações funcionais e não funcionais que um sistema ou software deve atender para satisfazer as necessidades e expectativas dos usuários e das partes interessadas. Esses requisitos descrevem as características, funcionalidades e restrições que o sistema deve possuir.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Requisitos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7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São as capacidades específicas que o sistema deve ter, ou seja, as funções que ele deve executar. Estes requisitos descrevem o que o sistema deve fazer, incluindo suas operações, características e comportamentos.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Requisitos Funcionais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6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Exemplo de Requisito Funcional:</a:t>
            </a:r>
          </a:p>
          <a:p>
            <a:endParaRPr lang="pt-BR" sz="4000" b="0" i="0" dirty="0">
              <a:solidFill>
                <a:srgbClr val="4A4A4A"/>
              </a:solidFill>
              <a:effectLst/>
              <a:latin typeface="Qanelas Black" panose="00000A00000000000000"/>
            </a:endParaRPr>
          </a:p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"O sistema de gerenciamento de clientes deve permitir a inserção, atualização e exclusão de informações de clientes."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Requisitos Funcionais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0BB3940-3799-720F-91AF-949013B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" y="5129212"/>
            <a:ext cx="1123950" cy="1726747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94EB98B0-252F-08A6-748C-DC196899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2" y="336874"/>
            <a:ext cx="11527970" cy="631704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0D0A2A8-AD3D-9A10-7858-260220F5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722" y="4082"/>
            <a:ext cx="375557" cy="256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7C523-425A-BF6E-36D6-381FE501F938}"/>
              </a:ext>
            </a:extLst>
          </p:cNvPr>
          <p:cNvSpPr txBox="1"/>
          <p:nvPr/>
        </p:nvSpPr>
        <p:spPr>
          <a:xfrm>
            <a:off x="782897" y="1205697"/>
            <a:ext cx="1074973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0" i="0" dirty="0">
                <a:solidFill>
                  <a:srgbClr val="4A4A4A"/>
                </a:solidFill>
                <a:effectLst/>
                <a:latin typeface="Qanelas Black" panose="00000A00000000000000"/>
              </a:rPr>
              <a:t>Referem-se a propriedades do sistema que não estão relacionadas diretamente com suas funcionalidades específicas, mas sim com suas características gerais. Isso pode incluir requisitos de desempenho, segurança, usabilidade, confiabilidade, entre outros.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81D4AE-4F85-E683-BEEA-C679A1289B50}"/>
              </a:ext>
            </a:extLst>
          </p:cNvPr>
          <p:cNvSpPr txBox="1"/>
          <p:nvPr/>
        </p:nvSpPr>
        <p:spPr>
          <a:xfrm>
            <a:off x="1404257" y="87084"/>
            <a:ext cx="102216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92D050"/>
                </a:solidFill>
                <a:latin typeface="Qanelas Black" panose="00000A00000000000000" charset="0"/>
                <a:ea typeface="+mn-lt"/>
                <a:cs typeface="+mn-lt"/>
              </a:rPr>
              <a:t>Requisitos Não Funcionais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9DEE61-8748-B8F0-2C8D-4B486D3C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76" y="204084"/>
            <a:ext cx="2128699" cy="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35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1207</Words>
  <Application>Microsoft Office PowerPoint</Application>
  <PresentationFormat>Widescreen</PresentationFormat>
  <Paragraphs>82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Qanelas Black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JOSE ANTONIO GALLO JUNIOR</cp:lastModifiedBy>
  <cp:revision>192</cp:revision>
  <dcterms:created xsi:type="dcterms:W3CDTF">2023-02-14T12:22:22Z</dcterms:created>
  <dcterms:modified xsi:type="dcterms:W3CDTF">2024-01-09T23:59:26Z</dcterms:modified>
</cp:coreProperties>
</file>