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1" r:id="rId3"/>
    <p:sldId id="263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o%20fazer%20um%20BOM%20curr&#237;culo%20-%20MHM%20Responde.mp4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OYSs-ntaYA&amp;t=12s" TargetMode="External"/><Relationship Id="rId5" Type="http://schemas.openxmlformats.org/officeDocument/2006/relationships/hyperlink" Target="https://www.youtube.com/watch?v=O7KlFdvi4b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ODELO_CURRICULO_PROFISSIONAL.pdf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07704" y="22402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AD1916"/>
                </a:solidFill>
                <a:latin typeface="Arial Narrow" panose="020B0606020202030204" pitchFamily="34" charset="0"/>
              </a:rPr>
              <a:t>Preparação para o Mercado de </a:t>
            </a:r>
            <a:r>
              <a:rPr lang="pt-BR" sz="4000" dirty="0" err="1">
                <a:solidFill>
                  <a:srgbClr val="AD1916"/>
                </a:solidFill>
                <a:latin typeface="Arial Narrow" panose="020B0606020202030204" pitchFamily="34" charset="0"/>
              </a:rPr>
              <a:t>T</a:t>
            </a:r>
            <a:r>
              <a:rPr lang="pt-BR" sz="4000" dirty="0" err="1" smtClean="0">
                <a:solidFill>
                  <a:srgbClr val="AD1916"/>
                </a:solidFill>
                <a:latin typeface="Arial Narrow" panose="020B0606020202030204" pitchFamily="34" charset="0"/>
              </a:rPr>
              <a:t>rabalalho</a:t>
            </a:r>
            <a:r>
              <a:rPr lang="pt-BR" sz="4000" dirty="0" smtClean="0">
                <a:solidFill>
                  <a:srgbClr val="AD1916"/>
                </a:solidFill>
                <a:latin typeface="Arial Narrow" panose="020B0606020202030204" pitchFamily="34" charset="0"/>
              </a:rPr>
              <a:t> </a:t>
            </a:r>
            <a:endParaRPr lang="pt-BR" sz="4000" dirty="0">
              <a:solidFill>
                <a:srgbClr val="AD1916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468560" y="1844824"/>
            <a:ext cx="84249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	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9512" y="1550288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Elaboração de currículo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/>
              <a:t>Vídeo explicativo dos principais erros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/>
              <a:t>Modelo de Currículo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/>
              <a:t>Apresentação do modelo de currículo da escola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/>
              <a:t>Dicas de canais do </a:t>
            </a:r>
            <a:r>
              <a:rPr lang="pt-BR" sz="2400" dirty="0" err="1" smtClean="0"/>
              <a:t>YouTube</a:t>
            </a:r>
            <a:r>
              <a:rPr lang="pt-BR" sz="2400" dirty="0" smtClean="0"/>
              <a:t> sobre carreira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7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pic>
        <p:nvPicPr>
          <p:cNvPr id="9" name="Imagem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1" y="1844824"/>
            <a:ext cx="5413978" cy="232544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48792" y="5486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Apresentação do vídeo: </a:t>
            </a:r>
            <a:r>
              <a:rPr lang="pt-BR" b="1" dirty="0"/>
              <a:t>Como fazer um BOM currículo | MHM Responde</a:t>
            </a:r>
          </a:p>
          <a:p>
            <a:pPr algn="ctr"/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48792" y="4820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Link: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www.youtube.com/watch?v=O7KlFdvi4bg</a:t>
            </a:r>
            <a:r>
              <a:rPr lang="pt-BR" b="1" dirty="0" smtClean="0"/>
              <a:t> 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179512" y="55349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Complementação do vídeo : </a:t>
            </a: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www.youtube.com/watch?v=uOYSs-ntaYA&amp;t=12s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0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1600" y="18864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AD1916"/>
                </a:solidFill>
              </a:rPr>
              <a:t>Modelo de Currículo sugerido pela Adriana Cubas </a:t>
            </a:r>
            <a:endParaRPr lang="pt-BR" b="1" dirty="0">
              <a:solidFill>
                <a:srgbClr val="AD1916"/>
              </a:solidFill>
            </a:endParaRPr>
          </a:p>
          <a:p>
            <a:pPr algn="ctr"/>
            <a:endParaRPr lang="pt-BR" b="1" dirty="0">
              <a:solidFill>
                <a:srgbClr val="AD1916"/>
              </a:solidFill>
            </a:endParaRPr>
          </a:p>
        </p:txBody>
      </p:sp>
      <p:pic>
        <p:nvPicPr>
          <p:cNvPr id="6" name="Imagem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620688"/>
            <a:ext cx="4680520" cy="57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683568" y="332656"/>
            <a:ext cx="7488832" cy="5256584"/>
            <a:chOff x="1015667" y="642289"/>
            <a:chExt cx="7300749" cy="499861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642289"/>
              <a:ext cx="4824536" cy="324196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667" y="3884254"/>
              <a:ext cx="4648596" cy="1756648"/>
            </a:xfrm>
            <a:prstGeom prst="rect">
              <a:avLst/>
            </a:prstGeom>
          </p:spPr>
        </p:pic>
        <p:sp>
          <p:nvSpPr>
            <p:cNvPr id="6" name="Nuvem 5"/>
            <p:cNvSpPr/>
            <p:nvPr/>
          </p:nvSpPr>
          <p:spPr>
            <a:xfrm>
              <a:off x="5508104" y="2348880"/>
              <a:ext cx="2160240" cy="1008112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Seja 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simples</a:t>
              </a:r>
              <a:r>
                <a:rPr lang="pt-BR" sz="1100" dirty="0" smtClean="0">
                  <a:solidFill>
                    <a:schemeClr val="tx1"/>
                  </a:solidFill>
                </a:rPr>
                <a:t> e 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objetivo</a:t>
              </a:r>
              <a:r>
                <a:rPr lang="pt-BR" sz="1100" dirty="0" smtClean="0">
                  <a:solidFill>
                    <a:schemeClr val="tx1"/>
                  </a:solidFill>
                </a:rPr>
                <a:t>... Como a palavra mesmo diz ! </a:t>
              </a:r>
              <a:endParaRPr lang="pt-B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Conector de seta reta 6"/>
            <p:cNvCxnSpPr>
              <a:stCxn id="6" idx="2"/>
            </p:cNvCxnSpPr>
            <p:nvPr/>
          </p:nvCxnSpPr>
          <p:spPr>
            <a:xfrm flipH="1" flipV="1">
              <a:off x="4644008" y="2564904"/>
              <a:ext cx="870797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64263" y="642289"/>
              <a:ext cx="2652153" cy="14185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50" dirty="0" smtClean="0">
                  <a:solidFill>
                    <a:schemeClr val="tx1"/>
                  </a:solidFill>
                </a:rPr>
                <a:t>Pelo amor de Deus!!!! Muito cuidado com o e-mail ... </a:t>
              </a:r>
            </a:p>
            <a:p>
              <a:pPr algn="ctr"/>
              <a:r>
                <a:rPr lang="pt-BR" sz="1350" dirty="0" smtClean="0">
                  <a:solidFill>
                    <a:schemeClr val="tx1"/>
                  </a:solidFill>
                </a:rPr>
                <a:t>Nada de </a:t>
              </a:r>
              <a:r>
                <a:rPr lang="pt-BR" sz="1350" dirty="0" err="1" smtClean="0">
                  <a:solidFill>
                    <a:srgbClr val="CC0099"/>
                  </a:solidFill>
                </a:rPr>
                <a:t>gatinhamanhosa</a:t>
              </a:r>
              <a:r>
                <a:rPr lang="pt-BR" sz="1350" dirty="0" smtClean="0">
                  <a:solidFill>
                    <a:srgbClr val="CC0099"/>
                  </a:solidFill>
                </a:rPr>
                <a:t>@......</a:t>
              </a:r>
            </a:p>
            <a:p>
              <a:pPr algn="ctr"/>
              <a:r>
                <a:rPr lang="pt-BR" sz="1350" dirty="0" err="1">
                  <a:solidFill>
                    <a:srgbClr val="0070C0"/>
                  </a:solidFill>
                </a:rPr>
                <a:t>g</a:t>
              </a:r>
              <a:r>
                <a:rPr lang="pt-BR" sz="1350" dirty="0" err="1" smtClean="0">
                  <a:solidFill>
                    <a:srgbClr val="0070C0"/>
                  </a:solidFill>
                </a:rPr>
                <a:t>atoselvagem</a:t>
              </a:r>
              <a:r>
                <a:rPr lang="pt-BR" sz="1350" dirty="0" smtClean="0">
                  <a:solidFill>
                    <a:srgbClr val="0070C0"/>
                  </a:solidFill>
                </a:rPr>
                <a:t>@......</a:t>
              </a:r>
            </a:p>
            <a:p>
              <a:pPr algn="ctr"/>
              <a:r>
                <a:rPr lang="pt-BR" sz="1350" dirty="0" smtClean="0">
                  <a:solidFill>
                    <a:srgbClr val="FF0000"/>
                  </a:solidFill>
                </a:rPr>
                <a:t>Isso é pedir para rasgarem seu currículo !!!!!!!! </a:t>
              </a:r>
              <a:endParaRPr lang="pt-BR" sz="135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3059832" y="908720"/>
              <a:ext cx="2604431" cy="8640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6018231" y="4632790"/>
              <a:ext cx="1944216" cy="10081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Não esquecer de colocar o curso!! 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H="1">
              <a:off x="5664263" y="5134843"/>
              <a:ext cx="366249" cy="200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99592" y="260648"/>
            <a:ext cx="7416824" cy="5685818"/>
            <a:chOff x="971600" y="597095"/>
            <a:chExt cx="7416824" cy="5685818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597095"/>
              <a:ext cx="4849341" cy="346608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4049479"/>
              <a:ext cx="4824536" cy="2233434"/>
            </a:xfrm>
            <a:prstGeom prst="rect">
              <a:avLst/>
            </a:prstGeom>
          </p:spPr>
        </p:pic>
        <p:cxnSp>
          <p:nvCxnSpPr>
            <p:cNvPr id="8" name="Conector de seta reta 7"/>
            <p:cNvCxnSpPr/>
            <p:nvPr/>
          </p:nvCxnSpPr>
          <p:spPr>
            <a:xfrm flipH="1">
              <a:off x="2638732" y="4437112"/>
              <a:ext cx="757538" cy="3713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Nuvem 8"/>
            <p:cNvSpPr/>
            <p:nvPr/>
          </p:nvSpPr>
          <p:spPr>
            <a:xfrm>
              <a:off x="971600" y="4941168"/>
              <a:ext cx="2016224" cy="114762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Se não tem conhecimento ... </a:t>
              </a:r>
              <a:r>
                <a:rPr lang="pt-BR" sz="1400" b="1" dirty="0" smtClean="0">
                  <a:solidFill>
                    <a:srgbClr val="FF0000"/>
                  </a:solidFill>
                </a:rPr>
                <a:t>DELETAR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 flipV="1">
              <a:off x="2920602" y="5686492"/>
              <a:ext cx="643286" cy="15177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Nuvem 10"/>
            <p:cNvSpPr/>
            <p:nvPr/>
          </p:nvSpPr>
          <p:spPr>
            <a:xfrm>
              <a:off x="6156176" y="1484784"/>
              <a:ext cx="2016224" cy="1147626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O que não é da área </a:t>
              </a:r>
              <a:r>
                <a:rPr lang="pt-BR" sz="1400" b="1" dirty="0" smtClean="0">
                  <a:solidFill>
                    <a:schemeClr val="tx1"/>
                  </a:solidFill>
                </a:rPr>
                <a:t>as vezes é melhor </a:t>
              </a:r>
              <a:r>
                <a:rPr lang="pt-BR" sz="1400" b="1" dirty="0" smtClean="0">
                  <a:solidFill>
                    <a:srgbClr val="FF0000"/>
                  </a:solidFill>
                </a:rPr>
                <a:t>DELETAR</a:t>
              </a:r>
              <a:r>
                <a:rPr lang="pt-BR" sz="1400" b="1" dirty="0" smtClean="0">
                  <a:solidFill>
                    <a:schemeClr val="tx1"/>
                  </a:solidFill>
                </a:rPr>
                <a:t> 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668213" y="6045459"/>
            <a:ext cx="764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Modelo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de Currículo padrão da escola </a:t>
            </a:r>
            <a:r>
              <a:rPr lang="pt-BR" b="1" dirty="0"/>
              <a:t>(OBRIGATÓRIO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/>
              <a:t>onde encontro: servidor/</a:t>
            </a:r>
            <a:r>
              <a:rPr lang="pt-BR" dirty="0" err="1"/>
              <a:t>docpublico</a:t>
            </a:r>
            <a:r>
              <a:rPr lang="pt-BR" dirty="0"/>
              <a:t>/estágio</a:t>
            </a:r>
          </a:p>
        </p:txBody>
      </p:sp>
    </p:spTree>
    <p:extLst>
      <p:ext uri="{BB962C8B-B14F-4D97-AF65-F5344CB8AC3E}">
        <p14:creationId xmlns:p14="http://schemas.microsoft.com/office/powerpoint/2010/main" val="17135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8792" y="67010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AD1916"/>
                </a:solidFill>
              </a:rPr>
              <a:t>Dicas de canais do </a:t>
            </a:r>
            <a:r>
              <a:rPr lang="pt-BR" sz="3200" b="1" dirty="0" err="1" smtClean="0">
                <a:solidFill>
                  <a:srgbClr val="AD1916"/>
                </a:solidFill>
              </a:rPr>
              <a:t>YouTube</a:t>
            </a:r>
            <a:r>
              <a:rPr lang="pt-BR" sz="3200" b="1" dirty="0" smtClean="0">
                <a:solidFill>
                  <a:srgbClr val="AD1916"/>
                </a:solidFill>
              </a:rPr>
              <a:t> que auxiliam sobre carreiras </a:t>
            </a:r>
            <a:endParaRPr lang="pt-BR" sz="3200" b="1" dirty="0">
              <a:solidFill>
                <a:srgbClr val="AD1916"/>
              </a:solidFill>
            </a:endParaRPr>
          </a:p>
          <a:p>
            <a:pPr algn="ctr"/>
            <a:endParaRPr lang="pt-BR" sz="3200" b="1" dirty="0">
              <a:solidFill>
                <a:srgbClr val="AD191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45716" y="1002429"/>
            <a:ext cx="5976664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dirty="0" smtClean="0"/>
              <a:t>Canal do Coaching – Adriana Cuba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05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dirty="0" smtClean="0"/>
              <a:t>Dica do </a:t>
            </a:r>
            <a:r>
              <a:rPr lang="pt-BR" sz="2800" dirty="0" err="1" smtClean="0"/>
              <a:t>Salamacha</a:t>
            </a: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 smtClean="0"/>
          </a:p>
          <a:p>
            <a:endParaRPr lang="pt-BR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dirty="0" smtClean="0"/>
              <a:t>Na pratica  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2279"/>
            <a:ext cx="5365250" cy="8873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14600"/>
            <a:ext cx="5620494" cy="11327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51" y="5565217"/>
            <a:ext cx="5827996" cy="11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151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Ingrid de Souza Santos</cp:lastModifiedBy>
  <cp:revision>51</cp:revision>
  <cp:lastPrinted>2017-08-17T17:33:51Z</cp:lastPrinted>
  <dcterms:created xsi:type="dcterms:W3CDTF">2013-10-10T17:31:52Z</dcterms:created>
  <dcterms:modified xsi:type="dcterms:W3CDTF">2017-08-26T01:51:37Z</dcterms:modified>
</cp:coreProperties>
</file>