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5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2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32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4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3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7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57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0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0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6642-F56E-4169-95E5-78E10DD8A9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0AA12-4528-4F43-B31B-B68E20001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8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ctr"/>
            <a:r>
              <a:rPr lang="pt-BR" dirty="0" smtClean="0"/>
              <a:t>Viabilidade </a:t>
            </a:r>
            <a:endParaRPr lang="pt-BR" dirty="0"/>
          </a:p>
        </p:txBody>
      </p:sp>
      <p:pic>
        <p:nvPicPr>
          <p:cNvPr id="23" name="Espaço Reservado para Conteúdo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93" y="1825624"/>
            <a:ext cx="6527007" cy="5032375"/>
          </a:xfrm>
        </p:spPr>
      </p:pic>
      <p:sp>
        <p:nvSpPr>
          <p:cNvPr id="25" name="CaixaDeTexto 24"/>
          <p:cNvSpPr txBox="1"/>
          <p:nvPr/>
        </p:nvSpPr>
        <p:spPr>
          <a:xfrm>
            <a:off x="0" y="2179674"/>
            <a:ext cx="552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 peixaria que atrai muitos clientes por causa da imagem que ela passa, de longe você a enxerga por que atrai qualquer um.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07924" y="4341811"/>
            <a:ext cx="513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peixes que mais saem são o salmão e o bacalhau os queridinhos da clientela.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15847" y="3103004"/>
            <a:ext cx="54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 peixaria muito tranquila de você entrar por que o ambiente  e muito saudável todos se respeitam desde do dono ao funcionários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7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pt-BR" dirty="0" smtClean="0"/>
              <a:t>Análise </a:t>
            </a:r>
            <a:r>
              <a:rPr lang="pt-BR" dirty="0" err="1" smtClean="0"/>
              <a:t>Swot</a:t>
            </a: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239839"/>
              </p:ext>
            </p:extLst>
          </p:nvPr>
        </p:nvGraphicFramePr>
        <p:xfrm>
          <a:off x="0" y="1825619"/>
          <a:ext cx="12192000" cy="503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0439615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15500318"/>
                    </a:ext>
                  </a:extLst>
                </a:gridCol>
              </a:tblGrid>
              <a:tr h="251619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Forças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pt-BR" baseline="0" dirty="0" smtClean="0"/>
                        <a:t> 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Muitos fornecedores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Funcionários dedicadíssimos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Treinamentos com frequência                                                                              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Oportunidades</a:t>
                      </a:r>
                      <a:r>
                        <a:rPr lang="pt-BR" baseline="0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Aumentar o número de lojas pelo brasil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Oportunidades de crescimento de funcionários 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670821"/>
                  </a:ext>
                </a:extLst>
              </a:tr>
              <a:tr h="2516190">
                <a:tc>
                  <a:txBody>
                    <a:bodyPr/>
                    <a:lstStyle/>
                    <a:p>
                      <a:r>
                        <a:rPr lang="pt-BR" dirty="0" smtClean="0"/>
                        <a:t>Fraquezas</a:t>
                      </a:r>
                      <a:r>
                        <a:rPr lang="pt-BR" baseline="0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Falta de visibilidade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Pouco marketing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Ameaças</a:t>
                      </a:r>
                      <a:endParaRPr lang="pt-B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Não crescimento da loja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Poucas oportunidades de expansão do nome da empresa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1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Viabilidade </vt:lpstr>
      <vt:lpstr>Análise Swot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viabilidade</dc:title>
  <dc:creator>Aluno</dc:creator>
  <cp:lastModifiedBy>Aluno</cp:lastModifiedBy>
  <cp:revision>7</cp:revision>
  <dcterms:created xsi:type="dcterms:W3CDTF">2024-09-11T12:08:51Z</dcterms:created>
  <dcterms:modified xsi:type="dcterms:W3CDTF">2024-09-11T13:26:41Z</dcterms:modified>
</cp:coreProperties>
</file>