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6076950" cy="3419475"/>
  <p:notesSz cx="3419475" cy="60769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2023-09-05T02:53:40Z</dcterms:created>
  <dcterms:modified xsi:type="dcterms:W3CDTF">2023-09-05T02:53:40Z</dcterms:modified>
</cp:coreProperties>
</file>