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/>
    <p:restoredTop sz="94607"/>
  </p:normalViewPr>
  <p:slideViewPr>
    <p:cSldViewPr snapToGrid="0" snapToObjects="1">
      <p:cViewPr>
        <p:scale>
          <a:sx n="97" d="100"/>
          <a:sy n="97" d="100"/>
        </p:scale>
        <p:origin x="55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DE33-7FF2-CA42-8396-07AEDB69A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D83C9-4652-B54D-A0C4-62FE6669A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5A4D-5D0E-834C-A410-CFD9EC92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CAE6-1E20-B44C-A1FE-D722B54CED2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147D-7CDA-974A-8660-E25B1C29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1336F-2199-A842-AAF4-6F301A40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1E2C-B96D-B241-BDC8-1B2C8C75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2C85-2863-4246-8C4D-DE942F68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C3244-DA7E-AA4D-B614-7275DAF3F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C495-8007-6C40-AF95-3B6D5BC4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CAE6-1E20-B44C-A1FE-D722B54CED2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8DDCC-8EBB-BC43-B393-4D5A4A8B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CB095-FBE6-6642-87B8-46178E60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1E2C-B96D-B241-BDC8-1B2C8C75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9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69BB9-438F-8649-8DC8-5138637E0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D5CDF-27DE-FD4B-888D-6911747D4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28EE4-60FA-A448-8E0F-95AAC31A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CAE6-1E20-B44C-A1FE-D722B54CED2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86261-8186-9940-86AE-D1AFBE43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8BC74-68E7-A343-92EA-C69A78DA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1E2C-B96D-B241-BDC8-1B2C8C75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9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E58D-6ED7-274C-BD34-D8E9B0FC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C359-A4C8-1A49-9827-E91E9EACD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30B42-7D6F-0740-BC94-E85A5AD2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CAE6-1E20-B44C-A1FE-D722B54CED2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3BDB-D07F-B245-A46E-80D7A4FB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396D0-41EB-D84D-B7CC-4E72EFC8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1E2C-B96D-B241-BDC8-1B2C8C75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3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F6C9-FA33-E647-BA04-DE39853B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BC908-9C8D-8F46-BF92-3C168AEEB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BC290-60B0-6A49-986A-1A105819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CAE6-1E20-B44C-A1FE-D722B54CED2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1513A-F5A7-B94D-804D-93C2C0F3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A17A1-B13A-3347-A9AC-AD48CB8D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1E2C-B96D-B241-BDC8-1B2C8C75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9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A378-6A8D-8E40-9F85-1248742A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5D919-84C6-C442-A706-7E63A9F5E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FDD88-7B66-6D46-A0DA-8C6D76AD3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7F54B-9A18-2847-A4C6-D03FBDE9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CAE6-1E20-B44C-A1FE-D722B54CED2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21619-091B-8344-A371-EEEDC85C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1741B-B271-9143-A84B-E4149AD0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1E2C-B96D-B241-BDC8-1B2C8C75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2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528F-28F4-8A44-8471-32224605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05A21-9F2B-1343-A801-FD12B751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966F3-2B7F-E845-B9AA-B9800E5CE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FA3C8-74DE-744A-BBAC-4A8F9C6F6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91EC1-5D99-2E46-8625-689A2948F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D33D1-1355-C746-AB50-68817164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CAE6-1E20-B44C-A1FE-D722B54CED2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2AC67-118A-AD4B-8E61-BF22FDA9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C5FB0-ED27-D343-90EA-7113F9E5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1E2C-B96D-B241-BDC8-1B2C8C75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8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F754-F7F1-8F48-B24C-E80811C8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FCA51-8CE4-DD4E-846C-E333B22D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CAE6-1E20-B44C-A1FE-D722B54CED2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9A1B0-1440-E448-B09C-220A506D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08759-9FB8-0A40-9A5F-A977FC43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1E2C-B96D-B241-BDC8-1B2C8C75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2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568C2-BF1E-FE45-9611-11D942C6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CAE6-1E20-B44C-A1FE-D722B54CED2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852BE-F369-2F42-879E-A03A1D34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C3A2E-D51A-1744-AD74-3F846B77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1E2C-B96D-B241-BDC8-1B2C8C75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135C-5EBA-F14B-A028-3C025FDB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A72A-D131-AF46-94C3-67C87783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AE652-5D07-5F44-8CF4-B2AAE9889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BDBBA-E31A-CF40-95FD-6BCF46D5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CAE6-1E20-B44C-A1FE-D722B54CED2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78313-5615-3347-B45F-66B973A2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65DA8-C9AE-5447-9387-13B8F8DE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1E2C-B96D-B241-BDC8-1B2C8C75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8D9D-7824-F04E-8D60-A592155A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E2E2C-BCD6-A74C-BF5A-CA6C90A36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D8BE1-1158-3740-9657-C9195C92B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58D7A-91FA-734E-B68F-5447BF43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CAE6-1E20-B44C-A1FE-D722B54CED2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2FEAC-DB2D-CF4F-8663-4FF1E457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0E6D4-06F0-6A4C-80BF-5F88103D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1E2C-B96D-B241-BDC8-1B2C8C75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1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5B577-0A8C-DA48-A3B8-D3A0536A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E4575-0436-9E48-900B-E31E124F4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69E1A-DFF9-3044-97DF-7E794983F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CAE6-1E20-B44C-A1FE-D722B54CED2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3CE61-85BC-8541-8A3E-1BDC41A5E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20A91-0179-5A41-B40B-E4C158267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21E2C-B96D-B241-BDC8-1B2C8C75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6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F555DC3-D644-0E46-B008-E8447AA4A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482600"/>
            <a:ext cx="9474200" cy="5892800"/>
          </a:xfrm>
          <a:prstGeom prst="rect">
            <a:avLst/>
          </a:prstGeo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A7C48B1-C2EA-4943-B0ED-E34AA912A4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 rot="21600000">
            <a:off x="1480192" y="554850"/>
            <a:ext cx="9533925" cy="570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8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Tilak</dc:creator>
  <cp:lastModifiedBy>Nikhil Tilak</cp:lastModifiedBy>
  <cp:revision>1</cp:revision>
  <dcterms:created xsi:type="dcterms:W3CDTF">2020-04-19T16:09:05Z</dcterms:created>
  <dcterms:modified xsi:type="dcterms:W3CDTF">2020-04-19T16:14:42Z</dcterms:modified>
</cp:coreProperties>
</file>