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347" r:id="rId2"/>
    <p:sldId id="348" r:id="rId3"/>
    <p:sldId id="349" r:id="rId4"/>
    <p:sldId id="350" r:id="rId5"/>
    <p:sldId id="351" r:id="rId6"/>
    <p:sldId id="352" r:id="rId7"/>
    <p:sldId id="259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3" d="100"/>
          <a:sy n="33" d="100"/>
        </p:scale>
        <p:origin x="8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6" name="Shape 1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 y fecha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Autor y fecha</a:t>
            </a:r>
          </a:p>
        </p:txBody>
      </p:sp>
      <p:sp>
        <p:nvSpPr>
          <p:cNvPr id="12" name="Título de presentación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Título de presentación</a:t>
            </a:r>
          </a:p>
        </p:txBody>
      </p:sp>
      <p:sp>
        <p:nvSpPr>
          <p:cNvPr id="13" name="Nivel de texto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Subtítulo de presentación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cl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Nivel de texto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Declaración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Hecho (gran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Nivel de texto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Información del hecho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Información del hecho</a:t>
            </a:r>
          </a:p>
        </p:txBody>
      </p:sp>
      <p:sp>
        <p:nvSpPr>
          <p:cNvPr id="10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ribución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Atribución</a:t>
            </a:r>
          </a:p>
        </p:txBody>
      </p:sp>
      <p:sp>
        <p:nvSpPr>
          <p:cNvPr id="116" name="Nivel de texto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“Frase celebre”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n"/>
          <p:cNvSpPr>
            <a:spLocks noGrp="1"/>
          </p:cNvSpPr>
          <p:nvPr>
            <p:ph type="pic" sz="quarter" idx="13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n"/>
          <p:cNvSpPr>
            <a:spLocks noGrp="1"/>
          </p:cNvSpPr>
          <p:nvPr>
            <p:ph type="pic" sz="half" idx="14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n"/>
          <p:cNvSpPr>
            <a:spLocks noGrp="1"/>
          </p:cNvSpPr>
          <p:nvPr>
            <p:ph type="pic" idx="15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n"/>
          <p:cNvSpPr>
            <a:spLocks noGrp="1"/>
          </p:cNvSpPr>
          <p:nvPr>
            <p:ph type="pic" idx="13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YELLOW">
    <p:bg>
      <p:bgPr>
        <a:solidFill>
          <a:srgbClr val="FE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23199233" y="13156320"/>
            <a:ext cx="272147" cy="177801"/>
          </a:xfrm>
          <a:prstGeom prst="rect">
            <a:avLst/>
          </a:prstGeom>
        </p:spPr>
        <p:txBody>
          <a:bodyPr wrap="square" lIns="0" tIns="0" rIns="0" bIns="0" anchor="ctr"/>
          <a:lstStyle>
            <a:lvl1pPr algn="r" defTabSz="825500">
              <a:defRPr sz="1200" spc="24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66517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Contenido con título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2"/>
          <p:cNvSpPr txBox="1">
            <a:spLocks noGrp="1"/>
          </p:cNvSpPr>
          <p:nvPr>
            <p:ph type="title"/>
          </p:nvPr>
        </p:nvSpPr>
        <p:spPr>
          <a:xfrm>
            <a:off x="3711576" y="171455"/>
            <a:ext cx="19529424" cy="13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6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body" idx="1"/>
          </p:nvPr>
        </p:nvSpPr>
        <p:spPr>
          <a:xfrm>
            <a:off x="13233401" y="1778004"/>
            <a:ext cx="11150600" cy="11937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914411" lvl="0" indent="-863611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2060"/>
              </a:buClr>
              <a:buSzPts val="3200"/>
              <a:buChar char="•"/>
              <a:defRPr sz="6400"/>
            </a:lvl1pPr>
            <a:lvl2pPr marL="1828823" lvl="1" indent="-81281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 sz="5600"/>
            </a:lvl2pPr>
            <a:lvl3pPr marL="2743234" lvl="2" indent="-76201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 sz="4800"/>
            </a:lvl3pPr>
            <a:lvl4pPr marL="3657646" lvl="3" indent="-71120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 sz="4000"/>
            </a:lvl4pPr>
            <a:lvl5pPr marL="4572057" lvl="4" indent="-71120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 sz="4000"/>
            </a:lvl5pPr>
            <a:lvl6pPr marL="5486469" lvl="5" indent="-71120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4000"/>
            </a:lvl6pPr>
            <a:lvl7pPr marL="6400880" lvl="6" indent="-71120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4000"/>
            </a:lvl7pPr>
            <a:lvl8pPr marL="7315291" lvl="7" indent="-71120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4000"/>
            </a:lvl8pPr>
            <a:lvl9pPr marL="8229703" lvl="8" indent="-71120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4000"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2"/>
          </p:nvPr>
        </p:nvSpPr>
        <p:spPr>
          <a:xfrm>
            <a:off x="1679579" y="10414000"/>
            <a:ext cx="5203824" cy="892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914411" lvl="0" indent="-457206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2400"/>
            </a:lvl1pPr>
            <a:lvl2pPr marL="1828823" lvl="1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2800"/>
            </a:lvl2pPr>
            <a:lvl3pPr marL="2743234" lvl="2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2400"/>
            </a:lvl3pPr>
            <a:lvl4pPr marL="3657646" lvl="3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2000"/>
            </a:lvl4pPr>
            <a:lvl5pPr marL="4572057" lvl="4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2000"/>
            </a:lvl5pPr>
            <a:lvl6pPr marL="5486469" lvl="5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000"/>
            </a:lvl6pPr>
            <a:lvl7pPr marL="6400880" lvl="6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000"/>
            </a:lvl7pPr>
            <a:lvl8pPr marL="7315291" lvl="7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000"/>
            </a:lvl8pPr>
            <a:lvl9pPr marL="8229703" lvl="8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000"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dt" idx="10"/>
          </p:nvPr>
        </p:nvSpPr>
        <p:spPr>
          <a:xfrm>
            <a:off x="1676400" y="12712701"/>
            <a:ext cx="54864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3"/>
          </p:nvPr>
        </p:nvSpPr>
        <p:spPr>
          <a:xfrm>
            <a:off x="1679579" y="8204200"/>
            <a:ext cx="5203824" cy="892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914411" lvl="0" indent="-457206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2400"/>
            </a:lvl1pPr>
            <a:lvl2pPr marL="1828823" lvl="1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2800"/>
            </a:lvl2pPr>
            <a:lvl3pPr marL="2743234" lvl="2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2400"/>
            </a:lvl3pPr>
            <a:lvl4pPr marL="3657646" lvl="3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2000"/>
            </a:lvl4pPr>
            <a:lvl5pPr marL="4572057" lvl="4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2000"/>
            </a:lvl5pPr>
            <a:lvl6pPr marL="5486469" lvl="5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000"/>
            </a:lvl6pPr>
            <a:lvl7pPr marL="6400880" lvl="6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000"/>
            </a:lvl7pPr>
            <a:lvl8pPr marL="7315291" lvl="7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000"/>
            </a:lvl8pPr>
            <a:lvl9pPr marL="8229703" lvl="8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000"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4"/>
          </p:nvPr>
        </p:nvSpPr>
        <p:spPr>
          <a:xfrm>
            <a:off x="1679579" y="6426200"/>
            <a:ext cx="5203824" cy="892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914411" lvl="0" indent="-457206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2400"/>
            </a:lvl1pPr>
            <a:lvl2pPr marL="1828823" lvl="1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2800"/>
            </a:lvl2pPr>
            <a:lvl3pPr marL="2743234" lvl="2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2400"/>
            </a:lvl3pPr>
            <a:lvl4pPr marL="3657646" lvl="3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2000"/>
            </a:lvl4pPr>
            <a:lvl5pPr marL="4572057" lvl="4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2000"/>
            </a:lvl5pPr>
            <a:lvl6pPr marL="5486469" lvl="5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000"/>
            </a:lvl6pPr>
            <a:lvl7pPr marL="6400880" lvl="6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000"/>
            </a:lvl7pPr>
            <a:lvl8pPr marL="7315291" lvl="7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000"/>
            </a:lvl8pPr>
            <a:lvl9pPr marL="8229703" lvl="8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35618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/>
            </a:lvl2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		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6312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13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Título de presentación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Título de presentación</a:t>
            </a:r>
          </a:p>
        </p:txBody>
      </p:sp>
      <p:sp>
        <p:nvSpPr>
          <p:cNvPr id="23" name="Autor y fecha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Autor y fecha</a:t>
            </a:r>
          </a:p>
        </p:txBody>
      </p:sp>
      <p:sp>
        <p:nvSpPr>
          <p:cNvPr id="24" name="Nivel de texto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Subtítulo de presentación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foto alterna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13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Título de diapositiva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Título de diapositiva</a:t>
            </a:r>
          </a:p>
        </p:txBody>
      </p:sp>
      <p:sp>
        <p:nvSpPr>
          <p:cNvPr id="34" name="Nivel de texto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Subtítulo de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g_.png" descr="bg_.png">
            <a:extLst>
              <a:ext uri="{FF2B5EF4-FFF2-40B4-BE49-F238E27FC236}">
                <a16:creationId xmlns:a16="http://schemas.microsoft.com/office/drawing/2014/main" id="{A6719979-539A-41D9-B149-FD4D385AB4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4547527" cy="13807984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Título de diapositiva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Título de diapositiva</a:t>
            </a:r>
          </a:p>
        </p:txBody>
      </p:sp>
      <p:sp>
        <p:nvSpPr>
          <p:cNvPr id="43" name="Subtítulo de diapositiva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Subtítulo de diapositiva</a:t>
            </a:r>
          </a:p>
        </p:txBody>
      </p:sp>
      <p:sp>
        <p:nvSpPr>
          <p:cNvPr id="44" name="Nivel de texto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en viñeta de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  <p:grpSp>
        <p:nvGrpSpPr>
          <p:cNvPr id="7" name="Group 486">
            <a:extLst>
              <a:ext uri="{FF2B5EF4-FFF2-40B4-BE49-F238E27FC236}">
                <a16:creationId xmlns:a16="http://schemas.microsoft.com/office/drawing/2014/main" id="{11C54B28-FE39-49DF-BDF5-73F59713C9CE}"/>
              </a:ext>
            </a:extLst>
          </p:cNvPr>
          <p:cNvGrpSpPr/>
          <p:nvPr userDrawn="1"/>
        </p:nvGrpSpPr>
        <p:grpSpPr>
          <a:xfrm>
            <a:off x="1313460" y="12930881"/>
            <a:ext cx="3653794" cy="240722"/>
            <a:chOff x="0" y="0"/>
            <a:chExt cx="3653792" cy="240721"/>
          </a:xfrm>
        </p:grpSpPr>
        <p:sp>
          <p:nvSpPr>
            <p:cNvPr id="8" name="Shape 480">
              <a:extLst>
                <a:ext uri="{FF2B5EF4-FFF2-40B4-BE49-F238E27FC236}">
                  <a16:creationId xmlns:a16="http://schemas.microsoft.com/office/drawing/2014/main" id="{6CEEDDA8-F781-47E8-B4C8-F69CC1923023}"/>
                </a:ext>
              </a:extLst>
            </p:cNvPr>
            <p:cNvSpPr/>
            <p:nvPr/>
          </p:nvSpPr>
          <p:spPr>
            <a:xfrm rot="10800000" flipH="1">
              <a:off x="-1" y="-1"/>
              <a:ext cx="543666" cy="240723"/>
            </a:xfrm>
            <a:prstGeom prst="rect">
              <a:avLst/>
            </a:prstGeom>
            <a:solidFill>
              <a:srgbClr val="2F2F2F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 algn="ctr" defTabSz="1828432">
                <a:lnSpc>
                  <a:spcPct val="100000"/>
                </a:lnSpc>
                <a:spcBef>
                  <a:spcPts val="0"/>
                </a:spcBef>
                <a:defRPr sz="36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" name="Shape 481">
              <a:extLst>
                <a:ext uri="{FF2B5EF4-FFF2-40B4-BE49-F238E27FC236}">
                  <a16:creationId xmlns:a16="http://schemas.microsoft.com/office/drawing/2014/main" id="{657DDB8A-BF7F-471E-85EC-AFE0F81602B3}"/>
                </a:ext>
              </a:extLst>
            </p:cNvPr>
            <p:cNvSpPr/>
            <p:nvPr/>
          </p:nvSpPr>
          <p:spPr>
            <a:xfrm rot="10800000" flipH="1">
              <a:off x="619335" y="-1"/>
              <a:ext cx="543666" cy="240723"/>
            </a:xfrm>
            <a:prstGeom prst="rect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0" name="Shape 482">
              <a:extLst>
                <a:ext uri="{FF2B5EF4-FFF2-40B4-BE49-F238E27FC236}">
                  <a16:creationId xmlns:a16="http://schemas.microsoft.com/office/drawing/2014/main" id="{7405CD66-711C-4A4B-A88C-677EC0F1E81D}"/>
                </a:ext>
              </a:extLst>
            </p:cNvPr>
            <p:cNvSpPr/>
            <p:nvPr/>
          </p:nvSpPr>
          <p:spPr>
            <a:xfrm rot="10800000" flipH="1">
              <a:off x="1257963" y="-1"/>
              <a:ext cx="543666" cy="240723"/>
            </a:xfrm>
            <a:prstGeom prst="rect">
              <a:avLst/>
            </a:prstGeom>
            <a:solidFill>
              <a:srgbClr val="8B8B8B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 algn="ctr" defTabSz="1828432">
                <a:lnSpc>
                  <a:spcPct val="100000"/>
                </a:lnSpc>
                <a:spcBef>
                  <a:spcPts val="0"/>
                </a:spcBef>
                <a:defRPr sz="36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" name="Shape 483">
              <a:extLst>
                <a:ext uri="{FF2B5EF4-FFF2-40B4-BE49-F238E27FC236}">
                  <a16:creationId xmlns:a16="http://schemas.microsoft.com/office/drawing/2014/main" id="{7D0F1C78-D278-43BE-9413-F9AEB0A16B2E}"/>
                </a:ext>
              </a:extLst>
            </p:cNvPr>
            <p:cNvSpPr/>
            <p:nvPr/>
          </p:nvSpPr>
          <p:spPr>
            <a:xfrm rot="10800000" flipH="1">
              <a:off x="1877430" y="-1"/>
              <a:ext cx="543666" cy="240723"/>
            </a:xfrm>
            <a:prstGeom prst="rect">
              <a:avLst/>
            </a:prstGeom>
            <a:solidFill>
              <a:srgbClr val="555555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 algn="ctr" defTabSz="1828432">
                <a:lnSpc>
                  <a:spcPct val="100000"/>
                </a:lnSpc>
                <a:spcBef>
                  <a:spcPts val="0"/>
                </a:spcBef>
                <a:defRPr sz="36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" name="Shape 484">
              <a:extLst>
                <a:ext uri="{FF2B5EF4-FFF2-40B4-BE49-F238E27FC236}">
                  <a16:creationId xmlns:a16="http://schemas.microsoft.com/office/drawing/2014/main" id="{EE1E78A2-33E2-4B5B-B6CF-A341FD8D8D67}"/>
                </a:ext>
              </a:extLst>
            </p:cNvPr>
            <p:cNvSpPr/>
            <p:nvPr/>
          </p:nvSpPr>
          <p:spPr>
            <a:xfrm rot="10800000" flipH="1">
              <a:off x="2496766" y="-1"/>
              <a:ext cx="543667" cy="240723"/>
            </a:xfrm>
            <a:prstGeom prst="rect">
              <a:avLst/>
            </a:prstGeom>
            <a:solidFill>
              <a:srgbClr val="C6C6C6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 algn="ctr" defTabSz="1828432">
                <a:lnSpc>
                  <a:spcPct val="100000"/>
                </a:lnSpc>
                <a:spcBef>
                  <a:spcPts val="0"/>
                </a:spcBef>
                <a:defRPr sz="36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" name="Shape 485">
              <a:extLst>
                <a:ext uri="{FF2B5EF4-FFF2-40B4-BE49-F238E27FC236}">
                  <a16:creationId xmlns:a16="http://schemas.microsoft.com/office/drawing/2014/main" id="{4407901A-ECC8-445D-9310-4B24E817E9A3}"/>
                </a:ext>
              </a:extLst>
            </p:cNvPr>
            <p:cNvSpPr/>
            <p:nvPr/>
          </p:nvSpPr>
          <p:spPr>
            <a:xfrm rot="10800000" flipH="1">
              <a:off x="3110126" y="-1"/>
              <a:ext cx="543667" cy="240723"/>
            </a:xfrm>
            <a:prstGeom prst="rect">
              <a:avLst/>
            </a:pr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 algn="ctr" defTabSz="1828432">
                <a:lnSpc>
                  <a:spcPct val="100000"/>
                </a:lnSpc>
                <a:spcBef>
                  <a:spcPts val="0"/>
                </a:spcBef>
                <a:defRPr sz="36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pic>
        <p:nvPicPr>
          <p:cNvPr id="14" name="21112016 PLANTILLA PPT MARY-02-2.png" descr="21112016 PLANTILLA PPT MARY-02-2.png">
            <a:extLst>
              <a:ext uri="{FF2B5EF4-FFF2-40B4-BE49-F238E27FC236}">
                <a16:creationId xmlns:a16="http://schemas.microsoft.com/office/drawing/2014/main" id="{2B1D45A7-3450-47C6-8C2E-2A21F22860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t="3517" r="77083" b="72784"/>
          <a:stretch>
            <a:fillRect/>
          </a:stretch>
        </p:blipFill>
        <p:spPr>
          <a:xfrm>
            <a:off x="19336880" y="699558"/>
            <a:ext cx="3763386" cy="21889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ivel de texto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Texto en viñeta de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ubtítulo de diapositiva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Subtítulo de diapositiva</a:t>
            </a:r>
          </a:p>
        </p:txBody>
      </p:sp>
      <p:sp>
        <p:nvSpPr>
          <p:cNvPr id="61" name="Nivel de texto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Texto en viñeta de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14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Título de diapositiva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Título de diapositiva</a:t>
            </a:r>
          </a:p>
        </p:txBody>
      </p:sp>
      <p:sp>
        <p:nvSpPr>
          <p:cNvPr id="6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e sección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Título de sección</a:t>
            </a:r>
          </a:p>
        </p:txBody>
      </p:sp>
      <p:sp>
        <p:nvSpPr>
          <p:cNvPr id="72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ítulo de diapositiva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Título de diapositiva</a:t>
            </a:r>
          </a:p>
        </p:txBody>
      </p:sp>
      <p:sp>
        <p:nvSpPr>
          <p:cNvPr id="80" name="Subtítulo de diapositiva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Subtítulo de diapositiva</a:t>
            </a:r>
          </a:p>
        </p:txBody>
      </p:sp>
      <p:sp>
        <p:nvSpPr>
          <p:cNvPr id="8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ítulo de agenda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Título de agenda</a:t>
            </a:r>
          </a:p>
        </p:txBody>
      </p:sp>
      <p:sp>
        <p:nvSpPr>
          <p:cNvPr id="89" name="Subtítulo de agenda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Subtítulo de agenda</a:t>
            </a:r>
          </a:p>
        </p:txBody>
      </p:sp>
      <p:sp>
        <p:nvSpPr>
          <p:cNvPr id="90" name="Nivel de texto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Temas de agenda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e diapositiva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Título de diapositiva</a:t>
            </a:r>
          </a:p>
        </p:txBody>
      </p:sp>
      <p:sp>
        <p:nvSpPr>
          <p:cNvPr id="3" name="Nivel de texto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Texto en viñeta de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67" r:id="rId16"/>
    <p:sldLayoutId id="2147483668" r:id="rId17"/>
    <p:sldLayoutId id="2147483670" r:id="rId18"/>
  </p:sldLayoutIdLst>
  <p:transition spd="med"/>
  <p:hf hdr="0" dt="0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UTULO"/>
          <p:cNvSpPr txBox="1">
            <a:spLocks noGrp="1"/>
          </p:cNvSpPr>
          <p:nvPr>
            <p:ph type="title"/>
          </p:nvPr>
        </p:nvSpPr>
        <p:spPr>
          <a:xfrm>
            <a:off x="1200250" y="10165726"/>
            <a:ext cx="21971000" cy="143316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PE" sz="6000" dirty="0" smtClean="0"/>
              <a:t>DESARROLLO DE ENTORNOS WEB</a:t>
            </a:r>
            <a:endParaRPr sz="6000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54A993B-ED33-430F-A814-C1CBF4B14A2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s-PE" smtClean="0"/>
              <a:t>1</a:t>
            </a:fld>
            <a:endParaRPr lang="es-PE"/>
          </a:p>
        </p:txBody>
      </p:sp>
      <p:sp>
        <p:nvSpPr>
          <p:cNvPr id="5" name="TUTULO">
            <a:extLst>
              <a:ext uri="{FF2B5EF4-FFF2-40B4-BE49-F238E27FC236}">
                <a16:creationId xmlns:a16="http://schemas.microsoft.com/office/drawing/2014/main" id="{2FAB8178-8F75-4B6F-AB4B-AD7B306CA5D6}"/>
              </a:ext>
            </a:extLst>
          </p:cNvPr>
          <p:cNvSpPr txBox="1">
            <a:spLocks/>
          </p:cNvSpPr>
          <p:nvPr/>
        </p:nvSpPr>
        <p:spPr>
          <a:xfrm>
            <a:off x="1200249" y="11155973"/>
            <a:ext cx="21305789" cy="143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Autofit/>
          </a:bodyPr>
          <a:lstStyle>
            <a:lvl1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/>
            <a:r>
              <a:rPr lang="es-PE" sz="6000" dirty="0" smtClean="0">
                <a:solidFill>
                  <a:schemeClr val="bg1"/>
                </a:solidFill>
              </a:rPr>
              <a:t>JAVASCRIPT – Sitios Interactivos</a:t>
            </a:r>
            <a:endParaRPr lang="es-PE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029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7200" b="0" dirty="0">
                <a:solidFill>
                  <a:schemeClr val="bg1"/>
                </a:solidFill>
                <a:latin typeface="Arial Black" panose="020B0A04020102020204" pitchFamily="34" charset="0"/>
              </a:rPr>
              <a:t>Creación de un Sitio Web Interactivo</a:t>
            </a:r>
            <a:endParaRPr lang="en-US" sz="7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>
          <a:xfrm>
            <a:off x="1206500" y="2950647"/>
            <a:ext cx="21971000" cy="9437998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Objetivo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Aprender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combinar</a:t>
            </a:r>
            <a:r>
              <a:rPr lang="en-US" dirty="0">
                <a:solidFill>
                  <a:schemeClr val="bg1"/>
                </a:solidFill>
              </a:rPr>
              <a:t> HTML5, CSS3, JavaScript y Bootstrap.</a:t>
            </a:r>
          </a:p>
          <a:p>
            <a:r>
              <a:rPr lang="en-US" dirty="0" err="1">
                <a:solidFill>
                  <a:schemeClr val="bg1"/>
                </a:solidFill>
              </a:rPr>
              <a:t>Requisitos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Editor de </a:t>
            </a:r>
            <a:r>
              <a:rPr lang="en-US" dirty="0" err="1">
                <a:solidFill>
                  <a:schemeClr val="bg1"/>
                </a:solidFill>
              </a:rPr>
              <a:t>código</a:t>
            </a:r>
            <a:r>
              <a:rPr lang="en-US" dirty="0">
                <a:solidFill>
                  <a:schemeClr val="bg1"/>
                </a:solidFill>
              </a:rPr>
              <a:t> (VS Code, Sublime Text).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Navegador</a:t>
            </a:r>
            <a:r>
              <a:rPr lang="en-US" dirty="0">
                <a:solidFill>
                  <a:schemeClr val="bg1"/>
                </a:solidFill>
              </a:rPr>
              <a:t> web (Chrome, Firefox).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Conocimientos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básicos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programación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2"/>
          </p:nvPr>
        </p:nvSpPr>
        <p:spPr>
          <a:xfrm>
            <a:off x="12070335" y="13076008"/>
            <a:ext cx="230832" cy="379591"/>
          </a:xfrm>
        </p:spPr>
        <p:txBody>
          <a:bodyPr/>
          <a:lstStyle/>
          <a:p>
            <a:fld id="{86CB4B4D-7CA3-9044-876B-883B54F8677D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890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Bases de </a:t>
            </a:r>
            <a:r>
              <a:rPr lang="en-US" dirty="0" err="1" smtClean="0">
                <a:solidFill>
                  <a:schemeClr val="bg1"/>
                </a:solidFill>
              </a:rPr>
              <a:t>sitio</a:t>
            </a:r>
            <a:r>
              <a:rPr lang="en-US" dirty="0" smtClean="0">
                <a:solidFill>
                  <a:schemeClr val="bg1"/>
                </a:solidFill>
              </a:rPr>
              <a:t> con </a:t>
            </a:r>
            <a:r>
              <a:rPr lang="en-US" dirty="0">
                <a:solidFill>
                  <a:schemeClr val="bg1"/>
                </a:solidFill>
              </a:rPr>
              <a:t>HTML5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23124" t="24597" r="35390" b="30242"/>
          <a:stretch/>
        </p:blipFill>
        <p:spPr>
          <a:xfrm>
            <a:off x="2448232" y="2772697"/>
            <a:ext cx="15898761" cy="9730386"/>
          </a:xfrm>
          <a:prstGeom prst="rect">
            <a:avLst/>
          </a:prstGeom>
        </p:spPr>
      </p:pic>
      <p:sp>
        <p:nvSpPr>
          <p:cNvPr id="5" name="Marcador de número de diapositiva 4"/>
          <p:cNvSpPr>
            <a:spLocks noGrp="1"/>
          </p:cNvSpPr>
          <p:nvPr>
            <p:ph type="sldNum" sz="quarter" idx="2"/>
          </p:nvPr>
        </p:nvSpPr>
        <p:spPr>
          <a:xfrm>
            <a:off x="12070335" y="13076008"/>
            <a:ext cx="230832" cy="379591"/>
          </a:xfrm>
        </p:spPr>
        <p:txBody>
          <a:bodyPr/>
          <a:lstStyle/>
          <a:p>
            <a:fld id="{86CB4B4D-7CA3-9044-876B-883B54F8677D}" type="slidenum">
              <a:rPr lang="en-US" smtClean="0">
                <a:solidFill>
                  <a:schemeClr val="bg1"/>
                </a:solidFill>
              </a:rPr>
              <a:t>3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433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Arial Black" panose="020B0A04020102020204" pitchFamily="34" charset="0"/>
              </a:rPr>
              <a:t>Estilo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 y </a:t>
            </a:r>
            <a:r>
              <a:rPr lang="en-US" dirty="0" err="1">
                <a:solidFill>
                  <a:schemeClr val="bg1"/>
                </a:solidFill>
                <a:latin typeface="Arial Black" panose="020B0A04020102020204" pitchFamily="34" charset="0"/>
              </a:rPr>
              <a:t>Responsividad</a:t>
            </a:r>
            <a:endParaRPr lang="en-US" sz="7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2"/>
          </p:nvPr>
        </p:nvSpPr>
        <p:spPr>
          <a:xfrm>
            <a:off x="12070335" y="13076008"/>
            <a:ext cx="230832" cy="379591"/>
          </a:xfrm>
        </p:spPr>
        <p:txBody>
          <a:bodyPr/>
          <a:lstStyle/>
          <a:p>
            <a:fld id="{86CB4B4D-7CA3-9044-876B-883B54F8677D}" type="slidenum">
              <a:rPr lang="en-US" smtClean="0">
                <a:solidFill>
                  <a:schemeClr val="bg1"/>
                </a:solidFill>
              </a:rPr>
              <a:t>4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23108" t="29498" r="34575" b="42679"/>
          <a:stretch/>
        </p:blipFill>
        <p:spPr>
          <a:xfrm>
            <a:off x="3355516" y="4306529"/>
            <a:ext cx="16517444" cy="610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230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Arial Black" panose="020B0A04020102020204" pitchFamily="34" charset="0"/>
              </a:rPr>
              <a:t>Dinamismo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 con JavaScript</a:t>
            </a:r>
            <a:endParaRPr lang="en-US" sz="7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2"/>
          </p:nvPr>
        </p:nvSpPr>
        <p:spPr>
          <a:xfrm>
            <a:off x="12070335" y="13076008"/>
            <a:ext cx="230832" cy="379591"/>
          </a:xfrm>
        </p:spPr>
        <p:txBody>
          <a:bodyPr/>
          <a:lstStyle/>
          <a:p>
            <a:fld id="{86CB4B4D-7CA3-9044-876B-883B54F8677D}" type="slidenum">
              <a:rPr lang="en-US" smtClean="0">
                <a:solidFill>
                  <a:schemeClr val="bg1"/>
                </a:solidFill>
              </a:rPr>
              <a:t>5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23173" t="35283" r="26499" b="46572"/>
          <a:stretch/>
        </p:blipFill>
        <p:spPr>
          <a:xfrm>
            <a:off x="2153264" y="4955458"/>
            <a:ext cx="19062778" cy="386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313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Línea"/>
          <p:cNvSpPr/>
          <p:nvPr/>
        </p:nvSpPr>
        <p:spPr>
          <a:xfrm>
            <a:off x="16710657" y="13416670"/>
            <a:ext cx="510306" cy="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 algn="ctr" defTabSz="821531">
              <a:lnSpc>
                <a:spcPct val="100000"/>
              </a:lnSpc>
              <a:spcBef>
                <a:spcPts val="0"/>
              </a:spcBef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86" name="GRACIAS"/>
          <p:cNvSpPr txBox="1"/>
          <p:nvPr/>
        </p:nvSpPr>
        <p:spPr>
          <a:xfrm>
            <a:off x="864091" y="7085965"/>
            <a:ext cx="22655818" cy="984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ctr" defTabSz="825500">
              <a:lnSpc>
                <a:spcPct val="80000"/>
              </a:lnSpc>
              <a:spcBef>
                <a:spcPts val="0"/>
              </a:spcBef>
              <a:defRPr sz="8000" b="1" spc="-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s-PE" dirty="0" smtClean="0"/>
              <a:t>Manos a la obra</a:t>
            </a:r>
            <a:endParaRPr dirty="0"/>
          </a:p>
        </p:txBody>
      </p:sp>
      <p:pic>
        <p:nvPicPr>
          <p:cNvPr id="187" name="21112016 PLANTILLA PPT MARY-02-2.png" descr="21112016 PLANTILLA PPT MARY-02-2.png"/>
          <p:cNvPicPr>
            <a:picLocks noChangeAspect="1"/>
          </p:cNvPicPr>
          <p:nvPr/>
        </p:nvPicPr>
        <p:blipFill>
          <a:blip r:embed="rId2"/>
          <a:srcRect t="3517" r="77083" b="72785"/>
          <a:stretch>
            <a:fillRect/>
          </a:stretch>
        </p:blipFill>
        <p:spPr>
          <a:xfrm>
            <a:off x="11415315" y="5636639"/>
            <a:ext cx="1553446" cy="90354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14251A1-2BE1-4A68-934B-0A5DDF8FAC4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31266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Línea"/>
          <p:cNvSpPr/>
          <p:nvPr/>
        </p:nvSpPr>
        <p:spPr>
          <a:xfrm>
            <a:off x="16710657" y="13416670"/>
            <a:ext cx="510306" cy="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 algn="ctr" defTabSz="821531">
              <a:lnSpc>
                <a:spcPct val="100000"/>
              </a:lnSpc>
              <a:spcBef>
                <a:spcPts val="0"/>
              </a:spcBef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86" name="GRACIAS"/>
          <p:cNvSpPr txBox="1"/>
          <p:nvPr/>
        </p:nvSpPr>
        <p:spPr>
          <a:xfrm>
            <a:off x="864091" y="6935688"/>
            <a:ext cx="22655818" cy="1135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ctr" defTabSz="825500">
              <a:lnSpc>
                <a:spcPct val="80000"/>
              </a:lnSpc>
              <a:spcBef>
                <a:spcPts val="0"/>
              </a:spcBef>
              <a:defRPr sz="8000" b="1" spc="-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 smtClean="0"/>
              <a:t>GRACIAS</a:t>
            </a:r>
            <a:endParaRPr dirty="0"/>
          </a:p>
        </p:txBody>
      </p:sp>
      <p:pic>
        <p:nvPicPr>
          <p:cNvPr id="187" name="21112016 PLANTILLA PPT MARY-02-2.png" descr="21112016 PLANTILLA PPT MARY-02-2.png"/>
          <p:cNvPicPr>
            <a:picLocks noChangeAspect="1"/>
          </p:cNvPicPr>
          <p:nvPr/>
        </p:nvPicPr>
        <p:blipFill>
          <a:blip r:embed="rId2"/>
          <a:srcRect t="3517" r="77083" b="72785"/>
          <a:stretch>
            <a:fillRect/>
          </a:stretch>
        </p:blipFill>
        <p:spPr>
          <a:xfrm>
            <a:off x="11415315" y="5636639"/>
            <a:ext cx="1553446" cy="90354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14251A1-2BE1-4A68-934B-0A5DDF8FAC4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s-PE" smtClean="0"/>
              <a:t>7</a:t>
            </a:fld>
            <a:endParaRPr lang="es-P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7167</TotalTime>
  <Words>74</Words>
  <Application>Microsoft Office PowerPoint</Application>
  <PresentationFormat>Personalizado</PresentationFormat>
  <Paragraphs>20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Arial</vt:lpstr>
      <vt:lpstr>Arial Black</vt:lpstr>
      <vt:lpstr>Calibri</vt:lpstr>
      <vt:lpstr>Helvetica</vt:lpstr>
      <vt:lpstr>Helvetica Light</vt:lpstr>
      <vt:lpstr>Helvetica Neue</vt:lpstr>
      <vt:lpstr>Helvetica Neue Medium</vt:lpstr>
      <vt:lpstr>21_BasicWhite</vt:lpstr>
      <vt:lpstr>DESARROLLO DE ENTORNOS WEB</vt:lpstr>
      <vt:lpstr>Creación de un Sitio Web Interactivo</vt:lpstr>
      <vt:lpstr>Bases de sitio con HTML5</vt:lpstr>
      <vt:lpstr>Estilo y Responsividad</vt:lpstr>
      <vt:lpstr>Dinamismo con JavaScript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DE DATOS</dc:title>
  <dc:creator>JOSE HUANGAL CASTILLO</dc:creator>
  <cp:keywords>JHC</cp:keywords>
  <cp:lastModifiedBy>user</cp:lastModifiedBy>
  <cp:revision>101</cp:revision>
  <dcterms:created xsi:type="dcterms:W3CDTF">2020-08-10T20:16:20Z</dcterms:created>
  <dcterms:modified xsi:type="dcterms:W3CDTF">2025-05-06T14:07:32Z</dcterms:modified>
</cp:coreProperties>
</file>