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4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25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6437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737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8471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0255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948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1837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5437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2375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829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661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340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72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9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8583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74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0699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622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46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5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711576" y="171455"/>
            <a:ext cx="1952942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3233401" y="1778004"/>
            <a:ext cx="11150600" cy="119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86361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6400"/>
            </a:lvl1pPr>
            <a:lvl2pPr marL="1828823" lvl="1" indent="-812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5600"/>
            </a:lvl2pPr>
            <a:lvl3pPr marL="2743234" lvl="2" indent="-7620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4800"/>
            </a:lvl3pPr>
            <a:lvl4pPr marL="3657646" lvl="3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4pPr>
            <a:lvl5pPr marL="4572057" lvl="4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5pPr>
            <a:lvl6pPr marL="5486469" lvl="5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6pPr>
            <a:lvl7pPr marL="6400880" lvl="6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7pPr>
            <a:lvl8pPr marL="7315291" lvl="7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8pPr>
            <a:lvl9pPr marL="8229703" lvl="8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1679579" y="104140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679579" y="8204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679579" y="6426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5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2782955" cy="2633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800">
              <a:solidFill>
                <a:schemeClr val="bg1"/>
              </a:solidFill>
            </a:endParaRPr>
          </a:p>
        </p:txBody>
      </p:sp>
      <p:pic>
        <p:nvPicPr>
          <p:cNvPr id="11" name="Picture 2" descr="C:\Users\Kazumi-Emi\Desktop\Documents\CJava\identidad\bocetos piezas graficas academico - empresarial\RENDERS\opc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2" t="398" r="17033" b="-398"/>
          <a:stretch/>
        </p:blipFill>
        <p:spPr bwMode="auto">
          <a:xfrm>
            <a:off x="-289386" y="-2117"/>
            <a:ext cx="9108899" cy="131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503702" y="2825553"/>
            <a:ext cx="14017557" cy="2940051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03701" y="5765603"/>
            <a:ext cx="14103019" cy="3505200"/>
          </a:xfrm>
        </p:spPr>
        <p:txBody>
          <a:bodyPr>
            <a:normAutofit/>
          </a:bodyPr>
          <a:lstStyle>
            <a:lvl1pPr marL="0" indent="0" algn="ctr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398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		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31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  <p:sldLayoutId id="2147483668" r:id="rId17"/>
    <p:sldLayoutId id="2147483669" r:id="rId18"/>
    <p:sldLayoutId id="2147483670" r:id="rId19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JAVASCRIPT </a:t>
            </a:r>
            <a:r>
              <a:rPr lang="es-PE" sz="6000" dirty="0" smtClean="0">
                <a:solidFill>
                  <a:schemeClr val="bg1"/>
                </a:solidFill>
              </a:rPr>
              <a:t>– Formularios JS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69872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Hora: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=“time"&gt;: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tiempos (horas, minutos)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time”.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dato se envía con el formato HH-MM donde HH son las horas y MM los minutos.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779" y="8212278"/>
            <a:ext cx="20028821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27627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algn="just"/>
            <a:r>
              <a:rPr lang="es-MX" sz="5200" b="1" dirty="0">
                <a:solidFill>
                  <a:schemeClr val="bg1"/>
                </a:solidFill>
                <a:latin typeface="+mj-lt"/>
              </a:rPr>
              <a:t>Botones 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&lt;input&gt; y &lt;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botones se crean mediante la etiqueta &lt;input&gt; o mediante la etiqueta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&gt;. La diferencia entre ellos es que &lt;input&gt; sólo puede contener texto, mientras que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 permite incluir elementos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html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como imágenes.</a:t>
            </a:r>
          </a:p>
          <a:p>
            <a:pPr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El contenido del botón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se define mediante el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value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por lo que sólo puede contener texto. El contenido del botón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se escribe dentro del elemento, por lo que puede incluir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texto e imágenes.</a:t>
            </a:r>
          </a:p>
        </p:txBody>
      </p:sp>
    </p:spTree>
    <p:extLst>
      <p:ext uri="{BB962C8B-B14F-4D97-AF65-F5344CB8AC3E}">
        <p14:creationId xmlns:p14="http://schemas.microsoft.com/office/powerpoint/2010/main" val="38164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272220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botón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Submit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es el que permite al usuario remitir los datos al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servidor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 Se crea mediante una etiqueta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 &lt;input&gt; o 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 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 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 tiene el valor 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submit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91" y="6014692"/>
            <a:ext cx="20028821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980142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Botones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reset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&lt;input&gt; o &lt;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botón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Reset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restablece los valores iniciales del formulario. Se crea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o 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reset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90" y="6473959"/>
            <a:ext cx="14850341" cy="52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61726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Control 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Area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 de Texto &lt;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textarea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varias líneas se crean mediante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textarea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atributos obligatorios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rows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y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cols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establecen el número de filas y columnas iniciales de la caja, aunque los navegadores permiten modificarlo arrastrando la esquina inferior derecha.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0" y="8320575"/>
            <a:ext cx="19952621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862156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Botón de opción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="radio"&gt;: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botones radio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tiene el valor “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radio”.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32" y="7709059"/>
            <a:ext cx="19971672" cy="15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5712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Los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botones de radio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que tienen el mismo atributo 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name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 forman un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grupo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es decir, que si se marca uno de ellos se desmarca automáticamente el resto.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69" y="6473958"/>
            <a:ext cx="19914523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099799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Casilla de Verificación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checkbox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casillas de verificación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checkbox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55" y="7626086"/>
            <a:ext cx="19617288" cy="15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5952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Cuadro combinado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select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cuadros combinados se crean mediante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select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Cada opción se define mediante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option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valor que se envía es el texto que aparece en la lista desplegable o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menu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salvo si el elemento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option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 contiene el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value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81" y="8238313"/>
            <a:ext cx="19990723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chemeClr val="bg1"/>
                </a:solidFill>
              </a:rPr>
              <a:t>El </a:t>
            </a:r>
            <a:r>
              <a:rPr lang="es-PE" b="1" dirty="0">
                <a:solidFill>
                  <a:schemeClr val="bg1"/>
                </a:solidFill>
              </a:rPr>
              <a:t>atributo </a:t>
            </a:r>
            <a:r>
              <a:rPr lang="es-PE" b="1" dirty="0" err="1">
                <a:solidFill>
                  <a:schemeClr val="bg1"/>
                </a:solidFill>
              </a:rPr>
              <a:t>size</a:t>
            </a:r>
            <a:r>
              <a:rPr lang="es-PE" b="1" dirty="0">
                <a:solidFill>
                  <a:schemeClr val="bg1"/>
                </a:solidFill>
              </a:rPr>
              <a:t> </a:t>
            </a:r>
            <a:r>
              <a:rPr lang="es-PE" dirty="0">
                <a:solidFill>
                  <a:schemeClr val="bg1"/>
                </a:solidFill>
              </a:rPr>
              <a:t>permite definir la altura del control.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6" y="6575128"/>
            <a:ext cx="1979745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Contenidos o temas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Formulario web</a:t>
            </a: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Controles básicos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Controles de selección</a:t>
            </a: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Eventos de controles y formularios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45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20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Formulario web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86621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Un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formulario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es un conjunto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controles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(botones, cajas de texto, casillas de verificación, botones radio, etc.) que permiten al usuario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introducir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datos y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enviarlos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al servidor web para su procesamiento.</a:t>
            </a:r>
            <a:endParaRPr sz="5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Formulario web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82036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 etiqueta que delimita un formulario es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form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...&lt;/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form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Los atributos más importantes de la etiqueta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form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 son:</a:t>
            </a:r>
          </a:p>
          <a:p>
            <a:pPr lvl="1" algn="just"/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action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contiene el nombre del agente que procesará los datos remitidos al servidor (por ejemplo, un script de PHP).</a:t>
            </a:r>
          </a:p>
          <a:p>
            <a:pPr lvl="1" algn="just"/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define la manera de enviar los datos al servidor. Los valores posibles son:</a:t>
            </a:r>
          </a:p>
          <a:p>
            <a:pPr lvl="2" algn="just"/>
            <a:r>
              <a:rPr lang="es-MX" b="1" dirty="0" err="1">
                <a:solidFill>
                  <a:schemeClr val="bg1"/>
                </a:solidFill>
                <a:latin typeface="+mj-lt"/>
              </a:rPr>
              <a:t>get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los valores enviados se añaden a la dirección indicada en el atributo </a:t>
            </a:r>
            <a:r>
              <a:rPr lang="es-MX" dirty="0" err="1">
                <a:solidFill>
                  <a:schemeClr val="bg1"/>
                </a:solidFill>
                <a:latin typeface="+mj-lt"/>
              </a:rPr>
              <a:t>action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lvl="2" algn="just"/>
            <a:r>
              <a:rPr lang="es-MX" b="1" dirty="0">
                <a:solidFill>
                  <a:schemeClr val="bg1"/>
                </a:solidFill>
                <a:latin typeface="+mj-lt"/>
              </a:rPr>
              <a:t>post: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los valores se envían de forma separada.</a:t>
            </a:r>
            <a:endParaRPr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89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Formulario web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Ejemplo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formulario HTML:</a:t>
            </a:r>
            <a:endParaRPr sz="52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48" y="4957558"/>
            <a:ext cx="10096501" cy="64389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465" y="5043283"/>
            <a:ext cx="10153651" cy="62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</a:t>
            </a:r>
            <a:r>
              <a:rPr lang="es-PE" b="1" dirty="0">
                <a:solidFill>
                  <a:schemeClr val="bg1"/>
                </a:solidFill>
              </a:rPr>
              <a:t>&lt;input </a:t>
            </a:r>
            <a:r>
              <a:rPr lang="es-PE" b="1" dirty="0" err="1">
                <a:solidFill>
                  <a:schemeClr val="bg1"/>
                </a:solidFill>
              </a:rPr>
              <a:t>type</a:t>
            </a:r>
            <a:r>
              <a:rPr lang="es-PE" b="1" dirty="0">
                <a:solidFill>
                  <a:schemeClr val="bg1"/>
                </a:solidFill>
              </a:rPr>
              <a:t>="</a:t>
            </a:r>
            <a:r>
              <a:rPr lang="es-PE" b="1" dirty="0" err="1">
                <a:solidFill>
                  <a:schemeClr val="bg1"/>
                </a:solidFill>
              </a:rPr>
              <a:t>text</a:t>
            </a:r>
            <a:r>
              <a:rPr lang="es-PE" b="1" dirty="0" smtClean="0">
                <a:solidFill>
                  <a:schemeClr val="bg1"/>
                </a:solidFill>
              </a:rPr>
              <a:t>"&gt;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text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  <a:endParaRPr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81" y="7709060"/>
            <a:ext cx="19990723" cy="21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216117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Contraseña: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="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password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contraseñas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password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37" y="7999268"/>
            <a:ext cx="20142067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183081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Numérico: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números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En principio, los valores admitidos por el control son números enteros.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87" y="8408168"/>
            <a:ext cx="20046816" cy="21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773665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Fecha: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=“date"&gt;: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fechas (días, meses, años)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date”.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dato se envía con el formato AAAA-MM-DD donde AAAA es el número de año, MM el número de mes y DD el número de día.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67" y="8586194"/>
            <a:ext cx="20103965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642</Words>
  <Application>Microsoft Office PowerPoint</Application>
  <PresentationFormat>Personalizado</PresentationFormat>
  <Paragraphs>49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Helvetica</vt:lpstr>
      <vt:lpstr>Helvetica Light</vt:lpstr>
      <vt:lpstr>Helvetica Neue</vt:lpstr>
      <vt:lpstr>Helvetica Neue Medium</vt:lpstr>
      <vt:lpstr>21_BasicWhite</vt:lpstr>
      <vt:lpstr>DESARROLLO DE ENTORNOS WEB</vt:lpstr>
      <vt:lpstr>Contenidos o temas</vt:lpstr>
      <vt:lpstr>Formulario web</vt:lpstr>
      <vt:lpstr>Formulario web</vt:lpstr>
      <vt:lpstr>Formulario web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de Selección</vt:lpstr>
      <vt:lpstr>Controles de Selección</vt:lpstr>
      <vt:lpstr>Controles de Selección</vt:lpstr>
      <vt:lpstr>Controles de Selección</vt:lpstr>
      <vt:lpstr>Controles de Selección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95</cp:revision>
  <dcterms:created xsi:type="dcterms:W3CDTF">2020-08-10T20:16:20Z</dcterms:created>
  <dcterms:modified xsi:type="dcterms:W3CDTF">2025-04-28T14:09:49Z</dcterms:modified>
</cp:coreProperties>
</file>