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47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259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151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09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498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309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321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101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698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5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711576" y="171455"/>
            <a:ext cx="1952942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3233401" y="1778004"/>
            <a:ext cx="11150600" cy="119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86361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6400"/>
            </a:lvl1pPr>
            <a:lvl2pPr marL="1828823" lvl="1" indent="-812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5600"/>
            </a:lvl2pPr>
            <a:lvl3pPr marL="2743234" lvl="2" indent="-7620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4800"/>
            </a:lvl3pPr>
            <a:lvl4pPr marL="3657646" lvl="3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4pPr>
            <a:lvl5pPr marL="4572057" lvl="4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5pPr>
            <a:lvl6pPr marL="5486469" lvl="5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6pPr>
            <a:lvl7pPr marL="6400880" lvl="6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7pPr>
            <a:lvl8pPr marL="7315291" lvl="7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8pPr>
            <a:lvl9pPr marL="8229703" lvl="8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1679579" y="104140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679579" y="8204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679579" y="6426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5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		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31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  <p:sldLayoutId id="2147483668" r:id="rId17"/>
    <p:sldLayoutId id="2147483670" r:id="rId18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getting-started/introduc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JAVASCRIPT – Sitios Interactivos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Formas de uso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Bootstrap requiere el uso del tipo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documento HTML5.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 Sin él, verás un estilo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funky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 incompleto.</a:t>
            </a:r>
          </a:p>
          <a:p>
            <a:pPr marL="0" indent="0">
              <a:buNone/>
            </a:pPr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marL="228603" indent="0">
              <a:buNone/>
            </a:pPr>
            <a:endParaRPr lang="es-MX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19" y="5483962"/>
            <a:ext cx="20976298" cy="45154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12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Formas de uso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9167" y="2418239"/>
            <a:ext cx="21971000" cy="82560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Bootstrap se desarrolla </a:t>
            </a:r>
            <a:r>
              <a:rPr lang="es-PE" b="1" dirty="0" err="1">
                <a:solidFill>
                  <a:schemeClr val="bg1"/>
                </a:solidFill>
              </a:rPr>
              <a:t>mobile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first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una estrategia en la que primero optimizamos el código para dispositivos móviles y luego escalamos los componentes según sea necesario utilizando consultas de medios CSS. Para garantizar una representación adecuada y el zoom táctil para todos los dispositivos, agregue la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metaetiqueta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de ventana gráfica sensible a su archivo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&lt;head&gt;.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7" y="7576187"/>
            <a:ext cx="22635942" cy="18332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344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Controles de formulario con </a:t>
            </a:r>
            <a:r>
              <a:rPr lang="es-PE" dirty="0" err="1" smtClean="0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0526" y="2512663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Proporciona a controles de formulario como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y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textarea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una actualización con estilos personalizados, tamaño, estados de enfoque y más. Veamos el siguiente ejemplo: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28" y="4182404"/>
            <a:ext cx="10961720" cy="7176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8956484"/>
            <a:ext cx="14693696" cy="36243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9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Controles de formulario 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2881" y="2512663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Si deseas tener elementos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readonly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en tu formulario con estilo de texto sin formato, usa la clase .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form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-control-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plaintext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para eliminar el estilo de campo de formulario predeterminado y conservar el margen y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padding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correctos.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64" y="9216100"/>
            <a:ext cx="15716251" cy="31051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488" y="4839827"/>
            <a:ext cx="11915776" cy="4724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3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Controles de formulario 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23042" y="2512663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Los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menús 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select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personalizados solo necesitan una clase personalizada, .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form-select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para activar los estilos personalizados. Los estilos personalizados están limitados a la apariencia inicial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select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y no pueden modificar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option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debido a las limitaciones del navegador.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64" y="5931312"/>
            <a:ext cx="19824510" cy="62705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2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Controles de formulario 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34551" y="2550241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casillas de verificación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y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radios predeterminadas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del navegador se reemplazan con la ayuda de .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form-check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una serie de clases para ambos tipos de entrada que mejoran el diseño y el comportamiento de tus elementos HTML.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87" y="6080784"/>
            <a:ext cx="9767973" cy="61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91" y="1050003"/>
            <a:ext cx="21971000" cy="1433163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Controles de formulario 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80591" y="3510849"/>
            <a:ext cx="21971000" cy="825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Casilla de verificación: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12" y="4393561"/>
            <a:ext cx="18943930" cy="84009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74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Controles de formulario 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054772" y="2512663"/>
            <a:ext cx="21971000" cy="825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Botón de radios: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61" y="3945826"/>
            <a:ext cx="17719764" cy="8256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2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Contenidos con </a:t>
            </a:r>
            <a:r>
              <a:rPr lang="es-PE" dirty="0" err="1" smtClean="0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675558" y="2512663"/>
            <a:ext cx="21971000" cy="825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Usando el marcado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tabla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más básico, así es como se ven las tablas basadas en .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table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en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Bootstrap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4526118"/>
            <a:ext cx="20870358" cy="5650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14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Contenidos con </a:t>
            </a:r>
            <a:r>
              <a:rPr lang="es-PE" dirty="0" err="1" smtClean="0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469081" y="2914455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Usando el marcado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tabla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más básico, así es como se ven las tablas basadas en .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table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en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Bootstrap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950" y="4802418"/>
            <a:ext cx="10978232" cy="74658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55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Contenidos o temas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941029" y="2862156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/>
            <a:r>
              <a:rPr lang="es-ES" dirty="0" smtClean="0">
                <a:solidFill>
                  <a:schemeClr val="bg1"/>
                </a:solidFill>
                <a:latin typeface="+mj-lt"/>
              </a:rPr>
              <a:t>Introducción al </a:t>
            </a:r>
            <a:r>
              <a:rPr lang="es-ES" dirty="0" err="1" smtClean="0">
                <a:solidFill>
                  <a:schemeClr val="bg1"/>
                </a:solidFill>
                <a:latin typeface="+mj-lt"/>
              </a:rPr>
              <a:t>framework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s-ES" dirty="0" smtClean="0">
                <a:solidFill>
                  <a:schemeClr val="bg1"/>
                </a:solidFill>
                <a:latin typeface="+mj-lt"/>
              </a:rPr>
              <a:t>Formas de uso con 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bootstrap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s-ES" dirty="0" smtClean="0">
                <a:solidFill>
                  <a:schemeClr val="bg1"/>
                </a:solidFill>
                <a:latin typeface="+mj-lt"/>
              </a:rPr>
              <a:t>Formularios 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con </a:t>
            </a:r>
            <a:r>
              <a:rPr lang="es-ES" dirty="0" err="1" smtClean="0">
                <a:solidFill>
                  <a:schemeClr val="bg1"/>
                </a:solidFill>
                <a:latin typeface="+mj-lt"/>
              </a:rPr>
              <a:t>bootstrap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s-ES" dirty="0" smtClean="0">
                <a:solidFill>
                  <a:schemeClr val="bg1"/>
                </a:solidFill>
                <a:latin typeface="+mj-lt"/>
              </a:rPr>
              <a:t>Contenidos con </a:t>
            </a:r>
            <a:r>
              <a:rPr lang="es-ES" dirty="0" err="1" smtClean="0">
                <a:solidFill>
                  <a:schemeClr val="bg1"/>
                </a:solidFill>
                <a:latin typeface="+mj-lt"/>
              </a:rPr>
              <a:t>bootstrap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s-ES" dirty="0" smtClean="0">
                <a:solidFill>
                  <a:schemeClr val="bg1"/>
                </a:solidFill>
                <a:latin typeface="+mj-lt"/>
              </a:rPr>
              <a:t>Componentes con 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bootstrap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  <a:p>
            <a:pPr lvl="0"/>
            <a:endParaRPr lang="es-P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21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Componentes 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3545" y="2512663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200" dirty="0" err="1">
                <a:solidFill>
                  <a:schemeClr val="bg1"/>
                </a:solidFill>
                <a:latin typeface="+mj-lt"/>
              </a:rPr>
              <a:t>Bootstrap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incluye varios estilos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botones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predefinidos, cada uno con su propio propósito semántico, con algunos extras incluidos para un mayor control.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05" y="5029138"/>
            <a:ext cx="16650681" cy="74696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114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21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Introducción a Bootstrap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Bootstrap es una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biblioteca multiplataforma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o conjunto de herramientas de código abierto para diseño de sitios y aplicaciones web. Contiene plantillas de diseño con tipografía, formularios, botones, cuadros, menús de navegación y otros elementos de diseño basado en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HTML y CSS,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así como extensiones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JavaScript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adicionales. A diferencia de muchos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frameworks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web, solo se ocupa del desarrollo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front-end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  <a:endParaRPr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905" y="7520744"/>
            <a:ext cx="6123595" cy="42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Introducción a Bootstrap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59153" y="2755142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Bootstrap, es un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framework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originalmente creado por Twitter, que permite crear interfaces web, cuya particularidad es la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adaptar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la interfaz del sitio web al tamaño del dispositivo en que se visualice.</a:t>
            </a:r>
          </a:p>
          <a:p>
            <a:pPr lvl="0" algn="just"/>
            <a:r>
              <a:rPr lang="es-MX" dirty="0">
                <a:solidFill>
                  <a:schemeClr val="bg1"/>
                </a:solidFill>
                <a:latin typeface="+mj-lt"/>
              </a:rPr>
              <a:t>Bootstrap es el segundo proyecto más destacado en GitHub y es usado por la NASA y la MSNBC, entre otras organizaciones.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258" y="7432250"/>
            <a:ext cx="5883373" cy="468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Introducción a Bootstrap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52538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 err="1">
                <a:solidFill>
                  <a:schemeClr val="bg1"/>
                </a:solidFill>
                <a:latin typeface="+mj-lt"/>
              </a:rPr>
              <a:t>Bootstrap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originalmente llamado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Blueprint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de Twitter, fue desarrollado por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Mark Otto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y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Jacob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Thornton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de Twitter, como un marco de trabajo (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framework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) para fomentar la consistencia entre las herramientas internas. </a:t>
            </a:r>
          </a:p>
          <a:p>
            <a:pPr lvl="0" algn="just"/>
            <a:r>
              <a:rPr lang="es-MX" dirty="0">
                <a:solidFill>
                  <a:schemeClr val="bg1"/>
                </a:solidFill>
                <a:latin typeface="+mj-lt"/>
              </a:rPr>
              <a:t>La 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versión 5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de </a:t>
            </a:r>
            <a:r>
              <a:rPr lang="es-MX" dirty="0" err="1">
                <a:solidFill>
                  <a:schemeClr val="bg1"/>
                </a:solidFill>
                <a:latin typeface="+mj-lt"/>
              </a:rPr>
              <a:t>Bootstrap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fue anunciada por Mark Otto el 21 de diciembre de 2018.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127" y="7992689"/>
            <a:ext cx="5883373" cy="468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Introducción a Bootstrap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8577" y="2213227"/>
            <a:ext cx="21971000" cy="8256012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sz="6600" b="1" dirty="0">
                <a:solidFill>
                  <a:schemeClr val="bg1"/>
                </a:solidFill>
                <a:latin typeface="+mj-lt"/>
              </a:rPr>
              <a:t>Características</a:t>
            </a:r>
            <a:r>
              <a:rPr lang="es-PE" sz="4000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>
                <a:solidFill>
                  <a:schemeClr val="bg1"/>
                </a:solidFill>
                <a:latin typeface="+mj-lt"/>
              </a:rPr>
              <a:t>Facilidad de uso</a:t>
            </a: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 err="1">
                <a:solidFill>
                  <a:schemeClr val="bg1"/>
                </a:solidFill>
                <a:latin typeface="+mj-lt"/>
              </a:rPr>
              <a:t>Responsive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>
                <a:solidFill>
                  <a:schemeClr val="bg1"/>
                </a:solidFill>
                <a:latin typeface="+mj-lt"/>
              </a:rPr>
              <a:t>Mobile-</a:t>
            </a:r>
            <a:r>
              <a:rPr lang="es-PE" dirty="0" err="1">
                <a:solidFill>
                  <a:schemeClr val="bg1"/>
                </a:solidFill>
                <a:latin typeface="+mj-lt"/>
              </a:rPr>
              <a:t>first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>
                <a:solidFill>
                  <a:schemeClr val="bg1"/>
                </a:solidFill>
                <a:latin typeface="+mj-lt"/>
              </a:rPr>
              <a:t>Reutilización de código</a:t>
            </a: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>
                <a:solidFill>
                  <a:schemeClr val="bg1"/>
                </a:solidFill>
                <a:latin typeface="+mj-lt"/>
              </a:rPr>
              <a:t>Compatibilidad con los navegadores</a:t>
            </a: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>
                <a:solidFill>
                  <a:schemeClr val="bg1"/>
                </a:solidFill>
                <a:latin typeface="+mj-lt"/>
              </a:rPr>
              <a:t>Sistema de imágenes de Bootstrap</a:t>
            </a: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>
                <a:solidFill>
                  <a:schemeClr val="bg1"/>
                </a:solidFill>
                <a:latin typeface="+mj-lt"/>
              </a:rPr>
              <a:t>Comunidad activa</a:t>
            </a:r>
          </a:p>
          <a:p>
            <a:pPr marL="36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PE" dirty="0">
                <a:solidFill>
                  <a:schemeClr val="bg1"/>
                </a:solidFill>
                <a:latin typeface="+mj-lt"/>
              </a:rPr>
              <a:t>Documentación de Bootstrap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216" y="4647755"/>
            <a:ext cx="9664139" cy="67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Formas de uso con </a:t>
            </a:r>
            <a:r>
              <a:rPr lang="es-PE" dirty="0" err="1" smtClean="0">
                <a:solidFill>
                  <a:schemeClr val="bg1"/>
                </a:solidFill>
              </a:rPr>
              <a:t>Bootstrap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53207" y="2213227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Documentación oficial: </a:t>
            </a:r>
            <a:r>
              <a:rPr lang="es-MX" sz="5200" dirty="0">
                <a:solidFill>
                  <a:schemeClr val="bg1"/>
                </a:solidFill>
                <a:latin typeface="+mj-lt"/>
                <a:hlinkClick r:id="rId3"/>
              </a:rPr>
              <a:t>https://getbootstrap.com/docs/5.2/getting-started/introduction/</a:t>
            </a:r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190" y="4821815"/>
            <a:ext cx="13631240" cy="72339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70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Formas de uso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941029" y="2432995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algn="just"/>
            <a:r>
              <a:rPr lang="es-MX" sz="5200" dirty="0">
                <a:solidFill>
                  <a:schemeClr val="bg1"/>
                </a:solidFill>
                <a:latin typeface="+mj-lt"/>
              </a:rPr>
              <a:t>Comience incluyendo 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CSS y JavaScript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listos para producción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Bootstrap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 través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CDN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sin necesidad de ningún paso de compilación.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Como referencia, aquí están nuestros enlaces principales de CDN: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13" y="7418445"/>
            <a:ext cx="21729187" cy="29644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1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Formas de uso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 err="1">
                <a:solidFill>
                  <a:schemeClr val="bg1"/>
                </a:solidFill>
              </a:rPr>
              <a:t>Bootstrap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Coloque 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&lt;link&gt;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etiqueta en 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&lt;head&gt;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para nuestro CSS y 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&lt;script&gt;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etiqueta para nuestro paquete de JavaScript (incluido Popper para colocar menús desplegables, ventanas emergentes e información sobre herramientas) antes del cierre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&lt;/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body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</a:t>
            </a:r>
            <a:endParaRPr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5" y="6640669"/>
            <a:ext cx="12105669" cy="66406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847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696</Words>
  <Application>Microsoft Office PowerPoint</Application>
  <PresentationFormat>Personalizado</PresentationFormat>
  <Paragraphs>59</Paragraphs>
  <Slides>21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</vt:lpstr>
      <vt:lpstr>Helvetica Light</vt:lpstr>
      <vt:lpstr>Helvetica Neue</vt:lpstr>
      <vt:lpstr>Helvetica Neue Medium</vt:lpstr>
      <vt:lpstr>21_BasicWhite</vt:lpstr>
      <vt:lpstr>DESARROLLO DE ENTORNOS WEB</vt:lpstr>
      <vt:lpstr>Contenidos o temas</vt:lpstr>
      <vt:lpstr>Introducción a Bootstrap</vt:lpstr>
      <vt:lpstr>Introducción a Bootstrap</vt:lpstr>
      <vt:lpstr>Introducción a Bootstrap</vt:lpstr>
      <vt:lpstr>Introducción a Bootstrap</vt:lpstr>
      <vt:lpstr>Formas de uso con Bootstrap</vt:lpstr>
      <vt:lpstr>Formas de uso con Bootstrap</vt:lpstr>
      <vt:lpstr>Formas de uso con Bootstrap</vt:lpstr>
      <vt:lpstr>Formas de uso con Bootstrap</vt:lpstr>
      <vt:lpstr>Formas de uso con Bootstrap</vt:lpstr>
      <vt:lpstr>Controles de formulario con Bootstrap</vt:lpstr>
      <vt:lpstr>Controles de formulario con Bootstrap</vt:lpstr>
      <vt:lpstr>Controles de formulario con Bootstrap</vt:lpstr>
      <vt:lpstr>Controles de formulario con Bootstrap</vt:lpstr>
      <vt:lpstr>Controles de formulario con Bootstrap</vt:lpstr>
      <vt:lpstr>Controles de formulario con Bootstrap</vt:lpstr>
      <vt:lpstr>Contenidos con Bootstrap</vt:lpstr>
      <vt:lpstr>Contenidos con Bootstrap</vt:lpstr>
      <vt:lpstr>Componentes con Bootstrap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98</cp:revision>
  <dcterms:created xsi:type="dcterms:W3CDTF">2020-08-10T20:16:20Z</dcterms:created>
  <dcterms:modified xsi:type="dcterms:W3CDTF">2025-05-05T14:55:17Z</dcterms:modified>
</cp:coreProperties>
</file>