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259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ción del hecho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Información del hecho</a:t>
            </a:r>
          </a:p>
        </p:txBody>
      </p:sp>
      <p:sp>
        <p:nvSpPr>
          <p:cNvPr id="10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Atribución</a:t>
            </a:r>
          </a:p>
        </p:txBody>
      </p:sp>
      <p:sp>
        <p:nvSpPr>
          <p:cNvPr id="116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“Frase celebre”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n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n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">
    <p:bg>
      <p:bgPr>
        <a:solidFill>
          <a:srgbClr val="FE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99233" y="13156320"/>
            <a:ext cx="272147" cy="177801"/>
          </a:xfrm>
          <a:prstGeom prst="rect">
            <a:avLst/>
          </a:prstGeom>
        </p:spPr>
        <p:txBody>
          <a:bodyPr wrap="square" lIns="0" tIns="0" rIns="0" bIns="0" anchor="ctr"/>
          <a:lstStyle>
            <a:lvl1pPr algn="r" defTabSz="825500">
              <a:defRPr sz="1200" spc="2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20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23" name="Autor y fecha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Título de diapositiva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_.png" descr="bg_.png">
            <a:extLst>
              <a:ext uri="{FF2B5EF4-FFF2-40B4-BE49-F238E27FC236}">
                <a16:creationId xmlns:a16="http://schemas.microsoft.com/office/drawing/2014/main" id="{A6719979-539A-41D9-B149-FD4D385AB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547527" cy="1380798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ítulo de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43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grpSp>
        <p:nvGrpSpPr>
          <p:cNvPr id="7" name="Group 486">
            <a:extLst>
              <a:ext uri="{FF2B5EF4-FFF2-40B4-BE49-F238E27FC236}">
                <a16:creationId xmlns:a16="http://schemas.microsoft.com/office/drawing/2014/main" id="{11C54B28-FE39-49DF-BDF5-73F59713C9CE}"/>
              </a:ext>
            </a:extLst>
          </p:cNvPr>
          <p:cNvGrpSpPr/>
          <p:nvPr userDrawn="1"/>
        </p:nvGrpSpPr>
        <p:grpSpPr>
          <a:xfrm>
            <a:off x="1313460" y="12930881"/>
            <a:ext cx="3653794" cy="240722"/>
            <a:chOff x="0" y="0"/>
            <a:chExt cx="3653792" cy="240721"/>
          </a:xfrm>
        </p:grpSpPr>
        <p:sp>
          <p:nvSpPr>
            <p:cNvPr id="8" name="Shape 480">
              <a:extLst>
                <a:ext uri="{FF2B5EF4-FFF2-40B4-BE49-F238E27FC236}">
                  <a16:creationId xmlns:a16="http://schemas.microsoft.com/office/drawing/2014/main" id="{6CEEDDA8-F781-47E8-B4C8-F69CC1923023}"/>
                </a:ext>
              </a:extLst>
            </p:cNvPr>
            <p:cNvSpPr/>
            <p:nvPr/>
          </p:nvSpPr>
          <p:spPr>
            <a:xfrm rot="10800000" flipH="1">
              <a:off x="-1" y="-1"/>
              <a:ext cx="543666" cy="240723"/>
            </a:xfrm>
            <a:prstGeom prst="rect">
              <a:avLst/>
            </a:prstGeom>
            <a:solidFill>
              <a:srgbClr val="2F2F2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" name="Shape 481">
              <a:extLst>
                <a:ext uri="{FF2B5EF4-FFF2-40B4-BE49-F238E27FC236}">
                  <a16:creationId xmlns:a16="http://schemas.microsoft.com/office/drawing/2014/main" id="{657DDB8A-BF7F-471E-85EC-AFE0F81602B3}"/>
                </a:ext>
              </a:extLst>
            </p:cNvPr>
            <p:cNvSpPr/>
            <p:nvPr/>
          </p:nvSpPr>
          <p:spPr>
            <a:xfrm rot="10800000" flipH="1">
              <a:off x="619335" y="-1"/>
              <a:ext cx="543666" cy="240723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" name="Shape 482">
              <a:extLst>
                <a:ext uri="{FF2B5EF4-FFF2-40B4-BE49-F238E27FC236}">
                  <a16:creationId xmlns:a16="http://schemas.microsoft.com/office/drawing/2014/main" id="{7405CD66-711C-4A4B-A88C-677EC0F1E81D}"/>
                </a:ext>
              </a:extLst>
            </p:cNvPr>
            <p:cNvSpPr/>
            <p:nvPr/>
          </p:nvSpPr>
          <p:spPr>
            <a:xfrm rot="10800000" flipH="1">
              <a:off x="1257963" y="-1"/>
              <a:ext cx="543666" cy="240723"/>
            </a:xfrm>
            <a:prstGeom prst="rect">
              <a:avLst/>
            </a:prstGeom>
            <a:solidFill>
              <a:srgbClr val="8B8B8B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483">
              <a:extLst>
                <a:ext uri="{FF2B5EF4-FFF2-40B4-BE49-F238E27FC236}">
                  <a16:creationId xmlns:a16="http://schemas.microsoft.com/office/drawing/2014/main" id="{7D0F1C78-D278-43BE-9413-F9AEB0A16B2E}"/>
                </a:ext>
              </a:extLst>
            </p:cNvPr>
            <p:cNvSpPr/>
            <p:nvPr/>
          </p:nvSpPr>
          <p:spPr>
            <a:xfrm rot="10800000" flipH="1">
              <a:off x="1877430" y="-1"/>
              <a:ext cx="543666" cy="240723"/>
            </a:xfrm>
            <a:prstGeom prst="rect">
              <a:avLst/>
            </a:prstGeom>
            <a:solidFill>
              <a:srgbClr val="55555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Shape 484">
              <a:extLst>
                <a:ext uri="{FF2B5EF4-FFF2-40B4-BE49-F238E27FC236}">
                  <a16:creationId xmlns:a16="http://schemas.microsoft.com/office/drawing/2014/main" id="{EE1E78A2-33E2-4B5B-B6CF-A341FD8D8D67}"/>
                </a:ext>
              </a:extLst>
            </p:cNvPr>
            <p:cNvSpPr/>
            <p:nvPr/>
          </p:nvSpPr>
          <p:spPr>
            <a:xfrm rot="10800000" flipH="1">
              <a:off x="2496766" y="-1"/>
              <a:ext cx="543667" cy="240723"/>
            </a:xfrm>
            <a:prstGeom prst="rect">
              <a:avLst/>
            </a:prstGeom>
            <a:solidFill>
              <a:srgbClr val="C6C6C6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" name="Shape 485">
              <a:extLst>
                <a:ext uri="{FF2B5EF4-FFF2-40B4-BE49-F238E27FC236}">
                  <a16:creationId xmlns:a16="http://schemas.microsoft.com/office/drawing/2014/main" id="{4407901A-ECC8-445D-9310-4B24E817E9A3}"/>
                </a:ext>
              </a:extLst>
            </p:cNvPr>
            <p:cNvSpPr/>
            <p:nvPr/>
          </p:nvSpPr>
          <p:spPr>
            <a:xfrm rot="10800000" flipH="1">
              <a:off x="3110126" y="-1"/>
              <a:ext cx="543667" cy="240723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4" name="21112016 PLANTILLA PPT MARY-02-2.png" descr="21112016 PLANTILLA PPT MARY-02-2.png">
            <a:extLst>
              <a:ext uri="{FF2B5EF4-FFF2-40B4-BE49-F238E27FC236}">
                <a16:creationId xmlns:a16="http://schemas.microsoft.com/office/drawing/2014/main" id="{2B1D45A7-3450-47C6-8C2E-2A21F22860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517" r="77083" b="72784"/>
          <a:stretch>
            <a:fillRect/>
          </a:stretch>
        </p:blipFill>
        <p:spPr>
          <a:xfrm>
            <a:off x="19336880" y="699558"/>
            <a:ext cx="3763386" cy="2188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61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de sección</a:t>
            </a:r>
          </a:p>
        </p:txBody>
      </p:sp>
      <p:sp>
        <p:nvSpPr>
          <p:cNvPr id="7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8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Título de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agenda</a:t>
            </a:r>
          </a:p>
        </p:txBody>
      </p:sp>
      <p:sp>
        <p:nvSpPr>
          <p:cNvPr id="90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Temas de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de diapositiva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ransition spd="med"/>
  <p:hf hd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UTULO"/>
          <p:cNvSpPr txBox="1">
            <a:spLocks noGrp="1"/>
          </p:cNvSpPr>
          <p:nvPr>
            <p:ph type="title"/>
          </p:nvPr>
        </p:nvSpPr>
        <p:spPr>
          <a:xfrm>
            <a:off x="1200250" y="10165726"/>
            <a:ext cx="21971000" cy="14331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PE" sz="6000" dirty="0" smtClean="0"/>
              <a:t>FUNDAMENTOS DE PROGRAMACION</a:t>
            </a:r>
            <a:endParaRPr sz="6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54A993B-ED33-430F-A814-C1CBF4B14A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1</a:t>
            </a:fld>
            <a:endParaRPr lang="es-PE"/>
          </a:p>
        </p:txBody>
      </p:sp>
      <p:sp>
        <p:nvSpPr>
          <p:cNvPr id="5" name="TUTULO">
            <a:extLst>
              <a:ext uri="{FF2B5EF4-FFF2-40B4-BE49-F238E27FC236}">
                <a16:creationId xmlns:a16="http://schemas.microsoft.com/office/drawing/2014/main" id="{2FAB8178-8F75-4B6F-AB4B-AD7B306CA5D6}"/>
              </a:ext>
            </a:extLst>
          </p:cNvPr>
          <p:cNvSpPr txBox="1">
            <a:spLocks/>
          </p:cNvSpPr>
          <p:nvPr/>
        </p:nvSpPr>
        <p:spPr>
          <a:xfrm>
            <a:off x="1200250" y="11155973"/>
            <a:ext cx="1632264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s-PE" sz="6000" dirty="0" smtClean="0">
                <a:solidFill>
                  <a:schemeClr val="bg1"/>
                </a:solidFill>
              </a:rPr>
              <a:t>INTRODUCCION</a:t>
            </a:r>
            <a:endParaRPr lang="es-PE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Rectángulo"/>
          <p:cNvSpPr/>
          <p:nvPr/>
        </p:nvSpPr>
        <p:spPr>
          <a:xfrm>
            <a:off x="4991200" y="3593639"/>
            <a:ext cx="14401600" cy="36379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s-ES" sz="12800" b="1" dirty="0" smtClean="0">
                <a:solidFill>
                  <a:srgbClr val="FF0000"/>
                </a:solidFill>
              </a:rPr>
              <a:t>Qué es </a:t>
            </a:r>
            <a:r>
              <a:rPr lang="es-ES" sz="12800" b="1" dirty="0" smtClean="0">
                <a:solidFill>
                  <a:srgbClr val="FF0000"/>
                </a:solidFill>
              </a:rPr>
              <a:t>un algoritmo</a:t>
            </a:r>
            <a:endParaRPr lang="es-ES" sz="12800" b="1" dirty="0" smtClean="0">
              <a:solidFill>
                <a:srgbClr val="FF0000"/>
              </a:solidFill>
            </a:endParaRPr>
          </a:p>
        </p:txBody>
      </p:sp>
      <p:pic>
        <p:nvPicPr>
          <p:cNvPr id="1028" name="Picture 4" descr="https://m.media-amazon.com/images/I/51+WYLngsQL._AC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4384000" cy="1376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19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</a:t>
            </a:r>
            <a:r>
              <a:rPr lang="en-US" sz="8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Qué</a:t>
            </a:r>
            <a: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8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sz="8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</a:t>
            </a:r>
            <a: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br>
              <a:rPr 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6500" y="2831690"/>
            <a:ext cx="14633268" cy="9672826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Un algoritmo es un conjunto de pasos organizados y definidos para resolver un problema.</a:t>
            </a:r>
          </a:p>
          <a:p>
            <a:r>
              <a:rPr lang="es-ES" dirty="0">
                <a:solidFill>
                  <a:schemeClr val="bg1"/>
                </a:solidFill>
              </a:rPr>
              <a:t>Características principales: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Entrada (datos iniciales)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Proceso (cálculo o transformación de datos)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Salida (resultado esperado)</a:t>
            </a:r>
          </a:p>
          <a:p>
            <a:r>
              <a:rPr lang="es-ES" dirty="0">
                <a:solidFill>
                  <a:schemeClr val="bg1"/>
                </a:solidFill>
              </a:rPr>
              <a:t>Ejemplo en la vida real: Receta de cocina.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i.pinimg.com/736x/93/9b/96/939b96be1245b41edf30163dbe7d05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664" y="3307742"/>
            <a:ext cx="7010400" cy="941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37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Algoritmos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Programación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Un algoritmo se puede escribir en un lenguaje de programación.</a:t>
            </a:r>
          </a:p>
          <a:p>
            <a:r>
              <a:rPr lang="es-ES" dirty="0">
                <a:solidFill>
                  <a:schemeClr val="bg1"/>
                </a:solidFill>
              </a:rPr>
              <a:t>JavaScript es un lenguaje popular para desarrollar aplicaciones web.</a:t>
            </a:r>
          </a:p>
          <a:p>
            <a:r>
              <a:rPr lang="es-ES" dirty="0">
                <a:solidFill>
                  <a:schemeClr val="bg1"/>
                </a:solidFill>
              </a:rPr>
              <a:t>Usamos algoritmos en JavaScript para procesar datos y automatizar tareas.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"/>
          </p:nvPr>
        </p:nvSpPr>
        <p:spPr>
          <a:xfrm>
            <a:off x="12070335" y="13076008"/>
            <a:ext cx="230832" cy="379591"/>
          </a:xfrm>
        </p:spPr>
        <p:txBody>
          <a:bodyPr/>
          <a:lstStyle/>
          <a:p>
            <a:fld id="{86CB4B4D-7CA3-9044-876B-883B54F8677D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5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chemeClr val="bg1"/>
                </a:solidFill>
              </a:rPr>
              <a:t>Ejemplo de Algoritmo en JavaScript</a:t>
            </a:r>
            <a:br>
              <a:rPr lang="es-E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Problema: Solicitar un nombre y mostrar un saludo.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/>
          <a:srcRect l="41940" t="26139" r="13399" b="50070"/>
          <a:stretch/>
        </p:blipFill>
        <p:spPr>
          <a:xfrm>
            <a:off x="1046549" y="4846193"/>
            <a:ext cx="22130951" cy="6628052"/>
          </a:xfrm>
          <a:prstGeom prst="rect">
            <a:avLst/>
          </a:prstGeom>
        </p:spPr>
      </p:pic>
      <p:sp>
        <p:nvSpPr>
          <p:cNvPr id="5" name="Marcador de número de diapositiva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Explicación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Código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/>
            </a:r>
            <a:br>
              <a:rPr lang="es-E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"/>
          </p:nvPr>
        </p:nvSpPr>
        <p:spPr>
          <a:xfrm>
            <a:off x="12070335" y="13076008"/>
            <a:ext cx="230832" cy="379591"/>
          </a:xfrm>
        </p:spPr>
        <p:txBody>
          <a:bodyPr/>
          <a:lstStyle/>
          <a:p>
            <a:fld id="{86CB4B4D-7CA3-9044-876B-883B54F8677D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0023" y="4362283"/>
            <a:ext cx="2244991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Se define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una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función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saludar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que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solicita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un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nombre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mediante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prompt().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El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nombre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ingresado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se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almacena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una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variable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nombre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muestra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un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mensaje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de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saludo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la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consola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con console.log().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Finalmente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, se llama a la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función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saludar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() para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ejecutar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el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algoritmo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75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Aplicación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Algoritmo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0982" y="3063383"/>
            <a:ext cx="23433018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Este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algoritmo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es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útil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en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diversas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situaciones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Creación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de interfaces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interactivas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en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aplicaciones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web.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Personalización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de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experiencias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de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usuario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Introducción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a la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interacción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con el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usuario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en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Extensiones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Se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puede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mejorar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mostrando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el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saludo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en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la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página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web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en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lugar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de la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consola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Se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puede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almacenar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el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nombre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sz="44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en</a:t>
            </a:r>
            <a:r>
              <a:rPr kumimoji="0" lang="en-US" altLang="en-US" sz="44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localStorage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para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personalizar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futuras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interacciones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sz="1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3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Conclusión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Los algoritmos son fundamentales en la programación.</a:t>
            </a:r>
          </a:p>
          <a:p>
            <a:r>
              <a:rPr lang="es-ES" dirty="0">
                <a:solidFill>
                  <a:schemeClr val="bg1"/>
                </a:solidFill>
              </a:rPr>
              <a:t>JavaScript permite implementarlos de manera sencilla y eficiente.</a:t>
            </a:r>
          </a:p>
          <a:p>
            <a:r>
              <a:rPr lang="es-ES" dirty="0">
                <a:solidFill>
                  <a:schemeClr val="bg1"/>
                </a:solidFill>
              </a:rPr>
              <a:t>Practicar con algoritmos mejora las habilidades lógicas y de resolución de problemas.</a:t>
            </a:r>
          </a:p>
          <a:p>
            <a:r>
              <a:rPr lang="es-ES" dirty="0">
                <a:solidFill>
                  <a:schemeClr val="bg1"/>
                </a:solidFill>
              </a:rPr>
              <a:t>¡Sigue practicando y explorando nuevos algoritmos!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2"/>
          </p:nvPr>
        </p:nvSpPr>
        <p:spPr>
          <a:xfrm>
            <a:off x="12070335" y="13076008"/>
            <a:ext cx="230832" cy="379591"/>
          </a:xfrm>
        </p:spPr>
        <p:txBody>
          <a:bodyPr/>
          <a:lstStyle/>
          <a:p>
            <a:fld id="{86CB4B4D-7CA3-9044-876B-883B54F8677D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9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ínea"/>
          <p:cNvSpPr/>
          <p:nvPr/>
        </p:nvSpPr>
        <p:spPr>
          <a:xfrm>
            <a:off x="16710657" y="13416670"/>
            <a:ext cx="51030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lnSpc>
                <a:spcPct val="100000"/>
              </a:lnSpc>
              <a:spcBef>
                <a:spcPts val="0"/>
              </a:spcBef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6" name="GRACIAS"/>
          <p:cNvSpPr txBox="1"/>
          <p:nvPr/>
        </p:nvSpPr>
        <p:spPr>
          <a:xfrm>
            <a:off x="864091" y="6935688"/>
            <a:ext cx="22655818" cy="1135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8000" b="1" spc="-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GRACIAS</a:t>
            </a:r>
          </a:p>
        </p:txBody>
      </p:sp>
      <p:pic>
        <p:nvPicPr>
          <p:cNvPr id="187" name="21112016 PLANTILLA PPT MARY-02-2.png" descr="21112016 PLANTILLA PPT MARY-02-2.png"/>
          <p:cNvPicPr>
            <a:picLocks noChangeAspect="1"/>
          </p:cNvPicPr>
          <p:nvPr/>
        </p:nvPicPr>
        <p:blipFill>
          <a:blip r:embed="rId2"/>
          <a:srcRect t="3517" r="77083" b="72785"/>
          <a:stretch>
            <a:fillRect/>
          </a:stretch>
        </p:blipFill>
        <p:spPr>
          <a:xfrm>
            <a:off x="11415315" y="5636639"/>
            <a:ext cx="1553446" cy="90354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14251A1-2BE1-4A68-934B-0A5DDF8FAC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9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273</Words>
  <Application>Microsoft Office PowerPoint</Application>
  <PresentationFormat>Personalizado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Helvetica Neue Medium</vt:lpstr>
      <vt:lpstr>21_BasicWhite</vt:lpstr>
      <vt:lpstr>FUNDAMENTOS DE PROGRAMACION</vt:lpstr>
      <vt:lpstr>Presentación de PowerPoint</vt:lpstr>
      <vt:lpstr>¿Qué es un Algoritmo? </vt:lpstr>
      <vt:lpstr>Algoritmos y Programación </vt:lpstr>
      <vt:lpstr>Ejemplo de Algoritmo en JavaScript </vt:lpstr>
      <vt:lpstr>Explicación del Código  </vt:lpstr>
      <vt:lpstr>Aplicación del Algoritmo </vt:lpstr>
      <vt:lpstr>Conclusión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JOSE HUANGAL CASTILLO</dc:creator>
  <cp:keywords>JHC</cp:keywords>
  <cp:lastModifiedBy>user</cp:lastModifiedBy>
  <cp:revision>75</cp:revision>
  <dcterms:created xsi:type="dcterms:W3CDTF">2020-08-10T20:16:20Z</dcterms:created>
  <dcterms:modified xsi:type="dcterms:W3CDTF">2025-03-11T14:19:13Z</dcterms:modified>
</cp:coreProperties>
</file>