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5" r:id="rId3"/>
    <p:sldId id="316" r:id="rId4"/>
    <p:sldId id="318" r:id="rId5"/>
    <p:sldId id="319" r:id="rId6"/>
    <p:sldId id="317" r:id="rId7"/>
    <p:sldId id="320" r:id="rId8"/>
    <p:sldId id="321" r:id="rId9"/>
    <p:sldId id="322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FUNDAMENTOS DE PROGRAMACION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50" y="11155973"/>
            <a:ext cx="1632264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ESTRUCTURAS REPETITIVAS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10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Rectángulo"/>
          <p:cNvSpPr/>
          <p:nvPr/>
        </p:nvSpPr>
        <p:spPr>
          <a:xfrm>
            <a:off x="4991200" y="3593639"/>
            <a:ext cx="14401600" cy="3637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sz="12800" b="1" dirty="0" smtClean="0">
                <a:solidFill>
                  <a:srgbClr val="FF0000"/>
                </a:solidFill>
              </a:rPr>
              <a:t>Qué es un algoritmo</a:t>
            </a:r>
          </a:p>
        </p:txBody>
      </p:sp>
      <p:pic>
        <p:nvPicPr>
          <p:cNvPr id="1028" name="Picture 4" descr="https://m.media-amazon.com/images/I/51+WYLngsQL._AC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4384000" cy="137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</a:rPr>
              <a:t>Los bucles permiten ejecutar un bloque de código varias veces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</a:rPr>
              <a:t>Se utilizan para recorrer arreglos, repetir procesos y optimizar código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solidFill>
                  <a:schemeClr val="bg1"/>
                </a:solidFill>
              </a:rPr>
              <a:t>Tipos </a:t>
            </a:r>
            <a:r>
              <a:rPr lang="es-ES" dirty="0" smtClean="0">
                <a:solidFill>
                  <a:schemeClr val="bg1"/>
                </a:solidFill>
              </a:rPr>
              <a:t>principales:</a:t>
            </a:r>
            <a:endParaRPr lang="es-E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dirty="0" err="1" smtClean="0">
                <a:solidFill>
                  <a:schemeClr val="bg1"/>
                </a:solidFill>
              </a:rPr>
              <a:t>for</a:t>
            </a:r>
            <a:endParaRPr lang="es-E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dirty="0" err="1" smtClean="0">
                <a:solidFill>
                  <a:schemeClr val="bg1"/>
                </a:solidFill>
              </a:rPr>
              <a:t>while</a:t>
            </a:r>
            <a:endParaRPr lang="es-E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dirty="0" smtClean="0">
                <a:solidFill>
                  <a:schemeClr val="bg1"/>
                </a:solidFill>
              </a:rPr>
              <a:t>do...</a:t>
            </a:r>
            <a:r>
              <a:rPr lang="es-ES" dirty="0" err="1" smtClean="0">
                <a:solidFill>
                  <a:schemeClr val="bg1"/>
                </a:solidFill>
              </a:rPr>
              <a:t>while</a:t>
            </a:r>
            <a:endParaRPr lang="es-E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dirty="0" err="1" smtClean="0">
                <a:solidFill>
                  <a:schemeClr val="bg1"/>
                </a:solidFill>
              </a:rPr>
              <a:t>forEach</a:t>
            </a:r>
            <a:r>
              <a:rPr lang="es-ES" dirty="0" smtClean="0">
                <a:solidFill>
                  <a:schemeClr val="bg1"/>
                </a:solidFill>
              </a:rPr>
              <a:t> y </a:t>
            </a:r>
            <a:r>
              <a:rPr lang="es-ES" dirty="0" err="1" smtClean="0">
                <a:solidFill>
                  <a:schemeClr val="bg1"/>
                </a:solidFill>
              </a:rPr>
              <a:t>for</a:t>
            </a:r>
            <a:r>
              <a:rPr lang="es-ES" dirty="0" smtClean="0">
                <a:solidFill>
                  <a:schemeClr val="bg1"/>
                </a:solidFill>
              </a:rPr>
              <a:t>...of (para arreglos y objetos iterables)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Introducción a los Bucles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Bucle </a:t>
            </a:r>
            <a:r>
              <a:rPr lang="es-ES" dirty="0" err="1">
                <a:solidFill>
                  <a:schemeClr val="bg1"/>
                </a:solidFill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0403" t="38105" r="12670" b="29234"/>
          <a:stretch/>
        </p:blipFill>
        <p:spPr>
          <a:xfrm>
            <a:off x="1681315" y="3806125"/>
            <a:ext cx="19822435" cy="77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Bucle do...</a:t>
            </a:r>
            <a:r>
              <a:rPr lang="es-ES" dirty="0" err="1">
                <a:solidFill>
                  <a:schemeClr val="bg1"/>
                </a:solidFill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1083" t="33265" r="11989" b="32864"/>
          <a:stretch/>
        </p:blipFill>
        <p:spPr>
          <a:xfrm>
            <a:off x="3333135" y="4601204"/>
            <a:ext cx="18405987" cy="74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487" t="33291" r="12266" b="38483"/>
          <a:stretch/>
        </p:blipFill>
        <p:spPr>
          <a:xfrm>
            <a:off x="1445341" y="3806125"/>
            <a:ext cx="20618246" cy="707489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Bucle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Bucle </a:t>
            </a:r>
            <a:r>
              <a:rPr lang="es-ES" dirty="0" err="1">
                <a:solidFill>
                  <a:schemeClr val="bg1"/>
                </a:solidFill>
              </a:rPr>
              <a:t>forEach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536" t="44557" r="12443" b="30443"/>
          <a:stretch/>
        </p:blipFill>
        <p:spPr>
          <a:xfrm>
            <a:off x="2592849" y="4601204"/>
            <a:ext cx="17863548" cy="54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7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Bucle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...of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536" t="33453" r="12670" b="36305"/>
          <a:stretch/>
        </p:blipFill>
        <p:spPr>
          <a:xfrm>
            <a:off x="2566219" y="4601204"/>
            <a:ext cx="18052025" cy="6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Estructuras Repetitivas</a:t>
            </a:r>
            <a:br>
              <a:rPr lang="es-PE" dirty="0" smtClean="0">
                <a:solidFill>
                  <a:schemeClr val="bg1"/>
                </a:solidFill>
              </a:rPr>
            </a:b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Los bucles permiten automatizar tareas repetitivas en código.</a:t>
            </a:r>
          </a:p>
          <a:p>
            <a:r>
              <a:rPr lang="es-ES" sz="6000" dirty="0" err="1">
                <a:solidFill>
                  <a:schemeClr val="bg1"/>
                </a:solidFill>
              </a:rPr>
              <a:t>for</a:t>
            </a:r>
            <a:r>
              <a:rPr lang="es-ES" sz="6000" dirty="0">
                <a:solidFill>
                  <a:schemeClr val="bg1"/>
                </a:solidFill>
              </a:rPr>
              <a:t>, </a:t>
            </a:r>
            <a:r>
              <a:rPr lang="es-ES" sz="6000" dirty="0" err="1">
                <a:solidFill>
                  <a:schemeClr val="bg1"/>
                </a:solidFill>
              </a:rPr>
              <a:t>while</a:t>
            </a:r>
            <a:r>
              <a:rPr lang="es-ES" sz="6000" dirty="0">
                <a:solidFill>
                  <a:schemeClr val="bg1"/>
                </a:solidFill>
              </a:rPr>
              <a:t> y do...</a:t>
            </a:r>
            <a:r>
              <a:rPr lang="es-ES" sz="6000" dirty="0" err="1">
                <a:solidFill>
                  <a:schemeClr val="bg1"/>
                </a:solidFill>
              </a:rPr>
              <a:t>while</a:t>
            </a:r>
            <a:r>
              <a:rPr lang="es-ES" sz="6000" dirty="0">
                <a:solidFill>
                  <a:schemeClr val="bg1"/>
                </a:solidFill>
              </a:rPr>
              <a:t> se usan en diferentes escenarios.</a:t>
            </a:r>
          </a:p>
          <a:p>
            <a:r>
              <a:rPr lang="es-ES" sz="6000" dirty="0" err="1">
                <a:solidFill>
                  <a:schemeClr val="bg1"/>
                </a:solidFill>
              </a:rPr>
              <a:t>forEach</a:t>
            </a:r>
            <a:r>
              <a:rPr lang="es-ES" sz="6000" dirty="0">
                <a:solidFill>
                  <a:schemeClr val="bg1"/>
                </a:solidFill>
              </a:rPr>
              <a:t> y </a:t>
            </a:r>
            <a:r>
              <a:rPr lang="es-ES" sz="6000" dirty="0" err="1">
                <a:solidFill>
                  <a:schemeClr val="bg1"/>
                </a:solidFill>
              </a:rPr>
              <a:t>for</a:t>
            </a:r>
            <a:r>
              <a:rPr lang="es-ES" sz="6000" dirty="0">
                <a:solidFill>
                  <a:schemeClr val="bg1"/>
                </a:solidFill>
              </a:rPr>
              <a:t>...of son útiles para recorrer arreglos.</a:t>
            </a:r>
          </a:p>
          <a:p>
            <a:r>
              <a:rPr lang="es-ES" sz="6000" dirty="0">
                <a:solidFill>
                  <a:schemeClr val="bg1"/>
                </a:solidFill>
              </a:rPr>
              <a:t>Es importante evitar bucles infinitos para optimizar rendimiento.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Conclusión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130</Words>
  <Application>Microsoft Office PowerPoint</Application>
  <PresentationFormat>Personalizado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Helvetica Neue Medium</vt:lpstr>
      <vt:lpstr>21_BasicWhite</vt:lpstr>
      <vt:lpstr>FUNDAMENTOS DE PROGRAMACION</vt:lpstr>
      <vt:lpstr>Presentación de PowerPoint</vt:lpstr>
      <vt:lpstr>Estructuras Repetitivas  </vt:lpstr>
      <vt:lpstr>Estructuras Repetitivas  </vt:lpstr>
      <vt:lpstr>Estructuras Repetitivas  </vt:lpstr>
      <vt:lpstr>Estructuras Repetitivas  </vt:lpstr>
      <vt:lpstr>Estructuras Repetitivas  </vt:lpstr>
      <vt:lpstr>Estructuras Repetitivas  </vt:lpstr>
      <vt:lpstr>Estructuras Repetitivas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82</cp:revision>
  <dcterms:created xsi:type="dcterms:W3CDTF">2020-08-10T20:16:20Z</dcterms:created>
  <dcterms:modified xsi:type="dcterms:W3CDTF">2025-03-22T12:41:22Z</dcterms:modified>
</cp:coreProperties>
</file>