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6" r:id="rId15"/>
    <p:sldId id="278" r:id="rId16"/>
    <p:sldId id="279" r:id="rId17"/>
    <p:sldId id="280" r:id="rId18"/>
    <p:sldId id="281" r:id="rId19"/>
    <p:sldId id="282" r:id="rId20"/>
    <p:sldId id="283" r:id="rId21"/>
    <p:sldId id="284" r:id="rId22"/>
    <p:sldId id="285" r:id="rId23"/>
    <p:sldId id="259" r:id="rId2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3" d="100"/>
          <a:sy n="33" d="100"/>
        </p:scale>
        <p:origin x="8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67AB8A-C85F-4018-AF4F-13976708CABA}"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s-PE"/>
        </a:p>
      </dgm:t>
    </dgm:pt>
    <dgm:pt modelId="{E98B703C-C13F-4CCD-8F16-9E8885C12D6A}">
      <dgm:prSet phldrT="[Texto]" custT="1"/>
      <dgm:spPr>
        <a:solidFill>
          <a:srgbClr val="FF0000"/>
        </a:solidFill>
      </dgm:spPr>
      <dgm:t>
        <a:bodyPr/>
        <a:lstStyle/>
        <a:p>
          <a:pPr algn="l">
            <a:buFont typeface="Arial" panose="020B0604020202020204" pitchFamily="34" charset="0"/>
            <a:buNone/>
          </a:pPr>
          <a:r>
            <a:rPr lang="es-ES_tradnl" sz="4000" b="1" u="none" dirty="0"/>
            <a:t>Es un lenguaje de marcado.</a:t>
          </a:r>
          <a:endParaRPr lang="es-PE" sz="4000" b="1" dirty="0"/>
        </a:p>
      </dgm:t>
    </dgm:pt>
    <dgm:pt modelId="{B08EA65D-3912-4C30-87FD-00779F016247}" type="parTrans" cxnId="{97EDC140-A572-4F1C-9CBC-BFFE6EE60165}">
      <dgm:prSet/>
      <dgm:spPr/>
      <dgm:t>
        <a:bodyPr/>
        <a:lstStyle/>
        <a:p>
          <a:endParaRPr lang="es-PE" sz="4400" b="1"/>
        </a:p>
      </dgm:t>
    </dgm:pt>
    <dgm:pt modelId="{4CDE4EF5-258D-4536-A06C-9875D6D82E1B}" type="sibTrans" cxnId="{97EDC140-A572-4F1C-9CBC-BFFE6EE60165}">
      <dgm:prSet custT="1"/>
      <dgm:spPr>
        <a:ln>
          <a:solidFill>
            <a:srgbClr val="FF0000"/>
          </a:solidFill>
        </a:ln>
      </dgm:spPr>
      <dgm:t>
        <a:bodyPr/>
        <a:lstStyle/>
        <a:p>
          <a:endParaRPr lang="es-PE" sz="4400" b="1"/>
        </a:p>
      </dgm:t>
    </dgm:pt>
    <dgm:pt modelId="{1252778D-CC40-43DA-BD73-C24614F8BE74}">
      <dgm:prSet phldrT="[Texto]" custT="1"/>
      <dgm:spPr>
        <a:solidFill>
          <a:srgbClr val="FF0000"/>
        </a:solidFill>
      </dgm:spPr>
      <dgm:t>
        <a:bodyPr/>
        <a:lstStyle/>
        <a:p>
          <a:pPr algn="l">
            <a:buFont typeface="Arial" panose="020B0604020202020204" pitchFamily="34" charset="0"/>
            <a:buNone/>
          </a:pPr>
          <a:r>
            <a:rPr lang="es-ES_tradnl" sz="4000" b="1" u="none" dirty="0"/>
            <a:t>Es usado en la creación de páginas web.</a:t>
          </a:r>
          <a:endParaRPr lang="es-PE" sz="4000" b="1" dirty="0"/>
        </a:p>
      </dgm:t>
    </dgm:pt>
    <dgm:pt modelId="{1D9329AC-8B96-48C0-93E1-339208B5464D}" type="parTrans" cxnId="{32B923C6-E8CA-4DCE-9F9D-18FC5AD9BA1B}">
      <dgm:prSet/>
      <dgm:spPr/>
      <dgm:t>
        <a:bodyPr/>
        <a:lstStyle/>
        <a:p>
          <a:endParaRPr lang="es-PE" sz="4400" b="1"/>
        </a:p>
      </dgm:t>
    </dgm:pt>
    <dgm:pt modelId="{F188B114-CEFB-4564-A1E1-20A1E39494A0}" type="sibTrans" cxnId="{32B923C6-E8CA-4DCE-9F9D-18FC5AD9BA1B}">
      <dgm:prSet custT="1"/>
      <dgm:spPr>
        <a:ln>
          <a:solidFill>
            <a:srgbClr val="FF0000"/>
          </a:solidFill>
        </a:ln>
      </dgm:spPr>
      <dgm:t>
        <a:bodyPr/>
        <a:lstStyle/>
        <a:p>
          <a:endParaRPr lang="es-PE" sz="4400" b="1"/>
        </a:p>
      </dgm:t>
    </dgm:pt>
    <dgm:pt modelId="{D64E733C-99D2-40D9-B9DE-007517ADD69B}">
      <dgm:prSet phldrT="[Texto]" custT="1"/>
      <dgm:spPr>
        <a:solidFill>
          <a:srgbClr val="FF0000"/>
        </a:solidFill>
      </dgm:spPr>
      <dgm:t>
        <a:bodyPr/>
        <a:lstStyle/>
        <a:p>
          <a:pPr algn="l">
            <a:buFont typeface="Arial" panose="020B0604020202020204" pitchFamily="34" charset="0"/>
            <a:buNone/>
          </a:pPr>
          <a:r>
            <a:rPr lang="es-ES_tradnl" sz="4000" b="1" u="none" dirty="0"/>
            <a:t>Utiliza etiquetas o marcas</a:t>
          </a:r>
          <a:endParaRPr lang="es-PE" sz="4000" b="1" dirty="0"/>
        </a:p>
      </dgm:t>
    </dgm:pt>
    <dgm:pt modelId="{2B5DA190-3BC2-4E45-B7AA-29720FEF3EB4}" type="parTrans" cxnId="{B44F4ABB-3E62-4FAA-B145-3F0251D9B380}">
      <dgm:prSet/>
      <dgm:spPr/>
      <dgm:t>
        <a:bodyPr/>
        <a:lstStyle/>
        <a:p>
          <a:endParaRPr lang="es-PE" sz="4400" b="1"/>
        </a:p>
      </dgm:t>
    </dgm:pt>
    <dgm:pt modelId="{9B4948EA-3BBC-49D0-B05B-F3494362E7B3}" type="sibTrans" cxnId="{B44F4ABB-3E62-4FAA-B145-3F0251D9B380}">
      <dgm:prSet custT="1"/>
      <dgm:spPr>
        <a:ln>
          <a:solidFill>
            <a:srgbClr val="FF0000"/>
          </a:solidFill>
        </a:ln>
      </dgm:spPr>
      <dgm:t>
        <a:bodyPr/>
        <a:lstStyle/>
        <a:p>
          <a:endParaRPr lang="es-PE" sz="4400" b="1"/>
        </a:p>
      </dgm:t>
    </dgm:pt>
    <dgm:pt modelId="{655E13DA-272F-4412-AA8A-FBB441658286}">
      <dgm:prSet phldrT="[Texto]" custT="1"/>
      <dgm:spPr>
        <a:solidFill>
          <a:srgbClr val="FF0000"/>
        </a:solidFill>
      </dgm:spPr>
      <dgm:t>
        <a:bodyPr/>
        <a:lstStyle/>
        <a:p>
          <a:pPr algn="l">
            <a:buFont typeface="Arial" panose="020B0604020202020204" pitchFamily="34" charset="0"/>
            <a:buNone/>
          </a:pPr>
          <a:r>
            <a:rPr lang="es-ES_tradnl" sz="4000" b="1" u="none" dirty="0"/>
            <a:t>Tiene una gramática definida.</a:t>
          </a:r>
          <a:endParaRPr lang="es-PE" sz="4000" b="1" dirty="0"/>
        </a:p>
      </dgm:t>
    </dgm:pt>
    <dgm:pt modelId="{48E91DE2-DFD9-47E1-B8CC-348F93323E0A}" type="parTrans" cxnId="{C5478F8C-418D-4209-8CF7-79A84E193FC4}">
      <dgm:prSet/>
      <dgm:spPr/>
      <dgm:t>
        <a:bodyPr/>
        <a:lstStyle/>
        <a:p>
          <a:endParaRPr lang="es-PE" sz="4400" b="1"/>
        </a:p>
      </dgm:t>
    </dgm:pt>
    <dgm:pt modelId="{29876BF5-2212-453C-A40B-9ACDBB912DA9}" type="sibTrans" cxnId="{C5478F8C-418D-4209-8CF7-79A84E193FC4}">
      <dgm:prSet custT="1"/>
      <dgm:spPr>
        <a:ln>
          <a:solidFill>
            <a:srgbClr val="FF0000"/>
          </a:solidFill>
        </a:ln>
      </dgm:spPr>
      <dgm:t>
        <a:bodyPr/>
        <a:lstStyle/>
        <a:p>
          <a:endParaRPr lang="es-PE" sz="4400" b="1"/>
        </a:p>
      </dgm:t>
    </dgm:pt>
    <dgm:pt modelId="{D328BABA-A0BD-40AA-9861-0A50629F0FCA}">
      <dgm:prSet custT="1"/>
      <dgm:spPr>
        <a:solidFill>
          <a:srgbClr val="FF0000"/>
        </a:solidFill>
      </dgm:spPr>
      <dgm:t>
        <a:bodyPr/>
        <a:lstStyle/>
        <a:p>
          <a:pPr algn="l"/>
          <a:r>
            <a:rPr lang="es-MX" sz="4000" b="1" dirty="0"/>
            <a:t>Para generar un documento HTML, solo se necesita un editor básico de textos.</a:t>
          </a:r>
          <a:endParaRPr lang="es-PE" sz="4000" b="1" dirty="0"/>
        </a:p>
      </dgm:t>
    </dgm:pt>
    <dgm:pt modelId="{55F23437-5F44-44FF-96AF-CBCF7340E114}" type="parTrans" cxnId="{0BAC4B4E-4B0C-46E7-8F70-64EF808A8ADA}">
      <dgm:prSet/>
      <dgm:spPr/>
      <dgm:t>
        <a:bodyPr/>
        <a:lstStyle/>
        <a:p>
          <a:endParaRPr lang="es-PE" sz="3600" b="1"/>
        </a:p>
      </dgm:t>
    </dgm:pt>
    <dgm:pt modelId="{091A4307-7589-4B19-A2BC-5B87422A3B3F}" type="sibTrans" cxnId="{0BAC4B4E-4B0C-46E7-8F70-64EF808A8ADA}">
      <dgm:prSet/>
      <dgm:spPr/>
      <dgm:t>
        <a:bodyPr/>
        <a:lstStyle/>
        <a:p>
          <a:endParaRPr lang="es-PE" sz="3600" b="1"/>
        </a:p>
      </dgm:t>
    </dgm:pt>
    <dgm:pt modelId="{7FE9D8D7-0249-401B-97C0-FCC3C7B22A0F}" type="pres">
      <dgm:prSet presAssocID="{EA67AB8A-C85F-4018-AF4F-13976708CABA}" presName="Name0" presStyleCnt="0">
        <dgm:presLayoutVars>
          <dgm:dir/>
          <dgm:resizeHandles val="exact"/>
        </dgm:presLayoutVars>
      </dgm:prSet>
      <dgm:spPr/>
      <dgm:t>
        <a:bodyPr/>
        <a:lstStyle/>
        <a:p>
          <a:endParaRPr lang="es-ES"/>
        </a:p>
      </dgm:t>
    </dgm:pt>
    <dgm:pt modelId="{6FF3E4F4-A341-46FD-8B9F-4245EDB78783}" type="pres">
      <dgm:prSet presAssocID="{E98B703C-C13F-4CCD-8F16-9E8885C12D6A}" presName="node" presStyleLbl="node1" presStyleIdx="0" presStyleCnt="5">
        <dgm:presLayoutVars>
          <dgm:bulletEnabled val="1"/>
        </dgm:presLayoutVars>
      </dgm:prSet>
      <dgm:spPr/>
      <dgm:t>
        <a:bodyPr/>
        <a:lstStyle/>
        <a:p>
          <a:endParaRPr lang="es-ES"/>
        </a:p>
      </dgm:t>
    </dgm:pt>
    <dgm:pt modelId="{0FE9EABD-0E23-4790-A59A-36283A98ED3A}" type="pres">
      <dgm:prSet presAssocID="{4CDE4EF5-258D-4536-A06C-9875D6D82E1B}" presName="sibTrans" presStyleLbl="sibTrans1D1" presStyleIdx="0" presStyleCnt="4"/>
      <dgm:spPr/>
      <dgm:t>
        <a:bodyPr/>
        <a:lstStyle/>
        <a:p>
          <a:endParaRPr lang="es-ES"/>
        </a:p>
      </dgm:t>
    </dgm:pt>
    <dgm:pt modelId="{C5B6139F-91A3-4AB0-99B4-CA5AF875D4D7}" type="pres">
      <dgm:prSet presAssocID="{4CDE4EF5-258D-4536-A06C-9875D6D82E1B}" presName="connectorText" presStyleLbl="sibTrans1D1" presStyleIdx="0" presStyleCnt="4"/>
      <dgm:spPr/>
      <dgm:t>
        <a:bodyPr/>
        <a:lstStyle/>
        <a:p>
          <a:endParaRPr lang="es-ES"/>
        </a:p>
      </dgm:t>
    </dgm:pt>
    <dgm:pt modelId="{B45C84FF-D384-41A3-800A-8BA9C80D35F5}" type="pres">
      <dgm:prSet presAssocID="{1252778D-CC40-43DA-BD73-C24614F8BE74}" presName="node" presStyleLbl="node1" presStyleIdx="1" presStyleCnt="5">
        <dgm:presLayoutVars>
          <dgm:bulletEnabled val="1"/>
        </dgm:presLayoutVars>
      </dgm:prSet>
      <dgm:spPr/>
      <dgm:t>
        <a:bodyPr/>
        <a:lstStyle/>
        <a:p>
          <a:endParaRPr lang="es-ES"/>
        </a:p>
      </dgm:t>
    </dgm:pt>
    <dgm:pt modelId="{D82735D4-5986-4CCD-B908-C2305B3E6CC5}" type="pres">
      <dgm:prSet presAssocID="{F188B114-CEFB-4564-A1E1-20A1E39494A0}" presName="sibTrans" presStyleLbl="sibTrans1D1" presStyleIdx="1" presStyleCnt="4"/>
      <dgm:spPr/>
      <dgm:t>
        <a:bodyPr/>
        <a:lstStyle/>
        <a:p>
          <a:endParaRPr lang="es-ES"/>
        </a:p>
      </dgm:t>
    </dgm:pt>
    <dgm:pt modelId="{C70E7FAB-F22E-4E00-913F-5817AAD329C7}" type="pres">
      <dgm:prSet presAssocID="{F188B114-CEFB-4564-A1E1-20A1E39494A0}" presName="connectorText" presStyleLbl="sibTrans1D1" presStyleIdx="1" presStyleCnt="4"/>
      <dgm:spPr/>
      <dgm:t>
        <a:bodyPr/>
        <a:lstStyle/>
        <a:p>
          <a:endParaRPr lang="es-ES"/>
        </a:p>
      </dgm:t>
    </dgm:pt>
    <dgm:pt modelId="{2F4E8EC1-014A-4F6A-B339-522255D7D7FB}" type="pres">
      <dgm:prSet presAssocID="{D64E733C-99D2-40D9-B9DE-007517ADD69B}" presName="node" presStyleLbl="node1" presStyleIdx="2" presStyleCnt="5">
        <dgm:presLayoutVars>
          <dgm:bulletEnabled val="1"/>
        </dgm:presLayoutVars>
      </dgm:prSet>
      <dgm:spPr/>
      <dgm:t>
        <a:bodyPr/>
        <a:lstStyle/>
        <a:p>
          <a:endParaRPr lang="es-ES"/>
        </a:p>
      </dgm:t>
    </dgm:pt>
    <dgm:pt modelId="{322F6E9F-3601-419F-897A-371415ED30BF}" type="pres">
      <dgm:prSet presAssocID="{9B4948EA-3BBC-49D0-B05B-F3494362E7B3}" presName="sibTrans" presStyleLbl="sibTrans1D1" presStyleIdx="2" presStyleCnt="4"/>
      <dgm:spPr/>
      <dgm:t>
        <a:bodyPr/>
        <a:lstStyle/>
        <a:p>
          <a:endParaRPr lang="es-ES"/>
        </a:p>
      </dgm:t>
    </dgm:pt>
    <dgm:pt modelId="{73CD651A-E4A6-4FEA-8450-A9B30F647B54}" type="pres">
      <dgm:prSet presAssocID="{9B4948EA-3BBC-49D0-B05B-F3494362E7B3}" presName="connectorText" presStyleLbl="sibTrans1D1" presStyleIdx="2" presStyleCnt="4"/>
      <dgm:spPr/>
      <dgm:t>
        <a:bodyPr/>
        <a:lstStyle/>
        <a:p>
          <a:endParaRPr lang="es-ES"/>
        </a:p>
      </dgm:t>
    </dgm:pt>
    <dgm:pt modelId="{C54BD8AC-883C-4EC8-AC06-5AC7E3C45217}" type="pres">
      <dgm:prSet presAssocID="{655E13DA-272F-4412-AA8A-FBB441658286}" presName="node" presStyleLbl="node1" presStyleIdx="3" presStyleCnt="5">
        <dgm:presLayoutVars>
          <dgm:bulletEnabled val="1"/>
        </dgm:presLayoutVars>
      </dgm:prSet>
      <dgm:spPr/>
      <dgm:t>
        <a:bodyPr/>
        <a:lstStyle/>
        <a:p>
          <a:endParaRPr lang="es-ES"/>
        </a:p>
      </dgm:t>
    </dgm:pt>
    <dgm:pt modelId="{A9307CF9-7C3C-47D2-947A-04C29269658C}" type="pres">
      <dgm:prSet presAssocID="{29876BF5-2212-453C-A40B-9ACDBB912DA9}" presName="sibTrans" presStyleLbl="sibTrans1D1" presStyleIdx="3" presStyleCnt="4"/>
      <dgm:spPr/>
      <dgm:t>
        <a:bodyPr/>
        <a:lstStyle/>
        <a:p>
          <a:endParaRPr lang="es-ES"/>
        </a:p>
      </dgm:t>
    </dgm:pt>
    <dgm:pt modelId="{0A9D7DF7-0F70-4241-A280-53DAFA746A2D}" type="pres">
      <dgm:prSet presAssocID="{29876BF5-2212-453C-A40B-9ACDBB912DA9}" presName="connectorText" presStyleLbl="sibTrans1D1" presStyleIdx="3" presStyleCnt="4"/>
      <dgm:spPr/>
      <dgm:t>
        <a:bodyPr/>
        <a:lstStyle/>
        <a:p>
          <a:endParaRPr lang="es-ES"/>
        </a:p>
      </dgm:t>
    </dgm:pt>
    <dgm:pt modelId="{FC399D59-A0F0-45A5-89E2-1D68B780BE5E}" type="pres">
      <dgm:prSet presAssocID="{D328BABA-A0BD-40AA-9861-0A50629F0FCA}" presName="node" presStyleLbl="node1" presStyleIdx="4" presStyleCnt="5" custScaleX="170327">
        <dgm:presLayoutVars>
          <dgm:bulletEnabled val="1"/>
        </dgm:presLayoutVars>
      </dgm:prSet>
      <dgm:spPr/>
      <dgm:t>
        <a:bodyPr/>
        <a:lstStyle/>
        <a:p>
          <a:endParaRPr lang="es-ES"/>
        </a:p>
      </dgm:t>
    </dgm:pt>
  </dgm:ptLst>
  <dgm:cxnLst>
    <dgm:cxn modelId="{65F72F85-FADE-4EB3-A70C-40E09CC2331B}" type="presOf" srcId="{29876BF5-2212-453C-A40B-9ACDBB912DA9}" destId="{A9307CF9-7C3C-47D2-947A-04C29269658C}" srcOrd="0" destOrd="0" presId="urn:microsoft.com/office/officeart/2005/8/layout/bProcess3"/>
    <dgm:cxn modelId="{7B4C5903-D9E5-4181-8768-13DB763EE586}" type="presOf" srcId="{9B4948EA-3BBC-49D0-B05B-F3494362E7B3}" destId="{322F6E9F-3601-419F-897A-371415ED30BF}" srcOrd="0" destOrd="0" presId="urn:microsoft.com/office/officeart/2005/8/layout/bProcess3"/>
    <dgm:cxn modelId="{E0392285-44DB-4EC8-ADAD-C97228DBCA55}" type="presOf" srcId="{4CDE4EF5-258D-4536-A06C-9875D6D82E1B}" destId="{C5B6139F-91A3-4AB0-99B4-CA5AF875D4D7}" srcOrd="1" destOrd="0" presId="urn:microsoft.com/office/officeart/2005/8/layout/bProcess3"/>
    <dgm:cxn modelId="{EFBE65C9-5564-4CBA-B1A5-B74D1A267F9E}" type="presOf" srcId="{D64E733C-99D2-40D9-B9DE-007517ADD69B}" destId="{2F4E8EC1-014A-4F6A-B339-522255D7D7FB}" srcOrd="0" destOrd="0" presId="urn:microsoft.com/office/officeart/2005/8/layout/bProcess3"/>
    <dgm:cxn modelId="{8D74686A-ACA9-4C5B-A9C3-FEB864F5C4EF}" type="presOf" srcId="{29876BF5-2212-453C-A40B-9ACDBB912DA9}" destId="{0A9D7DF7-0F70-4241-A280-53DAFA746A2D}" srcOrd="1" destOrd="0" presId="urn:microsoft.com/office/officeart/2005/8/layout/bProcess3"/>
    <dgm:cxn modelId="{6FD4D9E2-CA8D-45B4-87B7-C3D39A319C32}" type="presOf" srcId="{E98B703C-C13F-4CCD-8F16-9E8885C12D6A}" destId="{6FF3E4F4-A341-46FD-8B9F-4245EDB78783}" srcOrd="0" destOrd="0" presId="urn:microsoft.com/office/officeart/2005/8/layout/bProcess3"/>
    <dgm:cxn modelId="{40075DFB-3924-43BF-8638-243776A89852}" type="presOf" srcId="{D328BABA-A0BD-40AA-9861-0A50629F0FCA}" destId="{FC399D59-A0F0-45A5-89E2-1D68B780BE5E}" srcOrd="0" destOrd="0" presId="urn:microsoft.com/office/officeart/2005/8/layout/bProcess3"/>
    <dgm:cxn modelId="{0BAC4B4E-4B0C-46E7-8F70-64EF808A8ADA}" srcId="{EA67AB8A-C85F-4018-AF4F-13976708CABA}" destId="{D328BABA-A0BD-40AA-9861-0A50629F0FCA}" srcOrd="4" destOrd="0" parTransId="{55F23437-5F44-44FF-96AF-CBCF7340E114}" sibTransId="{091A4307-7589-4B19-A2BC-5B87422A3B3F}"/>
    <dgm:cxn modelId="{F4186939-45AD-4BE9-AAFE-5252094AEDEC}" type="presOf" srcId="{9B4948EA-3BBC-49D0-B05B-F3494362E7B3}" destId="{73CD651A-E4A6-4FEA-8450-A9B30F647B54}" srcOrd="1" destOrd="0" presId="urn:microsoft.com/office/officeart/2005/8/layout/bProcess3"/>
    <dgm:cxn modelId="{5FCA27AF-D748-4604-8148-A9F501A43006}" type="presOf" srcId="{655E13DA-272F-4412-AA8A-FBB441658286}" destId="{C54BD8AC-883C-4EC8-AC06-5AC7E3C45217}" srcOrd="0" destOrd="0" presId="urn:microsoft.com/office/officeart/2005/8/layout/bProcess3"/>
    <dgm:cxn modelId="{C93DB418-67C4-4256-AF8A-C12D0F1AE21A}" type="presOf" srcId="{4CDE4EF5-258D-4536-A06C-9875D6D82E1B}" destId="{0FE9EABD-0E23-4790-A59A-36283A98ED3A}" srcOrd="0" destOrd="0" presId="urn:microsoft.com/office/officeart/2005/8/layout/bProcess3"/>
    <dgm:cxn modelId="{97EDC140-A572-4F1C-9CBC-BFFE6EE60165}" srcId="{EA67AB8A-C85F-4018-AF4F-13976708CABA}" destId="{E98B703C-C13F-4CCD-8F16-9E8885C12D6A}" srcOrd="0" destOrd="0" parTransId="{B08EA65D-3912-4C30-87FD-00779F016247}" sibTransId="{4CDE4EF5-258D-4536-A06C-9875D6D82E1B}"/>
    <dgm:cxn modelId="{C5478F8C-418D-4209-8CF7-79A84E193FC4}" srcId="{EA67AB8A-C85F-4018-AF4F-13976708CABA}" destId="{655E13DA-272F-4412-AA8A-FBB441658286}" srcOrd="3" destOrd="0" parTransId="{48E91DE2-DFD9-47E1-B8CC-348F93323E0A}" sibTransId="{29876BF5-2212-453C-A40B-9ACDBB912DA9}"/>
    <dgm:cxn modelId="{058BDB24-968A-4794-964C-FF1E3842426A}" type="presOf" srcId="{F188B114-CEFB-4564-A1E1-20A1E39494A0}" destId="{D82735D4-5986-4CCD-B908-C2305B3E6CC5}" srcOrd="0" destOrd="0" presId="urn:microsoft.com/office/officeart/2005/8/layout/bProcess3"/>
    <dgm:cxn modelId="{22363E7F-0EFA-48E5-B30E-7F1534EF2E6D}" type="presOf" srcId="{EA67AB8A-C85F-4018-AF4F-13976708CABA}" destId="{7FE9D8D7-0249-401B-97C0-FCC3C7B22A0F}" srcOrd="0" destOrd="0" presId="urn:microsoft.com/office/officeart/2005/8/layout/bProcess3"/>
    <dgm:cxn modelId="{B44F4ABB-3E62-4FAA-B145-3F0251D9B380}" srcId="{EA67AB8A-C85F-4018-AF4F-13976708CABA}" destId="{D64E733C-99D2-40D9-B9DE-007517ADD69B}" srcOrd="2" destOrd="0" parTransId="{2B5DA190-3BC2-4E45-B7AA-29720FEF3EB4}" sibTransId="{9B4948EA-3BBC-49D0-B05B-F3494362E7B3}"/>
    <dgm:cxn modelId="{7A77A3B0-F458-4320-9E5D-BFA4FE56660C}" type="presOf" srcId="{1252778D-CC40-43DA-BD73-C24614F8BE74}" destId="{B45C84FF-D384-41A3-800A-8BA9C80D35F5}" srcOrd="0" destOrd="0" presId="urn:microsoft.com/office/officeart/2005/8/layout/bProcess3"/>
    <dgm:cxn modelId="{32B923C6-E8CA-4DCE-9F9D-18FC5AD9BA1B}" srcId="{EA67AB8A-C85F-4018-AF4F-13976708CABA}" destId="{1252778D-CC40-43DA-BD73-C24614F8BE74}" srcOrd="1" destOrd="0" parTransId="{1D9329AC-8B96-48C0-93E1-339208B5464D}" sibTransId="{F188B114-CEFB-4564-A1E1-20A1E39494A0}"/>
    <dgm:cxn modelId="{BF6A409B-E72A-4A04-8909-A62D571E947A}" type="presOf" srcId="{F188B114-CEFB-4564-A1E1-20A1E39494A0}" destId="{C70E7FAB-F22E-4E00-913F-5817AAD329C7}" srcOrd="1" destOrd="0" presId="urn:microsoft.com/office/officeart/2005/8/layout/bProcess3"/>
    <dgm:cxn modelId="{23E0B4DF-9870-4C70-87A4-7D1E8E356A7F}" type="presParOf" srcId="{7FE9D8D7-0249-401B-97C0-FCC3C7B22A0F}" destId="{6FF3E4F4-A341-46FD-8B9F-4245EDB78783}" srcOrd="0" destOrd="0" presId="urn:microsoft.com/office/officeart/2005/8/layout/bProcess3"/>
    <dgm:cxn modelId="{A91485B4-754D-4288-B9EB-926DAA459761}" type="presParOf" srcId="{7FE9D8D7-0249-401B-97C0-FCC3C7B22A0F}" destId="{0FE9EABD-0E23-4790-A59A-36283A98ED3A}" srcOrd="1" destOrd="0" presId="urn:microsoft.com/office/officeart/2005/8/layout/bProcess3"/>
    <dgm:cxn modelId="{2B6DCA9A-0493-46F5-8C46-05578EB0AC52}" type="presParOf" srcId="{0FE9EABD-0E23-4790-A59A-36283A98ED3A}" destId="{C5B6139F-91A3-4AB0-99B4-CA5AF875D4D7}" srcOrd="0" destOrd="0" presId="urn:microsoft.com/office/officeart/2005/8/layout/bProcess3"/>
    <dgm:cxn modelId="{4CF93A15-3661-4287-A212-180F4EF45C9E}" type="presParOf" srcId="{7FE9D8D7-0249-401B-97C0-FCC3C7B22A0F}" destId="{B45C84FF-D384-41A3-800A-8BA9C80D35F5}" srcOrd="2" destOrd="0" presId="urn:microsoft.com/office/officeart/2005/8/layout/bProcess3"/>
    <dgm:cxn modelId="{4AA41971-43E7-4010-9DA5-4B77A5E1CD1A}" type="presParOf" srcId="{7FE9D8D7-0249-401B-97C0-FCC3C7B22A0F}" destId="{D82735D4-5986-4CCD-B908-C2305B3E6CC5}" srcOrd="3" destOrd="0" presId="urn:microsoft.com/office/officeart/2005/8/layout/bProcess3"/>
    <dgm:cxn modelId="{230C0703-AC92-4D7B-B5CC-39944D8A7916}" type="presParOf" srcId="{D82735D4-5986-4CCD-B908-C2305B3E6CC5}" destId="{C70E7FAB-F22E-4E00-913F-5817AAD329C7}" srcOrd="0" destOrd="0" presId="urn:microsoft.com/office/officeart/2005/8/layout/bProcess3"/>
    <dgm:cxn modelId="{67799486-04CF-4E05-84B1-1837DF1CA80A}" type="presParOf" srcId="{7FE9D8D7-0249-401B-97C0-FCC3C7B22A0F}" destId="{2F4E8EC1-014A-4F6A-B339-522255D7D7FB}" srcOrd="4" destOrd="0" presId="urn:microsoft.com/office/officeart/2005/8/layout/bProcess3"/>
    <dgm:cxn modelId="{53D6D95E-A589-4319-A308-080E303D2650}" type="presParOf" srcId="{7FE9D8D7-0249-401B-97C0-FCC3C7B22A0F}" destId="{322F6E9F-3601-419F-897A-371415ED30BF}" srcOrd="5" destOrd="0" presId="urn:microsoft.com/office/officeart/2005/8/layout/bProcess3"/>
    <dgm:cxn modelId="{A088F3F1-468D-46B2-824E-6A62DE967049}" type="presParOf" srcId="{322F6E9F-3601-419F-897A-371415ED30BF}" destId="{73CD651A-E4A6-4FEA-8450-A9B30F647B54}" srcOrd="0" destOrd="0" presId="urn:microsoft.com/office/officeart/2005/8/layout/bProcess3"/>
    <dgm:cxn modelId="{A93E0246-2951-4461-8D44-4B44959A4DC2}" type="presParOf" srcId="{7FE9D8D7-0249-401B-97C0-FCC3C7B22A0F}" destId="{C54BD8AC-883C-4EC8-AC06-5AC7E3C45217}" srcOrd="6" destOrd="0" presId="urn:microsoft.com/office/officeart/2005/8/layout/bProcess3"/>
    <dgm:cxn modelId="{2068F2A1-4FF7-4750-9CD2-2F803F91BD64}" type="presParOf" srcId="{7FE9D8D7-0249-401B-97C0-FCC3C7B22A0F}" destId="{A9307CF9-7C3C-47D2-947A-04C29269658C}" srcOrd="7" destOrd="0" presId="urn:microsoft.com/office/officeart/2005/8/layout/bProcess3"/>
    <dgm:cxn modelId="{470F63CC-695D-46F9-A3EF-702C10C4CE2B}" type="presParOf" srcId="{A9307CF9-7C3C-47D2-947A-04C29269658C}" destId="{0A9D7DF7-0F70-4241-A280-53DAFA746A2D}" srcOrd="0" destOrd="0" presId="urn:microsoft.com/office/officeart/2005/8/layout/bProcess3"/>
    <dgm:cxn modelId="{B4752874-5525-40DA-A96B-4060AD6427A7}" type="presParOf" srcId="{7FE9D8D7-0249-401B-97C0-FCC3C7B22A0F}" destId="{FC399D59-A0F0-45A5-89E2-1D68B780BE5E}"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A73792-8BDB-45B2-9600-30781091994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s-PE"/>
        </a:p>
      </dgm:t>
    </dgm:pt>
    <dgm:pt modelId="{FD49F4A0-5339-4A26-BD81-C9487194484D}">
      <dgm:prSet phldrT="[Texto]" custT="1"/>
      <dgm:spPr>
        <a:solidFill>
          <a:srgbClr val="FF0000"/>
        </a:solidFill>
      </dgm:spPr>
      <dgm:t>
        <a:bodyPr/>
        <a:lstStyle/>
        <a:p>
          <a:r>
            <a:rPr lang="es-PE" sz="2600" dirty="0">
              <a:solidFill>
                <a:schemeClr val="bg1"/>
              </a:solidFill>
            </a:rPr>
            <a:t>&lt;</a:t>
          </a:r>
          <a:r>
            <a:rPr lang="es-PE" sz="2600" dirty="0" err="1">
              <a:solidFill>
                <a:schemeClr val="bg1"/>
              </a:solidFill>
            </a:rPr>
            <a:t>html</a:t>
          </a:r>
          <a:r>
            <a:rPr lang="es-PE" sz="2600" dirty="0">
              <a:solidFill>
                <a:schemeClr val="bg1"/>
              </a:solidFill>
            </a:rPr>
            <a:t>&gt; </a:t>
          </a:r>
        </a:p>
      </dgm:t>
    </dgm:pt>
    <dgm:pt modelId="{0FF1BF3B-CAF9-4C50-9577-01FF6A05ABA2}" type="parTrans" cxnId="{D2DB003D-87A9-462B-9CAD-8D61402CC12E}">
      <dgm:prSet/>
      <dgm:spPr/>
      <dgm:t>
        <a:bodyPr/>
        <a:lstStyle/>
        <a:p>
          <a:endParaRPr lang="es-PE" sz="2600">
            <a:solidFill>
              <a:schemeClr val="bg2">
                <a:lumMod val="75000"/>
              </a:schemeClr>
            </a:solidFill>
          </a:endParaRPr>
        </a:p>
      </dgm:t>
    </dgm:pt>
    <dgm:pt modelId="{02602612-6E1A-4F1B-B1D4-672EBC1E41A6}" type="sibTrans" cxnId="{D2DB003D-87A9-462B-9CAD-8D61402CC12E}">
      <dgm:prSet/>
      <dgm:spPr/>
      <dgm:t>
        <a:bodyPr/>
        <a:lstStyle/>
        <a:p>
          <a:endParaRPr lang="es-PE" sz="2600">
            <a:solidFill>
              <a:schemeClr val="bg2">
                <a:lumMod val="75000"/>
              </a:schemeClr>
            </a:solidFill>
          </a:endParaRPr>
        </a:p>
      </dgm:t>
    </dgm:pt>
    <dgm:pt modelId="{0908A4D7-2273-4C4E-B4E3-91C7829DDF0C}">
      <dgm:prSet phldrT="[Texto]" custT="1"/>
      <dgm:spPr>
        <a:solidFill>
          <a:srgbClr val="FF0000"/>
        </a:solidFill>
      </dgm:spPr>
      <dgm:t>
        <a:bodyPr/>
        <a:lstStyle/>
        <a:p>
          <a:r>
            <a:rPr lang="es-PE" sz="2600" dirty="0">
              <a:solidFill>
                <a:schemeClr val="bg1"/>
              </a:solidFill>
            </a:rPr>
            <a:t>&lt;head&gt; </a:t>
          </a:r>
        </a:p>
      </dgm:t>
    </dgm:pt>
    <dgm:pt modelId="{BB2FD4DA-A489-49C4-B6FB-C7435E768572}" type="parTrans" cxnId="{78B0A6D9-8578-42B5-909F-15B8C762ADCD}">
      <dgm:prSet/>
      <dgm:spPr/>
      <dgm:t>
        <a:bodyPr/>
        <a:lstStyle/>
        <a:p>
          <a:endParaRPr lang="es-PE" sz="2600">
            <a:solidFill>
              <a:schemeClr val="bg2">
                <a:lumMod val="75000"/>
              </a:schemeClr>
            </a:solidFill>
          </a:endParaRPr>
        </a:p>
      </dgm:t>
    </dgm:pt>
    <dgm:pt modelId="{3E28C055-9B4E-4BCA-A140-75CB701B441A}" type="sibTrans" cxnId="{78B0A6D9-8578-42B5-909F-15B8C762ADCD}">
      <dgm:prSet/>
      <dgm:spPr/>
      <dgm:t>
        <a:bodyPr/>
        <a:lstStyle/>
        <a:p>
          <a:endParaRPr lang="es-PE" sz="2600">
            <a:solidFill>
              <a:schemeClr val="bg2">
                <a:lumMod val="75000"/>
              </a:schemeClr>
            </a:solidFill>
          </a:endParaRPr>
        </a:p>
      </dgm:t>
    </dgm:pt>
    <dgm:pt modelId="{DEA03D50-5484-4448-B786-6F075E01F55A}">
      <dgm:prSet phldrT="[Texto]" custT="1"/>
      <dgm:spPr>
        <a:solidFill>
          <a:srgbClr val="FF0000"/>
        </a:solidFill>
      </dgm:spPr>
      <dgm:t>
        <a:bodyPr/>
        <a:lstStyle/>
        <a:p>
          <a:r>
            <a:rPr lang="es-PE" sz="2600" dirty="0">
              <a:solidFill>
                <a:schemeClr val="bg1"/>
              </a:solidFill>
            </a:rPr>
            <a:t>&lt;</a:t>
          </a:r>
          <a:r>
            <a:rPr lang="es-PE" sz="2600" dirty="0" err="1">
              <a:solidFill>
                <a:schemeClr val="bg1"/>
              </a:solidFill>
            </a:rPr>
            <a:t>body</a:t>
          </a:r>
          <a:r>
            <a:rPr lang="es-PE" sz="2600" dirty="0">
              <a:solidFill>
                <a:schemeClr val="bg1"/>
              </a:solidFill>
            </a:rPr>
            <a:t>&gt; </a:t>
          </a:r>
        </a:p>
      </dgm:t>
    </dgm:pt>
    <dgm:pt modelId="{EE3DFDB3-A55B-4363-AD2F-78E4F1F9E613}" type="parTrans" cxnId="{7DE7E68F-3621-4986-86A0-BB5015EFA424}">
      <dgm:prSet/>
      <dgm:spPr/>
      <dgm:t>
        <a:bodyPr/>
        <a:lstStyle/>
        <a:p>
          <a:endParaRPr lang="es-PE" sz="2600">
            <a:solidFill>
              <a:schemeClr val="bg2">
                <a:lumMod val="75000"/>
              </a:schemeClr>
            </a:solidFill>
          </a:endParaRPr>
        </a:p>
      </dgm:t>
    </dgm:pt>
    <dgm:pt modelId="{C3CDF198-54B5-4A0F-8D33-F55326853191}" type="sibTrans" cxnId="{7DE7E68F-3621-4986-86A0-BB5015EFA424}">
      <dgm:prSet/>
      <dgm:spPr/>
      <dgm:t>
        <a:bodyPr/>
        <a:lstStyle/>
        <a:p>
          <a:endParaRPr lang="es-PE" sz="2600">
            <a:solidFill>
              <a:schemeClr val="bg2">
                <a:lumMod val="75000"/>
              </a:schemeClr>
            </a:solidFill>
          </a:endParaRPr>
        </a:p>
      </dgm:t>
    </dgm:pt>
    <dgm:pt modelId="{A06001D0-CE26-44A3-A245-662643976FAA}">
      <dgm:prSet phldrT="[Texto]" custT="1"/>
      <dgm:spPr>
        <a:solidFill>
          <a:srgbClr val="FF0000"/>
        </a:solidFill>
      </dgm:spPr>
      <dgm:t>
        <a:bodyPr/>
        <a:lstStyle/>
        <a:p>
          <a:r>
            <a:rPr lang="es-PE" sz="2600" dirty="0">
              <a:solidFill>
                <a:schemeClr val="bg1"/>
              </a:solidFill>
            </a:rPr>
            <a:t>&lt;p&gt;</a:t>
          </a:r>
        </a:p>
      </dgm:t>
    </dgm:pt>
    <dgm:pt modelId="{C75083A4-6B6D-4C9B-A000-56D4CB6CF5EC}" type="parTrans" cxnId="{346AF6A0-1E0D-4EBD-8347-7045B8B93C68}">
      <dgm:prSet/>
      <dgm:spPr/>
      <dgm:t>
        <a:bodyPr/>
        <a:lstStyle/>
        <a:p>
          <a:endParaRPr lang="es-PE" sz="2600">
            <a:solidFill>
              <a:schemeClr val="bg2">
                <a:lumMod val="75000"/>
              </a:schemeClr>
            </a:solidFill>
          </a:endParaRPr>
        </a:p>
      </dgm:t>
    </dgm:pt>
    <dgm:pt modelId="{9D8CCEC4-8F1F-4781-ACDB-E5B65795A93C}" type="sibTrans" cxnId="{346AF6A0-1E0D-4EBD-8347-7045B8B93C68}">
      <dgm:prSet/>
      <dgm:spPr/>
      <dgm:t>
        <a:bodyPr/>
        <a:lstStyle/>
        <a:p>
          <a:endParaRPr lang="es-PE" sz="2600">
            <a:solidFill>
              <a:schemeClr val="bg2">
                <a:lumMod val="75000"/>
              </a:schemeClr>
            </a:solidFill>
          </a:endParaRPr>
        </a:p>
      </dgm:t>
    </dgm:pt>
    <dgm:pt modelId="{333FB9A9-D298-4E9F-BD35-BC631D18F837}">
      <dgm:prSet phldrT="[Texto]" custT="1"/>
      <dgm:spPr>
        <a:solidFill>
          <a:srgbClr val="FF0000"/>
        </a:solidFill>
      </dgm:spPr>
      <dgm:t>
        <a:bodyPr/>
        <a:lstStyle/>
        <a:p>
          <a:r>
            <a:rPr lang="es-PE" sz="2600" dirty="0">
              <a:solidFill>
                <a:schemeClr val="bg1"/>
              </a:solidFill>
            </a:rPr>
            <a:t>&lt;h1&gt; </a:t>
          </a:r>
        </a:p>
      </dgm:t>
    </dgm:pt>
    <dgm:pt modelId="{23F99D35-4E4E-4B89-BCFE-8C0A03380B45}" type="parTrans" cxnId="{00703CE8-12E3-43FD-8CA8-C4255C60657D}">
      <dgm:prSet/>
      <dgm:spPr/>
      <dgm:t>
        <a:bodyPr/>
        <a:lstStyle/>
        <a:p>
          <a:endParaRPr lang="es-PE" sz="2600">
            <a:solidFill>
              <a:schemeClr val="bg2">
                <a:lumMod val="75000"/>
              </a:schemeClr>
            </a:solidFill>
          </a:endParaRPr>
        </a:p>
      </dgm:t>
    </dgm:pt>
    <dgm:pt modelId="{E73AC5A8-0507-4C25-8B6A-51C3A594AEF2}" type="sibTrans" cxnId="{00703CE8-12E3-43FD-8CA8-C4255C60657D}">
      <dgm:prSet/>
      <dgm:spPr/>
      <dgm:t>
        <a:bodyPr/>
        <a:lstStyle/>
        <a:p>
          <a:endParaRPr lang="es-PE" sz="2600">
            <a:solidFill>
              <a:schemeClr val="bg2">
                <a:lumMod val="75000"/>
              </a:schemeClr>
            </a:solidFill>
          </a:endParaRPr>
        </a:p>
      </dgm:t>
    </dgm:pt>
    <dgm:pt modelId="{5F0A777F-A962-477B-A715-E47B21B171C2}">
      <dgm:prSet phldrT="[Texto]" custT="1"/>
      <dgm:spPr>
        <a:solidFill>
          <a:srgbClr val="FF0000"/>
        </a:solidFill>
      </dgm:spPr>
      <dgm:t>
        <a:bodyPr/>
        <a:lstStyle/>
        <a:p>
          <a:r>
            <a:rPr lang="es-PE" sz="2600" dirty="0">
              <a:solidFill>
                <a:schemeClr val="bg1"/>
              </a:solidFill>
            </a:rPr>
            <a:t>&lt;</a:t>
          </a:r>
          <a:r>
            <a:rPr lang="es-PE" sz="2600" dirty="0" err="1">
              <a:solidFill>
                <a:schemeClr val="bg1"/>
              </a:solidFill>
            </a:rPr>
            <a:t>span</a:t>
          </a:r>
          <a:r>
            <a:rPr lang="es-PE" sz="2600" dirty="0">
              <a:solidFill>
                <a:schemeClr val="bg1"/>
              </a:solidFill>
            </a:rPr>
            <a:t>&gt; </a:t>
          </a:r>
        </a:p>
      </dgm:t>
    </dgm:pt>
    <dgm:pt modelId="{203C3CCF-8BB2-42EC-8EF4-9C02F2A764F4}" type="parTrans" cxnId="{874BECB3-F197-4E53-B512-4628FD092A18}">
      <dgm:prSet/>
      <dgm:spPr/>
      <dgm:t>
        <a:bodyPr/>
        <a:lstStyle/>
        <a:p>
          <a:endParaRPr lang="es-PE" sz="2600">
            <a:solidFill>
              <a:schemeClr val="bg2">
                <a:lumMod val="75000"/>
              </a:schemeClr>
            </a:solidFill>
          </a:endParaRPr>
        </a:p>
      </dgm:t>
    </dgm:pt>
    <dgm:pt modelId="{2E30E96A-9252-4F57-886B-081416280442}" type="sibTrans" cxnId="{874BECB3-F197-4E53-B512-4628FD092A18}">
      <dgm:prSet/>
      <dgm:spPr/>
      <dgm:t>
        <a:bodyPr/>
        <a:lstStyle/>
        <a:p>
          <a:endParaRPr lang="es-PE" sz="2600">
            <a:solidFill>
              <a:schemeClr val="bg2">
                <a:lumMod val="75000"/>
              </a:schemeClr>
            </a:solidFill>
          </a:endParaRPr>
        </a:p>
      </dgm:t>
    </dgm:pt>
    <dgm:pt modelId="{1D88C750-E027-452C-9000-9A65A63FB35F}">
      <dgm:prSet phldrT="[Texto]" custT="1"/>
      <dgm:spPr>
        <a:solidFill>
          <a:srgbClr val="FF0000"/>
        </a:solidFill>
      </dgm:spPr>
      <dgm:t>
        <a:bodyPr/>
        <a:lstStyle/>
        <a:p>
          <a:r>
            <a:rPr lang="es-PE" sz="2600" dirty="0">
              <a:solidFill>
                <a:schemeClr val="bg1"/>
              </a:solidFill>
            </a:rPr>
            <a:t>&lt;</a:t>
          </a:r>
          <a:r>
            <a:rPr lang="es-PE" sz="2600" dirty="0" err="1">
              <a:solidFill>
                <a:schemeClr val="bg1"/>
              </a:solidFill>
            </a:rPr>
            <a:t>div</a:t>
          </a:r>
          <a:r>
            <a:rPr lang="es-PE" sz="2600" dirty="0">
              <a:solidFill>
                <a:schemeClr val="bg1"/>
              </a:solidFill>
            </a:rPr>
            <a:t>&gt; </a:t>
          </a:r>
        </a:p>
      </dgm:t>
    </dgm:pt>
    <dgm:pt modelId="{033D1B44-5221-437A-9F14-17D967D1C3E9}" type="parTrans" cxnId="{494E51CE-B90B-4810-BC78-F44F8BC55D6A}">
      <dgm:prSet/>
      <dgm:spPr/>
      <dgm:t>
        <a:bodyPr/>
        <a:lstStyle/>
        <a:p>
          <a:endParaRPr lang="es-PE" sz="2600">
            <a:solidFill>
              <a:schemeClr val="bg2">
                <a:lumMod val="75000"/>
              </a:schemeClr>
            </a:solidFill>
          </a:endParaRPr>
        </a:p>
      </dgm:t>
    </dgm:pt>
    <dgm:pt modelId="{EE6DFD9C-46C7-4EA6-AE6A-73B6909B0861}" type="sibTrans" cxnId="{494E51CE-B90B-4810-BC78-F44F8BC55D6A}">
      <dgm:prSet/>
      <dgm:spPr/>
      <dgm:t>
        <a:bodyPr/>
        <a:lstStyle/>
        <a:p>
          <a:endParaRPr lang="es-PE" sz="2600">
            <a:solidFill>
              <a:schemeClr val="bg2">
                <a:lumMod val="75000"/>
              </a:schemeClr>
            </a:solidFill>
          </a:endParaRPr>
        </a:p>
      </dgm:t>
    </dgm:pt>
    <dgm:pt modelId="{31004BFA-78E1-45C1-AA84-35C6C3CA199A}">
      <dgm:prSet phldrT="[Texto]" custT="1"/>
      <dgm:spPr>
        <a:solidFill>
          <a:srgbClr val="FF0000"/>
        </a:solidFill>
      </dgm:spPr>
      <dgm:t>
        <a:bodyPr/>
        <a:lstStyle/>
        <a:p>
          <a:r>
            <a:rPr lang="es-PE" sz="2600" dirty="0">
              <a:solidFill>
                <a:schemeClr val="bg1"/>
              </a:solidFill>
            </a:rPr>
            <a:t>&lt;</a:t>
          </a:r>
          <a:r>
            <a:rPr lang="es-PE" sz="2600" dirty="0" err="1">
              <a:solidFill>
                <a:schemeClr val="bg1"/>
              </a:solidFill>
            </a:rPr>
            <a:t>header</a:t>
          </a:r>
          <a:r>
            <a:rPr lang="es-PE" sz="2600" dirty="0">
              <a:solidFill>
                <a:schemeClr val="bg1"/>
              </a:solidFill>
            </a:rPr>
            <a:t>&gt; </a:t>
          </a:r>
        </a:p>
      </dgm:t>
    </dgm:pt>
    <dgm:pt modelId="{4914045E-273B-49DD-BB9E-E8A8E9059C5E}" type="parTrans" cxnId="{5AE7FE3D-211D-43BE-9CFD-7C549E0403A5}">
      <dgm:prSet/>
      <dgm:spPr/>
      <dgm:t>
        <a:bodyPr/>
        <a:lstStyle/>
        <a:p>
          <a:endParaRPr lang="es-PE" sz="2600">
            <a:solidFill>
              <a:schemeClr val="bg2">
                <a:lumMod val="75000"/>
              </a:schemeClr>
            </a:solidFill>
          </a:endParaRPr>
        </a:p>
      </dgm:t>
    </dgm:pt>
    <dgm:pt modelId="{56F04B42-D90B-4C35-ACCC-C0522BEA99EC}" type="sibTrans" cxnId="{5AE7FE3D-211D-43BE-9CFD-7C549E0403A5}">
      <dgm:prSet/>
      <dgm:spPr/>
      <dgm:t>
        <a:bodyPr/>
        <a:lstStyle/>
        <a:p>
          <a:endParaRPr lang="es-PE" sz="2600">
            <a:solidFill>
              <a:schemeClr val="bg2">
                <a:lumMod val="75000"/>
              </a:schemeClr>
            </a:solidFill>
          </a:endParaRPr>
        </a:p>
      </dgm:t>
    </dgm:pt>
    <dgm:pt modelId="{D8A8B00C-6F46-41F3-9C4E-0F784D8A118A}">
      <dgm:prSet custT="1"/>
      <dgm:spPr>
        <a:solidFill>
          <a:srgbClr val="FF0000"/>
        </a:solidFill>
      </dgm:spPr>
      <dgm:t>
        <a:bodyPr/>
        <a:lstStyle/>
        <a:p>
          <a:r>
            <a:rPr lang="es-PE" sz="2600" dirty="0">
              <a:solidFill>
                <a:schemeClr val="bg1"/>
              </a:solidFill>
            </a:rPr>
            <a:t>&lt;</a:t>
          </a:r>
          <a:r>
            <a:rPr lang="es-PE" sz="2600" dirty="0" err="1">
              <a:solidFill>
                <a:schemeClr val="bg1"/>
              </a:solidFill>
            </a:rPr>
            <a:t>br</a:t>
          </a:r>
          <a:r>
            <a:rPr lang="es-PE" sz="2600" dirty="0">
              <a:solidFill>
                <a:schemeClr val="bg1"/>
              </a:solidFill>
            </a:rPr>
            <a:t>&gt; </a:t>
          </a:r>
        </a:p>
      </dgm:t>
    </dgm:pt>
    <dgm:pt modelId="{40CB3E60-D30B-4655-95EC-A792068AA43C}" type="parTrans" cxnId="{2E5EB803-12DC-4E08-BB38-8CBD47DFDD2B}">
      <dgm:prSet/>
      <dgm:spPr/>
      <dgm:t>
        <a:bodyPr/>
        <a:lstStyle/>
        <a:p>
          <a:endParaRPr lang="es-PE" sz="2600">
            <a:solidFill>
              <a:schemeClr val="bg2">
                <a:lumMod val="75000"/>
              </a:schemeClr>
            </a:solidFill>
          </a:endParaRPr>
        </a:p>
      </dgm:t>
    </dgm:pt>
    <dgm:pt modelId="{9DE31C97-A673-4AE8-8277-50FC9F38600D}" type="sibTrans" cxnId="{2E5EB803-12DC-4E08-BB38-8CBD47DFDD2B}">
      <dgm:prSet/>
      <dgm:spPr/>
      <dgm:t>
        <a:bodyPr/>
        <a:lstStyle/>
        <a:p>
          <a:endParaRPr lang="es-PE" sz="2600">
            <a:solidFill>
              <a:schemeClr val="bg2">
                <a:lumMod val="75000"/>
              </a:schemeClr>
            </a:solidFill>
          </a:endParaRPr>
        </a:p>
      </dgm:t>
    </dgm:pt>
    <dgm:pt modelId="{1815665C-E61A-4694-AD84-70FAFCE548FD}">
      <dgm:prSet custT="1"/>
      <dgm:spPr>
        <a:solidFill>
          <a:srgbClr val="FF0000"/>
        </a:solidFill>
      </dgm:spPr>
      <dgm:t>
        <a:bodyPr/>
        <a:lstStyle/>
        <a:p>
          <a:r>
            <a:rPr lang="es-PE" sz="2600" dirty="0">
              <a:solidFill>
                <a:schemeClr val="bg1"/>
              </a:solidFill>
            </a:rPr>
            <a:t>&lt;</a:t>
          </a:r>
          <a:r>
            <a:rPr lang="es-PE" sz="2600" dirty="0" err="1">
              <a:solidFill>
                <a:schemeClr val="bg1"/>
              </a:solidFill>
            </a:rPr>
            <a:t>nav</a:t>
          </a:r>
          <a:r>
            <a:rPr lang="es-PE" sz="2600" dirty="0">
              <a:solidFill>
                <a:schemeClr val="bg1"/>
              </a:solidFill>
            </a:rPr>
            <a:t>&gt; </a:t>
          </a:r>
        </a:p>
      </dgm:t>
    </dgm:pt>
    <dgm:pt modelId="{A5E5DEAA-254B-42FC-A17C-D9B9870687C8}" type="parTrans" cxnId="{0B81030B-1230-41CC-B0E5-C049EB6FB660}">
      <dgm:prSet/>
      <dgm:spPr/>
      <dgm:t>
        <a:bodyPr/>
        <a:lstStyle/>
        <a:p>
          <a:endParaRPr lang="es-PE" sz="2600">
            <a:solidFill>
              <a:schemeClr val="bg2">
                <a:lumMod val="75000"/>
              </a:schemeClr>
            </a:solidFill>
          </a:endParaRPr>
        </a:p>
      </dgm:t>
    </dgm:pt>
    <dgm:pt modelId="{86902C29-E8C1-478E-A0A6-49D82DDB9855}" type="sibTrans" cxnId="{0B81030B-1230-41CC-B0E5-C049EB6FB660}">
      <dgm:prSet/>
      <dgm:spPr/>
      <dgm:t>
        <a:bodyPr/>
        <a:lstStyle/>
        <a:p>
          <a:endParaRPr lang="es-PE" sz="2600">
            <a:solidFill>
              <a:schemeClr val="bg2">
                <a:lumMod val="75000"/>
              </a:schemeClr>
            </a:solidFill>
          </a:endParaRPr>
        </a:p>
      </dgm:t>
    </dgm:pt>
    <dgm:pt modelId="{59D037A7-6E99-4755-B8C4-FDDB0105D343}">
      <dgm:prSet custT="1"/>
      <dgm:spPr>
        <a:solidFill>
          <a:srgbClr val="FF0000"/>
        </a:solidFill>
      </dgm:spPr>
      <dgm:t>
        <a:bodyPr/>
        <a:lstStyle/>
        <a:p>
          <a:r>
            <a:rPr lang="es-PE" sz="2600" dirty="0">
              <a:solidFill>
                <a:schemeClr val="bg1"/>
              </a:solidFill>
            </a:rPr>
            <a:t>&lt;section&gt; </a:t>
          </a:r>
        </a:p>
      </dgm:t>
    </dgm:pt>
    <dgm:pt modelId="{CD9C6F80-6A5B-4A3A-9820-77B7EC5EA569}" type="parTrans" cxnId="{2A7A5B2B-31D3-4E0B-86E5-92B67646FE91}">
      <dgm:prSet/>
      <dgm:spPr/>
      <dgm:t>
        <a:bodyPr/>
        <a:lstStyle/>
        <a:p>
          <a:endParaRPr lang="es-PE" sz="2600">
            <a:solidFill>
              <a:schemeClr val="bg2">
                <a:lumMod val="75000"/>
              </a:schemeClr>
            </a:solidFill>
          </a:endParaRPr>
        </a:p>
      </dgm:t>
    </dgm:pt>
    <dgm:pt modelId="{948C4D89-27DE-45DC-B6E5-F971315043A6}" type="sibTrans" cxnId="{2A7A5B2B-31D3-4E0B-86E5-92B67646FE91}">
      <dgm:prSet/>
      <dgm:spPr/>
      <dgm:t>
        <a:bodyPr/>
        <a:lstStyle/>
        <a:p>
          <a:endParaRPr lang="es-PE" sz="2600">
            <a:solidFill>
              <a:schemeClr val="bg2">
                <a:lumMod val="75000"/>
              </a:schemeClr>
            </a:solidFill>
          </a:endParaRPr>
        </a:p>
      </dgm:t>
    </dgm:pt>
    <dgm:pt modelId="{97F8B922-96A2-49FE-9DC3-02C9371DEA35}" type="pres">
      <dgm:prSet presAssocID="{ACA73792-8BDB-45B2-9600-307810919948}" presName="diagram" presStyleCnt="0">
        <dgm:presLayoutVars>
          <dgm:dir/>
          <dgm:resizeHandles val="exact"/>
        </dgm:presLayoutVars>
      </dgm:prSet>
      <dgm:spPr/>
      <dgm:t>
        <a:bodyPr/>
        <a:lstStyle/>
        <a:p>
          <a:endParaRPr lang="es-ES"/>
        </a:p>
      </dgm:t>
    </dgm:pt>
    <dgm:pt modelId="{282F3FAE-6318-4727-AAF0-25E87039EAB0}" type="pres">
      <dgm:prSet presAssocID="{FD49F4A0-5339-4A26-BD81-C9487194484D}" presName="node" presStyleLbl="node1" presStyleIdx="0" presStyleCnt="11">
        <dgm:presLayoutVars>
          <dgm:bulletEnabled val="1"/>
        </dgm:presLayoutVars>
      </dgm:prSet>
      <dgm:spPr/>
      <dgm:t>
        <a:bodyPr/>
        <a:lstStyle/>
        <a:p>
          <a:endParaRPr lang="es-ES"/>
        </a:p>
      </dgm:t>
    </dgm:pt>
    <dgm:pt modelId="{6AAA3A85-D7CE-46DF-9FAC-37B10DB4E09D}" type="pres">
      <dgm:prSet presAssocID="{02602612-6E1A-4F1B-B1D4-672EBC1E41A6}" presName="sibTrans" presStyleCnt="0"/>
      <dgm:spPr/>
    </dgm:pt>
    <dgm:pt modelId="{BD501780-2FFE-4400-9D69-CF82CF2D9A49}" type="pres">
      <dgm:prSet presAssocID="{0908A4D7-2273-4C4E-B4E3-91C7829DDF0C}" presName="node" presStyleLbl="node1" presStyleIdx="1" presStyleCnt="11">
        <dgm:presLayoutVars>
          <dgm:bulletEnabled val="1"/>
        </dgm:presLayoutVars>
      </dgm:prSet>
      <dgm:spPr/>
      <dgm:t>
        <a:bodyPr/>
        <a:lstStyle/>
        <a:p>
          <a:endParaRPr lang="es-ES"/>
        </a:p>
      </dgm:t>
    </dgm:pt>
    <dgm:pt modelId="{4ABEAA7C-E76B-41D4-9CC0-EFFA6782450A}" type="pres">
      <dgm:prSet presAssocID="{3E28C055-9B4E-4BCA-A140-75CB701B441A}" presName="sibTrans" presStyleCnt="0"/>
      <dgm:spPr/>
    </dgm:pt>
    <dgm:pt modelId="{52FA3DC5-D6C0-4986-9BE4-BE9DCDE6BD56}" type="pres">
      <dgm:prSet presAssocID="{DEA03D50-5484-4448-B786-6F075E01F55A}" presName="node" presStyleLbl="node1" presStyleIdx="2" presStyleCnt="11">
        <dgm:presLayoutVars>
          <dgm:bulletEnabled val="1"/>
        </dgm:presLayoutVars>
      </dgm:prSet>
      <dgm:spPr/>
      <dgm:t>
        <a:bodyPr/>
        <a:lstStyle/>
        <a:p>
          <a:endParaRPr lang="es-ES"/>
        </a:p>
      </dgm:t>
    </dgm:pt>
    <dgm:pt modelId="{A0A69686-60D8-4163-86A1-005900166682}" type="pres">
      <dgm:prSet presAssocID="{C3CDF198-54B5-4A0F-8D33-F55326853191}" presName="sibTrans" presStyleCnt="0"/>
      <dgm:spPr/>
    </dgm:pt>
    <dgm:pt modelId="{E23F53CF-14F1-4F7B-9595-3DB63C33D2D0}" type="pres">
      <dgm:prSet presAssocID="{A06001D0-CE26-44A3-A245-662643976FAA}" presName="node" presStyleLbl="node1" presStyleIdx="3" presStyleCnt="11">
        <dgm:presLayoutVars>
          <dgm:bulletEnabled val="1"/>
        </dgm:presLayoutVars>
      </dgm:prSet>
      <dgm:spPr/>
      <dgm:t>
        <a:bodyPr/>
        <a:lstStyle/>
        <a:p>
          <a:endParaRPr lang="es-ES"/>
        </a:p>
      </dgm:t>
    </dgm:pt>
    <dgm:pt modelId="{8F4286A6-BF51-4EEB-A685-D2D5B2DA12DC}" type="pres">
      <dgm:prSet presAssocID="{9D8CCEC4-8F1F-4781-ACDB-E5B65795A93C}" presName="sibTrans" presStyleCnt="0"/>
      <dgm:spPr/>
    </dgm:pt>
    <dgm:pt modelId="{46433427-D3D6-49FC-B126-10FCDEBC98F3}" type="pres">
      <dgm:prSet presAssocID="{333FB9A9-D298-4E9F-BD35-BC631D18F837}" presName="node" presStyleLbl="node1" presStyleIdx="4" presStyleCnt="11">
        <dgm:presLayoutVars>
          <dgm:bulletEnabled val="1"/>
        </dgm:presLayoutVars>
      </dgm:prSet>
      <dgm:spPr/>
      <dgm:t>
        <a:bodyPr/>
        <a:lstStyle/>
        <a:p>
          <a:endParaRPr lang="es-ES"/>
        </a:p>
      </dgm:t>
    </dgm:pt>
    <dgm:pt modelId="{1C7F301B-4676-427E-937E-D6EC37D79F73}" type="pres">
      <dgm:prSet presAssocID="{E73AC5A8-0507-4C25-8B6A-51C3A594AEF2}" presName="sibTrans" presStyleCnt="0"/>
      <dgm:spPr/>
    </dgm:pt>
    <dgm:pt modelId="{F346E51D-E0DE-4F10-9321-7166E728D397}" type="pres">
      <dgm:prSet presAssocID="{D8A8B00C-6F46-41F3-9C4E-0F784D8A118A}" presName="node" presStyleLbl="node1" presStyleIdx="5" presStyleCnt="11">
        <dgm:presLayoutVars>
          <dgm:bulletEnabled val="1"/>
        </dgm:presLayoutVars>
      </dgm:prSet>
      <dgm:spPr/>
      <dgm:t>
        <a:bodyPr/>
        <a:lstStyle/>
        <a:p>
          <a:endParaRPr lang="es-ES"/>
        </a:p>
      </dgm:t>
    </dgm:pt>
    <dgm:pt modelId="{2E936BBB-94B9-4ED2-B5D9-F219CFB059D0}" type="pres">
      <dgm:prSet presAssocID="{9DE31C97-A673-4AE8-8277-50FC9F38600D}" presName="sibTrans" presStyleCnt="0"/>
      <dgm:spPr/>
    </dgm:pt>
    <dgm:pt modelId="{15525C3C-A228-480A-812B-92D24F352CC4}" type="pres">
      <dgm:prSet presAssocID="{5F0A777F-A962-477B-A715-E47B21B171C2}" presName="node" presStyleLbl="node1" presStyleIdx="6" presStyleCnt="11">
        <dgm:presLayoutVars>
          <dgm:bulletEnabled val="1"/>
        </dgm:presLayoutVars>
      </dgm:prSet>
      <dgm:spPr/>
      <dgm:t>
        <a:bodyPr/>
        <a:lstStyle/>
        <a:p>
          <a:endParaRPr lang="es-ES"/>
        </a:p>
      </dgm:t>
    </dgm:pt>
    <dgm:pt modelId="{388073B5-2523-4528-8900-27F66C054597}" type="pres">
      <dgm:prSet presAssocID="{2E30E96A-9252-4F57-886B-081416280442}" presName="sibTrans" presStyleCnt="0"/>
      <dgm:spPr/>
    </dgm:pt>
    <dgm:pt modelId="{29A1D0E9-B113-4BCE-A3BF-434769617027}" type="pres">
      <dgm:prSet presAssocID="{1D88C750-E027-452C-9000-9A65A63FB35F}" presName="node" presStyleLbl="node1" presStyleIdx="7" presStyleCnt="11">
        <dgm:presLayoutVars>
          <dgm:bulletEnabled val="1"/>
        </dgm:presLayoutVars>
      </dgm:prSet>
      <dgm:spPr/>
      <dgm:t>
        <a:bodyPr/>
        <a:lstStyle/>
        <a:p>
          <a:endParaRPr lang="es-ES"/>
        </a:p>
      </dgm:t>
    </dgm:pt>
    <dgm:pt modelId="{F58AA5BC-508A-47D1-906D-BCA09DD0157E}" type="pres">
      <dgm:prSet presAssocID="{EE6DFD9C-46C7-4EA6-AE6A-73B6909B0861}" presName="sibTrans" presStyleCnt="0"/>
      <dgm:spPr/>
    </dgm:pt>
    <dgm:pt modelId="{9AA83F61-ABD3-4D15-9626-74600E796C73}" type="pres">
      <dgm:prSet presAssocID="{31004BFA-78E1-45C1-AA84-35C6C3CA199A}" presName="node" presStyleLbl="node1" presStyleIdx="8" presStyleCnt="11" custScaleX="140745">
        <dgm:presLayoutVars>
          <dgm:bulletEnabled val="1"/>
        </dgm:presLayoutVars>
      </dgm:prSet>
      <dgm:spPr/>
      <dgm:t>
        <a:bodyPr/>
        <a:lstStyle/>
        <a:p>
          <a:endParaRPr lang="es-ES"/>
        </a:p>
      </dgm:t>
    </dgm:pt>
    <dgm:pt modelId="{DF7D1AA9-23F8-4177-A633-BA386E8D9B2D}" type="pres">
      <dgm:prSet presAssocID="{56F04B42-D90B-4C35-ACCC-C0522BEA99EC}" presName="sibTrans" presStyleCnt="0"/>
      <dgm:spPr/>
    </dgm:pt>
    <dgm:pt modelId="{E045741F-451B-42A6-B305-B1127119986F}" type="pres">
      <dgm:prSet presAssocID="{1815665C-E61A-4694-AD84-70FAFCE548FD}" presName="node" presStyleLbl="node1" presStyleIdx="9" presStyleCnt="11">
        <dgm:presLayoutVars>
          <dgm:bulletEnabled val="1"/>
        </dgm:presLayoutVars>
      </dgm:prSet>
      <dgm:spPr/>
      <dgm:t>
        <a:bodyPr/>
        <a:lstStyle/>
        <a:p>
          <a:endParaRPr lang="es-ES"/>
        </a:p>
      </dgm:t>
    </dgm:pt>
    <dgm:pt modelId="{569FDAB6-7247-4D52-8527-6EB9B4EC7C7D}" type="pres">
      <dgm:prSet presAssocID="{86902C29-E8C1-478E-A0A6-49D82DDB9855}" presName="sibTrans" presStyleCnt="0"/>
      <dgm:spPr/>
    </dgm:pt>
    <dgm:pt modelId="{A73016CC-5C79-4F12-B9C8-F37EB8776C35}" type="pres">
      <dgm:prSet presAssocID="{59D037A7-6E99-4755-B8C4-FDDB0105D343}" presName="node" presStyleLbl="node1" presStyleIdx="10" presStyleCnt="11" custScaleX="157449">
        <dgm:presLayoutVars>
          <dgm:bulletEnabled val="1"/>
        </dgm:presLayoutVars>
      </dgm:prSet>
      <dgm:spPr/>
      <dgm:t>
        <a:bodyPr/>
        <a:lstStyle/>
        <a:p>
          <a:endParaRPr lang="es-ES"/>
        </a:p>
      </dgm:t>
    </dgm:pt>
  </dgm:ptLst>
  <dgm:cxnLst>
    <dgm:cxn modelId="{00703CE8-12E3-43FD-8CA8-C4255C60657D}" srcId="{ACA73792-8BDB-45B2-9600-307810919948}" destId="{333FB9A9-D298-4E9F-BD35-BC631D18F837}" srcOrd="4" destOrd="0" parTransId="{23F99D35-4E4E-4B89-BCFE-8C0A03380B45}" sibTransId="{E73AC5A8-0507-4C25-8B6A-51C3A594AEF2}"/>
    <dgm:cxn modelId="{874BECB3-F197-4E53-B512-4628FD092A18}" srcId="{ACA73792-8BDB-45B2-9600-307810919948}" destId="{5F0A777F-A962-477B-A715-E47B21B171C2}" srcOrd="6" destOrd="0" parTransId="{203C3CCF-8BB2-42EC-8EF4-9C02F2A764F4}" sibTransId="{2E30E96A-9252-4F57-886B-081416280442}"/>
    <dgm:cxn modelId="{0B81030B-1230-41CC-B0E5-C049EB6FB660}" srcId="{ACA73792-8BDB-45B2-9600-307810919948}" destId="{1815665C-E61A-4694-AD84-70FAFCE548FD}" srcOrd="9" destOrd="0" parTransId="{A5E5DEAA-254B-42FC-A17C-D9B9870687C8}" sibTransId="{86902C29-E8C1-478E-A0A6-49D82DDB9855}"/>
    <dgm:cxn modelId="{26D4A403-1669-4CBD-AFB8-1BD754AF4176}" type="presOf" srcId="{DEA03D50-5484-4448-B786-6F075E01F55A}" destId="{52FA3DC5-D6C0-4986-9BE4-BE9DCDE6BD56}" srcOrd="0" destOrd="0" presId="urn:microsoft.com/office/officeart/2005/8/layout/default"/>
    <dgm:cxn modelId="{2A7A5B2B-31D3-4E0B-86E5-92B67646FE91}" srcId="{ACA73792-8BDB-45B2-9600-307810919948}" destId="{59D037A7-6E99-4755-B8C4-FDDB0105D343}" srcOrd="10" destOrd="0" parTransId="{CD9C6F80-6A5B-4A3A-9820-77B7EC5EA569}" sibTransId="{948C4D89-27DE-45DC-B6E5-F971315043A6}"/>
    <dgm:cxn modelId="{5AE7FE3D-211D-43BE-9CFD-7C549E0403A5}" srcId="{ACA73792-8BDB-45B2-9600-307810919948}" destId="{31004BFA-78E1-45C1-AA84-35C6C3CA199A}" srcOrd="8" destOrd="0" parTransId="{4914045E-273B-49DD-BB9E-E8A8E9059C5E}" sibTransId="{56F04B42-D90B-4C35-ACCC-C0522BEA99EC}"/>
    <dgm:cxn modelId="{78B0A6D9-8578-42B5-909F-15B8C762ADCD}" srcId="{ACA73792-8BDB-45B2-9600-307810919948}" destId="{0908A4D7-2273-4C4E-B4E3-91C7829DDF0C}" srcOrd="1" destOrd="0" parTransId="{BB2FD4DA-A489-49C4-B6FB-C7435E768572}" sibTransId="{3E28C055-9B4E-4BCA-A140-75CB701B441A}"/>
    <dgm:cxn modelId="{ECAAAC6D-3951-4D5C-9196-E7CA4C4E2B5E}" type="presOf" srcId="{5F0A777F-A962-477B-A715-E47B21B171C2}" destId="{15525C3C-A228-480A-812B-92D24F352CC4}" srcOrd="0" destOrd="0" presId="urn:microsoft.com/office/officeart/2005/8/layout/default"/>
    <dgm:cxn modelId="{346AF6A0-1E0D-4EBD-8347-7045B8B93C68}" srcId="{ACA73792-8BDB-45B2-9600-307810919948}" destId="{A06001D0-CE26-44A3-A245-662643976FAA}" srcOrd="3" destOrd="0" parTransId="{C75083A4-6B6D-4C9B-A000-56D4CB6CF5EC}" sibTransId="{9D8CCEC4-8F1F-4781-ACDB-E5B65795A93C}"/>
    <dgm:cxn modelId="{3FE5BDF5-9DEA-4729-B647-53B2F4E62FF7}" type="presOf" srcId="{59D037A7-6E99-4755-B8C4-FDDB0105D343}" destId="{A73016CC-5C79-4F12-B9C8-F37EB8776C35}" srcOrd="0" destOrd="0" presId="urn:microsoft.com/office/officeart/2005/8/layout/default"/>
    <dgm:cxn modelId="{B855C6AF-30B8-4EBA-B7CB-75C3EF5ED54C}" type="presOf" srcId="{333FB9A9-D298-4E9F-BD35-BC631D18F837}" destId="{46433427-D3D6-49FC-B126-10FCDEBC98F3}" srcOrd="0" destOrd="0" presId="urn:microsoft.com/office/officeart/2005/8/layout/default"/>
    <dgm:cxn modelId="{7D468616-DFC8-423F-A637-527BFD77880C}" type="presOf" srcId="{FD49F4A0-5339-4A26-BD81-C9487194484D}" destId="{282F3FAE-6318-4727-AAF0-25E87039EAB0}" srcOrd="0" destOrd="0" presId="urn:microsoft.com/office/officeart/2005/8/layout/default"/>
    <dgm:cxn modelId="{61A518BC-1C29-49D5-A3DF-09D5AA9F25E4}" type="presOf" srcId="{31004BFA-78E1-45C1-AA84-35C6C3CA199A}" destId="{9AA83F61-ABD3-4D15-9626-74600E796C73}" srcOrd="0" destOrd="0" presId="urn:microsoft.com/office/officeart/2005/8/layout/default"/>
    <dgm:cxn modelId="{FC2F2782-9341-4B2D-A742-68AF1D5F1A0F}" type="presOf" srcId="{A06001D0-CE26-44A3-A245-662643976FAA}" destId="{E23F53CF-14F1-4F7B-9595-3DB63C33D2D0}" srcOrd="0" destOrd="0" presId="urn:microsoft.com/office/officeart/2005/8/layout/default"/>
    <dgm:cxn modelId="{494E51CE-B90B-4810-BC78-F44F8BC55D6A}" srcId="{ACA73792-8BDB-45B2-9600-307810919948}" destId="{1D88C750-E027-452C-9000-9A65A63FB35F}" srcOrd="7" destOrd="0" parTransId="{033D1B44-5221-437A-9F14-17D967D1C3E9}" sibTransId="{EE6DFD9C-46C7-4EA6-AE6A-73B6909B0861}"/>
    <dgm:cxn modelId="{2E5EB803-12DC-4E08-BB38-8CBD47DFDD2B}" srcId="{ACA73792-8BDB-45B2-9600-307810919948}" destId="{D8A8B00C-6F46-41F3-9C4E-0F784D8A118A}" srcOrd="5" destOrd="0" parTransId="{40CB3E60-D30B-4655-95EC-A792068AA43C}" sibTransId="{9DE31C97-A673-4AE8-8277-50FC9F38600D}"/>
    <dgm:cxn modelId="{D2DB003D-87A9-462B-9CAD-8D61402CC12E}" srcId="{ACA73792-8BDB-45B2-9600-307810919948}" destId="{FD49F4A0-5339-4A26-BD81-C9487194484D}" srcOrd="0" destOrd="0" parTransId="{0FF1BF3B-CAF9-4C50-9577-01FF6A05ABA2}" sibTransId="{02602612-6E1A-4F1B-B1D4-672EBC1E41A6}"/>
    <dgm:cxn modelId="{672BC938-E4E7-48A3-A913-337EC1AFDAD4}" type="presOf" srcId="{D8A8B00C-6F46-41F3-9C4E-0F784D8A118A}" destId="{F346E51D-E0DE-4F10-9321-7166E728D397}" srcOrd="0" destOrd="0" presId="urn:microsoft.com/office/officeart/2005/8/layout/default"/>
    <dgm:cxn modelId="{34EF8FA9-CB2C-49A9-82DC-417021E7EF19}" type="presOf" srcId="{0908A4D7-2273-4C4E-B4E3-91C7829DDF0C}" destId="{BD501780-2FFE-4400-9D69-CF82CF2D9A49}" srcOrd="0" destOrd="0" presId="urn:microsoft.com/office/officeart/2005/8/layout/default"/>
    <dgm:cxn modelId="{7DE7E68F-3621-4986-86A0-BB5015EFA424}" srcId="{ACA73792-8BDB-45B2-9600-307810919948}" destId="{DEA03D50-5484-4448-B786-6F075E01F55A}" srcOrd="2" destOrd="0" parTransId="{EE3DFDB3-A55B-4363-AD2F-78E4F1F9E613}" sibTransId="{C3CDF198-54B5-4A0F-8D33-F55326853191}"/>
    <dgm:cxn modelId="{B1A4A058-3A5C-4DF1-A397-A4C31CE1DEA5}" type="presOf" srcId="{1D88C750-E027-452C-9000-9A65A63FB35F}" destId="{29A1D0E9-B113-4BCE-A3BF-434769617027}" srcOrd="0" destOrd="0" presId="urn:microsoft.com/office/officeart/2005/8/layout/default"/>
    <dgm:cxn modelId="{0F2D039E-79AF-4921-A854-4313309DF3DC}" type="presOf" srcId="{ACA73792-8BDB-45B2-9600-307810919948}" destId="{97F8B922-96A2-49FE-9DC3-02C9371DEA35}" srcOrd="0" destOrd="0" presId="urn:microsoft.com/office/officeart/2005/8/layout/default"/>
    <dgm:cxn modelId="{B69B596C-B9A2-4D83-A31E-8663A043FE32}" type="presOf" srcId="{1815665C-E61A-4694-AD84-70FAFCE548FD}" destId="{E045741F-451B-42A6-B305-B1127119986F}" srcOrd="0" destOrd="0" presId="urn:microsoft.com/office/officeart/2005/8/layout/default"/>
    <dgm:cxn modelId="{87DDAA5D-4E50-4947-9E2A-6BF1796E033C}" type="presParOf" srcId="{97F8B922-96A2-49FE-9DC3-02C9371DEA35}" destId="{282F3FAE-6318-4727-AAF0-25E87039EAB0}" srcOrd="0" destOrd="0" presId="urn:microsoft.com/office/officeart/2005/8/layout/default"/>
    <dgm:cxn modelId="{9EBBB37D-C669-4CF7-8715-71BD25E83C3F}" type="presParOf" srcId="{97F8B922-96A2-49FE-9DC3-02C9371DEA35}" destId="{6AAA3A85-D7CE-46DF-9FAC-37B10DB4E09D}" srcOrd="1" destOrd="0" presId="urn:microsoft.com/office/officeart/2005/8/layout/default"/>
    <dgm:cxn modelId="{7F74E211-14CF-4104-9F10-AE4A776136BC}" type="presParOf" srcId="{97F8B922-96A2-49FE-9DC3-02C9371DEA35}" destId="{BD501780-2FFE-4400-9D69-CF82CF2D9A49}" srcOrd="2" destOrd="0" presId="urn:microsoft.com/office/officeart/2005/8/layout/default"/>
    <dgm:cxn modelId="{87B31454-E89C-408E-901B-7F70AC50F240}" type="presParOf" srcId="{97F8B922-96A2-49FE-9DC3-02C9371DEA35}" destId="{4ABEAA7C-E76B-41D4-9CC0-EFFA6782450A}" srcOrd="3" destOrd="0" presId="urn:microsoft.com/office/officeart/2005/8/layout/default"/>
    <dgm:cxn modelId="{458B746B-BB9D-4503-A9C1-D8843076ABDD}" type="presParOf" srcId="{97F8B922-96A2-49FE-9DC3-02C9371DEA35}" destId="{52FA3DC5-D6C0-4986-9BE4-BE9DCDE6BD56}" srcOrd="4" destOrd="0" presId="urn:microsoft.com/office/officeart/2005/8/layout/default"/>
    <dgm:cxn modelId="{C13CF2E1-2550-477A-A898-FE31CD749EF8}" type="presParOf" srcId="{97F8B922-96A2-49FE-9DC3-02C9371DEA35}" destId="{A0A69686-60D8-4163-86A1-005900166682}" srcOrd="5" destOrd="0" presId="urn:microsoft.com/office/officeart/2005/8/layout/default"/>
    <dgm:cxn modelId="{4550C92E-EF50-425D-AB30-1B42990E1B5C}" type="presParOf" srcId="{97F8B922-96A2-49FE-9DC3-02C9371DEA35}" destId="{E23F53CF-14F1-4F7B-9595-3DB63C33D2D0}" srcOrd="6" destOrd="0" presId="urn:microsoft.com/office/officeart/2005/8/layout/default"/>
    <dgm:cxn modelId="{AAA98F2E-5E4C-4609-9F3A-C22A747BF134}" type="presParOf" srcId="{97F8B922-96A2-49FE-9DC3-02C9371DEA35}" destId="{8F4286A6-BF51-4EEB-A685-D2D5B2DA12DC}" srcOrd="7" destOrd="0" presId="urn:microsoft.com/office/officeart/2005/8/layout/default"/>
    <dgm:cxn modelId="{2214F856-AAEB-4822-A4D5-C4CCE86693B9}" type="presParOf" srcId="{97F8B922-96A2-49FE-9DC3-02C9371DEA35}" destId="{46433427-D3D6-49FC-B126-10FCDEBC98F3}" srcOrd="8" destOrd="0" presId="urn:microsoft.com/office/officeart/2005/8/layout/default"/>
    <dgm:cxn modelId="{6357CE0A-9962-4324-8146-AFD5D7539C7A}" type="presParOf" srcId="{97F8B922-96A2-49FE-9DC3-02C9371DEA35}" destId="{1C7F301B-4676-427E-937E-D6EC37D79F73}" srcOrd="9" destOrd="0" presId="urn:microsoft.com/office/officeart/2005/8/layout/default"/>
    <dgm:cxn modelId="{2974F2BB-B97D-4835-9428-0ADB0974DC66}" type="presParOf" srcId="{97F8B922-96A2-49FE-9DC3-02C9371DEA35}" destId="{F346E51D-E0DE-4F10-9321-7166E728D397}" srcOrd="10" destOrd="0" presId="urn:microsoft.com/office/officeart/2005/8/layout/default"/>
    <dgm:cxn modelId="{286A9A70-8AAA-43A8-B703-4966D52D9B00}" type="presParOf" srcId="{97F8B922-96A2-49FE-9DC3-02C9371DEA35}" destId="{2E936BBB-94B9-4ED2-B5D9-F219CFB059D0}" srcOrd="11" destOrd="0" presId="urn:microsoft.com/office/officeart/2005/8/layout/default"/>
    <dgm:cxn modelId="{3836FCAB-4DC9-4796-A4F3-A75C34191449}" type="presParOf" srcId="{97F8B922-96A2-49FE-9DC3-02C9371DEA35}" destId="{15525C3C-A228-480A-812B-92D24F352CC4}" srcOrd="12" destOrd="0" presId="urn:microsoft.com/office/officeart/2005/8/layout/default"/>
    <dgm:cxn modelId="{700926B4-616A-4DD3-825C-500AD019EAE5}" type="presParOf" srcId="{97F8B922-96A2-49FE-9DC3-02C9371DEA35}" destId="{388073B5-2523-4528-8900-27F66C054597}" srcOrd="13" destOrd="0" presId="urn:microsoft.com/office/officeart/2005/8/layout/default"/>
    <dgm:cxn modelId="{CD7D175D-5207-4C82-9AE5-2C544314E326}" type="presParOf" srcId="{97F8B922-96A2-49FE-9DC3-02C9371DEA35}" destId="{29A1D0E9-B113-4BCE-A3BF-434769617027}" srcOrd="14" destOrd="0" presId="urn:microsoft.com/office/officeart/2005/8/layout/default"/>
    <dgm:cxn modelId="{41E93D19-1914-4A55-ADCD-E224036072F5}" type="presParOf" srcId="{97F8B922-96A2-49FE-9DC3-02C9371DEA35}" destId="{F58AA5BC-508A-47D1-906D-BCA09DD0157E}" srcOrd="15" destOrd="0" presId="urn:microsoft.com/office/officeart/2005/8/layout/default"/>
    <dgm:cxn modelId="{9E86761C-BC46-40BB-A8C1-05F962BC6F9D}" type="presParOf" srcId="{97F8B922-96A2-49FE-9DC3-02C9371DEA35}" destId="{9AA83F61-ABD3-4D15-9626-74600E796C73}" srcOrd="16" destOrd="0" presId="urn:microsoft.com/office/officeart/2005/8/layout/default"/>
    <dgm:cxn modelId="{A4206621-0D14-401B-ADBA-62E6D35496C8}" type="presParOf" srcId="{97F8B922-96A2-49FE-9DC3-02C9371DEA35}" destId="{DF7D1AA9-23F8-4177-A633-BA386E8D9B2D}" srcOrd="17" destOrd="0" presId="urn:microsoft.com/office/officeart/2005/8/layout/default"/>
    <dgm:cxn modelId="{14A847E7-0AB6-4DBB-810A-960C4B79C298}" type="presParOf" srcId="{97F8B922-96A2-49FE-9DC3-02C9371DEA35}" destId="{E045741F-451B-42A6-B305-B1127119986F}" srcOrd="18" destOrd="0" presId="urn:microsoft.com/office/officeart/2005/8/layout/default"/>
    <dgm:cxn modelId="{81D8CF1D-068E-430E-A678-1FCC82C0EFBE}" type="presParOf" srcId="{97F8B922-96A2-49FE-9DC3-02C9371DEA35}" destId="{569FDAB6-7247-4D52-8527-6EB9B4EC7C7D}" srcOrd="19" destOrd="0" presId="urn:microsoft.com/office/officeart/2005/8/layout/default"/>
    <dgm:cxn modelId="{5BB7EBCB-2F8F-48FE-9121-4566D3C9B7A4}" type="presParOf" srcId="{97F8B922-96A2-49FE-9DC3-02C9371DEA35}" destId="{A73016CC-5C79-4F12-B9C8-F37EB8776C35}"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25D722-2F7C-4A95-872D-D26078C93A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F59A7E62-001E-49CE-A4D3-31F3922BB50B}">
      <dgm:prSet phldrT="[Texto]" custT="1"/>
      <dgm:spPr/>
      <dgm:t>
        <a:bodyPr/>
        <a:lstStyle/>
        <a:p>
          <a:r>
            <a:rPr lang="es-PE" sz="7200" b="1" dirty="0">
              <a:solidFill>
                <a:schemeClr val="bg1"/>
              </a:solidFill>
            </a:rPr>
            <a:t>&lt;</a:t>
          </a:r>
          <a:r>
            <a:rPr lang="es-PE" sz="7200" b="1" dirty="0" err="1">
              <a:solidFill>
                <a:schemeClr val="bg1"/>
              </a:solidFill>
            </a:rPr>
            <a:t>html</a:t>
          </a:r>
          <a:r>
            <a:rPr lang="es-PE" sz="7200" b="1" dirty="0">
              <a:solidFill>
                <a:schemeClr val="bg1"/>
              </a:solidFill>
            </a:rPr>
            <a:t>&gt; </a:t>
          </a:r>
        </a:p>
      </dgm:t>
    </dgm:pt>
    <dgm:pt modelId="{AE752B83-5EF3-4DDC-A3C8-26599A618CA2}" type="parTrans" cxnId="{1E14D343-3CBB-48A1-BF31-F7A8451B3866}">
      <dgm:prSet/>
      <dgm:spPr/>
      <dgm:t>
        <a:bodyPr/>
        <a:lstStyle/>
        <a:p>
          <a:endParaRPr lang="es-PE"/>
        </a:p>
      </dgm:t>
    </dgm:pt>
    <dgm:pt modelId="{5EF8D676-1EB9-4040-8826-2718509BFA6A}" type="sibTrans" cxnId="{1E14D343-3CBB-48A1-BF31-F7A8451B3866}">
      <dgm:prSet/>
      <dgm:spPr/>
      <dgm:t>
        <a:bodyPr/>
        <a:lstStyle/>
        <a:p>
          <a:endParaRPr lang="es-PE"/>
        </a:p>
      </dgm:t>
    </dgm:pt>
    <dgm:pt modelId="{B7CCCE14-9187-4645-91C7-521E183E3F6F}">
      <dgm:prSet phldrT="[Texto]"/>
      <dgm:spPr/>
      <dgm:t>
        <a:bodyPr/>
        <a:lstStyle/>
        <a:p>
          <a:r>
            <a:rPr lang="es-MX" dirty="0">
              <a:solidFill>
                <a:schemeClr val="tx1"/>
              </a:solidFill>
            </a:rPr>
            <a:t>Representa la raíz de un documento HTML.</a:t>
          </a:r>
          <a:endParaRPr lang="es-PE" dirty="0">
            <a:solidFill>
              <a:schemeClr val="tx1"/>
            </a:solidFill>
          </a:endParaRPr>
        </a:p>
      </dgm:t>
    </dgm:pt>
    <dgm:pt modelId="{8678F1AE-C674-4B52-AE82-46C1587B9453}" type="parTrans" cxnId="{AD20402C-D079-40CE-9D49-171C106B6FBD}">
      <dgm:prSet/>
      <dgm:spPr/>
      <dgm:t>
        <a:bodyPr/>
        <a:lstStyle/>
        <a:p>
          <a:endParaRPr lang="es-PE"/>
        </a:p>
      </dgm:t>
    </dgm:pt>
    <dgm:pt modelId="{B00E23AB-22F5-4465-A7A2-EC702B7C5603}" type="sibTrans" cxnId="{AD20402C-D079-40CE-9D49-171C106B6FBD}">
      <dgm:prSet/>
      <dgm:spPr/>
      <dgm:t>
        <a:bodyPr/>
        <a:lstStyle/>
        <a:p>
          <a:endParaRPr lang="es-PE"/>
        </a:p>
      </dgm:t>
    </dgm:pt>
    <dgm:pt modelId="{1A61EEDC-E200-472A-8591-29ABC9358898}">
      <dgm:prSet phldrT="[Texto]" custT="1"/>
      <dgm:spPr/>
      <dgm:t>
        <a:bodyPr/>
        <a:lstStyle/>
        <a:p>
          <a:r>
            <a:rPr lang="es-PE" sz="7200" b="1" dirty="0">
              <a:solidFill>
                <a:schemeClr val="bg1"/>
              </a:solidFill>
            </a:rPr>
            <a:t>&lt;head&gt; </a:t>
          </a:r>
        </a:p>
      </dgm:t>
    </dgm:pt>
    <dgm:pt modelId="{8B184EC4-E0D1-475D-A353-7DEEC42B797C}" type="parTrans" cxnId="{578CB3CC-05FA-490E-8374-C3D3D00EE42C}">
      <dgm:prSet/>
      <dgm:spPr/>
      <dgm:t>
        <a:bodyPr/>
        <a:lstStyle/>
        <a:p>
          <a:endParaRPr lang="es-PE"/>
        </a:p>
      </dgm:t>
    </dgm:pt>
    <dgm:pt modelId="{3E5FEF18-8219-4D7C-9C4E-B45C880D0161}" type="sibTrans" cxnId="{578CB3CC-05FA-490E-8374-C3D3D00EE42C}">
      <dgm:prSet/>
      <dgm:spPr/>
      <dgm:t>
        <a:bodyPr/>
        <a:lstStyle/>
        <a:p>
          <a:endParaRPr lang="es-PE"/>
        </a:p>
      </dgm:t>
    </dgm:pt>
    <dgm:pt modelId="{A2CA00A7-94D2-4582-AE53-7E6EE5EDD93E}">
      <dgm:prSet phldrT="[Texto]"/>
      <dgm:spPr/>
      <dgm:t>
        <a:bodyPr/>
        <a:lstStyle/>
        <a:p>
          <a:r>
            <a:rPr lang="es-PE" dirty="0">
              <a:solidFill>
                <a:schemeClr val="tx1"/>
              </a:solidFill>
            </a:rPr>
            <a:t>Escribimos datos y metadatos.</a:t>
          </a:r>
        </a:p>
      </dgm:t>
    </dgm:pt>
    <dgm:pt modelId="{8CFC9265-60FB-426F-8D60-520D58927FD0}" type="parTrans" cxnId="{A41D1772-4F12-46DC-B735-7EAC55228435}">
      <dgm:prSet/>
      <dgm:spPr/>
      <dgm:t>
        <a:bodyPr/>
        <a:lstStyle/>
        <a:p>
          <a:endParaRPr lang="es-PE"/>
        </a:p>
      </dgm:t>
    </dgm:pt>
    <dgm:pt modelId="{A4CDD0C7-BD43-4D8F-8C2B-697DBD792042}" type="sibTrans" cxnId="{A41D1772-4F12-46DC-B735-7EAC55228435}">
      <dgm:prSet/>
      <dgm:spPr/>
      <dgm:t>
        <a:bodyPr/>
        <a:lstStyle/>
        <a:p>
          <a:endParaRPr lang="es-PE"/>
        </a:p>
      </dgm:t>
    </dgm:pt>
    <dgm:pt modelId="{6BF90386-6407-4D9B-AAAD-0C32A32E51A4}">
      <dgm:prSet phldrT="[Texto]"/>
      <dgm:spPr/>
      <dgm:t>
        <a:bodyPr/>
        <a:lstStyle/>
        <a:p>
          <a:r>
            <a:rPr lang="es-PE" dirty="0">
              <a:solidFill>
                <a:schemeClr val="tx1"/>
              </a:solidFill>
            </a:rPr>
            <a:t>Es decir, información sobre la página web que leerá el navegador, así como los motores de búsqueda.</a:t>
          </a:r>
        </a:p>
      </dgm:t>
    </dgm:pt>
    <dgm:pt modelId="{60D1CA12-5DC1-4715-B08A-D28AC4365D30}" type="parTrans" cxnId="{7C94231B-ECA0-400F-ABBB-0776EAF68AE9}">
      <dgm:prSet/>
      <dgm:spPr/>
      <dgm:t>
        <a:bodyPr/>
        <a:lstStyle/>
        <a:p>
          <a:endParaRPr lang="es-PE"/>
        </a:p>
      </dgm:t>
    </dgm:pt>
    <dgm:pt modelId="{5E5D23DE-9E7B-455D-B291-DD425D23D392}" type="sibTrans" cxnId="{7C94231B-ECA0-400F-ABBB-0776EAF68AE9}">
      <dgm:prSet/>
      <dgm:spPr/>
      <dgm:t>
        <a:bodyPr/>
        <a:lstStyle/>
        <a:p>
          <a:endParaRPr lang="es-PE"/>
        </a:p>
      </dgm:t>
    </dgm:pt>
    <dgm:pt modelId="{0A41DB67-1DA6-4953-AD78-6077AC0CAD51}">
      <dgm:prSet phldrT="[Texto]" custT="1"/>
      <dgm:spPr/>
      <dgm:t>
        <a:bodyPr/>
        <a:lstStyle/>
        <a:p>
          <a:r>
            <a:rPr lang="es-PE" sz="6000" b="1" dirty="0">
              <a:solidFill>
                <a:schemeClr val="bg1"/>
              </a:solidFill>
            </a:rPr>
            <a:t>&lt;</a:t>
          </a:r>
          <a:r>
            <a:rPr lang="es-PE" sz="6000" b="1" dirty="0" err="1">
              <a:solidFill>
                <a:schemeClr val="bg1"/>
              </a:solidFill>
            </a:rPr>
            <a:t>body</a:t>
          </a:r>
          <a:r>
            <a:rPr lang="es-PE" sz="6000" b="1" dirty="0">
              <a:solidFill>
                <a:schemeClr val="bg1"/>
              </a:solidFill>
            </a:rPr>
            <a:t>&gt; </a:t>
          </a:r>
        </a:p>
      </dgm:t>
    </dgm:pt>
    <dgm:pt modelId="{6906E04E-F98B-49C0-999F-D20921794BCE}" type="parTrans" cxnId="{055CD814-A178-4529-BE32-0AA694A27633}">
      <dgm:prSet/>
      <dgm:spPr/>
      <dgm:t>
        <a:bodyPr/>
        <a:lstStyle/>
        <a:p>
          <a:endParaRPr lang="es-PE"/>
        </a:p>
      </dgm:t>
    </dgm:pt>
    <dgm:pt modelId="{C7A2E107-A82C-4D36-9A52-C68AEDCAED56}" type="sibTrans" cxnId="{055CD814-A178-4529-BE32-0AA694A27633}">
      <dgm:prSet/>
      <dgm:spPr/>
      <dgm:t>
        <a:bodyPr/>
        <a:lstStyle/>
        <a:p>
          <a:endParaRPr lang="es-PE"/>
        </a:p>
      </dgm:t>
    </dgm:pt>
    <dgm:pt modelId="{9E782324-4FFA-4B5C-B58C-1F54D3F1F681}">
      <dgm:prSet phldrT="[Texto]"/>
      <dgm:spPr/>
      <dgm:t>
        <a:bodyPr/>
        <a:lstStyle/>
        <a:p>
          <a:r>
            <a:rPr lang="es-MX" b="0" i="0" u="none" dirty="0">
              <a:solidFill>
                <a:schemeClr val="tx1"/>
              </a:solidFill>
            </a:rPr>
            <a:t>En esta sección, va el contenido visual de la página.</a:t>
          </a:r>
          <a:endParaRPr lang="es-PE" dirty="0">
            <a:solidFill>
              <a:schemeClr val="tx1"/>
            </a:solidFill>
          </a:endParaRPr>
        </a:p>
      </dgm:t>
    </dgm:pt>
    <dgm:pt modelId="{D61CD84D-769A-4965-AE3B-CBBED64D60BD}" type="parTrans" cxnId="{D7BD66C3-68EA-4CD7-BEC1-2B7C739FB834}">
      <dgm:prSet/>
      <dgm:spPr/>
      <dgm:t>
        <a:bodyPr/>
        <a:lstStyle/>
        <a:p>
          <a:endParaRPr lang="es-PE"/>
        </a:p>
      </dgm:t>
    </dgm:pt>
    <dgm:pt modelId="{E59846DD-BB66-4755-9B5C-0F001F66E2CA}" type="sibTrans" cxnId="{D7BD66C3-68EA-4CD7-BEC1-2B7C739FB834}">
      <dgm:prSet/>
      <dgm:spPr/>
      <dgm:t>
        <a:bodyPr/>
        <a:lstStyle/>
        <a:p>
          <a:endParaRPr lang="es-PE"/>
        </a:p>
      </dgm:t>
    </dgm:pt>
    <dgm:pt modelId="{54E4A5E7-017A-4CFF-A1FF-BBB9B16CDEFF}">
      <dgm:prSet phldrT="[Texto]"/>
      <dgm:spPr/>
      <dgm:t>
        <a:bodyPr/>
        <a:lstStyle/>
        <a:p>
          <a:r>
            <a:rPr lang="es-MX" dirty="0">
              <a:solidFill>
                <a:schemeClr val="tx1"/>
              </a:solidFill>
            </a:rPr>
            <a:t>Es una buena práctica para indicar el idioma mediante el atributo </a:t>
          </a:r>
          <a:r>
            <a:rPr lang="es-MX" dirty="0" err="1">
              <a:solidFill>
                <a:schemeClr val="tx1"/>
              </a:solidFill>
            </a:rPr>
            <a:t>lang</a:t>
          </a:r>
          <a:r>
            <a:rPr lang="es-MX" dirty="0">
              <a:solidFill>
                <a:schemeClr val="tx1"/>
              </a:solidFill>
            </a:rPr>
            <a:t>.</a:t>
          </a:r>
          <a:endParaRPr lang="es-PE" dirty="0">
            <a:solidFill>
              <a:schemeClr val="tx1"/>
            </a:solidFill>
          </a:endParaRPr>
        </a:p>
      </dgm:t>
    </dgm:pt>
    <dgm:pt modelId="{C465BE83-86FC-48D0-8570-CF42D9AE1CA3}" type="parTrans" cxnId="{68B5B4C4-1771-4676-A5C9-A056C2CBE616}">
      <dgm:prSet/>
      <dgm:spPr/>
      <dgm:t>
        <a:bodyPr/>
        <a:lstStyle/>
        <a:p>
          <a:endParaRPr lang="es-PE"/>
        </a:p>
      </dgm:t>
    </dgm:pt>
    <dgm:pt modelId="{06553F83-ECAF-444F-8256-BD5248355483}" type="sibTrans" cxnId="{68B5B4C4-1771-4676-A5C9-A056C2CBE616}">
      <dgm:prSet/>
      <dgm:spPr/>
      <dgm:t>
        <a:bodyPr/>
        <a:lstStyle/>
        <a:p>
          <a:endParaRPr lang="es-PE"/>
        </a:p>
      </dgm:t>
    </dgm:pt>
    <dgm:pt modelId="{EAD2DEC2-7CC9-4BD7-83C9-E2FB7AB04BDE}">
      <dgm:prSet phldrT="[Texto]"/>
      <dgm:spPr/>
      <dgm:t>
        <a:bodyPr/>
        <a:lstStyle/>
        <a:p>
          <a:r>
            <a:rPr lang="es-MX" b="0" i="0" u="none" dirty="0">
              <a:solidFill>
                <a:schemeClr val="tx1"/>
              </a:solidFill>
            </a:rPr>
            <a:t>Se puede afirmar que tiene tres elementos principales: </a:t>
          </a:r>
          <a:r>
            <a:rPr lang="es-PE" b="0" i="0" u="none" dirty="0" err="1">
              <a:solidFill>
                <a:schemeClr val="tx1"/>
              </a:solidFill>
            </a:rPr>
            <a:t>Header</a:t>
          </a:r>
          <a:r>
            <a:rPr lang="es-PE" b="0" i="0" u="none" dirty="0">
              <a:solidFill>
                <a:schemeClr val="tx1"/>
              </a:solidFill>
            </a:rPr>
            <a:t>, Section, </a:t>
          </a:r>
          <a:r>
            <a:rPr lang="es-PE" b="0" i="0" u="none" dirty="0" err="1">
              <a:solidFill>
                <a:schemeClr val="tx1"/>
              </a:solidFill>
            </a:rPr>
            <a:t>Footer</a:t>
          </a:r>
          <a:r>
            <a:rPr lang="es-PE" b="0" i="0" u="none" dirty="0">
              <a:solidFill>
                <a:schemeClr val="tx1"/>
              </a:solidFill>
            </a:rPr>
            <a:t>.</a:t>
          </a:r>
          <a:endParaRPr lang="es-PE" dirty="0">
            <a:solidFill>
              <a:schemeClr val="tx1"/>
            </a:solidFill>
          </a:endParaRPr>
        </a:p>
      </dgm:t>
    </dgm:pt>
    <dgm:pt modelId="{FC36A730-7856-401E-985A-25FF8EEEBB71}" type="parTrans" cxnId="{3E4CCB7A-F91C-46F8-8058-7F3B59F501E9}">
      <dgm:prSet/>
      <dgm:spPr/>
      <dgm:t>
        <a:bodyPr/>
        <a:lstStyle/>
        <a:p>
          <a:endParaRPr lang="es-PE"/>
        </a:p>
      </dgm:t>
    </dgm:pt>
    <dgm:pt modelId="{241BF329-6F07-46CA-9E42-E2FB4E3DFC63}" type="sibTrans" cxnId="{3E4CCB7A-F91C-46F8-8058-7F3B59F501E9}">
      <dgm:prSet/>
      <dgm:spPr/>
      <dgm:t>
        <a:bodyPr/>
        <a:lstStyle/>
        <a:p>
          <a:endParaRPr lang="es-PE"/>
        </a:p>
      </dgm:t>
    </dgm:pt>
    <dgm:pt modelId="{2D1B2DD0-334F-4052-BA02-3AA70D2AE012}" type="pres">
      <dgm:prSet presAssocID="{5E25D722-2F7C-4A95-872D-D26078C93A3C}" presName="Name0" presStyleCnt="0">
        <dgm:presLayoutVars>
          <dgm:dir/>
          <dgm:animLvl val="lvl"/>
          <dgm:resizeHandles val="exact"/>
        </dgm:presLayoutVars>
      </dgm:prSet>
      <dgm:spPr/>
      <dgm:t>
        <a:bodyPr/>
        <a:lstStyle/>
        <a:p>
          <a:endParaRPr lang="es-ES"/>
        </a:p>
      </dgm:t>
    </dgm:pt>
    <dgm:pt modelId="{B0714E5D-2346-4A0D-9EEC-48A98882CA70}" type="pres">
      <dgm:prSet presAssocID="{F59A7E62-001E-49CE-A4D3-31F3922BB50B}" presName="composite" presStyleCnt="0"/>
      <dgm:spPr/>
    </dgm:pt>
    <dgm:pt modelId="{65020816-B253-425E-A0C2-477333F841C1}" type="pres">
      <dgm:prSet presAssocID="{F59A7E62-001E-49CE-A4D3-31F3922BB50B}" presName="parTx" presStyleLbl="alignNode1" presStyleIdx="0" presStyleCnt="3">
        <dgm:presLayoutVars>
          <dgm:chMax val="0"/>
          <dgm:chPref val="0"/>
          <dgm:bulletEnabled val="1"/>
        </dgm:presLayoutVars>
      </dgm:prSet>
      <dgm:spPr/>
      <dgm:t>
        <a:bodyPr/>
        <a:lstStyle/>
        <a:p>
          <a:endParaRPr lang="es-ES"/>
        </a:p>
      </dgm:t>
    </dgm:pt>
    <dgm:pt modelId="{72316F14-546F-49D8-AE30-6E44604D559E}" type="pres">
      <dgm:prSet presAssocID="{F59A7E62-001E-49CE-A4D3-31F3922BB50B}" presName="desTx" presStyleLbl="alignAccFollowNode1" presStyleIdx="0" presStyleCnt="3">
        <dgm:presLayoutVars>
          <dgm:bulletEnabled val="1"/>
        </dgm:presLayoutVars>
      </dgm:prSet>
      <dgm:spPr/>
      <dgm:t>
        <a:bodyPr/>
        <a:lstStyle/>
        <a:p>
          <a:endParaRPr lang="es-ES"/>
        </a:p>
      </dgm:t>
    </dgm:pt>
    <dgm:pt modelId="{C67E9B37-E014-4181-9E1E-3FB0ACCBAB63}" type="pres">
      <dgm:prSet presAssocID="{5EF8D676-1EB9-4040-8826-2718509BFA6A}" presName="space" presStyleCnt="0"/>
      <dgm:spPr/>
    </dgm:pt>
    <dgm:pt modelId="{2AE720AB-4162-4327-9C36-DD83E9D56CD3}" type="pres">
      <dgm:prSet presAssocID="{1A61EEDC-E200-472A-8591-29ABC9358898}" presName="composite" presStyleCnt="0"/>
      <dgm:spPr/>
    </dgm:pt>
    <dgm:pt modelId="{7DCA6FBB-2B97-46AC-A5FB-C5EF4558A997}" type="pres">
      <dgm:prSet presAssocID="{1A61EEDC-E200-472A-8591-29ABC9358898}" presName="parTx" presStyleLbl="alignNode1" presStyleIdx="1" presStyleCnt="3">
        <dgm:presLayoutVars>
          <dgm:chMax val="0"/>
          <dgm:chPref val="0"/>
          <dgm:bulletEnabled val="1"/>
        </dgm:presLayoutVars>
      </dgm:prSet>
      <dgm:spPr/>
      <dgm:t>
        <a:bodyPr/>
        <a:lstStyle/>
        <a:p>
          <a:endParaRPr lang="es-ES"/>
        </a:p>
      </dgm:t>
    </dgm:pt>
    <dgm:pt modelId="{B6271DD2-D30C-45EE-B0FA-6290ED3F661D}" type="pres">
      <dgm:prSet presAssocID="{1A61EEDC-E200-472A-8591-29ABC9358898}" presName="desTx" presStyleLbl="alignAccFollowNode1" presStyleIdx="1" presStyleCnt="3">
        <dgm:presLayoutVars>
          <dgm:bulletEnabled val="1"/>
        </dgm:presLayoutVars>
      </dgm:prSet>
      <dgm:spPr/>
      <dgm:t>
        <a:bodyPr/>
        <a:lstStyle/>
        <a:p>
          <a:endParaRPr lang="es-ES"/>
        </a:p>
      </dgm:t>
    </dgm:pt>
    <dgm:pt modelId="{5F3A71A0-53C3-40B4-9C67-1A677D5C027E}" type="pres">
      <dgm:prSet presAssocID="{3E5FEF18-8219-4D7C-9C4E-B45C880D0161}" presName="space" presStyleCnt="0"/>
      <dgm:spPr/>
    </dgm:pt>
    <dgm:pt modelId="{051A5FDB-88C9-439F-9B35-92962D029D0E}" type="pres">
      <dgm:prSet presAssocID="{0A41DB67-1DA6-4953-AD78-6077AC0CAD51}" presName="composite" presStyleCnt="0"/>
      <dgm:spPr/>
    </dgm:pt>
    <dgm:pt modelId="{BB204ABF-7917-40EF-B2EE-0BEA7BFED846}" type="pres">
      <dgm:prSet presAssocID="{0A41DB67-1DA6-4953-AD78-6077AC0CAD51}" presName="parTx" presStyleLbl="alignNode1" presStyleIdx="2" presStyleCnt="3">
        <dgm:presLayoutVars>
          <dgm:chMax val="0"/>
          <dgm:chPref val="0"/>
          <dgm:bulletEnabled val="1"/>
        </dgm:presLayoutVars>
      </dgm:prSet>
      <dgm:spPr/>
      <dgm:t>
        <a:bodyPr/>
        <a:lstStyle/>
        <a:p>
          <a:endParaRPr lang="es-ES"/>
        </a:p>
      </dgm:t>
    </dgm:pt>
    <dgm:pt modelId="{9D7722DB-63E7-43E5-A807-68E7D91D6B7B}" type="pres">
      <dgm:prSet presAssocID="{0A41DB67-1DA6-4953-AD78-6077AC0CAD51}" presName="desTx" presStyleLbl="alignAccFollowNode1" presStyleIdx="2" presStyleCnt="3">
        <dgm:presLayoutVars>
          <dgm:bulletEnabled val="1"/>
        </dgm:presLayoutVars>
      </dgm:prSet>
      <dgm:spPr/>
      <dgm:t>
        <a:bodyPr/>
        <a:lstStyle/>
        <a:p>
          <a:endParaRPr lang="es-ES"/>
        </a:p>
      </dgm:t>
    </dgm:pt>
  </dgm:ptLst>
  <dgm:cxnLst>
    <dgm:cxn modelId="{DBBFD8AD-28BE-445D-8D7B-AA0D878EFD20}" type="presOf" srcId="{B7CCCE14-9187-4645-91C7-521E183E3F6F}" destId="{72316F14-546F-49D8-AE30-6E44604D559E}" srcOrd="0" destOrd="0" presId="urn:microsoft.com/office/officeart/2005/8/layout/hList1"/>
    <dgm:cxn modelId="{1E14D343-3CBB-48A1-BF31-F7A8451B3866}" srcId="{5E25D722-2F7C-4A95-872D-D26078C93A3C}" destId="{F59A7E62-001E-49CE-A4D3-31F3922BB50B}" srcOrd="0" destOrd="0" parTransId="{AE752B83-5EF3-4DDC-A3C8-26599A618CA2}" sibTransId="{5EF8D676-1EB9-4040-8826-2718509BFA6A}"/>
    <dgm:cxn modelId="{055CD814-A178-4529-BE32-0AA694A27633}" srcId="{5E25D722-2F7C-4A95-872D-D26078C93A3C}" destId="{0A41DB67-1DA6-4953-AD78-6077AC0CAD51}" srcOrd="2" destOrd="0" parTransId="{6906E04E-F98B-49C0-999F-D20921794BCE}" sibTransId="{C7A2E107-A82C-4D36-9A52-C68AEDCAED56}"/>
    <dgm:cxn modelId="{018B43BF-C0C1-4E54-B6B2-041B19370242}" type="presOf" srcId="{9E782324-4FFA-4B5C-B58C-1F54D3F1F681}" destId="{9D7722DB-63E7-43E5-A807-68E7D91D6B7B}" srcOrd="0" destOrd="0" presId="urn:microsoft.com/office/officeart/2005/8/layout/hList1"/>
    <dgm:cxn modelId="{94130A39-0C2A-48CB-8D3D-7AAE590DA633}" type="presOf" srcId="{F59A7E62-001E-49CE-A4D3-31F3922BB50B}" destId="{65020816-B253-425E-A0C2-477333F841C1}" srcOrd="0" destOrd="0" presId="urn:microsoft.com/office/officeart/2005/8/layout/hList1"/>
    <dgm:cxn modelId="{FCCF485C-47BA-40AE-9740-076E44FCD786}" type="presOf" srcId="{A2CA00A7-94D2-4582-AE53-7E6EE5EDD93E}" destId="{B6271DD2-D30C-45EE-B0FA-6290ED3F661D}" srcOrd="0" destOrd="0" presId="urn:microsoft.com/office/officeart/2005/8/layout/hList1"/>
    <dgm:cxn modelId="{89B17A26-EC1E-4F1F-8312-420E4DF32EEB}" type="presOf" srcId="{EAD2DEC2-7CC9-4BD7-83C9-E2FB7AB04BDE}" destId="{9D7722DB-63E7-43E5-A807-68E7D91D6B7B}" srcOrd="0" destOrd="1" presId="urn:microsoft.com/office/officeart/2005/8/layout/hList1"/>
    <dgm:cxn modelId="{A2DA9D11-5512-4CCF-A719-F6B8BFE98C00}" type="presOf" srcId="{1A61EEDC-E200-472A-8591-29ABC9358898}" destId="{7DCA6FBB-2B97-46AC-A5FB-C5EF4558A997}" srcOrd="0" destOrd="0" presId="urn:microsoft.com/office/officeart/2005/8/layout/hList1"/>
    <dgm:cxn modelId="{578CB3CC-05FA-490E-8374-C3D3D00EE42C}" srcId="{5E25D722-2F7C-4A95-872D-D26078C93A3C}" destId="{1A61EEDC-E200-472A-8591-29ABC9358898}" srcOrd="1" destOrd="0" parTransId="{8B184EC4-E0D1-475D-A353-7DEEC42B797C}" sibTransId="{3E5FEF18-8219-4D7C-9C4E-B45C880D0161}"/>
    <dgm:cxn modelId="{91864806-F776-4E2D-B023-BB0351B887B5}" type="presOf" srcId="{54E4A5E7-017A-4CFF-A1FF-BBB9B16CDEFF}" destId="{72316F14-546F-49D8-AE30-6E44604D559E}" srcOrd="0" destOrd="1" presId="urn:microsoft.com/office/officeart/2005/8/layout/hList1"/>
    <dgm:cxn modelId="{D7BD66C3-68EA-4CD7-BEC1-2B7C739FB834}" srcId="{0A41DB67-1DA6-4953-AD78-6077AC0CAD51}" destId="{9E782324-4FFA-4B5C-B58C-1F54D3F1F681}" srcOrd="0" destOrd="0" parTransId="{D61CD84D-769A-4965-AE3B-CBBED64D60BD}" sibTransId="{E59846DD-BB66-4755-9B5C-0F001F66E2CA}"/>
    <dgm:cxn modelId="{9112CDE7-F995-490D-89DE-EDED50DFF050}" type="presOf" srcId="{6BF90386-6407-4D9B-AAAD-0C32A32E51A4}" destId="{B6271DD2-D30C-45EE-B0FA-6290ED3F661D}" srcOrd="0" destOrd="1" presId="urn:microsoft.com/office/officeart/2005/8/layout/hList1"/>
    <dgm:cxn modelId="{31124969-1786-40B3-B557-23DD5F8EDC74}" type="presOf" srcId="{5E25D722-2F7C-4A95-872D-D26078C93A3C}" destId="{2D1B2DD0-334F-4052-BA02-3AA70D2AE012}" srcOrd="0" destOrd="0" presId="urn:microsoft.com/office/officeart/2005/8/layout/hList1"/>
    <dgm:cxn modelId="{68B5B4C4-1771-4676-A5C9-A056C2CBE616}" srcId="{F59A7E62-001E-49CE-A4D3-31F3922BB50B}" destId="{54E4A5E7-017A-4CFF-A1FF-BBB9B16CDEFF}" srcOrd="1" destOrd="0" parTransId="{C465BE83-86FC-48D0-8570-CF42D9AE1CA3}" sibTransId="{06553F83-ECAF-444F-8256-BD5248355483}"/>
    <dgm:cxn modelId="{7C94231B-ECA0-400F-ABBB-0776EAF68AE9}" srcId="{1A61EEDC-E200-472A-8591-29ABC9358898}" destId="{6BF90386-6407-4D9B-AAAD-0C32A32E51A4}" srcOrd="1" destOrd="0" parTransId="{60D1CA12-5DC1-4715-B08A-D28AC4365D30}" sibTransId="{5E5D23DE-9E7B-455D-B291-DD425D23D392}"/>
    <dgm:cxn modelId="{067EC40C-4436-47A8-960F-EADE5843BF27}" type="presOf" srcId="{0A41DB67-1DA6-4953-AD78-6077AC0CAD51}" destId="{BB204ABF-7917-40EF-B2EE-0BEA7BFED846}" srcOrd="0" destOrd="0" presId="urn:microsoft.com/office/officeart/2005/8/layout/hList1"/>
    <dgm:cxn modelId="{A41D1772-4F12-46DC-B735-7EAC55228435}" srcId="{1A61EEDC-E200-472A-8591-29ABC9358898}" destId="{A2CA00A7-94D2-4582-AE53-7E6EE5EDD93E}" srcOrd="0" destOrd="0" parTransId="{8CFC9265-60FB-426F-8D60-520D58927FD0}" sibTransId="{A4CDD0C7-BD43-4D8F-8C2B-697DBD792042}"/>
    <dgm:cxn modelId="{AD20402C-D079-40CE-9D49-171C106B6FBD}" srcId="{F59A7E62-001E-49CE-A4D3-31F3922BB50B}" destId="{B7CCCE14-9187-4645-91C7-521E183E3F6F}" srcOrd="0" destOrd="0" parTransId="{8678F1AE-C674-4B52-AE82-46C1587B9453}" sibTransId="{B00E23AB-22F5-4465-A7A2-EC702B7C5603}"/>
    <dgm:cxn modelId="{3E4CCB7A-F91C-46F8-8058-7F3B59F501E9}" srcId="{0A41DB67-1DA6-4953-AD78-6077AC0CAD51}" destId="{EAD2DEC2-7CC9-4BD7-83C9-E2FB7AB04BDE}" srcOrd="1" destOrd="0" parTransId="{FC36A730-7856-401E-985A-25FF8EEEBB71}" sibTransId="{241BF329-6F07-46CA-9E42-E2FB4E3DFC63}"/>
    <dgm:cxn modelId="{89D29CEE-DD78-4137-8133-157233C877A9}" type="presParOf" srcId="{2D1B2DD0-334F-4052-BA02-3AA70D2AE012}" destId="{B0714E5D-2346-4A0D-9EEC-48A98882CA70}" srcOrd="0" destOrd="0" presId="urn:microsoft.com/office/officeart/2005/8/layout/hList1"/>
    <dgm:cxn modelId="{697556D3-AA33-48CC-A454-483A4F85DC75}" type="presParOf" srcId="{B0714E5D-2346-4A0D-9EEC-48A98882CA70}" destId="{65020816-B253-425E-A0C2-477333F841C1}" srcOrd="0" destOrd="0" presId="urn:microsoft.com/office/officeart/2005/8/layout/hList1"/>
    <dgm:cxn modelId="{2079FD9D-74FC-4609-9E0E-02B79962066E}" type="presParOf" srcId="{B0714E5D-2346-4A0D-9EEC-48A98882CA70}" destId="{72316F14-546F-49D8-AE30-6E44604D559E}" srcOrd="1" destOrd="0" presId="urn:microsoft.com/office/officeart/2005/8/layout/hList1"/>
    <dgm:cxn modelId="{F521515B-32D8-486F-92AA-72A5877AE358}" type="presParOf" srcId="{2D1B2DD0-334F-4052-BA02-3AA70D2AE012}" destId="{C67E9B37-E014-4181-9E1E-3FB0ACCBAB63}" srcOrd="1" destOrd="0" presId="urn:microsoft.com/office/officeart/2005/8/layout/hList1"/>
    <dgm:cxn modelId="{8F0E1530-AE64-47C1-AC5E-74B5A5174EDE}" type="presParOf" srcId="{2D1B2DD0-334F-4052-BA02-3AA70D2AE012}" destId="{2AE720AB-4162-4327-9C36-DD83E9D56CD3}" srcOrd="2" destOrd="0" presId="urn:microsoft.com/office/officeart/2005/8/layout/hList1"/>
    <dgm:cxn modelId="{0FBD21F6-71E2-4C02-A82D-52B70E41934C}" type="presParOf" srcId="{2AE720AB-4162-4327-9C36-DD83E9D56CD3}" destId="{7DCA6FBB-2B97-46AC-A5FB-C5EF4558A997}" srcOrd="0" destOrd="0" presId="urn:microsoft.com/office/officeart/2005/8/layout/hList1"/>
    <dgm:cxn modelId="{4264F633-196F-4114-942B-A18CE98FB628}" type="presParOf" srcId="{2AE720AB-4162-4327-9C36-DD83E9D56CD3}" destId="{B6271DD2-D30C-45EE-B0FA-6290ED3F661D}" srcOrd="1" destOrd="0" presId="urn:microsoft.com/office/officeart/2005/8/layout/hList1"/>
    <dgm:cxn modelId="{6481530E-457A-418D-90AB-F6EA4FFFE59C}" type="presParOf" srcId="{2D1B2DD0-334F-4052-BA02-3AA70D2AE012}" destId="{5F3A71A0-53C3-40B4-9C67-1A677D5C027E}" srcOrd="3" destOrd="0" presId="urn:microsoft.com/office/officeart/2005/8/layout/hList1"/>
    <dgm:cxn modelId="{EDAD774A-AB57-46C5-97FB-9A0848EC2B07}" type="presParOf" srcId="{2D1B2DD0-334F-4052-BA02-3AA70D2AE012}" destId="{051A5FDB-88C9-439F-9B35-92962D029D0E}" srcOrd="4" destOrd="0" presId="urn:microsoft.com/office/officeart/2005/8/layout/hList1"/>
    <dgm:cxn modelId="{08AC722A-5EF5-4905-BF13-34CD72E1AA08}" type="presParOf" srcId="{051A5FDB-88C9-439F-9B35-92962D029D0E}" destId="{BB204ABF-7917-40EF-B2EE-0BEA7BFED846}" srcOrd="0" destOrd="0" presId="urn:microsoft.com/office/officeart/2005/8/layout/hList1"/>
    <dgm:cxn modelId="{B34D4B4A-DC1B-4980-ADE6-F23384A8BBD3}" type="presParOf" srcId="{051A5FDB-88C9-439F-9B35-92962D029D0E}" destId="{9D7722DB-63E7-43E5-A807-68E7D91D6B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25D722-2F7C-4A95-872D-D26078C93A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F59A7E62-001E-49CE-A4D3-31F3922BB50B}">
      <dgm:prSet phldrT="[Texto]" custT="1"/>
      <dgm:spPr/>
      <dgm:t>
        <a:bodyPr/>
        <a:lstStyle/>
        <a:p>
          <a:r>
            <a:rPr lang="es-PE" sz="7200" b="1" dirty="0">
              <a:solidFill>
                <a:schemeClr val="bg1"/>
              </a:solidFill>
            </a:rPr>
            <a:t>&lt;p&gt;</a:t>
          </a:r>
        </a:p>
      </dgm:t>
    </dgm:pt>
    <dgm:pt modelId="{AE752B83-5EF3-4DDC-A3C8-26599A618CA2}" type="parTrans" cxnId="{1E14D343-3CBB-48A1-BF31-F7A8451B3866}">
      <dgm:prSet/>
      <dgm:spPr/>
      <dgm:t>
        <a:bodyPr/>
        <a:lstStyle/>
        <a:p>
          <a:endParaRPr lang="es-PE" sz="4800"/>
        </a:p>
      </dgm:t>
    </dgm:pt>
    <dgm:pt modelId="{5EF8D676-1EB9-4040-8826-2718509BFA6A}" type="sibTrans" cxnId="{1E14D343-3CBB-48A1-BF31-F7A8451B3866}">
      <dgm:prSet/>
      <dgm:spPr/>
      <dgm:t>
        <a:bodyPr/>
        <a:lstStyle/>
        <a:p>
          <a:endParaRPr lang="es-PE" sz="4800"/>
        </a:p>
      </dgm:t>
    </dgm:pt>
    <dgm:pt modelId="{B7CCCE14-9187-4645-91C7-521E183E3F6F}">
      <dgm:prSet phldrT="[Texto]" custT="1"/>
      <dgm:spPr/>
      <dgm:t>
        <a:bodyPr/>
        <a:lstStyle/>
        <a:p>
          <a:r>
            <a:rPr lang="es-MX" sz="4400" b="0" i="0" u="none" dirty="0">
              <a:solidFill>
                <a:schemeClr val="tx1"/>
              </a:solidFill>
            </a:rPr>
            <a:t>Se utiliza para formar párrafos.</a:t>
          </a:r>
          <a:endParaRPr lang="es-PE" sz="4400" dirty="0">
            <a:solidFill>
              <a:schemeClr val="tx1"/>
            </a:solidFill>
          </a:endParaRPr>
        </a:p>
      </dgm:t>
    </dgm:pt>
    <dgm:pt modelId="{8678F1AE-C674-4B52-AE82-46C1587B9453}" type="parTrans" cxnId="{AD20402C-D079-40CE-9D49-171C106B6FBD}">
      <dgm:prSet/>
      <dgm:spPr/>
      <dgm:t>
        <a:bodyPr/>
        <a:lstStyle/>
        <a:p>
          <a:endParaRPr lang="es-PE" sz="4800"/>
        </a:p>
      </dgm:t>
    </dgm:pt>
    <dgm:pt modelId="{B00E23AB-22F5-4465-A7A2-EC702B7C5603}" type="sibTrans" cxnId="{AD20402C-D079-40CE-9D49-171C106B6FBD}">
      <dgm:prSet/>
      <dgm:spPr/>
      <dgm:t>
        <a:bodyPr/>
        <a:lstStyle/>
        <a:p>
          <a:endParaRPr lang="es-PE" sz="4800"/>
        </a:p>
      </dgm:t>
    </dgm:pt>
    <dgm:pt modelId="{1A61EEDC-E200-472A-8591-29ABC9358898}">
      <dgm:prSet phldrT="[Texto]" custT="1"/>
      <dgm:spPr/>
      <dgm:t>
        <a:bodyPr/>
        <a:lstStyle/>
        <a:p>
          <a:r>
            <a:rPr lang="es-PE" sz="6600" b="1" dirty="0">
              <a:solidFill>
                <a:schemeClr val="bg1"/>
              </a:solidFill>
            </a:rPr>
            <a:t>&lt;h1&gt; </a:t>
          </a:r>
        </a:p>
      </dgm:t>
    </dgm:pt>
    <dgm:pt modelId="{8B184EC4-E0D1-475D-A353-7DEEC42B797C}" type="parTrans" cxnId="{578CB3CC-05FA-490E-8374-C3D3D00EE42C}">
      <dgm:prSet/>
      <dgm:spPr/>
      <dgm:t>
        <a:bodyPr/>
        <a:lstStyle/>
        <a:p>
          <a:endParaRPr lang="es-PE" sz="4800"/>
        </a:p>
      </dgm:t>
    </dgm:pt>
    <dgm:pt modelId="{3E5FEF18-8219-4D7C-9C4E-B45C880D0161}" type="sibTrans" cxnId="{578CB3CC-05FA-490E-8374-C3D3D00EE42C}">
      <dgm:prSet/>
      <dgm:spPr/>
      <dgm:t>
        <a:bodyPr/>
        <a:lstStyle/>
        <a:p>
          <a:endParaRPr lang="es-PE" sz="4800"/>
        </a:p>
      </dgm:t>
    </dgm:pt>
    <dgm:pt modelId="{A2CA00A7-94D2-4582-AE53-7E6EE5EDD93E}">
      <dgm:prSet phldrT="[Texto]" custT="1"/>
      <dgm:spPr/>
      <dgm:t>
        <a:bodyPr/>
        <a:lstStyle/>
        <a:p>
          <a:r>
            <a:rPr lang="es-MX" sz="4000" b="0" i="0" u="none" kern="1200" dirty="0">
              <a:solidFill>
                <a:srgbClr val="192A66">
                  <a:lumMod val="75000"/>
                </a:srgbClr>
              </a:solidFill>
              <a:latin typeface="Arial"/>
              <a:ea typeface="+mn-ea"/>
              <a:cs typeface="+mn-cs"/>
            </a:rPr>
            <a:t>Un H1 es el título principal y, por lo general, el </a:t>
          </a:r>
          <a:r>
            <a:rPr lang="es-MX" sz="3200" b="0" i="0" u="none" kern="1200" dirty="0" err="1">
              <a:solidFill>
                <a:srgbClr val="192A66">
                  <a:lumMod val="75000"/>
                </a:srgbClr>
              </a:solidFill>
              <a:latin typeface="Arial"/>
              <a:ea typeface="+mn-ea"/>
              <a:cs typeface="+mn-cs"/>
            </a:rPr>
            <a:t>header</a:t>
          </a:r>
          <a:r>
            <a:rPr lang="es-MX" sz="2400" b="0" i="0" u="none" kern="1200" dirty="0">
              <a:solidFill>
                <a:srgbClr val="192A66">
                  <a:lumMod val="75000"/>
                </a:srgbClr>
              </a:solidFill>
              <a:latin typeface="Arial"/>
              <a:ea typeface="+mn-ea"/>
              <a:cs typeface="+mn-cs"/>
            </a:rPr>
            <a:t> </a:t>
          </a:r>
          <a:r>
            <a:rPr lang="es-MX" sz="4000" b="0" i="0" u="none" kern="1200" dirty="0">
              <a:solidFill>
                <a:srgbClr val="192A66">
                  <a:lumMod val="75000"/>
                </a:srgbClr>
              </a:solidFill>
              <a:latin typeface="Arial"/>
              <a:ea typeface="+mn-ea"/>
              <a:cs typeface="+mn-cs"/>
            </a:rPr>
            <a:t>debería incluir un H1.</a:t>
          </a:r>
          <a:endParaRPr lang="es-PE" sz="4000" b="0" i="0" u="none" kern="1200" dirty="0">
            <a:solidFill>
              <a:srgbClr val="192A66">
                <a:lumMod val="75000"/>
              </a:srgbClr>
            </a:solidFill>
            <a:latin typeface="Arial"/>
            <a:ea typeface="+mn-ea"/>
            <a:cs typeface="+mn-cs"/>
          </a:endParaRPr>
        </a:p>
      </dgm:t>
    </dgm:pt>
    <dgm:pt modelId="{8CFC9265-60FB-426F-8D60-520D58927FD0}" type="parTrans" cxnId="{A41D1772-4F12-46DC-B735-7EAC55228435}">
      <dgm:prSet/>
      <dgm:spPr/>
      <dgm:t>
        <a:bodyPr/>
        <a:lstStyle/>
        <a:p>
          <a:endParaRPr lang="es-PE" sz="4800"/>
        </a:p>
      </dgm:t>
    </dgm:pt>
    <dgm:pt modelId="{A4CDD0C7-BD43-4D8F-8C2B-697DBD792042}" type="sibTrans" cxnId="{A41D1772-4F12-46DC-B735-7EAC55228435}">
      <dgm:prSet/>
      <dgm:spPr/>
      <dgm:t>
        <a:bodyPr/>
        <a:lstStyle/>
        <a:p>
          <a:endParaRPr lang="es-PE" sz="4800"/>
        </a:p>
      </dgm:t>
    </dgm:pt>
    <dgm:pt modelId="{0A41DB67-1DA6-4953-AD78-6077AC0CAD51}">
      <dgm:prSet phldrT="[Texto]" custT="1"/>
      <dgm:spPr/>
      <dgm:t>
        <a:bodyPr/>
        <a:lstStyle/>
        <a:p>
          <a:r>
            <a:rPr lang="es-PE" sz="6600" b="1" dirty="0">
              <a:solidFill>
                <a:schemeClr val="bg1"/>
              </a:solidFill>
            </a:rPr>
            <a:t>&lt;</a:t>
          </a:r>
          <a:r>
            <a:rPr lang="es-PE" sz="6600" b="1" dirty="0" err="1">
              <a:solidFill>
                <a:schemeClr val="bg1"/>
              </a:solidFill>
            </a:rPr>
            <a:t>br</a:t>
          </a:r>
          <a:r>
            <a:rPr lang="es-PE" sz="6600" b="1" dirty="0">
              <a:solidFill>
                <a:schemeClr val="bg1"/>
              </a:solidFill>
            </a:rPr>
            <a:t>&gt;</a:t>
          </a:r>
        </a:p>
      </dgm:t>
    </dgm:pt>
    <dgm:pt modelId="{6906E04E-F98B-49C0-999F-D20921794BCE}" type="parTrans" cxnId="{055CD814-A178-4529-BE32-0AA694A27633}">
      <dgm:prSet/>
      <dgm:spPr/>
      <dgm:t>
        <a:bodyPr/>
        <a:lstStyle/>
        <a:p>
          <a:endParaRPr lang="es-PE" sz="4800"/>
        </a:p>
      </dgm:t>
    </dgm:pt>
    <dgm:pt modelId="{C7A2E107-A82C-4D36-9A52-C68AEDCAED56}" type="sibTrans" cxnId="{055CD814-A178-4529-BE32-0AA694A27633}">
      <dgm:prSet/>
      <dgm:spPr/>
      <dgm:t>
        <a:bodyPr/>
        <a:lstStyle/>
        <a:p>
          <a:endParaRPr lang="es-PE" sz="4800"/>
        </a:p>
      </dgm:t>
    </dgm:pt>
    <dgm:pt modelId="{9E782324-4FFA-4B5C-B58C-1F54D3F1F681}">
      <dgm:prSet phldrT="[Texto]" custT="1"/>
      <dgm:spPr/>
      <dgm:t>
        <a:bodyPr/>
        <a:lstStyle/>
        <a:p>
          <a:r>
            <a:rPr lang="es-MX" sz="4800" b="0" i="0" u="none" dirty="0">
              <a:solidFill>
                <a:schemeClr val="tx1"/>
              </a:solidFill>
            </a:rPr>
            <a:t>Se utiliza para crear un salto de línea.</a:t>
          </a:r>
          <a:endParaRPr lang="es-PE" sz="4800" dirty="0">
            <a:solidFill>
              <a:schemeClr val="tx1"/>
            </a:solidFill>
          </a:endParaRPr>
        </a:p>
      </dgm:t>
    </dgm:pt>
    <dgm:pt modelId="{D61CD84D-769A-4965-AE3B-CBBED64D60BD}" type="parTrans" cxnId="{D7BD66C3-68EA-4CD7-BEC1-2B7C739FB834}">
      <dgm:prSet/>
      <dgm:spPr/>
      <dgm:t>
        <a:bodyPr/>
        <a:lstStyle/>
        <a:p>
          <a:endParaRPr lang="es-PE" sz="4800"/>
        </a:p>
      </dgm:t>
    </dgm:pt>
    <dgm:pt modelId="{E59846DD-BB66-4755-9B5C-0F001F66E2CA}" type="sibTrans" cxnId="{D7BD66C3-68EA-4CD7-BEC1-2B7C739FB834}">
      <dgm:prSet/>
      <dgm:spPr/>
      <dgm:t>
        <a:bodyPr/>
        <a:lstStyle/>
        <a:p>
          <a:endParaRPr lang="es-PE" sz="4800"/>
        </a:p>
      </dgm:t>
    </dgm:pt>
    <dgm:pt modelId="{FBA8EE3B-1F82-4023-8021-513D5013436A}">
      <dgm:prSet custT="1"/>
      <dgm:spPr/>
      <dgm:t>
        <a:bodyPr/>
        <a:lstStyle/>
        <a:p>
          <a:r>
            <a:rPr lang="es-MX" sz="4400" dirty="0">
              <a:solidFill>
                <a:schemeClr val="tx1"/>
              </a:solidFill>
            </a:rPr>
            <a:t>Cada párrafo genera un salto de línea y genera un nuevo bloque.</a:t>
          </a:r>
          <a:endParaRPr lang="es-PE" sz="4400" dirty="0">
            <a:solidFill>
              <a:schemeClr val="tx1"/>
            </a:solidFill>
          </a:endParaRPr>
        </a:p>
      </dgm:t>
    </dgm:pt>
    <dgm:pt modelId="{47808052-FF8F-437D-A16E-E654007F8241}" type="parTrans" cxnId="{4D4CE552-75AE-4AD1-920F-1629DB4420E0}">
      <dgm:prSet/>
      <dgm:spPr/>
      <dgm:t>
        <a:bodyPr/>
        <a:lstStyle/>
        <a:p>
          <a:endParaRPr lang="es-PE" sz="4800"/>
        </a:p>
      </dgm:t>
    </dgm:pt>
    <dgm:pt modelId="{B9044036-3561-4D2E-B096-40EEE046557C}" type="sibTrans" cxnId="{4D4CE552-75AE-4AD1-920F-1629DB4420E0}">
      <dgm:prSet/>
      <dgm:spPr/>
      <dgm:t>
        <a:bodyPr/>
        <a:lstStyle/>
        <a:p>
          <a:endParaRPr lang="es-PE" sz="4800"/>
        </a:p>
      </dgm:t>
    </dgm:pt>
    <dgm:pt modelId="{718794BE-0837-4903-AE06-5BA0B1E3AD85}">
      <dgm:prSet custT="1"/>
      <dgm:spPr/>
      <dgm:t>
        <a:bodyPr/>
        <a:lstStyle/>
        <a:p>
          <a:r>
            <a:rPr lang="es-MX" sz="4800" b="0" i="0" u="none" dirty="0">
              <a:solidFill>
                <a:schemeClr val="tx1"/>
              </a:solidFill>
            </a:rPr>
            <a:t>Si un diseño web requiere de </a:t>
          </a:r>
          <a:r>
            <a:rPr lang="es-MX" sz="4400" b="0" i="0" u="none" dirty="0">
              <a:solidFill>
                <a:schemeClr val="tx1"/>
              </a:solidFill>
            </a:rPr>
            <a:t>utilizarla</a:t>
          </a:r>
          <a:r>
            <a:rPr lang="es-MX" sz="4800" b="0" i="0" u="none" dirty="0">
              <a:solidFill>
                <a:schemeClr val="tx1"/>
              </a:solidFill>
            </a:rPr>
            <a:t>, es porque el CSS no está bien estructurado.</a:t>
          </a:r>
          <a:endParaRPr lang="es-PE" sz="4800" b="0" i="0" u="none" dirty="0">
            <a:solidFill>
              <a:schemeClr val="tx1"/>
            </a:solidFill>
          </a:endParaRPr>
        </a:p>
      </dgm:t>
    </dgm:pt>
    <dgm:pt modelId="{2377948C-0682-461D-952A-68053A1E3D61}" type="parTrans" cxnId="{24B9BBDB-AB6A-4F88-827C-0F2B09ABAFAF}">
      <dgm:prSet/>
      <dgm:spPr/>
      <dgm:t>
        <a:bodyPr/>
        <a:lstStyle/>
        <a:p>
          <a:endParaRPr lang="es-PE" sz="4800"/>
        </a:p>
      </dgm:t>
    </dgm:pt>
    <dgm:pt modelId="{17968AA0-5FB8-4AB6-9A16-3BAD703217B6}" type="sibTrans" cxnId="{24B9BBDB-AB6A-4F88-827C-0F2B09ABAFAF}">
      <dgm:prSet/>
      <dgm:spPr/>
      <dgm:t>
        <a:bodyPr/>
        <a:lstStyle/>
        <a:p>
          <a:endParaRPr lang="es-PE" sz="4800"/>
        </a:p>
      </dgm:t>
    </dgm:pt>
    <dgm:pt modelId="{2D1B2DD0-334F-4052-BA02-3AA70D2AE012}" type="pres">
      <dgm:prSet presAssocID="{5E25D722-2F7C-4A95-872D-D26078C93A3C}" presName="Name0" presStyleCnt="0">
        <dgm:presLayoutVars>
          <dgm:dir/>
          <dgm:animLvl val="lvl"/>
          <dgm:resizeHandles val="exact"/>
        </dgm:presLayoutVars>
      </dgm:prSet>
      <dgm:spPr/>
      <dgm:t>
        <a:bodyPr/>
        <a:lstStyle/>
        <a:p>
          <a:endParaRPr lang="es-ES"/>
        </a:p>
      </dgm:t>
    </dgm:pt>
    <dgm:pt modelId="{B0714E5D-2346-4A0D-9EEC-48A98882CA70}" type="pres">
      <dgm:prSet presAssocID="{F59A7E62-001E-49CE-A4D3-31F3922BB50B}" presName="composite" presStyleCnt="0"/>
      <dgm:spPr/>
    </dgm:pt>
    <dgm:pt modelId="{65020816-B253-425E-A0C2-477333F841C1}" type="pres">
      <dgm:prSet presAssocID="{F59A7E62-001E-49CE-A4D3-31F3922BB50B}" presName="parTx" presStyleLbl="alignNode1" presStyleIdx="0" presStyleCnt="3">
        <dgm:presLayoutVars>
          <dgm:chMax val="0"/>
          <dgm:chPref val="0"/>
          <dgm:bulletEnabled val="1"/>
        </dgm:presLayoutVars>
      </dgm:prSet>
      <dgm:spPr/>
      <dgm:t>
        <a:bodyPr/>
        <a:lstStyle/>
        <a:p>
          <a:endParaRPr lang="es-ES"/>
        </a:p>
      </dgm:t>
    </dgm:pt>
    <dgm:pt modelId="{72316F14-546F-49D8-AE30-6E44604D559E}" type="pres">
      <dgm:prSet presAssocID="{F59A7E62-001E-49CE-A4D3-31F3922BB50B}" presName="desTx" presStyleLbl="alignAccFollowNode1" presStyleIdx="0" presStyleCnt="3">
        <dgm:presLayoutVars>
          <dgm:bulletEnabled val="1"/>
        </dgm:presLayoutVars>
      </dgm:prSet>
      <dgm:spPr/>
      <dgm:t>
        <a:bodyPr/>
        <a:lstStyle/>
        <a:p>
          <a:endParaRPr lang="es-ES"/>
        </a:p>
      </dgm:t>
    </dgm:pt>
    <dgm:pt modelId="{C67E9B37-E014-4181-9E1E-3FB0ACCBAB63}" type="pres">
      <dgm:prSet presAssocID="{5EF8D676-1EB9-4040-8826-2718509BFA6A}" presName="space" presStyleCnt="0"/>
      <dgm:spPr/>
    </dgm:pt>
    <dgm:pt modelId="{2AE720AB-4162-4327-9C36-DD83E9D56CD3}" type="pres">
      <dgm:prSet presAssocID="{1A61EEDC-E200-472A-8591-29ABC9358898}" presName="composite" presStyleCnt="0"/>
      <dgm:spPr/>
    </dgm:pt>
    <dgm:pt modelId="{7DCA6FBB-2B97-46AC-A5FB-C5EF4558A997}" type="pres">
      <dgm:prSet presAssocID="{1A61EEDC-E200-472A-8591-29ABC9358898}" presName="parTx" presStyleLbl="alignNode1" presStyleIdx="1" presStyleCnt="3">
        <dgm:presLayoutVars>
          <dgm:chMax val="0"/>
          <dgm:chPref val="0"/>
          <dgm:bulletEnabled val="1"/>
        </dgm:presLayoutVars>
      </dgm:prSet>
      <dgm:spPr/>
      <dgm:t>
        <a:bodyPr/>
        <a:lstStyle/>
        <a:p>
          <a:endParaRPr lang="es-ES"/>
        </a:p>
      </dgm:t>
    </dgm:pt>
    <dgm:pt modelId="{B6271DD2-D30C-45EE-B0FA-6290ED3F661D}" type="pres">
      <dgm:prSet presAssocID="{1A61EEDC-E200-472A-8591-29ABC9358898}" presName="desTx" presStyleLbl="alignAccFollowNode1" presStyleIdx="1" presStyleCnt="3">
        <dgm:presLayoutVars>
          <dgm:bulletEnabled val="1"/>
        </dgm:presLayoutVars>
      </dgm:prSet>
      <dgm:spPr/>
      <dgm:t>
        <a:bodyPr/>
        <a:lstStyle/>
        <a:p>
          <a:endParaRPr lang="es-ES"/>
        </a:p>
      </dgm:t>
    </dgm:pt>
    <dgm:pt modelId="{5F3A71A0-53C3-40B4-9C67-1A677D5C027E}" type="pres">
      <dgm:prSet presAssocID="{3E5FEF18-8219-4D7C-9C4E-B45C880D0161}" presName="space" presStyleCnt="0"/>
      <dgm:spPr/>
    </dgm:pt>
    <dgm:pt modelId="{051A5FDB-88C9-439F-9B35-92962D029D0E}" type="pres">
      <dgm:prSet presAssocID="{0A41DB67-1DA6-4953-AD78-6077AC0CAD51}" presName="composite" presStyleCnt="0"/>
      <dgm:spPr/>
    </dgm:pt>
    <dgm:pt modelId="{BB204ABF-7917-40EF-B2EE-0BEA7BFED846}" type="pres">
      <dgm:prSet presAssocID="{0A41DB67-1DA6-4953-AD78-6077AC0CAD51}" presName="parTx" presStyleLbl="alignNode1" presStyleIdx="2" presStyleCnt="3">
        <dgm:presLayoutVars>
          <dgm:chMax val="0"/>
          <dgm:chPref val="0"/>
          <dgm:bulletEnabled val="1"/>
        </dgm:presLayoutVars>
      </dgm:prSet>
      <dgm:spPr/>
      <dgm:t>
        <a:bodyPr/>
        <a:lstStyle/>
        <a:p>
          <a:endParaRPr lang="es-ES"/>
        </a:p>
      </dgm:t>
    </dgm:pt>
    <dgm:pt modelId="{9D7722DB-63E7-43E5-A807-68E7D91D6B7B}" type="pres">
      <dgm:prSet presAssocID="{0A41DB67-1DA6-4953-AD78-6077AC0CAD51}" presName="desTx" presStyleLbl="alignAccFollowNode1" presStyleIdx="2" presStyleCnt="3">
        <dgm:presLayoutVars>
          <dgm:bulletEnabled val="1"/>
        </dgm:presLayoutVars>
      </dgm:prSet>
      <dgm:spPr/>
      <dgm:t>
        <a:bodyPr/>
        <a:lstStyle/>
        <a:p>
          <a:endParaRPr lang="es-ES"/>
        </a:p>
      </dgm:t>
    </dgm:pt>
  </dgm:ptLst>
  <dgm:cxnLst>
    <dgm:cxn modelId="{DBBFD8AD-28BE-445D-8D7B-AA0D878EFD20}" type="presOf" srcId="{B7CCCE14-9187-4645-91C7-521E183E3F6F}" destId="{72316F14-546F-49D8-AE30-6E44604D559E}" srcOrd="0" destOrd="0" presId="urn:microsoft.com/office/officeart/2005/8/layout/hList1"/>
    <dgm:cxn modelId="{4D4CE552-75AE-4AD1-920F-1629DB4420E0}" srcId="{F59A7E62-001E-49CE-A4D3-31F3922BB50B}" destId="{FBA8EE3B-1F82-4023-8021-513D5013436A}" srcOrd="1" destOrd="0" parTransId="{47808052-FF8F-437D-A16E-E654007F8241}" sibTransId="{B9044036-3561-4D2E-B096-40EEE046557C}"/>
    <dgm:cxn modelId="{1E14D343-3CBB-48A1-BF31-F7A8451B3866}" srcId="{5E25D722-2F7C-4A95-872D-D26078C93A3C}" destId="{F59A7E62-001E-49CE-A4D3-31F3922BB50B}" srcOrd="0" destOrd="0" parTransId="{AE752B83-5EF3-4DDC-A3C8-26599A618CA2}" sibTransId="{5EF8D676-1EB9-4040-8826-2718509BFA6A}"/>
    <dgm:cxn modelId="{055CD814-A178-4529-BE32-0AA694A27633}" srcId="{5E25D722-2F7C-4A95-872D-D26078C93A3C}" destId="{0A41DB67-1DA6-4953-AD78-6077AC0CAD51}" srcOrd="2" destOrd="0" parTransId="{6906E04E-F98B-49C0-999F-D20921794BCE}" sibTransId="{C7A2E107-A82C-4D36-9A52-C68AEDCAED56}"/>
    <dgm:cxn modelId="{018B43BF-C0C1-4E54-B6B2-041B19370242}" type="presOf" srcId="{9E782324-4FFA-4B5C-B58C-1F54D3F1F681}" destId="{9D7722DB-63E7-43E5-A807-68E7D91D6B7B}" srcOrd="0" destOrd="0" presId="urn:microsoft.com/office/officeart/2005/8/layout/hList1"/>
    <dgm:cxn modelId="{94130A39-0C2A-48CB-8D3D-7AAE590DA633}" type="presOf" srcId="{F59A7E62-001E-49CE-A4D3-31F3922BB50B}" destId="{65020816-B253-425E-A0C2-477333F841C1}" srcOrd="0" destOrd="0" presId="urn:microsoft.com/office/officeart/2005/8/layout/hList1"/>
    <dgm:cxn modelId="{FCCF485C-47BA-40AE-9740-076E44FCD786}" type="presOf" srcId="{A2CA00A7-94D2-4582-AE53-7E6EE5EDD93E}" destId="{B6271DD2-D30C-45EE-B0FA-6290ED3F661D}" srcOrd="0" destOrd="0" presId="urn:microsoft.com/office/officeart/2005/8/layout/hList1"/>
    <dgm:cxn modelId="{A2DA9D11-5512-4CCF-A719-F6B8BFE98C00}" type="presOf" srcId="{1A61EEDC-E200-472A-8591-29ABC9358898}" destId="{7DCA6FBB-2B97-46AC-A5FB-C5EF4558A997}" srcOrd="0" destOrd="0" presId="urn:microsoft.com/office/officeart/2005/8/layout/hList1"/>
    <dgm:cxn modelId="{578CB3CC-05FA-490E-8374-C3D3D00EE42C}" srcId="{5E25D722-2F7C-4A95-872D-D26078C93A3C}" destId="{1A61EEDC-E200-472A-8591-29ABC9358898}" srcOrd="1" destOrd="0" parTransId="{8B184EC4-E0D1-475D-A353-7DEEC42B797C}" sibTransId="{3E5FEF18-8219-4D7C-9C4E-B45C880D0161}"/>
    <dgm:cxn modelId="{D7BD66C3-68EA-4CD7-BEC1-2B7C739FB834}" srcId="{0A41DB67-1DA6-4953-AD78-6077AC0CAD51}" destId="{9E782324-4FFA-4B5C-B58C-1F54D3F1F681}" srcOrd="0" destOrd="0" parTransId="{D61CD84D-769A-4965-AE3B-CBBED64D60BD}" sibTransId="{E59846DD-BB66-4755-9B5C-0F001F66E2CA}"/>
    <dgm:cxn modelId="{31124969-1786-40B3-B557-23DD5F8EDC74}" type="presOf" srcId="{5E25D722-2F7C-4A95-872D-D26078C93A3C}" destId="{2D1B2DD0-334F-4052-BA02-3AA70D2AE012}" srcOrd="0" destOrd="0" presId="urn:microsoft.com/office/officeart/2005/8/layout/hList1"/>
    <dgm:cxn modelId="{A41D1772-4F12-46DC-B735-7EAC55228435}" srcId="{1A61EEDC-E200-472A-8591-29ABC9358898}" destId="{A2CA00A7-94D2-4582-AE53-7E6EE5EDD93E}" srcOrd="0" destOrd="0" parTransId="{8CFC9265-60FB-426F-8D60-520D58927FD0}" sibTransId="{A4CDD0C7-BD43-4D8F-8C2B-697DBD792042}"/>
    <dgm:cxn modelId="{067EC40C-4436-47A8-960F-EADE5843BF27}" type="presOf" srcId="{0A41DB67-1DA6-4953-AD78-6077AC0CAD51}" destId="{BB204ABF-7917-40EF-B2EE-0BEA7BFED846}" srcOrd="0" destOrd="0" presId="urn:microsoft.com/office/officeart/2005/8/layout/hList1"/>
    <dgm:cxn modelId="{5E751DA1-B02D-4677-A689-BEAED959E144}" type="presOf" srcId="{FBA8EE3B-1F82-4023-8021-513D5013436A}" destId="{72316F14-546F-49D8-AE30-6E44604D559E}" srcOrd="0" destOrd="1" presId="urn:microsoft.com/office/officeart/2005/8/layout/hList1"/>
    <dgm:cxn modelId="{AD20402C-D079-40CE-9D49-171C106B6FBD}" srcId="{F59A7E62-001E-49CE-A4D3-31F3922BB50B}" destId="{B7CCCE14-9187-4645-91C7-521E183E3F6F}" srcOrd="0" destOrd="0" parTransId="{8678F1AE-C674-4B52-AE82-46C1587B9453}" sibTransId="{B00E23AB-22F5-4465-A7A2-EC702B7C5603}"/>
    <dgm:cxn modelId="{F0C5DF99-3871-47FE-8E08-63DC7E1208C5}" type="presOf" srcId="{718794BE-0837-4903-AE06-5BA0B1E3AD85}" destId="{9D7722DB-63E7-43E5-A807-68E7D91D6B7B}" srcOrd="0" destOrd="1" presId="urn:microsoft.com/office/officeart/2005/8/layout/hList1"/>
    <dgm:cxn modelId="{24B9BBDB-AB6A-4F88-827C-0F2B09ABAFAF}" srcId="{0A41DB67-1DA6-4953-AD78-6077AC0CAD51}" destId="{718794BE-0837-4903-AE06-5BA0B1E3AD85}" srcOrd="1" destOrd="0" parTransId="{2377948C-0682-461D-952A-68053A1E3D61}" sibTransId="{17968AA0-5FB8-4AB6-9A16-3BAD703217B6}"/>
    <dgm:cxn modelId="{89D29CEE-DD78-4137-8133-157233C877A9}" type="presParOf" srcId="{2D1B2DD0-334F-4052-BA02-3AA70D2AE012}" destId="{B0714E5D-2346-4A0D-9EEC-48A98882CA70}" srcOrd="0" destOrd="0" presId="urn:microsoft.com/office/officeart/2005/8/layout/hList1"/>
    <dgm:cxn modelId="{697556D3-AA33-48CC-A454-483A4F85DC75}" type="presParOf" srcId="{B0714E5D-2346-4A0D-9EEC-48A98882CA70}" destId="{65020816-B253-425E-A0C2-477333F841C1}" srcOrd="0" destOrd="0" presId="urn:microsoft.com/office/officeart/2005/8/layout/hList1"/>
    <dgm:cxn modelId="{2079FD9D-74FC-4609-9E0E-02B79962066E}" type="presParOf" srcId="{B0714E5D-2346-4A0D-9EEC-48A98882CA70}" destId="{72316F14-546F-49D8-AE30-6E44604D559E}" srcOrd="1" destOrd="0" presId="urn:microsoft.com/office/officeart/2005/8/layout/hList1"/>
    <dgm:cxn modelId="{F521515B-32D8-486F-92AA-72A5877AE358}" type="presParOf" srcId="{2D1B2DD0-334F-4052-BA02-3AA70D2AE012}" destId="{C67E9B37-E014-4181-9E1E-3FB0ACCBAB63}" srcOrd="1" destOrd="0" presId="urn:microsoft.com/office/officeart/2005/8/layout/hList1"/>
    <dgm:cxn modelId="{8F0E1530-AE64-47C1-AC5E-74B5A5174EDE}" type="presParOf" srcId="{2D1B2DD0-334F-4052-BA02-3AA70D2AE012}" destId="{2AE720AB-4162-4327-9C36-DD83E9D56CD3}" srcOrd="2" destOrd="0" presId="urn:microsoft.com/office/officeart/2005/8/layout/hList1"/>
    <dgm:cxn modelId="{0FBD21F6-71E2-4C02-A82D-52B70E41934C}" type="presParOf" srcId="{2AE720AB-4162-4327-9C36-DD83E9D56CD3}" destId="{7DCA6FBB-2B97-46AC-A5FB-C5EF4558A997}" srcOrd="0" destOrd="0" presId="urn:microsoft.com/office/officeart/2005/8/layout/hList1"/>
    <dgm:cxn modelId="{4264F633-196F-4114-942B-A18CE98FB628}" type="presParOf" srcId="{2AE720AB-4162-4327-9C36-DD83E9D56CD3}" destId="{B6271DD2-D30C-45EE-B0FA-6290ED3F661D}" srcOrd="1" destOrd="0" presId="urn:microsoft.com/office/officeart/2005/8/layout/hList1"/>
    <dgm:cxn modelId="{6481530E-457A-418D-90AB-F6EA4FFFE59C}" type="presParOf" srcId="{2D1B2DD0-334F-4052-BA02-3AA70D2AE012}" destId="{5F3A71A0-53C3-40B4-9C67-1A677D5C027E}" srcOrd="3" destOrd="0" presId="urn:microsoft.com/office/officeart/2005/8/layout/hList1"/>
    <dgm:cxn modelId="{EDAD774A-AB57-46C5-97FB-9A0848EC2B07}" type="presParOf" srcId="{2D1B2DD0-334F-4052-BA02-3AA70D2AE012}" destId="{051A5FDB-88C9-439F-9B35-92962D029D0E}" srcOrd="4" destOrd="0" presId="urn:microsoft.com/office/officeart/2005/8/layout/hList1"/>
    <dgm:cxn modelId="{08AC722A-5EF5-4905-BF13-34CD72E1AA08}" type="presParOf" srcId="{051A5FDB-88C9-439F-9B35-92962D029D0E}" destId="{BB204ABF-7917-40EF-B2EE-0BEA7BFED846}" srcOrd="0" destOrd="0" presId="urn:microsoft.com/office/officeart/2005/8/layout/hList1"/>
    <dgm:cxn modelId="{B34D4B4A-DC1B-4980-ADE6-F23384A8BBD3}" type="presParOf" srcId="{051A5FDB-88C9-439F-9B35-92962D029D0E}" destId="{9D7722DB-63E7-43E5-A807-68E7D91D6B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E25D722-2F7C-4A95-872D-D26078C93A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F59A7E62-001E-49CE-A4D3-31F3922BB50B}">
      <dgm:prSet phldrT="[Texto]" custT="1"/>
      <dgm:spPr/>
      <dgm:t>
        <a:bodyPr/>
        <a:lstStyle/>
        <a:p>
          <a:r>
            <a:rPr lang="es-PE" sz="5400" b="1" dirty="0">
              <a:solidFill>
                <a:schemeClr val="bg1"/>
              </a:solidFill>
            </a:rPr>
            <a:t>&lt;</a:t>
          </a:r>
          <a:r>
            <a:rPr lang="es-PE" sz="5400" b="1" dirty="0" err="1">
              <a:solidFill>
                <a:schemeClr val="bg1"/>
              </a:solidFill>
            </a:rPr>
            <a:t>span</a:t>
          </a:r>
          <a:r>
            <a:rPr lang="es-PE" sz="5400" b="1" dirty="0">
              <a:solidFill>
                <a:schemeClr val="bg1"/>
              </a:solidFill>
            </a:rPr>
            <a:t>&gt; </a:t>
          </a:r>
        </a:p>
      </dgm:t>
    </dgm:pt>
    <dgm:pt modelId="{AE752B83-5EF3-4DDC-A3C8-26599A618CA2}" type="parTrans" cxnId="{1E14D343-3CBB-48A1-BF31-F7A8451B3866}">
      <dgm:prSet/>
      <dgm:spPr/>
      <dgm:t>
        <a:bodyPr/>
        <a:lstStyle/>
        <a:p>
          <a:endParaRPr lang="es-PE" sz="4000"/>
        </a:p>
      </dgm:t>
    </dgm:pt>
    <dgm:pt modelId="{5EF8D676-1EB9-4040-8826-2718509BFA6A}" type="sibTrans" cxnId="{1E14D343-3CBB-48A1-BF31-F7A8451B3866}">
      <dgm:prSet/>
      <dgm:spPr/>
      <dgm:t>
        <a:bodyPr/>
        <a:lstStyle/>
        <a:p>
          <a:endParaRPr lang="es-PE" sz="4000"/>
        </a:p>
      </dgm:t>
    </dgm:pt>
    <dgm:pt modelId="{B7CCCE14-9187-4645-91C7-521E183E3F6F}">
      <dgm:prSet phldrT="[Texto]" custT="1"/>
      <dgm:spPr/>
      <dgm:t>
        <a:bodyPr/>
        <a:lstStyle/>
        <a:p>
          <a:r>
            <a:rPr lang="es-MX" sz="4400" dirty="0">
              <a:solidFill>
                <a:schemeClr val="tx1"/>
              </a:solidFill>
            </a:rPr>
            <a:t>Se utiliza para marcar una frase dentro de un párrafo con el fin de destacarlo de cierta manera.</a:t>
          </a:r>
          <a:endParaRPr lang="es-PE" sz="4400" dirty="0">
            <a:solidFill>
              <a:schemeClr val="tx1"/>
            </a:solidFill>
          </a:endParaRPr>
        </a:p>
      </dgm:t>
    </dgm:pt>
    <dgm:pt modelId="{8678F1AE-C674-4B52-AE82-46C1587B9453}" type="parTrans" cxnId="{AD20402C-D079-40CE-9D49-171C106B6FBD}">
      <dgm:prSet/>
      <dgm:spPr/>
      <dgm:t>
        <a:bodyPr/>
        <a:lstStyle/>
        <a:p>
          <a:endParaRPr lang="es-PE" sz="4000"/>
        </a:p>
      </dgm:t>
    </dgm:pt>
    <dgm:pt modelId="{B00E23AB-22F5-4465-A7A2-EC702B7C5603}" type="sibTrans" cxnId="{AD20402C-D079-40CE-9D49-171C106B6FBD}">
      <dgm:prSet/>
      <dgm:spPr/>
      <dgm:t>
        <a:bodyPr/>
        <a:lstStyle/>
        <a:p>
          <a:endParaRPr lang="es-PE" sz="4000"/>
        </a:p>
      </dgm:t>
    </dgm:pt>
    <dgm:pt modelId="{1A61EEDC-E200-472A-8591-29ABC9358898}">
      <dgm:prSet phldrT="[Texto]" custT="1"/>
      <dgm:spPr/>
      <dgm:t>
        <a:bodyPr/>
        <a:lstStyle/>
        <a:p>
          <a:r>
            <a:rPr lang="es-PE" sz="5400" b="1" dirty="0">
              <a:solidFill>
                <a:schemeClr val="bg1"/>
              </a:solidFill>
            </a:rPr>
            <a:t>&lt;</a:t>
          </a:r>
          <a:r>
            <a:rPr lang="es-PE" sz="5400" b="1" dirty="0" err="1">
              <a:solidFill>
                <a:schemeClr val="bg1"/>
              </a:solidFill>
            </a:rPr>
            <a:t>div</a:t>
          </a:r>
          <a:r>
            <a:rPr lang="es-PE" sz="5400" b="1" dirty="0">
              <a:solidFill>
                <a:schemeClr val="bg1"/>
              </a:solidFill>
            </a:rPr>
            <a:t>&gt; </a:t>
          </a:r>
        </a:p>
      </dgm:t>
    </dgm:pt>
    <dgm:pt modelId="{8B184EC4-E0D1-475D-A353-7DEEC42B797C}" type="parTrans" cxnId="{578CB3CC-05FA-490E-8374-C3D3D00EE42C}">
      <dgm:prSet/>
      <dgm:spPr/>
      <dgm:t>
        <a:bodyPr/>
        <a:lstStyle/>
        <a:p>
          <a:endParaRPr lang="es-PE" sz="4000"/>
        </a:p>
      </dgm:t>
    </dgm:pt>
    <dgm:pt modelId="{3E5FEF18-8219-4D7C-9C4E-B45C880D0161}" type="sibTrans" cxnId="{578CB3CC-05FA-490E-8374-C3D3D00EE42C}">
      <dgm:prSet/>
      <dgm:spPr/>
      <dgm:t>
        <a:bodyPr/>
        <a:lstStyle/>
        <a:p>
          <a:endParaRPr lang="es-PE" sz="4000"/>
        </a:p>
      </dgm:t>
    </dgm:pt>
    <dgm:pt modelId="{A2CA00A7-94D2-4582-AE53-7E6EE5EDD93E}">
      <dgm:prSet phldrT="[Texto]" custT="1"/>
      <dgm:spPr/>
      <dgm:t>
        <a:bodyPr/>
        <a:lstStyle/>
        <a:p>
          <a:r>
            <a:rPr lang="es-MX" sz="4000" dirty="0">
              <a:solidFill>
                <a:schemeClr val="tx1"/>
              </a:solidFill>
            </a:rPr>
            <a:t>Nos crea una división que agrupa varios elementos.</a:t>
          </a:r>
          <a:endParaRPr lang="es-PE" sz="4000" dirty="0">
            <a:solidFill>
              <a:schemeClr val="tx1"/>
            </a:solidFill>
          </a:endParaRPr>
        </a:p>
      </dgm:t>
    </dgm:pt>
    <dgm:pt modelId="{8CFC9265-60FB-426F-8D60-520D58927FD0}" type="parTrans" cxnId="{A41D1772-4F12-46DC-B735-7EAC55228435}">
      <dgm:prSet/>
      <dgm:spPr/>
      <dgm:t>
        <a:bodyPr/>
        <a:lstStyle/>
        <a:p>
          <a:endParaRPr lang="es-PE" sz="4000"/>
        </a:p>
      </dgm:t>
    </dgm:pt>
    <dgm:pt modelId="{A4CDD0C7-BD43-4D8F-8C2B-697DBD792042}" type="sibTrans" cxnId="{A41D1772-4F12-46DC-B735-7EAC55228435}">
      <dgm:prSet/>
      <dgm:spPr/>
      <dgm:t>
        <a:bodyPr/>
        <a:lstStyle/>
        <a:p>
          <a:endParaRPr lang="es-PE" sz="4000"/>
        </a:p>
      </dgm:t>
    </dgm:pt>
    <dgm:pt modelId="{0A41DB67-1DA6-4953-AD78-6077AC0CAD51}">
      <dgm:prSet phldrT="[Texto]" custT="1"/>
      <dgm:spPr/>
      <dgm:t>
        <a:bodyPr/>
        <a:lstStyle/>
        <a:p>
          <a:r>
            <a:rPr lang="es-PE" sz="5400" b="1" dirty="0">
              <a:solidFill>
                <a:schemeClr val="bg1"/>
              </a:solidFill>
            </a:rPr>
            <a:t>&lt;</a:t>
          </a:r>
          <a:r>
            <a:rPr lang="es-PE" sz="5400" b="1" dirty="0" err="1">
              <a:solidFill>
                <a:schemeClr val="bg1"/>
              </a:solidFill>
            </a:rPr>
            <a:t>header</a:t>
          </a:r>
          <a:r>
            <a:rPr lang="es-PE" sz="5400" b="1" dirty="0">
              <a:solidFill>
                <a:schemeClr val="bg1"/>
              </a:solidFill>
            </a:rPr>
            <a:t>&gt; </a:t>
          </a:r>
        </a:p>
      </dgm:t>
    </dgm:pt>
    <dgm:pt modelId="{6906E04E-F98B-49C0-999F-D20921794BCE}" type="parTrans" cxnId="{055CD814-A178-4529-BE32-0AA694A27633}">
      <dgm:prSet/>
      <dgm:spPr/>
      <dgm:t>
        <a:bodyPr/>
        <a:lstStyle/>
        <a:p>
          <a:endParaRPr lang="es-PE" sz="4000"/>
        </a:p>
      </dgm:t>
    </dgm:pt>
    <dgm:pt modelId="{C7A2E107-A82C-4D36-9A52-C68AEDCAED56}" type="sibTrans" cxnId="{055CD814-A178-4529-BE32-0AA694A27633}">
      <dgm:prSet/>
      <dgm:spPr/>
      <dgm:t>
        <a:bodyPr/>
        <a:lstStyle/>
        <a:p>
          <a:endParaRPr lang="es-PE" sz="4000"/>
        </a:p>
      </dgm:t>
    </dgm:pt>
    <dgm:pt modelId="{9E782324-4FFA-4B5C-B58C-1F54D3F1F681}">
      <dgm:prSet phldrT="[Texto]" custT="1"/>
      <dgm:spPr/>
      <dgm:t>
        <a:bodyPr/>
        <a:lstStyle/>
        <a:p>
          <a:r>
            <a:rPr lang="es-MX" sz="3600" dirty="0">
              <a:solidFill>
                <a:schemeClr val="tx1"/>
              </a:solidFill>
            </a:rPr>
            <a:t>Es la cabecera principal que aparece en las páginas. </a:t>
          </a:r>
          <a:endParaRPr lang="es-PE" sz="3600" dirty="0">
            <a:solidFill>
              <a:schemeClr val="tx1"/>
            </a:solidFill>
          </a:endParaRPr>
        </a:p>
      </dgm:t>
    </dgm:pt>
    <dgm:pt modelId="{D61CD84D-769A-4965-AE3B-CBBED64D60BD}" type="parTrans" cxnId="{D7BD66C3-68EA-4CD7-BEC1-2B7C739FB834}">
      <dgm:prSet/>
      <dgm:spPr/>
      <dgm:t>
        <a:bodyPr/>
        <a:lstStyle/>
        <a:p>
          <a:endParaRPr lang="es-PE" sz="4000"/>
        </a:p>
      </dgm:t>
    </dgm:pt>
    <dgm:pt modelId="{E59846DD-BB66-4755-9B5C-0F001F66E2CA}" type="sibTrans" cxnId="{D7BD66C3-68EA-4CD7-BEC1-2B7C739FB834}">
      <dgm:prSet/>
      <dgm:spPr/>
      <dgm:t>
        <a:bodyPr/>
        <a:lstStyle/>
        <a:p>
          <a:endParaRPr lang="es-PE" sz="4000"/>
        </a:p>
      </dgm:t>
    </dgm:pt>
    <dgm:pt modelId="{A5580A60-CF08-45EB-B09F-F56E9B468E01}">
      <dgm:prSet custT="1"/>
      <dgm:spPr/>
      <dgm:t>
        <a:bodyPr/>
        <a:lstStyle/>
        <a:p>
          <a:endParaRPr lang="es-PE" sz="4000" dirty="0">
            <a:solidFill>
              <a:schemeClr val="tx1"/>
            </a:solidFill>
          </a:endParaRPr>
        </a:p>
      </dgm:t>
    </dgm:pt>
    <dgm:pt modelId="{5565613F-4B66-4E31-98B5-D3F134D075BA}" type="parTrans" cxnId="{299301DC-F34F-4E50-9BAC-308CAF0B6CAF}">
      <dgm:prSet/>
      <dgm:spPr/>
      <dgm:t>
        <a:bodyPr/>
        <a:lstStyle/>
        <a:p>
          <a:endParaRPr lang="es-PE" sz="4000"/>
        </a:p>
      </dgm:t>
    </dgm:pt>
    <dgm:pt modelId="{C3B6E004-B3C8-4BC4-9A84-0A768E696D74}" type="sibTrans" cxnId="{299301DC-F34F-4E50-9BAC-308CAF0B6CAF}">
      <dgm:prSet/>
      <dgm:spPr/>
      <dgm:t>
        <a:bodyPr/>
        <a:lstStyle/>
        <a:p>
          <a:endParaRPr lang="es-PE" sz="4000"/>
        </a:p>
      </dgm:t>
    </dgm:pt>
    <dgm:pt modelId="{E9B249B6-510C-4D1A-9FC7-571DCB86E4A5}">
      <dgm:prSet custT="1"/>
      <dgm:spPr/>
      <dgm:t>
        <a:bodyPr/>
        <a:lstStyle/>
        <a:p>
          <a:r>
            <a:rPr lang="es-MX" sz="4000" dirty="0">
              <a:solidFill>
                <a:schemeClr val="tx1"/>
              </a:solidFill>
            </a:rPr>
            <a:t>Sirve para agrupar etiquetas en un bloque que no sea header ni un section, etc.</a:t>
          </a:r>
          <a:endParaRPr lang="es-PE" sz="4000" dirty="0">
            <a:solidFill>
              <a:schemeClr val="tx1"/>
            </a:solidFill>
          </a:endParaRPr>
        </a:p>
      </dgm:t>
    </dgm:pt>
    <dgm:pt modelId="{1FAF1FE8-C369-4B99-928D-7C6D746925FF}" type="parTrans" cxnId="{F05AA9D2-B781-489A-9A54-431C679292A8}">
      <dgm:prSet/>
      <dgm:spPr/>
      <dgm:t>
        <a:bodyPr/>
        <a:lstStyle/>
        <a:p>
          <a:endParaRPr lang="es-PE" sz="4000"/>
        </a:p>
      </dgm:t>
    </dgm:pt>
    <dgm:pt modelId="{8819925C-7504-4BF4-9392-F72D6BC83CE2}" type="sibTrans" cxnId="{F05AA9D2-B781-489A-9A54-431C679292A8}">
      <dgm:prSet/>
      <dgm:spPr/>
      <dgm:t>
        <a:bodyPr/>
        <a:lstStyle/>
        <a:p>
          <a:endParaRPr lang="es-PE" sz="4000"/>
        </a:p>
      </dgm:t>
    </dgm:pt>
    <dgm:pt modelId="{3B9C02F7-FC28-47D1-A94F-4E0BE887842D}">
      <dgm:prSet custT="1"/>
      <dgm:spPr/>
      <dgm:t>
        <a:bodyPr/>
        <a:lstStyle/>
        <a:p>
          <a:endParaRPr lang="es-PE" sz="4400" dirty="0">
            <a:solidFill>
              <a:schemeClr val="bg2">
                <a:lumMod val="75000"/>
              </a:schemeClr>
            </a:solidFill>
          </a:endParaRPr>
        </a:p>
      </dgm:t>
    </dgm:pt>
    <dgm:pt modelId="{9EF09939-EE08-425B-945D-06F077AF2D5A}" type="parTrans" cxnId="{26D31AF2-93B8-493C-A52E-8179036C9756}">
      <dgm:prSet/>
      <dgm:spPr/>
      <dgm:t>
        <a:bodyPr/>
        <a:lstStyle/>
        <a:p>
          <a:endParaRPr lang="es-PE" sz="4000"/>
        </a:p>
      </dgm:t>
    </dgm:pt>
    <dgm:pt modelId="{AC0921D8-BDB3-4649-8633-614D87A6884F}" type="sibTrans" cxnId="{26D31AF2-93B8-493C-A52E-8179036C9756}">
      <dgm:prSet/>
      <dgm:spPr/>
      <dgm:t>
        <a:bodyPr/>
        <a:lstStyle/>
        <a:p>
          <a:endParaRPr lang="es-PE" sz="4000"/>
        </a:p>
      </dgm:t>
    </dgm:pt>
    <dgm:pt modelId="{5F0EA962-5DB3-47E1-9930-668281D45853}">
      <dgm:prSet custT="1"/>
      <dgm:spPr/>
      <dgm:t>
        <a:bodyPr/>
        <a:lstStyle/>
        <a:p>
          <a:r>
            <a:rPr lang="es-MX" sz="3600" dirty="0">
              <a:solidFill>
                <a:schemeClr val="tx1"/>
              </a:solidFill>
            </a:rPr>
            <a:t>Sirve para dar la bienvenida o mostrar el título principal de una página, su logotipo, menú de navegación o un banner llamativo.</a:t>
          </a:r>
          <a:endParaRPr lang="es-PE" sz="3600" dirty="0">
            <a:solidFill>
              <a:schemeClr val="tx1"/>
            </a:solidFill>
          </a:endParaRPr>
        </a:p>
      </dgm:t>
    </dgm:pt>
    <dgm:pt modelId="{C01B0583-4525-47D4-9B94-7001B93DD0C6}" type="parTrans" cxnId="{C10D93A4-8669-453D-AA3E-523051074A0D}">
      <dgm:prSet/>
      <dgm:spPr/>
      <dgm:t>
        <a:bodyPr/>
        <a:lstStyle/>
        <a:p>
          <a:endParaRPr lang="es-PE" sz="4000"/>
        </a:p>
      </dgm:t>
    </dgm:pt>
    <dgm:pt modelId="{8B86A5CA-06AE-4329-B209-23601130BA13}" type="sibTrans" cxnId="{C10D93A4-8669-453D-AA3E-523051074A0D}">
      <dgm:prSet/>
      <dgm:spPr/>
      <dgm:t>
        <a:bodyPr/>
        <a:lstStyle/>
        <a:p>
          <a:endParaRPr lang="es-PE" sz="4000"/>
        </a:p>
      </dgm:t>
    </dgm:pt>
    <dgm:pt modelId="{8FF167BE-5D07-44F0-A962-BB3407CDF0C5}">
      <dgm:prSet custT="1"/>
      <dgm:spPr/>
      <dgm:t>
        <a:bodyPr/>
        <a:lstStyle/>
        <a:p>
          <a:endParaRPr lang="es-PE" sz="1050" dirty="0">
            <a:solidFill>
              <a:schemeClr val="bg2">
                <a:lumMod val="75000"/>
              </a:schemeClr>
            </a:solidFill>
          </a:endParaRPr>
        </a:p>
      </dgm:t>
    </dgm:pt>
    <dgm:pt modelId="{10B00D4F-24F0-4C6E-8FBC-395DDBD8679D}" type="parTrans" cxnId="{F42041CD-D82E-41DE-9E00-A6B4E2220383}">
      <dgm:prSet/>
      <dgm:spPr/>
      <dgm:t>
        <a:bodyPr/>
        <a:lstStyle/>
        <a:p>
          <a:endParaRPr lang="es-PE" sz="4000"/>
        </a:p>
      </dgm:t>
    </dgm:pt>
    <dgm:pt modelId="{A1D41BC6-F822-4EF5-B421-72DCA3EA808D}" type="sibTrans" cxnId="{F42041CD-D82E-41DE-9E00-A6B4E2220383}">
      <dgm:prSet/>
      <dgm:spPr/>
      <dgm:t>
        <a:bodyPr/>
        <a:lstStyle/>
        <a:p>
          <a:endParaRPr lang="es-PE" sz="4000"/>
        </a:p>
      </dgm:t>
    </dgm:pt>
    <dgm:pt modelId="{2D1B2DD0-334F-4052-BA02-3AA70D2AE012}" type="pres">
      <dgm:prSet presAssocID="{5E25D722-2F7C-4A95-872D-D26078C93A3C}" presName="Name0" presStyleCnt="0">
        <dgm:presLayoutVars>
          <dgm:dir/>
          <dgm:animLvl val="lvl"/>
          <dgm:resizeHandles val="exact"/>
        </dgm:presLayoutVars>
      </dgm:prSet>
      <dgm:spPr/>
      <dgm:t>
        <a:bodyPr/>
        <a:lstStyle/>
        <a:p>
          <a:endParaRPr lang="es-ES"/>
        </a:p>
      </dgm:t>
    </dgm:pt>
    <dgm:pt modelId="{B0714E5D-2346-4A0D-9EEC-48A98882CA70}" type="pres">
      <dgm:prSet presAssocID="{F59A7E62-001E-49CE-A4D3-31F3922BB50B}" presName="composite" presStyleCnt="0"/>
      <dgm:spPr/>
    </dgm:pt>
    <dgm:pt modelId="{65020816-B253-425E-A0C2-477333F841C1}" type="pres">
      <dgm:prSet presAssocID="{F59A7E62-001E-49CE-A4D3-31F3922BB50B}" presName="parTx" presStyleLbl="alignNode1" presStyleIdx="0" presStyleCnt="3">
        <dgm:presLayoutVars>
          <dgm:chMax val="0"/>
          <dgm:chPref val="0"/>
          <dgm:bulletEnabled val="1"/>
        </dgm:presLayoutVars>
      </dgm:prSet>
      <dgm:spPr/>
      <dgm:t>
        <a:bodyPr/>
        <a:lstStyle/>
        <a:p>
          <a:endParaRPr lang="es-ES"/>
        </a:p>
      </dgm:t>
    </dgm:pt>
    <dgm:pt modelId="{72316F14-546F-49D8-AE30-6E44604D559E}" type="pres">
      <dgm:prSet presAssocID="{F59A7E62-001E-49CE-A4D3-31F3922BB50B}" presName="desTx" presStyleLbl="alignAccFollowNode1" presStyleIdx="0" presStyleCnt="3">
        <dgm:presLayoutVars>
          <dgm:bulletEnabled val="1"/>
        </dgm:presLayoutVars>
      </dgm:prSet>
      <dgm:spPr/>
      <dgm:t>
        <a:bodyPr/>
        <a:lstStyle/>
        <a:p>
          <a:endParaRPr lang="es-ES"/>
        </a:p>
      </dgm:t>
    </dgm:pt>
    <dgm:pt modelId="{C67E9B37-E014-4181-9E1E-3FB0ACCBAB63}" type="pres">
      <dgm:prSet presAssocID="{5EF8D676-1EB9-4040-8826-2718509BFA6A}" presName="space" presStyleCnt="0"/>
      <dgm:spPr/>
    </dgm:pt>
    <dgm:pt modelId="{2AE720AB-4162-4327-9C36-DD83E9D56CD3}" type="pres">
      <dgm:prSet presAssocID="{1A61EEDC-E200-472A-8591-29ABC9358898}" presName="composite" presStyleCnt="0"/>
      <dgm:spPr/>
    </dgm:pt>
    <dgm:pt modelId="{7DCA6FBB-2B97-46AC-A5FB-C5EF4558A997}" type="pres">
      <dgm:prSet presAssocID="{1A61EEDC-E200-472A-8591-29ABC9358898}" presName="parTx" presStyleLbl="alignNode1" presStyleIdx="1" presStyleCnt="3">
        <dgm:presLayoutVars>
          <dgm:chMax val="0"/>
          <dgm:chPref val="0"/>
          <dgm:bulletEnabled val="1"/>
        </dgm:presLayoutVars>
      </dgm:prSet>
      <dgm:spPr/>
      <dgm:t>
        <a:bodyPr/>
        <a:lstStyle/>
        <a:p>
          <a:endParaRPr lang="es-ES"/>
        </a:p>
      </dgm:t>
    </dgm:pt>
    <dgm:pt modelId="{B6271DD2-D30C-45EE-B0FA-6290ED3F661D}" type="pres">
      <dgm:prSet presAssocID="{1A61EEDC-E200-472A-8591-29ABC9358898}" presName="desTx" presStyleLbl="alignAccFollowNode1" presStyleIdx="1" presStyleCnt="3">
        <dgm:presLayoutVars>
          <dgm:bulletEnabled val="1"/>
        </dgm:presLayoutVars>
      </dgm:prSet>
      <dgm:spPr/>
      <dgm:t>
        <a:bodyPr/>
        <a:lstStyle/>
        <a:p>
          <a:endParaRPr lang="es-ES"/>
        </a:p>
      </dgm:t>
    </dgm:pt>
    <dgm:pt modelId="{5F3A71A0-53C3-40B4-9C67-1A677D5C027E}" type="pres">
      <dgm:prSet presAssocID="{3E5FEF18-8219-4D7C-9C4E-B45C880D0161}" presName="space" presStyleCnt="0"/>
      <dgm:spPr/>
    </dgm:pt>
    <dgm:pt modelId="{051A5FDB-88C9-439F-9B35-92962D029D0E}" type="pres">
      <dgm:prSet presAssocID="{0A41DB67-1DA6-4953-AD78-6077AC0CAD51}" presName="composite" presStyleCnt="0"/>
      <dgm:spPr/>
    </dgm:pt>
    <dgm:pt modelId="{BB204ABF-7917-40EF-B2EE-0BEA7BFED846}" type="pres">
      <dgm:prSet presAssocID="{0A41DB67-1DA6-4953-AD78-6077AC0CAD51}" presName="parTx" presStyleLbl="alignNode1" presStyleIdx="2" presStyleCnt="3">
        <dgm:presLayoutVars>
          <dgm:chMax val="0"/>
          <dgm:chPref val="0"/>
          <dgm:bulletEnabled val="1"/>
        </dgm:presLayoutVars>
      </dgm:prSet>
      <dgm:spPr/>
      <dgm:t>
        <a:bodyPr/>
        <a:lstStyle/>
        <a:p>
          <a:endParaRPr lang="es-ES"/>
        </a:p>
      </dgm:t>
    </dgm:pt>
    <dgm:pt modelId="{9D7722DB-63E7-43E5-A807-68E7D91D6B7B}" type="pres">
      <dgm:prSet presAssocID="{0A41DB67-1DA6-4953-AD78-6077AC0CAD51}" presName="desTx" presStyleLbl="alignAccFollowNode1" presStyleIdx="2" presStyleCnt="3">
        <dgm:presLayoutVars>
          <dgm:bulletEnabled val="1"/>
        </dgm:presLayoutVars>
      </dgm:prSet>
      <dgm:spPr/>
      <dgm:t>
        <a:bodyPr/>
        <a:lstStyle/>
        <a:p>
          <a:endParaRPr lang="es-ES"/>
        </a:p>
      </dgm:t>
    </dgm:pt>
  </dgm:ptLst>
  <dgm:cxnLst>
    <dgm:cxn modelId="{0BBEE812-2BAE-4E26-B4BA-B3472AC79935}" type="presOf" srcId="{E9B249B6-510C-4D1A-9FC7-571DCB86E4A5}" destId="{B6271DD2-D30C-45EE-B0FA-6290ED3F661D}" srcOrd="0" destOrd="1" presId="urn:microsoft.com/office/officeart/2005/8/layout/hList1"/>
    <dgm:cxn modelId="{31124969-1786-40B3-B557-23DD5F8EDC74}" type="presOf" srcId="{5E25D722-2F7C-4A95-872D-D26078C93A3C}" destId="{2D1B2DD0-334F-4052-BA02-3AA70D2AE012}" srcOrd="0" destOrd="0" presId="urn:microsoft.com/office/officeart/2005/8/layout/hList1"/>
    <dgm:cxn modelId="{D9C0D02C-285A-4304-8AB2-19145E023E15}" type="presOf" srcId="{A5580A60-CF08-45EB-B09F-F56E9B468E01}" destId="{B6271DD2-D30C-45EE-B0FA-6290ED3F661D}" srcOrd="0" destOrd="2" presId="urn:microsoft.com/office/officeart/2005/8/layout/hList1"/>
    <dgm:cxn modelId="{DBBFD8AD-28BE-445D-8D7B-AA0D878EFD20}" type="presOf" srcId="{B7CCCE14-9187-4645-91C7-521E183E3F6F}" destId="{72316F14-546F-49D8-AE30-6E44604D559E}" srcOrd="0" destOrd="0" presId="urn:microsoft.com/office/officeart/2005/8/layout/hList1"/>
    <dgm:cxn modelId="{AD20402C-D079-40CE-9D49-171C106B6FBD}" srcId="{F59A7E62-001E-49CE-A4D3-31F3922BB50B}" destId="{B7CCCE14-9187-4645-91C7-521E183E3F6F}" srcOrd="0" destOrd="0" parTransId="{8678F1AE-C674-4B52-AE82-46C1587B9453}" sibTransId="{B00E23AB-22F5-4465-A7A2-EC702B7C5603}"/>
    <dgm:cxn modelId="{C10D93A4-8669-453D-AA3E-523051074A0D}" srcId="{0A41DB67-1DA6-4953-AD78-6077AC0CAD51}" destId="{5F0EA962-5DB3-47E1-9930-668281D45853}" srcOrd="1" destOrd="0" parTransId="{C01B0583-4525-47D4-9B94-7001B93DD0C6}" sibTransId="{8B86A5CA-06AE-4329-B209-23601130BA13}"/>
    <dgm:cxn modelId="{1E14D343-3CBB-48A1-BF31-F7A8451B3866}" srcId="{5E25D722-2F7C-4A95-872D-D26078C93A3C}" destId="{F59A7E62-001E-49CE-A4D3-31F3922BB50B}" srcOrd="0" destOrd="0" parTransId="{AE752B83-5EF3-4DDC-A3C8-26599A618CA2}" sibTransId="{5EF8D676-1EB9-4040-8826-2718509BFA6A}"/>
    <dgm:cxn modelId="{F781DFF4-4EB4-4E43-A4E3-2CD48DC2CFAC}" type="presOf" srcId="{8FF167BE-5D07-44F0-A962-BB3407CDF0C5}" destId="{72316F14-546F-49D8-AE30-6E44604D559E}" srcOrd="0" destOrd="1" presId="urn:microsoft.com/office/officeart/2005/8/layout/hList1"/>
    <dgm:cxn modelId="{D44D7CCD-04BC-47B8-A4E3-BA362E82A0AF}" type="presOf" srcId="{3B9C02F7-FC28-47D1-A94F-4E0BE887842D}" destId="{9D7722DB-63E7-43E5-A807-68E7D91D6B7B}" srcOrd="0" destOrd="2" presId="urn:microsoft.com/office/officeart/2005/8/layout/hList1"/>
    <dgm:cxn modelId="{055CD814-A178-4529-BE32-0AA694A27633}" srcId="{5E25D722-2F7C-4A95-872D-D26078C93A3C}" destId="{0A41DB67-1DA6-4953-AD78-6077AC0CAD51}" srcOrd="2" destOrd="0" parTransId="{6906E04E-F98B-49C0-999F-D20921794BCE}" sibTransId="{C7A2E107-A82C-4D36-9A52-C68AEDCAED56}"/>
    <dgm:cxn modelId="{A2DA9D11-5512-4CCF-A719-F6B8BFE98C00}" type="presOf" srcId="{1A61EEDC-E200-472A-8591-29ABC9358898}" destId="{7DCA6FBB-2B97-46AC-A5FB-C5EF4558A997}" srcOrd="0" destOrd="0" presId="urn:microsoft.com/office/officeart/2005/8/layout/hList1"/>
    <dgm:cxn modelId="{F42041CD-D82E-41DE-9E00-A6B4E2220383}" srcId="{F59A7E62-001E-49CE-A4D3-31F3922BB50B}" destId="{8FF167BE-5D07-44F0-A962-BB3407CDF0C5}" srcOrd="1" destOrd="0" parTransId="{10B00D4F-24F0-4C6E-8FBC-395DDBD8679D}" sibTransId="{A1D41BC6-F822-4EF5-B421-72DCA3EA808D}"/>
    <dgm:cxn modelId="{FCCF485C-47BA-40AE-9740-076E44FCD786}" type="presOf" srcId="{A2CA00A7-94D2-4582-AE53-7E6EE5EDD93E}" destId="{B6271DD2-D30C-45EE-B0FA-6290ED3F661D}" srcOrd="0" destOrd="0" presId="urn:microsoft.com/office/officeart/2005/8/layout/hList1"/>
    <dgm:cxn modelId="{F05AA9D2-B781-489A-9A54-431C679292A8}" srcId="{1A61EEDC-E200-472A-8591-29ABC9358898}" destId="{E9B249B6-510C-4D1A-9FC7-571DCB86E4A5}" srcOrd="1" destOrd="0" parTransId="{1FAF1FE8-C369-4B99-928D-7C6D746925FF}" sibTransId="{8819925C-7504-4BF4-9392-F72D6BC83CE2}"/>
    <dgm:cxn modelId="{299301DC-F34F-4E50-9BAC-308CAF0B6CAF}" srcId="{1A61EEDC-E200-472A-8591-29ABC9358898}" destId="{A5580A60-CF08-45EB-B09F-F56E9B468E01}" srcOrd="2" destOrd="0" parTransId="{5565613F-4B66-4E31-98B5-D3F134D075BA}" sibTransId="{C3B6E004-B3C8-4BC4-9A84-0A768E696D74}"/>
    <dgm:cxn modelId="{94130A39-0C2A-48CB-8D3D-7AAE590DA633}" type="presOf" srcId="{F59A7E62-001E-49CE-A4D3-31F3922BB50B}" destId="{65020816-B253-425E-A0C2-477333F841C1}" srcOrd="0" destOrd="0" presId="urn:microsoft.com/office/officeart/2005/8/layout/hList1"/>
    <dgm:cxn modelId="{578CB3CC-05FA-490E-8374-C3D3D00EE42C}" srcId="{5E25D722-2F7C-4A95-872D-D26078C93A3C}" destId="{1A61EEDC-E200-472A-8591-29ABC9358898}" srcOrd="1" destOrd="0" parTransId="{8B184EC4-E0D1-475D-A353-7DEEC42B797C}" sibTransId="{3E5FEF18-8219-4D7C-9C4E-B45C880D0161}"/>
    <dgm:cxn modelId="{A41D1772-4F12-46DC-B735-7EAC55228435}" srcId="{1A61EEDC-E200-472A-8591-29ABC9358898}" destId="{A2CA00A7-94D2-4582-AE53-7E6EE5EDD93E}" srcOrd="0" destOrd="0" parTransId="{8CFC9265-60FB-426F-8D60-520D58927FD0}" sibTransId="{A4CDD0C7-BD43-4D8F-8C2B-697DBD792042}"/>
    <dgm:cxn modelId="{018B43BF-C0C1-4E54-B6B2-041B19370242}" type="presOf" srcId="{9E782324-4FFA-4B5C-B58C-1F54D3F1F681}" destId="{9D7722DB-63E7-43E5-A807-68E7D91D6B7B}" srcOrd="0" destOrd="0" presId="urn:microsoft.com/office/officeart/2005/8/layout/hList1"/>
    <dgm:cxn modelId="{49674BE7-1C05-44B9-B03B-B45AB32C65CF}" type="presOf" srcId="{5F0EA962-5DB3-47E1-9930-668281D45853}" destId="{9D7722DB-63E7-43E5-A807-68E7D91D6B7B}" srcOrd="0" destOrd="1" presId="urn:microsoft.com/office/officeart/2005/8/layout/hList1"/>
    <dgm:cxn modelId="{26D31AF2-93B8-493C-A52E-8179036C9756}" srcId="{0A41DB67-1DA6-4953-AD78-6077AC0CAD51}" destId="{3B9C02F7-FC28-47D1-A94F-4E0BE887842D}" srcOrd="2" destOrd="0" parTransId="{9EF09939-EE08-425B-945D-06F077AF2D5A}" sibTransId="{AC0921D8-BDB3-4649-8633-614D87A6884F}"/>
    <dgm:cxn modelId="{D7BD66C3-68EA-4CD7-BEC1-2B7C739FB834}" srcId="{0A41DB67-1DA6-4953-AD78-6077AC0CAD51}" destId="{9E782324-4FFA-4B5C-B58C-1F54D3F1F681}" srcOrd="0" destOrd="0" parTransId="{D61CD84D-769A-4965-AE3B-CBBED64D60BD}" sibTransId="{E59846DD-BB66-4755-9B5C-0F001F66E2CA}"/>
    <dgm:cxn modelId="{067EC40C-4436-47A8-960F-EADE5843BF27}" type="presOf" srcId="{0A41DB67-1DA6-4953-AD78-6077AC0CAD51}" destId="{BB204ABF-7917-40EF-B2EE-0BEA7BFED846}" srcOrd="0" destOrd="0" presId="urn:microsoft.com/office/officeart/2005/8/layout/hList1"/>
    <dgm:cxn modelId="{89D29CEE-DD78-4137-8133-157233C877A9}" type="presParOf" srcId="{2D1B2DD0-334F-4052-BA02-3AA70D2AE012}" destId="{B0714E5D-2346-4A0D-9EEC-48A98882CA70}" srcOrd="0" destOrd="0" presId="urn:microsoft.com/office/officeart/2005/8/layout/hList1"/>
    <dgm:cxn modelId="{697556D3-AA33-48CC-A454-483A4F85DC75}" type="presParOf" srcId="{B0714E5D-2346-4A0D-9EEC-48A98882CA70}" destId="{65020816-B253-425E-A0C2-477333F841C1}" srcOrd="0" destOrd="0" presId="urn:microsoft.com/office/officeart/2005/8/layout/hList1"/>
    <dgm:cxn modelId="{2079FD9D-74FC-4609-9E0E-02B79962066E}" type="presParOf" srcId="{B0714E5D-2346-4A0D-9EEC-48A98882CA70}" destId="{72316F14-546F-49D8-AE30-6E44604D559E}" srcOrd="1" destOrd="0" presId="urn:microsoft.com/office/officeart/2005/8/layout/hList1"/>
    <dgm:cxn modelId="{F521515B-32D8-486F-92AA-72A5877AE358}" type="presParOf" srcId="{2D1B2DD0-334F-4052-BA02-3AA70D2AE012}" destId="{C67E9B37-E014-4181-9E1E-3FB0ACCBAB63}" srcOrd="1" destOrd="0" presId="urn:microsoft.com/office/officeart/2005/8/layout/hList1"/>
    <dgm:cxn modelId="{8F0E1530-AE64-47C1-AC5E-74B5A5174EDE}" type="presParOf" srcId="{2D1B2DD0-334F-4052-BA02-3AA70D2AE012}" destId="{2AE720AB-4162-4327-9C36-DD83E9D56CD3}" srcOrd="2" destOrd="0" presId="urn:microsoft.com/office/officeart/2005/8/layout/hList1"/>
    <dgm:cxn modelId="{0FBD21F6-71E2-4C02-A82D-52B70E41934C}" type="presParOf" srcId="{2AE720AB-4162-4327-9C36-DD83E9D56CD3}" destId="{7DCA6FBB-2B97-46AC-A5FB-C5EF4558A997}" srcOrd="0" destOrd="0" presId="urn:microsoft.com/office/officeart/2005/8/layout/hList1"/>
    <dgm:cxn modelId="{4264F633-196F-4114-942B-A18CE98FB628}" type="presParOf" srcId="{2AE720AB-4162-4327-9C36-DD83E9D56CD3}" destId="{B6271DD2-D30C-45EE-B0FA-6290ED3F661D}" srcOrd="1" destOrd="0" presId="urn:microsoft.com/office/officeart/2005/8/layout/hList1"/>
    <dgm:cxn modelId="{6481530E-457A-418D-90AB-F6EA4FFFE59C}" type="presParOf" srcId="{2D1B2DD0-334F-4052-BA02-3AA70D2AE012}" destId="{5F3A71A0-53C3-40B4-9C67-1A677D5C027E}" srcOrd="3" destOrd="0" presId="urn:microsoft.com/office/officeart/2005/8/layout/hList1"/>
    <dgm:cxn modelId="{EDAD774A-AB57-46C5-97FB-9A0848EC2B07}" type="presParOf" srcId="{2D1B2DD0-334F-4052-BA02-3AA70D2AE012}" destId="{051A5FDB-88C9-439F-9B35-92962D029D0E}" srcOrd="4" destOrd="0" presId="urn:microsoft.com/office/officeart/2005/8/layout/hList1"/>
    <dgm:cxn modelId="{08AC722A-5EF5-4905-BF13-34CD72E1AA08}" type="presParOf" srcId="{051A5FDB-88C9-439F-9B35-92962D029D0E}" destId="{BB204ABF-7917-40EF-B2EE-0BEA7BFED846}" srcOrd="0" destOrd="0" presId="urn:microsoft.com/office/officeart/2005/8/layout/hList1"/>
    <dgm:cxn modelId="{B34D4B4A-DC1B-4980-ADE6-F23384A8BBD3}" type="presParOf" srcId="{051A5FDB-88C9-439F-9B35-92962D029D0E}" destId="{9D7722DB-63E7-43E5-A807-68E7D91D6B7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E25D722-2F7C-4A95-872D-D26078C93A3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s-PE"/>
        </a:p>
      </dgm:t>
    </dgm:pt>
    <dgm:pt modelId="{F59A7E62-001E-49CE-A4D3-31F3922BB50B}">
      <dgm:prSet phldrT="[Texto]" custT="1"/>
      <dgm:spPr/>
      <dgm:t>
        <a:bodyPr/>
        <a:lstStyle/>
        <a:p>
          <a:r>
            <a:rPr lang="es-PE" sz="2800" b="1" dirty="0">
              <a:solidFill>
                <a:schemeClr val="bg1"/>
              </a:solidFill>
            </a:rPr>
            <a:t>&lt;</a:t>
          </a:r>
          <a:r>
            <a:rPr lang="es-PE" sz="2800" b="1" dirty="0" err="1">
              <a:solidFill>
                <a:schemeClr val="bg1"/>
              </a:solidFill>
            </a:rPr>
            <a:t>nav</a:t>
          </a:r>
          <a:r>
            <a:rPr lang="es-PE" sz="2800" b="1" dirty="0">
              <a:solidFill>
                <a:schemeClr val="bg1"/>
              </a:solidFill>
            </a:rPr>
            <a:t>&gt; </a:t>
          </a:r>
        </a:p>
      </dgm:t>
    </dgm:pt>
    <dgm:pt modelId="{AE752B83-5EF3-4DDC-A3C8-26599A618CA2}" type="parTrans" cxnId="{1E14D343-3CBB-48A1-BF31-F7A8451B3866}">
      <dgm:prSet/>
      <dgm:spPr/>
      <dgm:t>
        <a:bodyPr/>
        <a:lstStyle/>
        <a:p>
          <a:endParaRPr lang="es-PE"/>
        </a:p>
      </dgm:t>
    </dgm:pt>
    <dgm:pt modelId="{5EF8D676-1EB9-4040-8826-2718509BFA6A}" type="sibTrans" cxnId="{1E14D343-3CBB-48A1-BF31-F7A8451B3866}">
      <dgm:prSet/>
      <dgm:spPr/>
      <dgm:t>
        <a:bodyPr/>
        <a:lstStyle/>
        <a:p>
          <a:endParaRPr lang="es-PE"/>
        </a:p>
      </dgm:t>
    </dgm:pt>
    <dgm:pt modelId="{B7CCCE14-9187-4645-91C7-521E183E3F6F}">
      <dgm:prSet phldrT="[Texto]" custT="1"/>
      <dgm:spPr/>
      <dgm:t>
        <a:bodyPr/>
        <a:lstStyle/>
        <a:p>
          <a:r>
            <a:rPr lang="es-MX" sz="2500" dirty="0">
              <a:solidFill>
                <a:schemeClr val="tx1"/>
              </a:solidFill>
            </a:rPr>
            <a:t>Es importante utilizar la etiqueta </a:t>
          </a:r>
          <a:r>
            <a:rPr lang="es-MX" sz="2500" dirty="0" err="1">
              <a:solidFill>
                <a:schemeClr val="tx1"/>
              </a:solidFill>
            </a:rPr>
            <a:t>nav</a:t>
          </a:r>
          <a:r>
            <a:rPr lang="es-MX" sz="2500" dirty="0">
              <a:solidFill>
                <a:schemeClr val="tx1"/>
              </a:solidFill>
            </a:rPr>
            <a:t> para crear los menús de navegación.</a:t>
          </a:r>
          <a:endParaRPr lang="es-PE" sz="2500" dirty="0">
            <a:solidFill>
              <a:schemeClr val="tx1"/>
            </a:solidFill>
          </a:endParaRPr>
        </a:p>
      </dgm:t>
    </dgm:pt>
    <dgm:pt modelId="{8678F1AE-C674-4B52-AE82-46C1587B9453}" type="parTrans" cxnId="{AD20402C-D079-40CE-9D49-171C106B6FBD}">
      <dgm:prSet/>
      <dgm:spPr/>
      <dgm:t>
        <a:bodyPr/>
        <a:lstStyle/>
        <a:p>
          <a:endParaRPr lang="es-PE"/>
        </a:p>
      </dgm:t>
    </dgm:pt>
    <dgm:pt modelId="{B00E23AB-22F5-4465-A7A2-EC702B7C5603}" type="sibTrans" cxnId="{AD20402C-D079-40CE-9D49-171C106B6FBD}">
      <dgm:prSet/>
      <dgm:spPr/>
      <dgm:t>
        <a:bodyPr/>
        <a:lstStyle/>
        <a:p>
          <a:endParaRPr lang="es-PE"/>
        </a:p>
      </dgm:t>
    </dgm:pt>
    <dgm:pt modelId="{1A61EEDC-E200-472A-8591-29ABC9358898}">
      <dgm:prSet phldrT="[Texto]" custT="1"/>
      <dgm:spPr/>
      <dgm:t>
        <a:bodyPr/>
        <a:lstStyle/>
        <a:p>
          <a:r>
            <a:rPr lang="es-PE" sz="2800" b="1" dirty="0">
              <a:solidFill>
                <a:schemeClr val="bg1"/>
              </a:solidFill>
            </a:rPr>
            <a:t>&lt;section&gt; </a:t>
          </a:r>
        </a:p>
      </dgm:t>
    </dgm:pt>
    <dgm:pt modelId="{8B184EC4-E0D1-475D-A353-7DEEC42B797C}" type="parTrans" cxnId="{578CB3CC-05FA-490E-8374-C3D3D00EE42C}">
      <dgm:prSet/>
      <dgm:spPr/>
      <dgm:t>
        <a:bodyPr/>
        <a:lstStyle/>
        <a:p>
          <a:endParaRPr lang="es-PE"/>
        </a:p>
      </dgm:t>
    </dgm:pt>
    <dgm:pt modelId="{3E5FEF18-8219-4D7C-9C4E-B45C880D0161}" type="sibTrans" cxnId="{578CB3CC-05FA-490E-8374-C3D3D00EE42C}">
      <dgm:prSet/>
      <dgm:spPr/>
      <dgm:t>
        <a:bodyPr/>
        <a:lstStyle/>
        <a:p>
          <a:endParaRPr lang="es-PE"/>
        </a:p>
      </dgm:t>
    </dgm:pt>
    <dgm:pt modelId="{A2CA00A7-94D2-4582-AE53-7E6EE5EDD93E}">
      <dgm:prSet phldrT="[Texto]" custT="1"/>
      <dgm:spPr/>
      <dgm:t>
        <a:bodyPr/>
        <a:lstStyle/>
        <a:p>
          <a:r>
            <a:rPr lang="es-MX" sz="2500" dirty="0">
              <a:solidFill>
                <a:schemeClr val="tx1"/>
              </a:solidFill>
            </a:rPr>
            <a:t>Define una sección dentro de la página.</a:t>
          </a:r>
          <a:endParaRPr lang="es-PE" sz="2500" dirty="0">
            <a:solidFill>
              <a:schemeClr val="tx1"/>
            </a:solidFill>
          </a:endParaRPr>
        </a:p>
      </dgm:t>
    </dgm:pt>
    <dgm:pt modelId="{8CFC9265-60FB-426F-8D60-520D58927FD0}" type="parTrans" cxnId="{A41D1772-4F12-46DC-B735-7EAC55228435}">
      <dgm:prSet/>
      <dgm:spPr/>
      <dgm:t>
        <a:bodyPr/>
        <a:lstStyle/>
        <a:p>
          <a:endParaRPr lang="es-PE"/>
        </a:p>
      </dgm:t>
    </dgm:pt>
    <dgm:pt modelId="{A4CDD0C7-BD43-4D8F-8C2B-697DBD792042}" type="sibTrans" cxnId="{A41D1772-4F12-46DC-B735-7EAC55228435}">
      <dgm:prSet/>
      <dgm:spPr/>
      <dgm:t>
        <a:bodyPr/>
        <a:lstStyle/>
        <a:p>
          <a:endParaRPr lang="es-PE"/>
        </a:p>
      </dgm:t>
    </dgm:pt>
    <dgm:pt modelId="{12C8EC66-F9E4-4F51-BF5A-9FB89B58547D}">
      <dgm:prSet custT="1"/>
      <dgm:spPr/>
      <dgm:t>
        <a:bodyPr/>
        <a:lstStyle/>
        <a:p>
          <a:r>
            <a:rPr lang="es-MX" sz="2500" dirty="0">
              <a:solidFill>
                <a:schemeClr val="tx1"/>
              </a:solidFill>
            </a:rPr>
            <a:t>Sirve para englobar un conjunto de contenidos relacionados entre sí.</a:t>
          </a:r>
          <a:endParaRPr lang="es-PE" sz="2500" dirty="0">
            <a:solidFill>
              <a:schemeClr val="tx1"/>
            </a:solidFill>
          </a:endParaRPr>
        </a:p>
      </dgm:t>
    </dgm:pt>
    <dgm:pt modelId="{7ACB23B4-4D10-46DF-B198-65DE45E441A2}" type="parTrans" cxnId="{0FEC6B79-C396-4C05-94C3-F8E56A1CB337}">
      <dgm:prSet/>
      <dgm:spPr/>
      <dgm:t>
        <a:bodyPr/>
        <a:lstStyle/>
        <a:p>
          <a:endParaRPr lang="es-PE"/>
        </a:p>
      </dgm:t>
    </dgm:pt>
    <dgm:pt modelId="{4CC0F85A-934B-4423-8597-CC0FFA2346A6}" type="sibTrans" cxnId="{0FEC6B79-C396-4C05-94C3-F8E56A1CB337}">
      <dgm:prSet/>
      <dgm:spPr/>
      <dgm:t>
        <a:bodyPr/>
        <a:lstStyle/>
        <a:p>
          <a:endParaRPr lang="es-PE"/>
        </a:p>
      </dgm:t>
    </dgm:pt>
    <dgm:pt modelId="{2D1B2DD0-334F-4052-BA02-3AA70D2AE012}" type="pres">
      <dgm:prSet presAssocID="{5E25D722-2F7C-4A95-872D-D26078C93A3C}" presName="Name0" presStyleCnt="0">
        <dgm:presLayoutVars>
          <dgm:dir/>
          <dgm:animLvl val="lvl"/>
          <dgm:resizeHandles val="exact"/>
        </dgm:presLayoutVars>
      </dgm:prSet>
      <dgm:spPr/>
      <dgm:t>
        <a:bodyPr/>
        <a:lstStyle/>
        <a:p>
          <a:endParaRPr lang="es-ES"/>
        </a:p>
      </dgm:t>
    </dgm:pt>
    <dgm:pt modelId="{B0714E5D-2346-4A0D-9EEC-48A98882CA70}" type="pres">
      <dgm:prSet presAssocID="{F59A7E62-001E-49CE-A4D3-31F3922BB50B}" presName="composite" presStyleCnt="0"/>
      <dgm:spPr/>
    </dgm:pt>
    <dgm:pt modelId="{65020816-B253-425E-A0C2-477333F841C1}" type="pres">
      <dgm:prSet presAssocID="{F59A7E62-001E-49CE-A4D3-31F3922BB50B}" presName="parTx" presStyleLbl="alignNode1" presStyleIdx="0" presStyleCnt="2" custScaleY="80738">
        <dgm:presLayoutVars>
          <dgm:chMax val="0"/>
          <dgm:chPref val="0"/>
          <dgm:bulletEnabled val="1"/>
        </dgm:presLayoutVars>
      </dgm:prSet>
      <dgm:spPr/>
      <dgm:t>
        <a:bodyPr/>
        <a:lstStyle/>
        <a:p>
          <a:endParaRPr lang="es-ES"/>
        </a:p>
      </dgm:t>
    </dgm:pt>
    <dgm:pt modelId="{72316F14-546F-49D8-AE30-6E44604D559E}" type="pres">
      <dgm:prSet presAssocID="{F59A7E62-001E-49CE-A4D3-31F3922BB50B}" presName="desTx" presStyleLbl="alignAccFollowNode1" presStyleIdx="0" presStyleCnt="2">
        <dgm:presLayoutVars>
          <dgm:bulletEnabled val="1"/>
        </dgm:presLayoutVars>
      </dgm:prSet>
      <dgm:spPr/>
      <dgm:t>
        <a:bodyPr/>
        <a:lstStyle/>
        <a:p>
          <a:endParaRPr lang="es-ES"/>
        </a:p>
      </dgm:t>
    </dgm:pt>
    <dgm:pt modelId="{C67E9B37-E014-4181-9E1E-3FB0ACCBAB63}" type="pres">
      <dgm:prSet presAssocID="{5EF8D676-1EB9-4040-8826-2718509BFA6A}" presName="space" presStyleCnt="0"/>
      <dgm:spPr/>
    </dgm:pt>
    <dgm:pt modelId="{2AE720AB-4162-4327-9C36-DD83E9D56CD3}" type="pres">
      <dgm:prSet presAssocID="{1A61EEDC-E200-472A-8591-29ABC9358898}" presName="composite" presStyleCnt="0"/>
      <dgm:spPr/>
    </dgm:pt>
    <dgm:pt modelId="{7DCA6FBB-2B97-46AC-A5FB-C5EF4558A997}" type="pres">
      <dgm:prSet presAssocID="{1A61EEDC-E200-472A-8591-29ABC9358898}" presName="parTx" presStyleLbl="alignNode1" presStyleIdx="1" presStyleCnt="2" custScaleY="66716" custLinFactNeighborX="-1108" custLinFactNeighborY="-36480">
        <dgm:presLayoutVars>
          <dgm:chMax val="0"/>
          <dgm:chPref val="0"/>
          <dgm:bulletEnabled val="1"/>
        </dgm:presLayoutVars>
      </dgm:prSet>
      <dgm:spPr/>
      <dgm:t>
        <a:bodyPr/>
        <a:lstStyle/>
        <a:p>
          <a:endParaRPr lang="es-ES"/>
        </a:p>
      </dgm:t>
    </dgm:pt>
    <dgm:pt modelId="{B6271DD2-D30C-45EE-B0FA-6290ED3F661D}" type="pres">
      <dgm:prSet presAssocID="{1A61EEDC-E200-472A-8591-29ABC9358898}" presName="desTx" presStyleLbl="alignAccFollowNode1" presStyleIdx="1" presStyleCnt="2">
        <dgm:presLayoutVars>
          <dgm:bulletEnabled val="1"/>
        </dgm:presLayoutVars>
      </dgm:prSet>
      <dgm:spPr/>
      <dgm:t>
        <a:bodyPr/>
        <a:lstStyle/>
        <a:p>
          <a:endParaRPr lang="es-ES"/>
        </a:p>
      </dgm:t>
    </dgm:pt>
  </dgm:ptLst>
  <dgm:cxnLst>
    <dgm:cxn modelId="{DBBFD8AD-28BE-445D-8D7B-AA0D878EFD20}" type="presOf" srcId="{B7CCCE14-9187-4645-91C7-521E183E3F6F}" destId="{72316F14-546F-49D8-AE30-6E44604D559E}" srcOrd="0" destOrd="0" presId="urn:microsoft.com/office/officeart/2005/8/layout/hList1"/>
    <dgm:cxn modelId="{0FEC6B79-C396-4C05-94C3-F8E56A1CB337}" srcId="{1A61EEDC-E200-472A-8591-29ABC9358898}" destId="{12C8EC66-F9E4-4F51-BF5A-9FB89B58547D}" srcOrd="1" destOrd="0" parTransId="{7ACB23B4-4D10-46DF-B198-65DE45E441A2}" sibTransId="{4CC0F85A-934B-4423-8597-CC0FFA2346A6}"/>
    <dgm:cxn modelId="{1E14D343-3CBB-48A1-BF31-F7A8451B3866}" srcId="{5E25D722-2F7C-4A95-872D-D26078C93A3C}" destId="{F59A7E62-001E-49CE-A4D3-31F3922BB50B}" srcOrd="0" destOrd="0" parTransId="{AE752B83-5EF3-4DDC-A3C8-26599A618CA2}" sibTransId="{5EF8D676-1EB9-4040-8826-2718509BFA6A}"/>
    <dgm:cxn modelId="{94130A39-0C2A-48CB-8D3D-7AAE590DA633}" type="presOf" srcId="{F59A7E62-001E-49CE-A4D3-31F3922BB50B}" destId="{65020816-B253-425E-A0C2-477333F841C1}" srcOrd="0" destOrd="0" presId="urn:microsoft.com/office/officeart/2005/8/layout/hList1"/>
    <dgm:cxn modelId="{FCCF485C-47BA-40AE-9740-076E44FCD786}" type="presOf" srcId="{A2CA00A7-94D2-4582-AE53-7E6EE5EDD93E}" destId="{B6271DD2-D30C-45EE-B0FA-6290ED3F661D}" srcOrd="0" destOrd="0" presId="urn:microsoft.com/office/officeart/2005/8/layout/hList1"/>
    <dgm:cxn modelId="{A2DA9D11-5512-4CCF-A719-F6B8BFE98C00}" type="presOf" srcId="{1A61EEDC-E200-472A-8591-29ABC9358898}" destId="{7DCA6FBB-2B97-46AC-A5FB-C5EF4558A997}" srcOrd="0" destOrd="0" presId="urn:microsoft.com/office/officeart/2005/8/layout/hList1"/>
    <dgm:cxn modelId="{578CB3CC-05FA-490E-8374-C3D3D00EE42C}" srcId="{5E25D722-2F7C-4A95-872D-D26078C93A3C}" destId="{1A61EEDC-E200-472A-8591-29ABC9358898}" srcOrd="1" destOrd="0" parTransId="{8B184EC4-E0D1-475D-A353-7DEEC42B797C}" sibTransId="{3E5FEF18-8219-4D7C-9C4E-B45C880D0161}"/>
    <dgm:cxn modelId="{E7B46B96-93A2-45EB-A713-B6D2A41FACE5}" type="presOf" srcId="{12C8EC66-F9E4-4F51-BF5A-9FB89B58547D}" destId="{B6271DD2-D30C-45EE-B0FA-6290ED3F661D}" srcOrd="0" destOrd="1" presId="urn:microsoft.com/office/officeart/2005/8/layout/hList1"/>
    <dgm:cxn modelId="{31124969-1786-40B3-B557-23DD5F8EDC74}" type="presOf" srcId="{5E25D722-2F7C-4A95-872D-D26078C93A3C}" destId="{2D1B2DD0-334F-4052-BA02-3AA70D2AE012}" srcOrd="0" destOrd="0" presId="urn:microsoft.com/office/officeart/2005/8/layout/hList1"/>
    <dgm:cxn modelId="{A41D1772-4F12-46DC-B735-7EAC55228435}" srcId="{1A61EEDC-E200-472A-8591-29ABC9358898}" destId="{A2CA00A7-94D2-4582-AE53-7E6EE5EDD93E}" srcOrd="0" destOrd="0" parTransId="{8CFC9265-60FB-426F-8D60-520D58927FD0}" sibTransId="{A4CDD0C7-BD43-4D8F-8C2B-697DBD792042}"/>
    <dgm:cxn modelId="{AD20402C-D079-40CE-9D49-171C106B6FBD}" srcId="{F59A7E62-001E-49CE-A4D3-31F3922BB50B}" destId="{B7CCCE14-9187-4645-91C7-521E183E3F6F}" srcOrd="0" destOrd="0" parTransId="{8678F1AE-C674-4B52-AE82-46C1587B9453}" sibTransId="{B00E23AB-22F5-4465-A7A2-EC702B7C5603}"/>
    <dgm:cxn modelId="{89D29CEE-DD78-4137-8133-157233C877A9}" type="presParOf" srcId="{2D1B2DD0-334F-4052-BA02-3AA70D2AE012}" destId="{B0714E5D-2346-4A0D-9EEC-48A98882CA70}" srcOrd="0" destOrd="0" presId="urn:microsoft.com/office/officeart/2005/8/layout/hList1"/>
    <dgm:cxn modelId="{697556D3-AA33-48CC-A454-483A4F85DC75}" type="presParOf" srcId="{B0714E5D-2346-4A0D-9EEC-48A98882CA70}" destId="{65020816-B253-425E-A0C2-477333F841C1}" srcOrd="0" destOrd="0" presId="urn:microsoft.com/office/officeart/2005/8/layout/hList1"/>
    <dgm:cxn modelId="{2079FD9D-74FC-4609-9E0E-02B79962066E}" type="presParOf" srcId="{B0714E5D-2346-4A0D-9EEC-48A98882CA70}" destId="{72316F14-546F-49D8-AE30-6E44604D559E}" srcOrd="1" destOrd="0" presId="urn:microsoft.com/office/officeart/2005/8/layout/hList1"/>
    <dgm:cxn modelId="{F521515B-32D8-486F-92AA-72A5877AE358}" type="presParOf" srcId="{2D1B2DD0-334F-4052-BA02-3AA70D2AE012}" destId="{C67E9B37-E014-4181-9E1E-3FB0ACCBAB63}" srcOrd="1" destOrd="0" presId="urn:microsoft.com/office/officeart/2005/8/layout/hList1"/>
    <dgm:cxn modelId="{8F0E1530-AE64-47C1-AC5E-74B5A5174EDE}" type="presParOf" srcId="{2D1B2DD0-334F-4052-BA02-3AA70D2AE012}" destId="{2AE720AB-4162-4327-9C36-DD83E9D56CD3}" srcOrd="2" destOrd="0" presId="urn:microsoft.com/office/officeart/2005/8/layout/hList1"/>
    <dgm:cxn modelId="{0FBD21F6-71E2-4C02-A82D-52B70E41934C}" type="presParOf" srcId="{2AE720AB-4162-4327-9C36-DD83E9D56CD3}" destId="{7DCA6FBB-2B97-46AC-A5FB-C5EF4558A997}" srcOrd="0" destOrd="0" presId="urn:microsoft.com/office/officeart/2005/8/layout/hList1"/>
    <dgm:cxn modelId="{4264F633-196F-4114-942B-A18CE98FB628}" type="presParOf" srcId="{2AE720AB-4162-4327-9C36-DD83E9D56CD3}" destId="{B6271DD2-D30C-45EE-B0FA-6290ED3F661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9EABD-0E23-4790-A59A-36283A98ED3A}">
      <dsp:nvSpPr>
        <dsp:cNvPr id="0" name=""/>
        <dsp:cNvSpPr/>
      </dsp:nvSpPr>
      <dsp:spPr>
        <a:xfrm>
          <a:off x="5787305" y="1637698"/>
          <a:ext cx="1255225" cy="91440"/>
        </a:xfrm>
        <a:custGeom>
          <a:avLst/>
          <a:gdLst/>
          <a:ahLst/>
          <a:cxnLst/>
          <a:rect l="0" t="0" r="0" b="0"/>
          <a:pathLst>
            <a:path>
              <a:moveTo>
                <a:pt x="0" y="45720"/>
              </a:moveTo>
              <a:lnTo>
                <a:pt x="1255225" y="45720"/>
              </a:lnTo>
            </a:path>
          </a:pathLst>
        </a:custGeom>
        <a:noFill/>
        <a:ln w="9525" cap="flat" cmpd="sng" algn="ctr">
          <a:solidFill>
            <a:srgbClr val="FF000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955800">
            <a:lnSpc>
              <a:spcPct val="90000"/>
            </a:lnSpc>
            <a:spcBef>
              <a:spcPct val="0"/>
            </a:spcBef>
            <a:spcAft>
              <a:spcPct val="35000"/>
            </a:spcAft>
          </a:pPr>
          <a:endParaRPr lang="es-PE" sz="4400" b="1" kern="1200"/>
        </a:p>
      </dsp:txBody>
      <dsp:txXfrm>
        <a:off x="6382772" y="1676989"/>
        <a:ext cx="64291" cy="12858"/>
      </dsp:txXfrm>
    </dsp:sp>
    <dsp:sp modelId="{6FF3E4F4-A341-46FD-8B9F-4245EDB78783}">
      <dsp:nvSpPr>
        <dsp:cNvPr id="0" name=""/>
        <dsp:cNvSpPr/>
      </dsp:nvSpPr>
      <dsp:spPr>
        <a:xfrm>
          <a:off x="198560" y="6255"/>
          <a:ext cx="5590544" cy="335432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l" defTabSz="1778000">
            <a:lnSpc>
              <a:spcPct val="90000"/>
            </a:lnSpc>
            <a:spcBef>
              <a:spcPct val="0"/>
            </a:spcBef>
            <a:spcAft>
              <a:spcPct val="35000"/>
            </a:spcAft>
            <a:buFont typeface="Arial" panose="020B0604020202020204" pitchFamily="34" charset="0"/>
            <a:buNone/>
          </a:pPr>
          <a:r>
            <a:rPr lang="es-ES_tradnl" sz="4000" b="1" u="none" kern="1200" dirty="0"/>
            <a:t>Es un lenguaje de marcado.</a:t>
          </a:r>
          <a:endParaRPr lang="es-PE" sz="4000" b="1" kern="1200" dirty="0"/>
        </a:p>
      </dsp:txBody>
      <dsp:txXfrm>
        <a:off x="198560" y="6255"/>
        <a:ext cx="5590544" cy="3354326"/>
      </dsp:txXfrm>
    </dsp:sp>
    <dsp:sp modelId="{D82735D4-5986-4CCD-B908-C2305B3E6CC5}">
      <dsp:nvSpPr>
        <dsp:cNvPr id="0" name=""/>
        <dsp:cNvSpPr/>
      </dsp:nvSpPr>
      <dsp:spPr>
        <a:xfrm>
          <a:off x="12663675" y="1637698"/>
          <a:ext cx="1255225" cy="91440"/>
        </a:xfrm>
        <a:custGeom>
          <a:avLst/>
          <a:gdLst/>
          <a:ahLst/>
          <a:cxnLst/>
          <a:rect l="0" t="0" r="0" b="0"/>
          <a:pathLst>
            <a:path>
              <a:moveTo>
                <a:pt x="0" y="45720"/>
              </a:moveTo>
              <a:lnTo>
                <a:pt x="1255225" y="45720"/>
              </a:lnTo>
            </a:path>
          </a:pathLst>
        </a:custGeom>
        <a:noFill/>
        <a:ln w="9525" cap="flat" cmpd="sng" algn="ctr">
          <a:solidFill>
            <a:srgbClr val="FF000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955800">
            <a:lnSpc>
              <a:spcPct val="90000"/>
            </a:lnSpc>
            <a:spcBef>
              <a:spcPct val="0"/>
            </a:spcBef>
            <a:spcAft>
              <a:spcPct val="35000"/>
            </a:spcAft>
          </a:pPr>
          <a:endParaRPr lang="es-PE" sz="4400" b="1" kern="1200"/>
        </a:p>
      </dsp:txBody>
      <dsp:txXfrm>
        <a:off x="13259142" y="1676989"/>
        <a:ext cx="64291" cy="12858"/>
      </dsp:txXfrm>
    </dsp:sp>
    <dsp:sp modelId="{B45C84FF-D384-41A3-800A-8BA9C80D35F5}">
      <dsp:nvSpPr>
        <dsp:cNvPr id="0" name=""/>
        <dsp:cNvSpPr/>
      </dsp:nvSpPr>
      <dsp:spPr>
        <a:xfrm>
          <a:off x="7074930" y="6255"/>
          <a:ext cx="5590544" cy="335432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l" defTabSz="1778000">
            <a:lnSpc>
              <a:spcPct val="90000"/>
            </a:lnSpc>
            <a:spcBef>
              <a:spcPct val="0"/>
            </a:spcBef>
            <a:spcAft>
              <a:spcPct val="35000"/>
            </a:spcAft>
            <a:buFont typeface="Arial" panose="020B0604020202020204" pitchFamily="34" charset="0"/>
            <a:buNone/>
          </a:pPr>
          <a:r>
            <a:rPr lang="es-ES_tradnl" sz="4000" b="1" u="none" kern="1200" dirty="0"/>
            <a:t>Es usado en la creación de páginas web.</a:t>
          </a:r>
          <a:endParaRPr lang="es-PE" sz="4000" b="1" kern="1200" dirty="0"/>
        </a:p>
      </dsp:txBody>
      <dsp:txXfrm>
        <a:off x="7074930" y="6255"/>
        <a:ext cx="5590544" cy="3354326"/>
      </dsp:txXfrm>
    </dsp:sp>
    <dsp:sp modelId="{322F6E9F-3601-419F-897A-371415ED30BF}">
      <dsp:nvSpPr>
        <dsp:cNvPr id="0" name=""/>
        <dsp:cNvSpPr/>
      </dsp:nvSpPr>
      <dsp:spPr>
        <a:xfrm>
          <a:off x="2993833" y="3358782"/>
          <a:ext cx="13752739" cy="1255225"/>
        </a:xfrm>
        <a:custGeom>
          <a:avLst/>
          <a:gdLst/>
          <a:ahLst/>
          <a:cxnLst/>
          <a:rect l="0" t="0" r="0" b="0"/>
          <a:pathLst>
            <a:path>
              <a:moveTo>
                <a:pt x="13752739" y="0"/>
              </a:moveTo>
              <a:lnTo>
                <a:pt x="13752739" y="644712"/>
              </a:lnTo>
              <a:lnTo>
                <a:pt x="0" y="644712"/>
              </a:lnTo>
              <a:lnTo>
                <a:pt x="0" y="1255225"/>
              </a:lnTo>
            </a:path>
          </a:pathLst>
        </a:custGeom>
        <a:noFill/>
        <a:ln w="9525" cap="flat" cmpd="sng" algn="ctr">
          <a:solidFill>
            <a:srgbClr val="FF000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955800">
            <a:lnSpc>
              <a:spcPct val="90000"/>
            </a:lnSpc>
            <a:spcBef>
              <a:spcPct val="0"/>
            </a:spcBef>
            <a:spcAft>
              <a:spcPct val="35000"/>
            </a:spcAft>
          </a:pPr>
          <a:endParaRPr lang="es-PE" sz="4400" b="1" kern="1200"/>
        </a:p>
      </dsp:txBody>
      <dsp:txXfrm>
        <a:off x="9524885" y="3979965"/>
        <a:ext cx="690635" cy="12858"/>
      </dsp:txXfrm>
    </dsp:sp>
    <dsp:sp modelId="{2F4E8EC1-014A-4F6A-B339-522255D7D7FB}">
      <dsp:nvSpPr>
        <dsp:cNvPr id="0" name=""/>
        <dsp:cNvSpPr/>
      </dsp:nvSpPr>
      <dsp:spPr>
        <a:xfrm>
          <a:off x="13951300" y="6255"/>
          <a:ext cx="5590544" cy="335432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l" defTabSz="1778000">
            <a:lnSpc>
              <a:spcPct val="90000"/>
            </a:lnSpc>
            <a:spcBef>
              <a:spcPct val="0"/>
            </a:spcBef>
            <a:spcAft>
              <a:spcPct val="35000"/>
            </a:spcAft>
            <a:buFont typeface="Arial" panose="020B0604020202020204" pitchFamily="34" charset="0"/>
            <a:buNone/>
          </a:pPr>
          <a:r>
            <a:rPr lang="es-ES_tradnl" sz="4000" b="1" u="none" kern="1200" dirty="0"/>
            <a:t>Utiliza etiquetas o marcas</a:t>
          </a:r>
          <a:endParaRPr lang="es-PE" sz="4000" b="1" kern="1200" dirty="0"/>
        </a:p>
      </dsp:txBody>
      <dsp:txXfrm>
        <a:off x="13951300" y="6255"/>
        <a:ext cx="5590544" cy="3354326"/>
      </dsp:txXfrm>
    </dsp:sp>
    <dsp:sp modelId="{A9307CF9-7C3C-47D2-947A-04C29269658C}">
      <dsp:nvSpPr>
        <dsp:cNvPr id="0" name=""/>
        <dsp:cNvSpPr/>
      </dsp:nvSpPr>
      <dsp:spPr>
        <a:xfrm>
          <a:off x="5787305" y="6277851"/>
          <a:ext cx="1255225" cy="91440"/>
        </a:xfrm>
        <a:custGeom>
          <a:avLst/>
          <a:gdLst/>
          <a:ahLst/>
          <a:cxnLst/>
          <a:rect l="0" t="0" r="0" b="0"/>
          <a:pathLst>
            <a:path>
              <a:moveTo>
                <a:pt x="0" y="45720"/>
              </a:moveTo>
              <a:lnTo>
                <a:pt x="1255225" y="45720"/>
              </a:lnTo>
            </a:path>
          </a:pathLst>
        </a:custGeom>
        <a:noFill/>
        <a:ln w="9525" cap="flat" cmpd="sng" algn="ctr">
          <a:solidFill>
            <a:srgbClr val="FF0000"/>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1955800">
            <a:lnSpc>
              <a:spcPct val="90000"/>
            </a:lnSpc>
            <a:spcBef>
              <a:spcPct val="0"/>
            </a:spcBef>
            <a:spcAft>
              <a:spcPct val="35000"/>
            </a:spcAft>
          </a:pPr>
          <a:endParaRPr lang="es-PE" sz="4400" b="1" kern="1200"/>
        </a:p>
      </dsp:txBody>
      <dsp:txXfrm>
        <a:off x="6382772" y="6317141"/>
        <a:ext cx="64291" cy="12858"/>
      </dsp:txXfrm>
    </dsp:sp>
    <dsp:sp modelId="{C54BD8AC-883C-4EC8-AC06-5AC7E3C45217}">
      <dsp:nvSpPr>
        <dsp:cNvPr id="0" name=""/>
        <dsp:cNvSpPr/>
      </dsp:nvSpPr>
      <dsp:spPr>
        <a:xfrm>
          <a:off x="198560" y="4646407"/>
          <a:ext cx="5590544" cy="335432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l" defTabSz="1778000">
            <a:lnSpc>
              <a:spcPct val="90000"/>
            </a:lnSpc>
            <a:spcBef>
              <a:spcPct val="0"/>
            </a:spcBef>
            <a:spcAft>
              <a:spcPct val="35000"/>
            </a:spcAft>
            <a:buFont typeface="Arial" panose="020B0604020202020204" pitchFamily="34" charset="0"/>
            <a:buNone/>
          </a:pPr>
          <a:r>
            <a:rPr lang="es-ES_tradnl" sz="4000" b="1" u="none" kern="1200" dirty="0"/>
            <a:t>Tiene una gramática definida.</a:t>
          </a:r>
          <a:endParaRPr lang="es-PE" sz="4000" b="1" kern="1200" dirty="0"/>
        </a:p>
      </dsp:txBody>
      <dsp:txXfrm>
        <a:off x="198560" y="4646407"/>
        <a:ext cx="5590544" cy="3354326"/>
      </dsp:txXfrm>
    </dsp:sp>
    <dsp:sp modelId="{FC399D59-A0F0-45A5-89E2-1D68B780BE5E}">
      <dsp:nvSpPr>
        <dsp:cNvPr id="0" name=""/>
        <dsp:cNvSpPr/>
      </dsp:nvSpPr>
      <dsp:spPr>
        <a:xfrm>
          <a:off x="7074930" y="4646407"/>
          <a:ext cx="9522207" cy="3354326"/>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4480" tIns="284480" rIns="284480" bIns="284480" numCol="1" spcCol="1270" anchor="ctr" anchorCtr="0">
          <a:noAutofit/>
        </a:bodyPr>
        <a:lstStyle/>
        <a:p>
          <a:pPr lvl="0" algn="l" defTabSz="1778000">
            <a:lnSpc>
              <a:spcPct val="90000"/>
            </a:lnSpc>
            <a:spcBef>
              <a:spcPct val="0"/>
            </a:spcBef>
            <a:spcAft>
              <a:spcPct val="35000"/>
            </a:spcAft>
          </a:pPr>
          <a:r>
            <a:rPr lang="es-MX" sz="4000" b="1" kern="1200" dirty="0"/>
            <a:t>Para generar un documento HTML, solo se necesita un editor básico de textos.</a:t>
          </a:r>
          <a:endParaRPr lang="es-PE" sz="4000" b="1" kern="1200" dirty="0"/>
        </a:p>
      </dsp:txBody>
      <dsp:txXfrm>
        <a:off x="7074930" y="4646407"/>
        <a:ext cx="9522207" cy="3354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F3FAE-6318-4727-AAF0-25E87039EAB0}">
      <dsp:nvSpPr>
        <dsp:cNvPr id="0" name=""/>
        <dsp:cNvSpPr/>
      </dsp:nvSpPr>
      <dsp:spPr>
        <a:xfrm>
          <a:off x="980536" y="1322"/>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html</a:t>
          </a:r>
          <a:r>
            <a:rPr lang="es-PE" sz="2600" kern="1200" dirty="0">
              <a:solidFill>
                <a:schemeClr val="bg1"/>
              </a:solidFill>
            </a:rPr>
            <a:t>&gt; </a:t>
          </a:r>
        </a:p>
      </dsp:txBody>
      <dsp:txXfrm>
        <a:off x="980536" y="1322"/>
        <a:ext cx="3303317" cy="1981990"/>
      </dsp:txXfrm>
    </dsp:sp>
    <dsp:sp modelId="{BD501780-2FFE-4400-9D69-CF82CF2D9A49}">
      <dsp:nvSpPr>
        <dsp:cNvPr id="0" name=""/>
        <dsp:cNvSpPr/>
      </dsp:nvSpPr>
      <dsp:spPr>
        <a:xfrm>
          <a:off x="4614186" y="1322"/>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&lt;head&gt; </a:t>
          </a:r>
        </a:p>
      </dsp:txBody>
      <dsp:txXfrm>
        <a:off x="4614186" y="1322"/>
        <a:ext cx="3303317" cy="1981990"/>
      </dsp:txXfrm>
    </dsp:sp>
    <dsp:sp modelId="{52FA3DC5-D6C0-4986-9BE4-BE9DCDE6BD56}">
      <dsp:nvSpPr>
        <dsp:cNvPr id="0" name=""/>
        <dsp:cNvSpPr/>
      </dsp:nvSpPr>
      <dsp:spPr>
        <a:xfrm>
          <a:off x="8247836" y="1322"/>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body</a:t>
          </a:r>
          <a:r>
            <a:rPr lang="es-PE" sz="2600" kern="1200" dirty="0">
              <a:solidFill>
                <a:schemeClr val="bg1"/>
              </a:solidFill>
            </a:rPr>
            <a:t>&gt; </a:t>
          </a:r>
        </a:p>
      </dsp:txBody>
      <dsp:txXfrm>
        <a:off x="8247836" y="1322"/>
        <a:ext cx="3303317" cy="1981990"/>
      </dsp:txXfrm>
    </dsp:sp>
    <dsp:sp modelId="{E23F53CF-14F1-4F7B-9595-3DB63C33D2D0}">
      <dsp:nvSpPr>
        <dsp:cNvPr id="0" name=""/>
        <dsp:cNvSpPr/>
      </dsp:nvSpPr>
      <dsp:spPr>
        <a:xfrm>
          <a:off x="11881486" y="1322"/>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&lt;p&gt;</a:t>
          </a:r>
        </a:p>
      </dsp:txBody>
      <dsp:txXfrm>
        <a:off x="11881486" y="1322"/>
        <a:ext cx="3303317" cy="1981990"/>
      </dsp:txXfrm>
    </dsp:sp>
    <dsp:sp modelId="{46433427-D3D6-49FC-B126-10FCDEBC98F3}">
      <dsp:nvSpPr>
        <dsp:cNvPr id="0" name=""/>
        <dsp:cNvSpPr/>
      </dsp:nvSpPr>
      <dsp:spPr>
        <a:xfrm>
          <a:off x="980536" y="2313644"/>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&lt;h1&gt; </a:t>
          </a:r>
        </a:p>
      </dsp:txBody>
      <dsp:txXfrm>
        <a:off x="980536" y="2313644"/>
        <a:ext cx="3303317" cy="1981990"/>
      </dsp:txXfrm>
    </dsp:sp>
    <dsp:sp modelId="{F346E51D-E0DE-4F10-9321-7166E728D397}">
      <dsp:nvSpPr>
        <dsp:cNvPr id="0" name=""/>
        <dsp:cNvSpPr/>
      </dsp:nvSpPr>
      <dsp:spPr>
        <a:xfrm>
          <a:off x="4614186" y="2313644"/>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br</a:t>
          </a:r>
          <a:r>
            <a:rPr lang="es-PE" sz="2600" kern="1200" dirty="0">
              <a:solidFill>
                <a:schemeClr val="bg1"/>
              </a:solidFill>
            </a:rPr>
            <a:t>&gt; </a:t>
          </a:r>
        </a:p>
      </dsp:txBody>
      <dsp:txXfrm>
        <a:off x="4614186" y="2313644"/>
        <a:ext cx="3303317" cy="1981990"/>
      </dsp:txXfrm>
    </dsp:sp>
    <dsp:sp modelId="{15525C3C-A228-480A-812B-92D24F352CC4}">
      <dsp:nvSpPr>
        <dsp:cNvPr id="0" name=""/>
        <dsp:cNvSpPr/>
      </dsp:nvSpPr>
      <dsp:spPr>
        <a:xfrm>
          <a:off x="8247836" y="2313644"/>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span</a:t>
          </a:r>
          <a:r>
            <a:rPr lang="es-PE" sz="2600" kern="1200" dirty="0">
              <a:solidFill>
                <a:schemeClr val="bg1"/>
              </a:solidFill>
            </a:rPr>
            <a:t>&gt; </a:t>
          </a:r>
        </a:p>
      </dsp:txBody>
      <dsp:txXfrm>
        <a:off x="8247836" y="2313644"/>
        <a:ext cx="3303317" cy="1981990"/>
      </dsp:txXfrm>
    </dsp:sp>
    <dsp:sp modelId="{29A1D0E9-B113-4BCE-A3BF-434769617027}">
      <dsp:nvSpPr>
        <dsp:cNvPr id="0" name=""/>
        <dsp:cNvSpPr/>
      </dsp:nvSpPr>
      <dsp:spPr>
        <a:xfrm>
          <a:off x="11881486" y="2313644"/>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div</a:t>
          </a:r>
          <a:r>
            <a:rPr lang="es-PE" sz="2600" kern="1200" dirty="0">
              <a:solidFill>
                <a:schemeClr val="bg1"/>
              </a:solidFill>
            </a:rPr>
            <a:t>&gt; </a:t>
          </a:r>
        </a:p>
      </dsp:txBody>
      <dsp:txXfrm>
        <a:off x="11881486" y="2313644"/>
        <a:ext cx="3303317" cy="1981990"/>
      </dsp:txXfrm>
    </dsp:sp>
    <dsp:sp modelId="{9AA83F61-ABD3-4D15-9626-74600E796C73}">
      <dsp:nvSpPr>
        <dsp:cNvPr id="0" name=""/>
        <dsp:cNvSpPr/>
      </dsp:nvSpPr>
      <dsp:spPr>
        <a:xfrm>
          <a:off x="1175531" y="4625967"/>
          <a:ext cx="4649254"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header</a:t>
          </a:r>
          <a:r>
            <a:rPr lang="es-PE" sz="2600" kern="1200" dirty="0">
              <a:solidFill>
                <a:schemeClr val="bg1"/>
              </a:solidFill>
            </a:rPr>
            <a:t>&gt; </a:t>
          </a:r>
        </a:p>
      </dsp:txBody>
      <dsp:txXfrm>
        <a:off x="1175531" y="4625967"/>
        <a:ext cx="4649254" cy="1981990"/>
      </dsp:txXfrm>
    </dsp:sp>
    <dsp:sp modelId="{E045741F-451B-42A6-B305-B1127119986F}">
      <dsp:nvSpPr>
        <dsp:cNvPr id="0" name=""/>
        <dsp:cNvSpPr/>
      </dsp:nvSpPr>
      <dsp:spPr>
        <a:xfrm>
          <a:off x="6155118" y="4625967"/>
          <a:ext cx="3303317"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a:t>
          </a:r>
          <a:r>
            <a:rPr lang="es-PE" sz="2600" kern="1200" dirty="0" err="1">
              <a:solidFill>
                <a:schemeClr val="bg1"/>
              </a:solidFill>
            </a:rPr>
            <a:t>nav</a:t>
          </a:r>
          <a:r>
            <a:rPr lang="es-PE" sz="2600" kern="1200" dirty="0">
              <a:solidFill>
                <a:schemeClr val="bg1"/>
              </a:solidFill>
            </a:rPr>
            <a:t>&gt; </a:t>
          </a:r>
        </a:p>
      </dsp:txBody>
      <dsp:txXfrm>
        <a:off x="6155118" y="4625967"/>
        <a:ext cx="3303317" cy="1981990"/>
      </dsp:txXfrm>
    </dsp:sp>
    <dsp:sp modelId="{A73016CC-5C79-4F12-B9C8-F37EB8776C35}">
      <dsp:nvSpPr>
        <dsp:cNvPr id="0" name=""/>
        <dsp:cNvSpPr/>
      </dsp:nvSpPr>
      <dsp:spPr>
        <a:xfrm>
          <a:off x="9788768" y="4625967"/>
          <a:ext cx="5201041" cy="1981990"/>
        </a:xfrm>
        <a:prstGeom prst="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PE" sz="2600" kern="1200" dirty="0">
              <a:solidFill>
                <a:schemeClr val="bg1"/>
              </a:solidFill>
            </a:rPr>
            <a:t>&lt;section&gt; </a:t>
          </a:r>
        </a:p>
      </dsp:txBody>
      <dsp:txXfrm>
        <a:off x="9788768" y="4625967"/>
        <a:ext cx="5201041" cy="19819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20816-B253-425E-A0C2-477333F841C1}">
      <dsp:nvSpPr>
        <dsp:cNvPr id="0" name=""/>
        <dsp:cNvSpPr/>
      </dsp:nvSpPr>
      <dsp:spPr>
        <a:xfrm>
          <a:off x="6538" y="14527"/>
          <a:ext cx="6375333" cy="153638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064" tIns="292608" rIns="512064" bIns="292608" numCol="1" spcCol="1270" anchor="ctr" anchorCtr="0">
          <a:noAutofit/>
        </a:bodyPr>
        <a:lstStyle/>
        <a:p>
          <a:pPr lvl="0" algn="ctr" defTabSz="3200400">
            <a:lnSpc>
              <a:spcPct val="90000"/>
            </a:lnSpc>
            <a:spcBef>
              <a:spcPct val="0"/>
            </a:spcBef>
            <a:spcAft>
              <a:spcPct val="35000"/>
            </a:spcAft>
          </a:pPr>
          <a:r>
            <a:rPr lang="es-PE" sz="7200" b="1" kern="1200" dirty="0">
              <a:solidFill>
                <a:schemeClr val="bg1"/>
              </a:solidFill>
            </a:rPr>
            <a:t>&lt;</a:t>
          </a:r>
          <a:r>
            <a:rPr lang="es-PE" sz="7200" b="1" kern="1200" dirty="0" err="1">
              <a:solidFill>
                <a:schemeClr val="bg1"/>
              </a:solidFill>
            </a:rPr>
            <a:t>html</a:t>
          </a:r>
          <a:r>
            <a:rPr lang="es-PE" sz="7200" b="1" kern="1200" dirty="0">
              <a:solidFill>
                <a:schemeClr val="bg1"/>
              </a:solidFill>
            </a:rPr>
            <a:t>&gt; </a:t>
          </a:r>
        </a:p>
      </dsp:txBody>
      <dsp:txXfrm>
        <a:off x="6538" y="14527"/>
        <a:ext cx="6375333" cy="1536383"/>
      </dsp:txXfrm>
    </dsp:sp>
    <dsp:sp modelId="{72316F14-546F-49D8-AE30-6E44604D559E}">
      <dsp:nvSpPr>
        <dsp:cNvPr id="0" name=""/>
        <dsp:cNvSpPr/>
      </dsp:nvSpPr>
      <dsp:spPr>
        <a:xfrm>
          <a:off x="6538" y="1550911"/>
          <a:ext cx="6375333" cy="757941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34" tIns="272034" rIns="362712" bIns="408051" numCol="1" spcCol="1270" anchor="t" anchorCtr="0">
          <a:noAutofit/>
        </a:bodyPr>
        <a:lstStyle/>
        <a:p>
          <a:pPr marL="285750" lvl="1" indent="-285750" algn="l" defTabSz="2266950">
            <a:lnSpc>
              <a:spcPct val="90000"/>
            </a:lnSpc>
            <a:spcBef>
              <a:spcPct val="0"/>
            </a:spcBef>
            <a:spcAft>
              <a:spcPct val="15000"/>
            </a:spcAft>
            <a:buChar char="••"/>
          </a:pPr>
          <a:r>
            <a:rPr lang="es-MX" sz="5100" kern="1200" dirty="0">
              <a:solidFill>
                <a:schemeClr val="tx1"/>
              </a:solidFill>
            </a:rPr>
            <a:t>Representa la raíz de un documento HTML.</a:t>
          </a:r>
          <a:endParaRPr lang="es-PE" sz="5100" kern="1200" dirty="0">
            <a:solidFill>
              <a:schemeClr val="tx1"/>
            </a:solidFill>
          </a:endParaRPr>
        </a:p>
        <a:p>
          <a:pPr marL="285750" lvl="1" indent="-285750" algn="l" defTabSz="2266950">
            <a:lnSpc>
              <a:spcPct val="90000"/>
            </a:lnSpc>
            <a:spcBef>
              <a:spcPct val="0"/>
            </a:spcBef>
            <a:spcAft>
              <a:spcPct val="15000"/>
            </a:spcAft>
            <a:buChar char="••"/>
          </a:pPr>
          <a:r>
            <a:rPr lang="es-MX" sz="5100" kern="1200" dirty="0">
              <a:solidFill>
                <a:schemeClr val="tx1"/>
              </a:solidFill>
            </a:rPr>
            <a:t>Es una buena práctica para indicar el idioma mediante el atributo </a:t>
          </a:r>
          <a:r>
            <a:rPr lang="es-MX" sz="5100" kern="1200" dirty="0" err="1">
              <a:solidFill>
                <a:schemeClr val="tx1"/>
              </a:solidFill>
            </a:rPr>
            <a:t>lang</a:t>
          </a:r>
          <a:r>
            <a:rPr lang="es-MX" sz="5100" kern="1200" dirty="0">
              <a:solidFill>
                <a:schemeClr val="tx1"/>
              </a:solidFill>
            </a:rPr>
            <a:t>.</a:t>
          </a:r>
          <a:endParaRPr lang="es-PE" sz="5100" kern="1200" dirty="0">
            <a:solidFill>
              <a:schemeClr val="tx1"/>
            </a:solidFill>
          </a:endParaRPr>
        </a:p>
      </dsp:txBody>
      <dsp:txXfrm>
        <a:off x="6538" y="1550911"/>
        <a:ext cx="6375333" cy="7579416"/>
      </dsp:txXfrm>
    </dsp:sp>
    <dsp:sp modelId="{7DCA6FBB-2B97-46AC-A5FB-C5EF4558A997}">
      <dsp:nvSpPr>
        <dsp:cNvPr id="0" name=""/>
        <dsp:cNvSpPr/>
      </dsp:nvSpPr>
      <dsp:spPr>
        <a:xfrm>
          <a:off x="7274419" y="14527"/>
          <a:ext cx="6375333" cy="153638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064" tIns="292608" rIns="512064" bIns="292608" numCol="1" spcCol="1270" anchor="ctr" anchorCtr="0">
          <a:noAutofit/>
        </a:bodyPr>
        <a:lstStyle/>
        <a:p>
          <a:pPr lvl="0" algn="ctr" defTabSz="3200400">
            <a:lnSpc>
              <a:spcPct val="90000"/>
            </a:lnSpc>
            <a:spcBef>
              <a:spcPct val="0"/>
            </a:spcBef>
            <a:spcAft>
              <a:spcPct val="35000"/>
            </a:spcAft>
          </a:pPr>
          <a:r>
            <a:rPr lang="es-PE" sz="7200" b="1" kern="1200" dirty="0">
              <a:solidFill>
                <a:schemeClr val="bg1"/>
              </a:solidFill>
            </a:rPr>
            <a:t>&lt;head&gt; </a:t>
          </a:r>
        </a:p>
      </dsp:txBody>
      <dsp:txXfrm>
        <a:off x="7274419" y="14527"/>
        <a:ext cx="6375333" cy="1536383"/>
      </dsp:txXfrm>
    </dsp:sp>
    <dsp:sp modelId="{B6271DD2-D30C-45EE-B0FA-6290ED3F661D}">
      <dsp:nvSpPr>
        <dsp:cNvPr id="0" name=""/>
        <dsp:cNvSpPr/>
      </dsp:nvSpPr>
      <dsp:spPr>
        <a:xfrm>
          <a:off x="7274419" y="1550911"/>
          <a:ext cx="6375333" cy="757941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34" tIns="272034" rIns="362712" bIns="408051" numCol="1" spcCol="1270" anchor="t" anchorCtr="0">
          <a:noAutofit/>
        </a:bodyPr>
        <a:lstStyle/>
        <a:p>
          <a:pPr marL="285750" lvl="1" indent="-285750" algn="l" defTabSz="2266950">
            <a:lnSpc>
              <a:spcPct val="90000"/>
            </a:lnSpc>
            <a:spcBef>
              <a:spcPct val="0"/>
            </a:spcBef>
            <a:spcAft>
              <a:spcPct val="15000"/>
            </a:spcAft>
            <a:buChar char="••"/>
          </a:pPr>
          <a:r>
            <a:rPr lang="es-PE" sz="5100" kern="1200" dirty="0">
              <a:solidFill>
                <a:schemeClr val="tx1"/>
              </a:solidFill>
            </a:rPr>
            <a:t>Escribimos datos y metadatos.</a:t>
          </a:r>
        </a:p>
        <a:p>
          <a:pPr marL="285750" lvl="1" indent="-285750" algn="l" defTabSz="2266950">
            <a:lnSpc>
              <a:spcPct val="90000"/>
            </a:lnSpc>
            <a:spcBef>
              <a:spcPct val="0"/>
            </a:spcBef>
            <a:spcAft>
              <a:spcPct val="15000"/>
            </a:spcAft>
            <a:buChar char="••"/>
          </a:pPr>
          <a:r>
            <a:rPr lang="es-PE" sz="5100" kern="1200" dirty="0">
              <a:solidFill>
                <a:schemeClr val="tx1"/>
              </a:solidFill>
            </a:rPr>
            <a:t>Es decir, información sobre la página web que leerá el navegador, así como los motores de búsqueda.</a:t>
          </a:r>
        </a:p>
      </dsp:txBody>
      <dsp:txXfrm>
        <a:off x="7274419" y="1550911"/>
        <a:ext cx="6375333" cy="7579416"/>
      </dsp:txXfrm>
    </dsp:sp>
    <dsp:sp modelId="{BB204ABF-7917-40EF-B2EE-0BEA7BFED846}">
      <dsp:nvSpPr>
        <dsp:cNvPr id="0" name=""/>
        <dsp:cNvSpPr/>
      </dsp:nvSpPr>
      <dsp:spPr>
        <a:xfrm>
          <a:off x="14542300" y="14527"/>
          <a:ext cx="6375333" cy="1536383"/>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0" tIns="243840" rIns="426720" bIns="243840" numCol="1" spcCol="1270" anchor="ctr" anchorCtr="0">
          <a:noAutofit/>
        </a:bodyPr>
        <a:lstStyle/>
        <a:p>
          <a:pPr lvl="0" algn="ctr" defTabSz="2667000">
            <a:lnSpc>
              <a:spcPct val="90000"/>
            </a:lnSpc>
            <a:spcBef>
              <a:spcPct val="0"/>
            </a:spcBef>
            <a:spcAft>
              <a:spcPct val="35000"/>
            </a:spcAft>
          </a:pPr>
          <a:r>
            <a:rPr lang="es-PE" sz="6000" b="1" kern="1200" dirty="0">
              <a:solidFill>
                <a:schemeClr val="bg1"/>
              </a:solidFill>
            </a:rPr>
            <a:t>&lt;</a:t>
          </a:r>
          <a:r>
            <a:rPr lang="es-PE" sz="6000" b="1" kern="1200" dirty="0" err="1">
              <a:solidFill>
                <a:schemeClr val="bg1"/>
              </a:solidFill>
            </a:rPr>
            <a:t>body</a:t>
          </a:r>
          <a:r>
            <a:rPr lang="es-PE" sz="6000" b="1" kern="1200" dirty="0">
              <a:solidFill>
                <a:schemeClr val="bg1"/>
              </a:solidFill>
            </a:rPr>
            <a:t>&gt; </a:t>
          </a:r>
        </a:p>
      </dsp:txBody>
      <dsp:txXfrm>
        <a:off x="14542300" y="14527"/>
        <a:ext cx="6375333" cy="1536383"/>
      </dsp:txXfrm>
    </dsp:sp>
    <dsp:sp modelId="{9D7722DB-63E7-43E5-A807-68E7D91D6B7B}">
      <dsp:nvSpPr>
        <dsp:cNvPr id="0" name=""/>
        <dsp:cNvSpPr/>
      </dsp:nvSpPr>
      <dsp:spPr>
        <a:xfrm>
          <a:off x="14542300" y="1550911"/>
          <a:ext cx="6375333" cy="757941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2034" tIns="272034" rIns="362712" bIns="408051" numCol="1" spcCol="1270" anchor="t" anchorCtr="0">
          <a:noAutofit/>
        </a:bodyPr>
        <a:lstStyle/>
        <a:p>
          <a:pPr marL="285750" lvl="1" indent="-285750" algn="l" defTabSz="2266950">
            <a:lnSpc>
              <a:spcPct val="90000"/>
            </a:lnSpc>
            <a:spcBef>
              <a:spcPct val="0"/>
            </a:spcBef>
            <a:spcAft>
              <a:spcPct val="15000"/>
            </a:spcAft>
            <a:buChar char="••"/>
          </a:pPr>
          <a:r>
            <a:rPr lang="es-MX" sz="5100" b="0" i="0" u="none" kern="1200" dirty="0">
              <a:solidFill>
                <a:schemeClr val="tx1"/>
              </a:solidFill>
            </a:rPr>
            <a:t>En esta sección, va el contenido visual de la página.</a:t>
          </a:r>
          <a:endParaRPr lang="es-PE" sz="5100" kern="1200" dirty="0">
            <a:solidFill>
              <a:schemeClr val="tx1"/>
            </a:solidFill>
          </a:endParaRPr>
        </a:p>
        <a:p>
          <a:pPr marL="285750" lvl="1" indent="-285750" algn="l" defTabSz="2266950">
            <a:lnSpc>
              <a:spcPct val="90000"/>
            </a:lnSpc>
            <a:spcBef>
              <a:spcPct val="0"/>
            </a:spcBef>
            <a:spcAft>
              <a:spcPct val="15000"/>
            </a:spcAft>
            <a:buChar char="••"/>
          </a:pPr>
          <a:r>
            <a:rPr lang="es-MX" sz="5100" b="0" i="0" u="none" kern="1200" dirty="0">
              <a:solidFill>
                <a:schemeClr val="tx1"/>
              </a:solidFill>
            </a:rPr>
            <a:t>Se puede afirmar que tiene tres elementos principales: </a:t>
          </a:r>
          <a:r>
            <a:rPr lang="es-PE" sz="5100" b="0" i="0" u="none" kern="1200" dirty="0" err="1">
              <a:solidFill>
                <a:schemeClr val="tx1"/>
              </a:solidFill>
            </a:rPr>
            <a:t>Header</a:t>
          </a:r>
          <a:r>
            <a:rPr lang="es-PE" sz="5100" b="0" i="0" u="none" kern="1200" dirty="0">
              <a:solidFill>
                <a:schemeClr val="tx1"/>
              </a:solidFill>
            </a:rPr>
            <a:t>, Section, </a:t>
          </a:r>
          <a:r>
            <a:rPr lang="es-PE" sz="5100" b="0" i="0" u="none" kern="1200" dirty="0" err="1">
              <a:solidFill>
                <a:schemeClr val="tx1"/>
              </a:solidFill>
            </a:rPr>
            <a:t>Footer</a:t>
          </a:r>
          <a:r>
            <a:rPr lang="es-PE" sz="5100" b="0" i="0" u="none" kern="1200" dirty="0">
              <a:solidFill>
                <a:schemeClr val="tx1"/>
              </a:solidFill>
            </a:rPr>
            <a:t>.</a:t>
          </a:r>
          <a:endParaRPr lang="es-PE" sz="5100" kern="1200" dirty="0">
            <a:solidFill>
              <a:schemeClr val="tx1"/>
            </a:solidFill>
          </a:endParaRPr>
        </a:p>
      </dsp:txBody>
      <dsp:txXfrm>
        <a:off x="14542300" y="1550911"/>
        <a:ext cx="6375333" cy="75794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20816-B253-425E-A0C2-477333F841C1}">
      <dsp:nvSpPr>
        <dsp:cNvPr id="0" name=""/>
        <dsp:cNvSpPr/>
      </dsp:nvSpPr>
      <dsp:spPr>
        <a:xfrm>
          <a:off x="6538" y="1048568"/>
          <a:ext cx="6375333"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2064" tIns="292608" rIns="512064" bIns="292608" numCol="1" spcCol="1270" anchor="ctr" anchorCtr="0">
          <a:noAutofit/>
        </a:bodyPr>
        <a:lstStyle/>
        <a:p>
          <a:pPr lvl="0" algn="ctr" defTabSz="3200400">
            <a:lnSpc>
              <a:spcPct val="90000"/>
            </a:lnSpc>
            <a:spcBef>
              <a:spcPct val="0"/>
            </a:spcBef>
            <a:spcAft>
              <a:spcPct val="35000"/>
            </a:spcAft>
          </a:pPr>
          <a:r>
            <a:rPr lang="es-PE" sz="7200" b="1" kern="1200" dirty="0">
              <a:solidFill>
                <a:schemeClr val="bg1"/>
              </a:solidFill>
            </a:rPr>
            <a:t>&lt;p&gt;</a:t>
          </a:r>
        </a:p>
      </dsp:txBody>
      <dsp:txXfrm>
        <a:off x="6538" y="1048568"/>
        <a:ext cx="6375333" cy="1872000"/>
      </dsp:txXfrm>
    </dsp:sp>
    <dsp:sp modelId="{72316F14-546F-49D8-AE30-6E44604D559E}">
      <dsp:nvSpPr>
        <dsp:cNvPr id="0" name=""/>
        <dsp:cNvSpPr/>
      </dsp:nvSpPr>
      <dsp:spPr>
        <a:xfrm>
          <a:off x="6538" y="2920568"/>
          <a:ext cx="6375333" cy="51757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s-MX" sz="4400" b="0" i="0" u="none" kern="1200" dirty="0">
              <a:solidFill>
                <a:schemeClr val="tx1"/>
              </a:solidFill>
            </a:rPr>
            <a:t>Se utiliza para formar párrafos.</a:t>
          </a:r>
          <a:endParaRPr lang="es-PE" sz="4400" kern="1200" dirty="0">
            <a:solidFill>
              <a:schemeClr val="tx1"/>
            </a:solidFill>
          </a:endParaRPr>
        </a:p>
        <a:p>
          <a:pPr marL="285750" lvl="1" indent="-285750" algn="l" defTabSz="1955800">
            <a:lnSpc>
              <a:spcPct val="90000"/>
            </a:lnSpc>
            <a:spcBef>
              <a:spcPct val="0"/>
            </a:spcBef>
            <a:spcAft>
              <a:spcPct val="15000"/>
            </a:spcAft>
            <a:buChar char="••"/>
          </a:pPr>
          <a:r>
            <a:rPr lang="es-MX" sz="4400" kern="1200" dirty="0">
              <a:solidFill>
                <a:schemeClr val="tx1"/>
              </a:solidFill>
            </a:rPr>
            <a:t>Cada párrafo genera un salto de línea y genera un nuevo bloque.</a:t>
          </a:r>
          <a:endParaRPr lang="es-PE" sz="4400" kern="1200" dirty="0">
            <a:solidFill>
              <a:schemeClr val="tx1"/>
            </a:solidFill>
          </a:endParaRPr>
        </a:p>
      </dsp:txBody>
      <dsp:txXfrm>
        <a:off x="6538" y="2920568"/>
        <a:ext cx="6375333" cy="5175718"/>
      </dsp:txXfrm>
    </dsp:sp>
    <dsp:sp modelId="{7DCA6FBB-2B97-46AC-A5FB-C5EF4558A997}">
      <dsp:nvSpPr>
        <dsp:cNvPr id="0" name=""/>
        <dsp:cNvSpPr/>
      </dsp:nvSpPr>
      <dsp:spPr>
        <a:xfrm>
          <a:off x="7274419" y="1048568"/>
          <a:ext cx="6375333"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392" tIns="268224" rIns="469392" bIns="268224" numCol="1" spcCol="1270" anchor="ctr" anchorCtr="0">
          <a:noAutofit/>
        </a:bodyPr>
        <a:lstStyle/>
        <a:p>
          <a:pPr lvl="0" algn="ctr" defTabSz="2933700">
            <a:lnSpc>
              <a:spcPct val="90000"/>
            </a:lnSpc>
            <a:spcBef>
              <a:spcPct val="0"/>
            </a:spcBef>
            <a:spcAft>
              <a:spcPct val="35000"/>
            </a:spcAft>
          </a:pPr>
          <a:r>
            <a:rPr lang="es-PE" sz="6600" b="1" kern="1200" dirty="0">
              <a:solidFill>
                <a:schemeClr val="bg1"/>
              </a:solidFill>
            </a:rPr>
            <a:t>&lt;h1&gt; </a:t>
          </a:r>
        </a:p>
      </dsp:txBody>
      <dsp:txXfrm>
        <a:off x="7274419" y="1048568"/>
        <a:ext cx="6375333" cy="1872000"/>
      </dsp:txXfrm>
    </dsp:sp>
    <dsp:sp modelId="{B6271DD2-D30C-45EE-B0FA-6290ED3F661D}">
      <dsp:nvSpPr>
        <dsp:cNvPr id="0" name=""/>
        <dsp:cNvSpPr/>
      </dsp:nvSpPr>
      <dsp:spPr>
        <a:xfrm>
          <a:off x="7274419" y="2920568"/>
          <a:ext cx="6375333" cy="51757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s-MX" sz="4000" b="0" i="0" u="none" kern="1200" dirty="0">
              <a:solidFill>
                <a:srgbClr val="192A66">
                  <a:lumMod val="75000"/>
                </a:srgbClr>
              </a:solidFill>
              <a:latin typeface="Arial"/>
              <a:ea typeface="+mn-ea"/>
              <a:cs typeface="+mn-cs"/>
            </a:rPr>
            <a:t>Un H1 es el título principal y, por lo general, el </a:t>
          </a:r>
          <a:r>
            <a:rPr lang="es-MX" sz="3200" b="0" i="0" u="none" kern="1200" dirty="0" err="1">
              <a:solidFill>
                <a:srgbClr val="192A66">
                  <a:lumMod val="75000"/>
                </a:srgbClr>
              </a:solidFill>
              <a:latin typeface="Arial"/>
              <a:ea typeface="+mn-ea"/>
              <a:cs typeface="+mn-cs"/>
            </a:rPr>
            <a:t>header</a:t>
          </a:r>
          <a:r>
            <a:rPr lang="es-MX" sz="2400" b="0" i="0" u="none" kern="1200" dirty="0">
              <a:solidFill>
                <a:srgbClr val="192A66">
                  <a:lumMod val="75000"/>
                </a:srgbClr>
              </a:solidFill>
              <a:latin typeface="Arial"/>
              <a:ea typeface="+mn-ea"/>
              <a:cs typeface="+mn-cs"/>
            </a:rPr>
            <a:t> </a:t>
          </a:r>
          <a:r>
            <a:rPr lang="es-MX" sz="4000" b="0" i="0" u="none" kern="1200" dirty="0">
              <a:solidFill>
                <a:srgbClr val="192A66">
                  <a:lumMod val="75000"/>
                </a:srgbClr>
              </a:solidFill>
              <a:latin typeface="Arial"/>
              <a:ea typeface="+mn-ea"/>
              <a:cs typeface="+mn-cs"/>
            </a:rPr>
            <a:t>debería incluir un H1.</a:t>
          </a:r>
          <a:endParaRPr lang="es-PE" sz="4000" b="0" i="0" u="none" kern="1200" dirty="0">
            <a:solidFill>
              <a:srgbClr val="192A66">
                <a:lumMod val="75000"/>
              </a:srgbClr>
            </a:solidFill>
            <a:latin typeface="Arial"/>
            <a:ea typeface="+mn-ea"/>
            <a:cs typeface="+mn-cs"/>
          </a:endParaRPr>
        </a:p>
      </dsp:txBody>
      <dsp:txXfrm>
        <a:off x="7274419" y="2920568"/>
        <a:ext cx="6375333" cy="5175718"/>
      </dsp:txXfrm>
    </dsp:sp>
    <dsp:sp modelId="{BB204ABF-7917-40EF-B2EE-0BEA7BFED846}">
      <dsp:nvSpPr>
        <dsp:cNvPr id="0" name=""/>
        <dsp:cNvSpPr/>
      </dsp:nvSpPr>
      <dsp:spPr>
        <a:xfrm>
          <a:off x="14542300" y="1048568"/>
          <a:ext cx="6375333"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9392" tIns="268224" rIns="469392" bIns="268224" numCol="1" spcCol="1270" anchor="ctr" anchorCtr="0">
          <a:noAutofit/>
        </a:bodyPr>
        <a:lstStyle/>
        <a:p>
          <a:pPr lvl="0" algn="ctr" defTabSz="2933700">
            <a:lnSpc>
              <a:spcPct val="90000"/>
            </a:lnSpc>
            <a:spcBef>
              <a:spcPct val="0"/>
            </a:spcBef>
            <a:spcAft>
              <a:spcPct val="35000"/>
            </a:spcAft>
          </a:pPr>
          <a:r>
            <a:rPr lang="es-PE" sz="6600" b="1" kern="1200" dirty="0">
              <a:solidFill>
                <a:schemeClr val="bg1"/>
              </a:solidFill>
            </a:rPr>
            <a:t>&lt;</a:t>
          </a:r>
          <a:r>
            <a:rPr lang="es-PE" sz="6600" b="1" kern="1200" dirty="0" err="1">
              <a:solidFill>
                <a:schemeClr val="bg1"/>
              </a:solidFill>
            </a:rPr>
            <a:t>br</a:t>
          </a:r>
          <a:r>
            <a:rPr lang="es-PE" sz="6600" b="1" kern="1200" dirty="0">
              <a:solidFill>
                <a:schemeClr val="bg1"/>
              </a:solidFill>
            </a:rPr>
            <a:t>&gt;</a:t>
          </a:r>
        </a:p>
      </dsp:txBody>
      <dsp:txXfrm>
        <a:off x="14542300" y="1048568"/>
        <a:ext cx="6375333" cy="1872000"/>
      </dsp:txXfrm>
    </dsp:sp>
    <dsp:sp modelId="{9D7722DB-63E7-43E5-A807-68E7D91D6B7B}">
      <dsp:nvSpPr>
        <dsp:cNvPr id="0" name=""/>
        <dsp:cNvSpPr/>
      </dsp:nvSpPr>
      <dsp:spPr>
        <a:xfrm>
          <a:off x="14542300" y="2920568"/>
          <a:ext cx="6375333" cy="5175718"/>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6032" tIns="256032" rIns="341376" bIns="384048" numCol="1" spcCol="1270" anchor="t" anchorCtr="0">
          <a:noAutofit/>
        </a:bodyPr>
        <a:lstStyle/>
        <a:p>
          <a:pPr marL="285750" lvl="1" indent="-285750" algn="l" defTabSz="2133600">
            <a:lnSpc>
              <a:spcPct val="90000"/>
            </a:lnSpc>
            <a:spcBef>
              <a:spcPct val="0"/>
            </a:spcBef>
            <a:spcAft>
              <a:spcPct val="15000"/>
            </a:spcAft>
            <a:buChar char="••"/>
          </a:pPr>
          <a:r>
            <a:rPr lang="es-MX" sz="4800" b="0" i="0" u="none" kern="1200" dirty="0">
              <a:solidFill>
                <a:schemeClr val="tx1"/>
              </a:solidFill>
            </a:rPr>
            <a:t>Se utiliza para crear un salto de línea.</a:t>
          </a:r>
          <a:endParaRPr lang="es-PE" sz="4800" kern="1200" dirty="0">
            <a:solidFill>
              <a:schemeClr val="tx1"/>
            </a:solidFill>
          </a:endParaRPr>
        </a:p>
        <a:p>
          <a:pPr marL="285750" lvl="1" indent="-285750" algn="l" defTabSz="2133600">
            <a:lnSpc>
              <a:spcPct val="90000"/>
            </a:lnSpc>
            <a:spcBef>
              <a:spcPct val="0"/>
            </a:spcBef>
            <a:spcAft>
              <a:spcPct val="15000"/>
            </a:spcAft>
            <a:buChar char="••"/>
          </a:pPr>
          <a:r>
            <a:rPr lang="es-MX" sz="4800" b="0" i="0" u="none" kern="1200" dirty="0">
              <a:solidFill>
                <a:schemeClr val="tx1"/>
              </a:solidFill>
            </a:rPr>
            <a:t>Si un diseño web requiere de </a:t>
          </a:r>
          <a:r>
            <a:rPr lang="es-MX" sz="4400" b="0" i="0" u="none" kern="1200" dirty="0">
              <a:solidFill>
                <a:schemeClr val="tx1"/>
              </a:solidFill>
            </a:rPr>
            <a:t>utilizarla</a:t>
          </a:r>
          <a:r>
            <a:rPr lang="es-MX" sz="4800" b="0" i="0" u="none" kern="1200" dirty="0">
              <a:solidFill>
                <a:schemeClr val="tx1"/>
              </a:solidFill>
            </a:rPr>
            <a:t>, es porque el CSS no está bien estructurado.</a:t>
          </a:r>
          <a:endParaRPr lang="es-PE" sz="4800" b="0" i="0" u="none" kern="1200" dirty="0">
            <a:solidFill>
              <a:schemeClr val="tx1"/>
            </a:solidFill>
          </a:endParaRPr>
        </a:p>
      </dsp:txBody>
      <dsp:txXfrm>
        <a:off x="14542300" y="2920568"/>
        <a:ext cx="6375333" cy="51757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20816-B253-425E-A0C2-477333F841C1}">
      <dsp:nvSpPr>
        <dsp:cNvPr id="0" name=""/>
        <dsp:cNvSpPr/>
      </dsp:nvSpPr>
      <dsp:spPr>
        <a:xfrm>
          <a:off x="6538" y="898916"/>
          <a:ext cx="6375333"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219456" rIns="384048" bIns="219456" numCol="1" spcCol="1270" anchor="ctr" anchorCtr="0">
          <a:noAutofit/>
        </a:bodyPr>
        <a:lstStyle/>
        <a:p>
          <a:pPr lvl="0" algn="ctr" defTabSz="2400300">
            <a:lnSpc>
              <a:spcPct val="90000"/>
            </a:lnSpc>
            <a:spcBef>
              <a:spcPct val="0"/>
            </a:spcBef>
            <a:spcAft>
              <a:spcPct val="35000"/>
            </a:spcAft>
          </a:pPr>
          <a:r>
            <a:rPr lang="es-PE" sz="5400" b="1" kern="1200" dirty="0">
              <a:solidFill>
                <a:schemeClr val="bg1"/>
              </a:solidFill>
            </a:rPr>
            <a:t>&lt;</a:t>
          </a:r>
          <a:r>
            <a:rPr lang="es-PE" sz="5400" b="1" kern="1200" dirty="0" err="1">
              <a:solidFill>
                <a:schemeClr val="bg1"/>
              </a:solidFill>
            </a:rPr>
            <a:t>span</a:t>
          </a:r>
          <a:r>
            <a:rPr lang="es-PE" sz="5400" b="1" kern="1200" dirty="0">
              <a:solidFill>
                <a:schemeClr val="bg1"/>
              </a:solidFill>
            </a:rPr>
            <a:t>&gt; </a:t>
          </a:r>
        </a:p>
      </dsp:txBody>
      <dsp:txXfrm>
        <a:off x="6538" y="898916"/>
        <a:ext cx="6375333" cy="1872000"/>
      </dsp:txXfrm>
    </dsp:sp>
    <dsp:sp modelId="{72316F14-546F-49D8-AE30-6E44604D559E}">
      <dsp:nvSpPr>
        <dsp:cNvPr id="0" name=""/>
        <dsp:cNvSpPr/>
      </dsp:nvSpPr>
      <dsp:spPr>
        <a:xfrm>
          <a:off x="6538" y="2770916"/>
          <a:ext cx="6375333" cy="54750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696" tIns="234696" rIns="312928" bIns="352044" numCol="1" spcCol="1270" anchor="t" anchorCtr="0">
          <a:noAutofit/>
        </a:bodyPr>
        <a:lstStyle/>
        <a:p>
          <a:pPr marL="285750" lvl="1" indent="-285750" algn="l" defTabSz="1955800">
            <a:lnSpc>
              <a:spcPct val="90000"/>
            </a:lnSpc>
            <a:spcBef>
              <a:spcPct val="0"/>
            </a:spcBef>
            <a:spcAft>
              <a:spcPct val="15000"/>
            </a:spcAft>
            <a:buChar char="••"/>
          </a:pPr>
          <a:r>
            <a:rPr lang="es-MX" sz="4400" kern="1200" dirty="0">
              <a:solidFill>
                <a:schemeClr val="tx1"/>
              </a:solidFill>
            </a:rPr>
            <a:t>Se utiliza para marcar una frase dentro de un párrafo con el fin de destacarlo de cierta manera.</a:t>
          </a:r>
          <a:endParaRPr lang="es-PE" sz="4400" kern="1200" dirty="0">
            <a:solidFill>
              <a:schemeClr val="tx1"/>
            </a:solidFill>
          </a:endParaRPr>
        </a:p>
        <a:p>
          <a:pPr marL="57150" lvl="1" indent="-57150" algn="l" defTabSz="466725">
            <a:lnSpc>
              <a:spcPct val="90000"/>
            </a:lnSpc>
            <a:spcBef>
              <a:spcPct val="0"/>
            </a:spcBef>
            <a:spcAft>
              <a:spcPct val="15000"/>
            </a:spcAft>
            <a:buChar char="••"/>
          </a:pPr>
          <a:endParaRPr lang="es-PE" sz="1050" kern="1200" dirty="0">
            <a:solidFill>
              <a:schemeClr val="bg2">
                <a:lumMod val="75000"/>
              </a:schemeClr>
            </a:solidFill>
          </a:endParaRPr>
        </a:p>
      </dsp:txBody>
      <dsp:txXfrm>
        <a:off x="6538" y="2770916"/>
        <a:ext cx="6375333" cy="5475023"/>
      </dsp:txXfrm>
    </dsp:sp>
    <dsp:sp modelId="{7DCA6FBB-2B97-46AC-A5FB-C5EF4558A997}">
      <dsp:nvSpPr>
        <dsp:cNvPr id="0" name=""/>
        <dsp:cNvSpPr/>
      </dsp:nvSpPr>
      <dsp:spPr>
        <a:xfrm>
          <a:off x="7274419" y="898916"/>
          <a:ext cx="6375333"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219456" rIns="384048" bIns="219456" numCol="1" spcCol="1270" anchor="ctr" anchorCtr="0">
          <a:noAutofit/>
        </a:bodyPr>
        <a:lstStyle/>
        <a:p>
          <a:pPr lvl="0" algn="ctr" defTabSz="2400300">
            <a:lnSpc>
              <a:spcPct val="90000"/>
            </a:lnSpc>
            <a:spcBef>
              <a:spcPct val="0"/>
            </a:spcBef>
            <a:spcAft>
              <a:spcPct val="35000"/>
            </a:spcAft>
          </a:pPr>
          <a:r>
            <a:rPr lang="es-PE" sz="5400" b="1" kern="1200" dirty="0">
              <a:solidFill>
                <a:schemeClr val="bg1"/>
              </a:solidFill>
            </a:rPr>
            <a:t>&lt;</a:t>
          </a:r>
          <a:r>
            <a:rPr lang="es-PE" sz="5400" b="1" kern="1200" dirty="0" err="1">
              <a:solidFill>
                <a:schemeClr val="bg1"/>
              </a:solidFill>
            </a:rPr>
            <a:t>div</a:t>
          </a:r>
          <a:r>
            <a:rPr lang="es-PE" sz="5400" b="1" kern="1200" dirty="0">
              <a:solidFill>
                <a:schemeClr val="bg1"/>
              </a:solidFill>
            </a:rPr>
            <a:t>&gt; </a:t>
          </a:r>
        </a:p>
      </dsp:txBody>
      <dsp:txXfrm>
        <a:off x="7274419" y="898916"/>
        <a:ext cx="6375333" cy="1872000"/>
      </dsp:txXfrm>
    </dsp:sp>
    <dsp:sp modelId="{B6271DD2-D30C-45EE-B0FA-6290ED3F661D}">
      <dsp:nvSpPr>
        <dsp:cNvPr id="0" name=""/>
        <dsp:cNvSpPr/>
      </dsp:nvSpPr>
      <dsp:spPr>
        <a:xfrm>
          <a:off x="7274419" y="2770916"/>
          <a:ext cx="6375333" cy="54750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3360" tIns="213360" rIns="284480" bIns="320040" numCol="1" spcCol="1270" anchor="t" anchorCtr="0">
          <a:noAutofit/>
        </a:bodyPr>
        <a:lstStyle/>
        <a:p>
          <a:pPr marL="285750" lvl="1" indent="-285750" algn="l" defTabSz="1778000">
            <a:lnSpc>
              <a:spcPct val="90000"/>
            </a:lnSpc>
            <a:spcBef>
              <a:spcPct val="0"/>
            </a:spcBef>
            <a:spcAft>
              <a:spcPct val="15000"/>
            </a:spcAft>
            <a:buChar char="••"/>
          </a:pPr>
          <a:r>
            <a:rPr lang="es-MX" sz="4000" kern="1200" dirty="0">
              <a:solidFill>
                <a:schemeClr val="tx1"/>
              </a:solidFill>
            </a:rPr>
            <a:t>Nos crea una división que agrupa varios elementos.</a:t>
          </a:r>
          <a:endParaRPr lang="es-PE" sz="4000" kern="1200" dirty="0">
            <a:solidFill>
              <a:schemeClr val="tx1"/>
            </a:solidFill>
          </a:endParaRPr>
        </a:p>
        <a:p>
          <a:pPr marL="285750" lvl="1" indent="-285750" algn="l" defTabSz="1778000">
            <a:lnSpc>
              <a:spcPct val="90000"/>
            </a:lnSpc>
            <a:spcBef>
              <a:spcPct val="0"/>
            </a:spcBef>
            <a:spcAft>
              <a:spcPct val="15000"/>
            </a:spcAft>
            <a:buChar char="••"/>
          </a:pPr>
          <a:r>
            <a:rPr lang="es-MX" sz="4000" kern="1200" dirty="0">
              <a:solidFill>
                <a:schemeClr val="tx1"/>
              </a:solidFill>
            </a:rPr>
            <a:t>Sirve para agrupar etiquetas en un bloque que no sea header ni un section, etc.</a:t>
          </a:r>
          <a:endParaRPr lang="es-PE" sz="4000" kern="1200" dirty="0">
            <a:solidFill>
              <a:schemeClr val="tx1"/>
            </a:solidFill>
          </a:endParaRPr>
        </a:p>
        <a:p>
          <a:pPr marL="285750" lvl="1" indent="-285750" algn="l" defTabSz="1778000">
            <a:lnSpc>
              <a:spcPct val="90000"/>
            </a:lnSpc>
            <a:spcBef>
              <a:spcPct val="0"/>
            </a:spcBef>
            <a:spcAft>
              <a:spcPct val="15000"/>
            </a:spcAft>
            <a:buChar char="••"/>
          </a:pPr>
          <a:endParaRPr lang="es-PE" sz="4000" kern="1200" dirty="0">
            <a:solidFill>
              <a:schemeClr val="tx1"/>
            </a:solidFill>
          </a:endParaRPr>
        </a:p>
      </dsp:txBody>
      <dsp:txXfrm>
        <a:off x="7274419" y="2770916"/>
        <a:ext cx="6375333" cy="5475023"/>
      </dsp:txXfrm>
    </dsp:sp>
    <dsp:sp modelId="{BB204ABF-7917-40EF-B2EE-0BEA7BFED846}">
      <dsp:nvSpPr>
        <dsp:cNvPr id="0" name=""/>
        <dsp:cNvSpPr/>
      </dsp:nvSpPr>
      <dsp:spPr>
        <a:xfrm>
          <a:off x="14542300" y="898916"/>
          <a:ext cx="6375333" cy="1872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219456" rIns="384048" bIns="219456" numCol="1" spcCol="1270" anchor="ctr" anchorCtr="0">
          <a:noAutofit/>
        </a:bodyPr>
        <a:lstStyle/>
        <a:p>
          <a:pPr lvl="0" algn="ctr" defTabSz="2400300">
            <a:lnSpc>
              <a:spcPct val="90000"/>
            </a:lnSpc>
            <a:spcBef>
              <a:spcPct val="0"/>
            </a:spcBef>
            <a:spcAft>
              <a:spcPct val="35000"/>
            </a:spcAft>
          </a:pPr>
          <a:r>
            <a:rPr lang="es-PE" sz="5400" b="1" kern="1200" dirty="0">
              <a:solidFill>
                <a:schemeClr val="bg1"/>
              </a:solidFill>
            </a:rPr>
            <a:t>&lt;</a:t>
          </a:r>
          <a:r>
            <a:rPr lang="es-PE" sz="5400" b="1" kern="1200" dirty="0" err="1">
              <a:solidFill>
                <a:schemeClr val="bg1"/>
              </a:solidFill>
            </a:rPr>
            <a:t>header</a:t>
          </a:r>
          <a:r>
            <a:rPr lang="es-PE" sz="5400" b="1" kern="1200" dirty="0">
              <a:solidFill>
                <a:schemeClr val="bg1"/>
              </a:solidFill>
            </a:rPr>
            <a:t>&gt; </a:t>
          </a:r>
        </a:p>
      </dsp:txBody>
      <dsp:txXfrm>
        <a:off x="14542300" y="898916"/>
        <a:ext cx="6375333" cy="1872000"/>
      </dsp:txXfrm>
    </dsp:sp>
    <dsp:sp modelId="{9D7722DB-63E7-43E5-A807-68E7D91D6B7B}">
      <dsp:nvSpPr>
        <dsp:cNvPr id="0" name=""/>
        <dsp:cNvSpPr/>
      </dsp:nvSpPr>
      <dsp:spPr>
        <a:xfrm>
          <a:off x="14542300" y="2770916"/>
          <a:ext cx="6375333" cy="5475023"/>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s-MX" sz="3600" kern="1200" dirty="0">
              <a:solidFill>
                <a:schemeClr val="tx1"/>
              </a:solidFill>
            </a:rPr>
            <a:t>Es la cabecera principal que aparece en las páginas. </a:t>
          </a:r>
          <a:endParaRPr lang="es-PE" sz="3600" kern="1200" dirty="0">
            <a:solidFill>
              <a:schemeClr val="tx1"/>
            </a:solidFill>
          </a:endParaRPr>
        </a:p>
        <a:p>
          <a:pPr marL="285750" lvl="1" indent="-285750" algn="l" defTabSz="1600200">
            <a:lnSpc>
              <a:spcPct val="90000"/>
            </a:lnSpc>
            <a:spcBef>
              <a:spcPct val="0"/>
            </a:spcBef>
            <a:spcAft>
              <a:spcPct val="15000"/>
            </a:spcAft>
            <a:buChar char="••"/>
          </a:pPr>
          <a:r>
            <a:rPr lang="es-MX" sz="3600" kern="1200" dirty="0">
              <a:solidFill>
                <a:schemeClr val="tx1"/>
              </a:solidFill>
            </a:rPr>
            <a:t>Sirve para dar la bienvenida o mostrar el título principal de una página, su logotipo, menú de navegación o un banner llamativo.</a:t>
          </a:r>
          <a:endParaRPr lang="es-PE" sz="3600" kern="1200" dirty="0">
            <a:solidFill>
              <a:schemeClr val="tx1"/>
            </a:solidFill>
          </a:endParaRPr>
        </a:p>
        <a:p>
          <a:pPr marL="285750" lvl="1" indent="-285750" algn="l" defTabSz="1955800">
            <a:lnSpc>
              <a:spcPct val="90000"/>
            </a:lnSpc>
            <a:spcBef>
              <a:spcPct val="0"/>
            </a:spcBef>
            <a:spcAft>
              <a:spcPct val="15000"/>
            </a:spcAft>
            <a:buChar char="••"/>
          </a:pPr>
          <a:endParaRPr lang="es-PE" sz="4400" kern="1200" dirty="0">
            <a:solidFill>
              <a:schemeClr val="bg2">
                <a:lumMod val="75000"/>
              </a:schemeClr>
            </a:solidFill>
          </a:endParaRPr>
        </a:p>
      </dsp:txBody>
      <dsp:txXfrm>
        <a:off x="14542300" y="2770916"/>
        <a:ext cx="6375333" cy="54750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020816-B253-425E-A0C2-477333F841C1}">
      <dsp:nvSpPr>
        <dsp:cNvPr id="0" name=""/>
        <dsp:cNvSpPr/>
      </dsp:nvSpPr>
      <dsp:spPr>
        <a:xfrm>
          <a:off x="102" y="2615607"/>
          <a:ext cx="9777555" cy="98523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s-PE" sz="2800" b="1" kern="1200" dirty="0">
              <a:solidFill>
                <a:schemeClr val="bg1"/>
              </a:solidFill>
            </a:rPr>
            <a:t>&lt;</a:t>
          </a:r>
          <a:r>
            <a:rPr lang="es-PE" sz="2800" b="1" kern="1200" dirty="0" err="1">
              <a:solidFill>
                <a:schemeClr val="bg1"/>
              </a:solidFill>
            </a:rPr>
            <a:t>nav</a:t>
          </a:r>
          <a:r>
            <a:rPr lang="es-PE" sz="2800" b="1" kern="1200" dirty="0">
              <a:solidFill>
                <a:schemeClr val="bg1"/>
              </a:solidFill>
            </a:rPr>
            <a:t>&gt; </a:t>
          </a:r>
        </a:p>
      </dsp:txBody>
      <dsp:txXfrm>
        <a:off x="102" y="2615607"/>
        <a:ext cx="9777555" cy="985234"/>
      </dsp:txXfrm>
    </dsp:sp>
    <dsp:sp modelId="{72316F14-546F-49D8-AE30-6E44604D559E}">
      <dsp:nvSpPr>
        <dsp:cNvPr id="0" name=""/>
        <dsp:cNvSpPr/>
      </dsp:nvSpPr>
      <dsp:spPr>
        <a:xfrm>
          <a:off x="102" y="3718368"/>
          <a:ext cx="9777555" cy="28108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dirty="0">
              <a:solidFill>
                <a:schemeClr val="tx1"/>
              </a:solidFill>
            </a:rPr>
            <a:t>Es importante utilizar la etiqueta </a:t>
          </a:r>
          <a:r>
            <a:rPr lang="es-MX" sz="2500" kern="1200" dirty="0" err="1">
              <a:solidFill>
                <a:schemeClr val="tx1"/>
              </a:solidFill>
            </a:rPr>
            <a:t>nav</a:t>
          </a:r>
          <a:r>
            <a:rPr lang="es-MX" sz="2500" kern="1200" dirty="0">
              <a:solidFill>
                <a:schemeClr val="tx1"/>
              </a:solidFill>
            </a:rPr>
            <a:t> para crear los menús de navegación.</a:t>
          </a:r>
          <a:endParaRPr lang="es-PE" sz="2500" kern="1200" dirty="0">
            <a:solidFill>
              <a:schemeClr val="tx1"/>
            </a:solidFill>
          </a:endParaRPr>
        </a:p>
      </dsp:txBody>
      <dsp:txXfrm>
        <a:off x="102" y="3718368"/>
        <a:ext cx="9777555" cy="2810880"/>
      </dsp:txXfrm>
    </dsp:sp>
    <dsp:sp modelId="{7DCA6FBB-2B97-46AC-A5FB-C5EF4558A997}">
      <dsp:nvSpPr>
        <dsp:cNvPr id="0" name=""/>
        <dsp:cNvSpPr/>
      </dsp:nvSpPr>
      <dsp:spPr>
        <a:xfrm>
          <a:off x="11038180" y="2515742"/>
          <a:ext cx="9777555" cy="555898"/>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s-PE" sz="2800" b="1" kern="1200" dirty="0">
              <a:solidFill>
                <a:schemeClr val="bg1"/>
              </a:solidFill>
            </a:rPr>
            <a:t>&lt;section&gt; </a:t>
          </a:r>
        </a:p>
      </dsp:txBody>
      <dsp:txXfrm>
        <a:off x="11038180" y="2515742"/>
        <a:ext cx="9777555" cy="555898"/>
      </dsp:txXfrm>
    </dsp:sp>
    <dsp:sp modelId="{B6271DD2-D30C-45EE-B0FA-6290ED3F661D}">
      <dsp:nvSpPr>
        <dsp:cNvPr id="0" name=""/>
        <dsp:cNvSpPr/>
      </dsp:nvSpPr>
      <dsp:spPr>
        <a:xfrm>
          <a:off x="11146515" y="3514270"/>
          <a:ext cx="9777555" cy="28108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s-MX" sz="2500" kern="1200" dirty="0">
              <a:solidFill>
                <a:schemeClr val="tx1"/>
              </a:solidFill>
            </a:rPr>
            <a:t>Define una sección dentro de la página.</a:t>
          </a:r>
          <a:endParaRPr lang="es-PE" sz="2500" kern="1200" dirty="0">
            <a:solidFill>
              <a:schemeClr val="tx1"/>
            </a:solidFill>
          </a:endParaRPr>
        </a:p>
        <a:p>
          <a:pPr marL="228600" lvl="1" indent="-228600" algn="l" defTabSz="1111250">
            <a:lnSpc>
              <a:spcPct val="90000"/>
            </a:lnSpc>
            <a:spcBef>
              <a:spcPct val="0"/>
            </a:spcBef>
            <a:spcAft>
              <a:spcPct val="15000"/>
            </a:spcAft>
            <a:buChar char="••"/>
          </a:pPr>
          <a:r>
            <a:rPr lang="es-MX" sz="2500" kern="1200" dirty="0">
              <a:solidFill>
                <a:schemeClr val="tx1"/>
              </a:solidFill>
            </a:rPr>
            <a:t>Sirve para englobar un conjunto de contenidos relacionados entre sí.</a:t>
          </a:r>
          <a:endParaRPr lang="es-PE" sz="2500" kern="1200" dirty="0">
            <a:solidFill>
              <a:schemeClr val="tx1"/>
            </a:solidFill>
          </a:endParaRPr>
        </a:p>
      </dsp:txBody>
      <dsp:txXfrm>
        <a:off x="11146515" y="3514270"/>
        <a:ext cx="9777555" cy="2810880"/>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xfrm>
            <a:off x="1143000" y="685800"/>
            <a:ext cx="4572000" cy="3429000"/>
          </a:xfrm>
          <a:prstGeom prst="rect">
            <a:avLst/>
          </a:prstGeom>
        </p:spPr>
        <p:txBody>
          <a:bodyPr/>
          <a:lstStyle/>
          <a:p>
            <a:endParaRPr/>
          </a:p>
        </p:txBody>
      </p:sp>
      <p:sp>
        <p:nvSpPr>
          <p:cNvPr id="156" name="Shape 1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72d453eb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7" name="Google Shape;77;g1372d453eb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07757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54156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6661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372d453eb4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g1372d453eb4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64239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082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7958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794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2200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0213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4813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768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3919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1608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2412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65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6269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72982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11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0085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9928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ítulo">
    <p:spTree>
      <p:nvGrpSpPr>
        <p:cNvPr id="1" name=""/>
        <p:cNvGrpSpPr/>
        <p:nvPr/>
      </p:nvGrpSpPr>
      <p:grpSpPr>
        <a:xfrm>
          <a:off x="0" y="0"/>
          <a:ext cx="0" cy="0"/>
          <a:chOff x="0" y="0"/>
          <a:chExt cx="0" cy="0"/>
        </a:xfrm>
      </p:grpSpPr>
      <p:sp>
        <p:nvSpPr>
          <p:cNvPr id="11" name="Autor y fecha"/>
          <p:cNvSpPr txBox="1">
            <a:spLocks noGrp="1"/>
          </p:cNvSpPr>
          <p:nvPr>
            <p:ph type="body" sz="quarter" idx="13"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 y fecha</a:t>
            </a:r>
          </a:p>
        </p:txBody>
      </p:sp>
      <p:sp>
        <p:nvSpPr>
          <p:cNvPr id="12" name="Título de presentación"/>
          <p:cNvSpPr txBox="1">
            <a:spLocks noGrp="1"/>
          </p:cNvSpPr>
          <p:nvPr>
            <p:ph type="title" hasCustomPrompt="1"/>
          </p:nvPr>
        </p:nvSpPr>
        <p:spPr>
          <a:xfrm>
            <a:off x="1206496" y="2574991"/>
            <a:ext cx="21971004" cy="4648201"/>
          </a:xfrm>
          <a:prstGeom prst="rect">
            <a:avLst/>
          </a:prstGeom>
        </p:spPr>
        <p:txBody>
          <a:bodyPr anchor="b"/>
          <a:lstStyle>
            <a:lvl1pPr>
              <a:defRPr sz="11600" spc="-232"/>
            </a:lvl1pPr>
          </a:lstStyle>
          <a:p>
            <a:r>
              <a:t>Título de presentación</a:t>
            </a:r>
          </a:p>
        </p:txBody>
      </p:sp>
      <p:sp>
        <p:nvSpPr>
          <p:cNvPr id="13" name="Nivel de texto 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Subtítulo de presentación</a:t>
            </a:r>
          </a:p>
          <a:p>
            <a:pPr lvl="1"/>
            <a:endParaRPr/>
          </a:p>
          <a:p>
            <a:pPr lvl="2"/>
            <a:endParaRPr/>
          </a:p>
          <a:p>
            <a:pPr lvl="3"/>
            <a:endParaRPr/>
          </a:p>
          <a:p>
            <a:pPr lvl="4"/>
            <a:endParaRPr/>
          </a:p>
        </p:txBody>
      </p:sp>
      <p:sp>
        <p:nvSpPr>
          <p:cNvPr id="1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Declaración">
    <p:spTree>
      <p:nvGrpSpPr>
        <p:cNvPr id="1" name=""/>
        <p:cNvGrpSpPr/>
        <p:nvPr/>
      </p:nvGrpSpPr>
      <p:grpSpPr>
        <a:xfrm>
          <a:off x="0" y="0"/>
          <a:ext cx="0" cy="0"/>
          <a:chOff x="0" y="0"/>
          <a:chExt cx="0" cy="0"/>
        </a:xfrm>
      </p:grpSpPr>
      <p:sp>
        <p:nvSpPr>
          <p:cNvPr id="98" name="Nivel de texto 1…"/>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Declaración</a:t>
            </a:r>
          </a:p>
          <a:p>
            <a:pPr lvl="1"/>
            <a:endParaRPr/>
          </a:p>
          <a:p>
            <a:pPr lvl="2"/>
            <a:endParaRPr/>
          </a:p>
          <a:p>
            <a:pPr lvl="3"/>
            <a:endParaRPr/>
          </a:p>
          <a:p>
            <a:pPr lvl="4"/>
            <a:endParaRPr/>
          </a:p>
        </p:txBody>
      </p:sp>
      <p:sp>
        <p:nvSpPr>
          <p:cNvPr id="99"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Hecho (grande)">
    <p:spTree>
      <p:nvGrpSpPr>
        <p:cNvPr id="1" name=""/>
        <p:cNvGrpSpPr/>
        <p:nvPr/>
      </p:nvGrpSpPr>
      <p:grpSpPr>
        <a:xfrm>
          <a:off x="0" y="0"/>
          <a:ext cx="0" cy="0"/>
          <a:chOff x="0" y="0"/>
          <a:chExt cx="0" cy="0"/>
        </a:xfrm>
      </p:grpSpPr>
      <p:sp>
        <p:nvSpPr>
          <p:cNvPr id="106" name="Nivel de texto 1…"/>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0" algn="ctr">
              <a:lnSpc>
                <a:spcPct val="80000"/>
              </a:lnSpc>
              <a:spcBef>
                <a:spcPts val="0"/>
              </a:spcBef>
              <a:buSzTx/>
              <a:buNone/>
              <a:defRPr sz="25000" b="1" spc="-250"/>
            </a:lvl2pPr>
            <a:lvl3pPr marL="0" indent="0" algn="ctr">
              <a:lnSpc>
                <a:spcPct val="80000"/>
              </a:lnSpc>
              <a:spcBef>
                <a:spcPts val="0"/>
              </a:spcBef>
              <a:buSzTx/>
              <a:buNone/>
              <a:defRPr sz="25000" b="1" spc="-250"/>
            </a:lvl3pPr>
            <a:lvl4pPr marL="0" indent="0" algn="ctr">
              <a:lnSpc>
                <a:spcPct val="80000"/>
              </a:lnSpc>
              <a:spcBef>
                <a:spcPts val="0"/>
              </a:spcBef>
              <a:buSzTx/>
              <a:buNone/>
              <a:defRPr sz="25000" b="1" spc="-250"/>
            </a:lvl4pPr>
            <a:lvl5pPr marL="0" indent="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7" name="Información del hecho"/>
          <p:cNvSpPr txBox="1">
            <a:spLocks noGrp="1"/>
          </p:cNvSpPr>
          <p:nvPr>
            <p:ph type="body" sz="quarter" idx="13"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Información del hecho</a:t>
            </a:r>
          </a:p>
        </p:txBody>
      </p:sp>
      <p:sp>
        <p:nvSpPr>
          <p:cNvPr id="10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ita">
    <p:spTree>
      <p:nvGrpSpPr>
        <p:cNvPr id="1" name=""/>
        <p:cNvGrpSpPr/>
        <p:nvPr/>
      </p:nvGrpSpPr>
      <p:grpSpPr>
        <a:xfrm>
          <a:off x="0" y="0"/>
          <a:ext cx="0" cy="0"/>
          <a:chOff x="0" y="0"/>
          <a:chExt cx="0" cy="0"/>
        </a:xfrm>
      </p:grpSpPr>
      <p:sp>
        <p:nvSpPr>
          <p:cNvPr id="115" name="Atribución"/>
          <p:cNvSpPr txBox="1">
            <a:spLocks noGrp="1"/>
          </p:cNvSpPr>
          <p:nvPr>
            <p:ph type="body" sz="quarter" idx="13"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Atribución</a:t>
            </a:r>
          </a:p>
        </p:txBody>
      </p:sp>
      <p:sp>
        <p:nvSpPr>
          <p:cNvPr id="116" name="Nivel de texto 1…"/>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469900">
              <a:spcBef>
                <a:spcPts val="0"/>
              </a:spcBef>
              <a:buSzTx/>
              <a:buNone/>
              <a:defRPr sz="8500" spc="-170">
                <a:latin typeface="Helvetica Neue Medium"/>
                <a:ea typeface="Helvetica Neue Medium"/>
                <a:cs typeface="Helvetica Neue Medium"/>
                <a:sym typeface="Helvetica Neue Medium"/>
              </a:defRPr>
            </a:lvl2pPr>
            <a:lvl3pPr marL="638923" indent="-469900">
              <a:spcBef>
                <a:spcPts val="0"/>
              </a:spcBef>
              <a:buSzTx/>
              <a:buNone/>
              <a:defRPr sz="8500" spc="-170">
                <a:latin typeface="Helvetica Neue Medium"/>
                <a:ea typeface="Helvetica Neue Medium"/>
                <a:cs typeface="Helvetica Neue Medium"/>
                <a:sym typeface="Helvetica Neue Medium"/>
              </a:defRPr>
            </a:lvl3pPr>
            <a:lvl4pPr marL="638923" indent="-469900">
              <a:spcBef>
                <a:spcPts val="0"/>
              </a:spcBef>
              <a:buSzTx/>
              <a:buNone/>
              <a:defRPr sz="8500" spc="-170">
                <a:latin typeface="Helvetica Neue Medium"/>
                <a:ea typeface="Helvetica Neue Medium"/>
                <a:cs typeface="Helvetica Neue Medium"/>
                <a:sym typeface="Helvetica Neue Medium"/>
              </a:defRPr>
            </a:lvl4pPr>
            <a:lvl5pPr marL="638923" indent="-469900">
              <a:spcBef>
                <a:spcPts val="0"/>
              </a:spcBef>
              <a:buSzTx/>
              <a:buNone/>
              <a:defRPr sz="8500" spc="-170">
                <a:latin typeface="Helvetica Neue Medium"/>
                <a:ea typeface="Helvetica Neue Medium"/>
                <a:cs typeface="Helvetica Neue Medium"/>
                <a:sym typeface="Helvetica Neue Medium"/>
              </a:defRPr>
            </a:lvl5pPr>
          </a:lstStyle>
          <a:p>
            <a:r>
              <a:t>“Frase celebre”</a:t>
            </a:r>
          </a:p>
          <a:p>
            <a:pPr lvl="1"/>
            <a:endParaRPr/>
          </a:p>
          <a:p>
            <a:pPr lvl="2"/>
            <a:endParaRPr/>
          </a:p>
          <a:p>
            <a:pPr lvl="3"/>
            <a:endParaRPr/>
          </a:p>
          <a:p>
            <a:pPr lvl="4"/>
            <a:endParaRPr/>
          </a:p>
        </p:txBody>
      </p:sp>
      <p:sp>
        <p:nvSpPr>
          <p:cNvPr id="11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3 fotos">
    <p:spTree>
      <p:nvGrpSpPr>
        <p:cNvPr id="1" name=""/>
        <p:cNvGrpSpPr/>
        <p:nvPr/>
      </p:nvGrpSpPr>
      <p:grpSpPr>
        <a:xfrm>
          <a:off x="0" y="0"/>
          <a:ext cx="0" cy="0"/>
          <a:chOff x="0" y="0"/>
          <a:chExt cx="0" cy="0"/>
        </a:xfrm>
      </p:grpSpPr>
      <p:sp>
        <p:nvSpPr>
          <p:cNvPr id="124" name="Imagen"/>
          <p:cNvSpPr>
            <a:spLocks noGrp="1"/>
          </p:cNvSpPr>
          <p:nvPr>
            <p:ph type="pic" sz="quarter" idx="13"/>
          </p:nvPr>
        </p:nvSpPr>
        <p:spPr>
          <a:xfrm>
            <a:off x="15760700" y="1016000"/>
            <a:ext cx="7439099" cy="5949678"/>
          </a:xfrm>
          <a:prstGeom prst="rect">
            <a:avLst/>
          </a:prstGeom>
        </p:spPr>
        <p:txBody>
          <a:bodyPr lIns="91439" tIns="45719" rIns="91439" bIns="45719">
            <a:noAutofit/>
          </a:bodyPr>
          <a:lstStyle/>
          <a:p>
            <a:endParaRPr/>
          </a:p>
        </p:txBody>
      </p:sp>
      <p:sp>
        <p:nvSpPr>
          <p:cNvPr id="125" name="Imagen"/>
          <p:cNvSpPr>
            <a:spLocks noGrp="1"/>
          </p:cNvSpPr>
          <p:nvPr>
            <p:ph type="pic" sz="half" idx="14"/>
          </p:nvPr>
        </p:nvSpPr>
        <p:spPr>
          <a:xfrm>
            <a:off x="13500100" y="3978275"/>
            <a:ext cx="10439400" cy="12150181"/>
          </a:xfrm>
          <a:prstGeom prst="rect">
            <a:avLst/>
          </a:prstGeom>
        </p:spPr>
        <p:txBody>
          <a:bodyPr lIns="91439" tIns="45719" rIns="91439" bIns="45719">
            <a:noAutofit/>
          </a:bodyPr>
          <a:lstStyle/>
          <a:p>
            <a:endParaRPr/>
          </a:p>
        </p:txBody>
      </p:sp>
      <p:sp>
        <p:nvSpPr>
          <p:cNvPr id="126" name="Imagen"/>
          <p:cNvSpPr>
            <a:spLocks noGrp="1"/>
          </p:cNvSpPr>
          <p:nvPr>
            <p:ph type="pic" idx="15"/>
          </p:nvPr>
        </p:nvSpPr>
        <p:spPr>
          <a:xfrm>
            <a:off x="-139700" y="495300"/>
            <a:ext cx="16611600" cy="12458700"/>
          </a:xfrm>
          <a:prstGeom prst="rect">
            <a:avLst/>
          </a:prstGeom>
        </p:spPr>
        <p:txBody>
          <a:bodyPr lIns="91439" tIns="45719" rIns="91439" bIns="45719">
            <a:noAutofit/>
          </a:bodyPr>
          <a:lstStyle/>
          <a:p>
            <a:endParaRPr/>
          </a:p>
        </p:txBody>
      </p:sp>
      <p:sp>
        <p:nvSpPr>
          <p:cNvPr id="127"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34" name="Imagen"/>
          <p:cNvSpPr>
            <a:spLocks noGrp="1"/>
          </p:cNvSpPr>
          <p:nvPr>
            <p:ph type="pic" idx="13"/>
          </p:nvPr>
        </p:nvSpPr>
        <p:spPr>
          <a:xfrm>
            <a:off x="-1333500" y="-5524500"/>
            <a:ext cx="27051000" cy="21640800"/>
          </a:xfrm>
          <a:prstGeom prst="rect">
            <a:avLst/>
          </a:prstGeom>
        </p:spPr>
        <p:txBody>
          <a:bodyPr lIns="91439" tIns="45719" rIns="91439" bIns="45719">
            <a:noAutofit/>
          </a:bodyPr>
          <a:lstStyle/>
          <a:p>
            <a:endParaRPr/>
          </a:p>
        </p:txBody>
      </p:sp>
      <p:sp>
        <p:nvSpPr>
          <p:cNvPr id="135" name="Número de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‹Nº›</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YELLOW">
    <p:bg>
      <p:bgPr>
        <a:solidFill>
          <a:srgbClr val="FECC00"/>
        </a:solidFill>
        <a:effectLst/>
      </p:bgPr>
    </p:bg>
    <p:spTree>
      <p:nvGrpSpPr>
        <p:cNvPr id="1" name=""/>
        <p:cNvGrpSpPr/>
        <p:nvPr/>
      </p:nvGrpSpPr>
      <p:grpSpPr>
        <a:xfrm>
          <a:off x="0" y="0"/>
          <a:ext cx="0" cy="0"/>
          <a:chOff x="0" y="0"/>
          <a:chExt cx="0" cy="0"/>
        </a:xfrm>
      </p:grpSpPr>
      <p:sp>
        <p:nvSpPr>
          <p:cNvPr id="149" name="Número de diapositiva"/>
          <p:cNvSpPr txBox="1">
            <a:spLocks noGrp="1"/>
          </p:cNvSpPr>
          <p:nvPr>
            <p:ph type="sldNum" sz="quarter" idx="2"/>
          </p:nvPr>
        </p:nvSpPr>
        <p:spPr>
          <a:xfrm>
            <a:off x="23199233" y="13156320"/>
            <a:ext cx="272147" cy="177801"/>
          </a:xfrm>
          <a:prstGeom prst="rect">
            <a:avLst/>
          </a:prstGeom>
        </p:spPr>
        <p:txBody>
          <a:bodyPr wrap="square" lIns="0" tIns="0" rIns="0" bIns="0" anchor="ctr"/>
          <a:lstStyle>
            <a:lvl1pPr algn="r" defTabSz="825500">
              <a:defRPr sz="1200" spc="24">
                <a:latin typeface="Helvetica"/>
                <a:ea typeface="Helvetica"/>
                <a:cs typeface="Helvetica"/>
                <a:sym typeface="Helvetica"/>
              </a:defRPr>
            </a:lvl1pPr>
          </a:lstStyle>
          <a:p>
            <a:fld id="{86CB4B4D-7CA3-9044-876B-883B54F8677D}" type="slidenum">
              <a:t>‹Nº›</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Tree>
    <p:extLst>
      <p:ext uri="{BB962C8B-B14F-4D97-AF65-F5344CB8AC3E}">
        <p14:creationId xmlns:p14="http://schemas.microsoft.com/office/powerpoint/2010/main" val="666517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3711576" y="171455"/>
            <a:ext cx="19529424" cy="13970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3200"/>
              <a:buFont typeface="Calibri"/>
              <a:buNone/>
              <a:defRPr sz="6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13233401" y="1778004"/>
            <a:ext cx="11150600" cy="11937997"/>
          </a:xfrm>
          <a:prstGeom prst="rect">
            <a:avLst/>
          </a:prstGeom>
          <a:noFill/>
          <a:ln>
            <a:noFill/>
          </a:ln>
        </p:spPr>
        <p:txBody>
          <a:bodyPr spcFirstLastPara="1" wrap="square" lIns="91425" tIns="45700" rIns="91425" bIns="45700" anchor="t" anchorCtr="0">
            <a:normAutofit/>
          </a:bodyPr>
          <a:lstStyle>
            <a:lvl1pPr marL="914411" lvl="0" indent="-863611" algn="l">
              <a:lnSpc>
                <a:spcPct val="90000"/>
              </a:lnSpc>
              <a:spcBef>
                <a:spcPts val="2000"/>
              </a:spcBef>
              <a:spcAft>
                <a:spcPts val="0"/>
              </a:spcAft>
              <a:buClr>
                <a:srgbClr val="002060"/>
              </a:buClr>
              <a:buSzPts val="3200"/>
              <a:buChar char="•"/>
              <a:defRPr sz="6400"/>
            </a:lvl1pPr>
            <a:lvl2pPr marL="1828823" lvl="1" indent="-812810" algn="l">
              <a:lnSpc>
                <a:spcPct val="90000"/>
              </a:lnSpc>
              <a:spcBef>
                <a:spcPts val="1000"/>
              </a:spcBef>
              <a:spcAft>
                <a:spcPts val="0"/>
              </a:spcAft>
              <a:buClr>
                <a:srgbClr val="002060"/>
              </a:buClr>
              <a:buSzPts val="2800"/>
              <a:buChar char="•"/>
              <a:defRPr sz="5600"/>
            </a:lvl2pPr>
            <a:lvl3pPr marL="2743234" lvl="2" indent="-762010" algn="l">
              <a:lnSpc>
                <a:spcPct val="90000"/>
              </a:lnSpc>
              <a:spcBef>
                <a:spcPts val="1000"/>
              </a:spcBef>
              <a:spcAft>
                <a:spcPts val="0"/>
              </a:spcAft>
              <a:buClr>
                <a:srgbClr val="002060"/>
              </a:buClr>
              <a:buSzPts val="2400"/>
              <a:buChar char="•"/>
              <a:defRPr sz="4800"/>
            </a:lvl3pPr>
            <a:lvl4pPr marL="3657646" lvl="3" indent="-711209" algn="l">
              <a:lnSpc>
                <a:spcPct val="90000"/>
              </a:lnSpc>
              <a:spcBef>
                <a:spcPts val="1000"/>
              </a:spcBef>
              <a:spcAft>
                <a:spcPts val="0"/>
              </a:spcAft>
              <a:buClr>
                <a:srgbClr val="002060"/>
              </a:buClr>
              <a:buSzPts val="2000"/>
              <a:buChar char="•"/>
              <a:defRPr sz="4000"/>
            </a:lvl4pPr>
            <a:lvl5pPr marL="4572057" lvl="4" indent="-711209" algn="l">
              <a:lnSpc>
                <a:spcPct val="90000"/>
              </a:lnSpc>
              <a:spcBef>
                <a:spcPts val="1000"/>
              </a:spcBef>
              <a:spcAft>
                <a:spcPts val="0"/>
              </a:spcAft>
              <a:buClr>
                <a:srgbClr val="002060"/>
              </a:buClr>
              <a:buSzPts val="2000"/>
              <a:buChar char="•"/>
              <a:defRPr sz="4000"/>
            </a:lvl5pPr>
            <a:lvl6pPr marL="5486469" lvl="5" indent="-711209" algn="l">
              <a:lnSpc>
                <a:spcPct val="90000"/>
              </a:lnSpc>
              <a:spcBef>
                <a:spcPts val="1000"/>
              </a:spcBef>
              <a:spcAft>
                <a:spcPts val="0"/>
              </a:spcAft>
              <a:buClr>
                <a:schemeClr val="dk1"/>
              </a:buClr>
              <a:buSzPts val="2000"/>
              <a:buChar char="•"/>
              <a:defRPr sz="4000"/>
            </a:lvl6pPr>
            <a:lvl7pPr marL="6400880" lvl="6" indent="-711209" algn="l">
              <a:lnSpc>
                <a:spcPct val="90000"/>
              </a:lnSpc>
              <a:spcBef>
                <a:spcPts val="1000"/>
              </a:spcBef>
              <a:spcAft>
                <a:spcPts val="0"/>
              </a:spcAft>
              <a:buClr>
                <a:schemeClr val="dk1"/>
              </a:buClr>
              <a:buSzPts val="2000"/>
              <a:buChar char="•"/>
              <a:defRPr sz="4000"/>
            </a:lvl7pPr>
            <a:lvl8pPr marL="7315291" lvl="7" indent="-711209" algn="l">
              <a:lnSpc>
                <a:spcPct val="90000"/>
              </a:lnSpc>
              <a:spcBef>
                <a:spcPts val="1000"/>
              </a:spcBef>
              <a:spcAft>
                <a:spcPts val="0"/>
              </a:spcAft>
              <a:buClr>
                <a:schemeClr val="dk1"/>
              </a:buClr>
              <a:buSzPts val="2000"/>
              <a:buChar char="•"/>
              <a:defRPr sz="4000"/>
            </a:lvl8pPr>
            <a:lvl9pPr marL="8229703" lvl="8" indent="-711209" algn="l">
              <a:lnSpc>
                <a:spcPct val="90000"/>
              </a:lnSpc>
              <a:spcBef>
                <a:spcPts val="1000"/>
              </a:spcBef>
              <a:spcAft>
                <a:spcPts val="0"/>
              </a:spcAft>
              <a:buClr>
                <a:schemeClr val="dk1"/>
              </a:buClr>
              <a:buSzPts val="2000"/>
              <a:buChar char="•"/>
              <a:defRPr sz="4000"/>
            </a:lvl9pPr>
          </a:lstStyle>
          <a:p>
            <a:endParaRPr/>
          </a:p>
        </p:txBody>
      </p:sp>
      <p:sp>
        <p:nvSpPr>
          <p:cNvPr id="29" name="Google Shape;29;p12"/>
          <p:cNvSpPr txBox="1">
            <a:spLocks noGrp="1"/>
          </p:cNvSpPr>
          <p:nvPr>
            <p:ph type="body" idx="2"/>
          </p:nvPr>
        </p:nvSpPr>
        <p:spPr>
          <a:xfrm>
            <a:off x="1679579" y="10414000"/>
            <a:ext cx="5203824" cy="892176"/>
          </a:xfrm>
          <a:prstGeom prst="rect">
            <a:avLst/>
          </a:prstGeom>
          <a:noFill/>
          <a:ln>
            <a:noFill/>
          </a:ln>
        </p:spPr>
        <p:txBody>
          <a:bodyPr spcFirstLastPara="1" wrap="square" lIns="91425" tIns="45700" rIns="91425" bIns="45700" anchor="t" anchorCtr="0">
            <a:normAutofit/>
          </a:bodyPr>
          <a:lstStyle>
            <a:lvl1pPr marL="914411" lvl="0" indent="-457206" algn="l">
              <a:lnSpc>
                <a:spcPct val="90000"/>
              </a:lnSpc>
              <a:spcBef>
                <a:spcPts val="2000"/>
              </a:spcBef>
              <a:spcAft>
                <a:spcPts val="0"/>
              </a:spcAft>
              <a:buClr>
                <a:srgbClr val="002060"/>
              </a:buClr>
              <a:buSzPts val="1200"/>
              <a:buNone/>
              <a:defRPr sz="2400"/>
            </a:lvl1pPr>
            <a:lvl2pPr marL="1828823" lvl="1" indent="-457206" algn="l">
              <a:lnSpc>
                <a:spcPct val="90000"/>
              </a:lnSpc>
              <a:spcBef>
                <a:spcPts val="1000"/>
              </a:spcBef>
              <a:spcAft>
                <a:spcPts val="0"/>
              </a:spcAft>
              <a:buClr>
                <a:srgbClr val="002060"/>
              </a:buClr>
              <a:buSzPts val="1400"/>
              <a:buNone/>
              <a:defRPr sz="2800"/>
            </a:lvl2pPr>
            <a:lvl3pPr marL="2743234" lvl="2" indent="-457206" algn="l">
              <a:lnSpc>
                <a:spcPct val="90000"/>
              </a:lnSpc>
              <a:spcBef>
                <a:spcPts val="1000"/>
              </a:spcBef>
              <a:spcAft>
                <a:spcPts val="0"/>
              </a:spcAft>
              <a:buClr>
                <a:srgbClr val="002060"/>
              </a:buClr>
              <a:buSzPts val="1200"/>
              <a:buNone/>
              <a:defRPr sz="2400"/>
            </a:lvl3pPr>
            <a:lvl4pPr marL="3657646" lvl="3" indent="-457206" algn="l">
              <a:lnSpc>
                <a:spcPct val="90000"/>
              </a:lnSpc>
              <a:spcBef>
                <a:spcPts val="1000"/>
              </a:spcBef>
              <a:spcAft>
                <a:spcPts val="0"/>
              </a:spcAft>
              <a:buClr>
                <a:srgbClr val="002060"/>
              </a:buClr>
              <a:buSzPts val="1000"/>
              <a:buNone/>
              <a:defRPr sz="2000"/>
            </a:lvl4pPr>
            <a:lvl5pPr marL="4572057" lvl="4" indent="-457206" algn="l">
              <a:lnSpc>
                <a:spcPct val="90000"/>
              </a:lnSpc>
              <a:spcBef>
                <a:spcPts val="1000"/>
              </a:spcBef>
              <a:spcAft>
                <a:spcPts val="0"/>
              </a:spcAft>
              <a:buClr>
                <a:srgbClr val="002060"/>
              </a:buClr>
              <a:buSzPts val="1000"/>
              <a:buNone/>
              <a:defRPr sz="2000"/>
            </a:lvl5pPr>
            <a:lvl6pPr marL="5486469" lvl="5" indent="-457206" algn="l">
              <a:lnSpc>
                <a:spcPct val="90000"/>
              </a:lnSpc>
              <a:spcBef>
                <a:spcPts val="1000"/>
              </a:spcBef>
              <a:spcAft>
                <a:spcPts val="0"/>
              </a:spcAft>
              <a:buClr>
                <a:schemeClr val="dk1"/>
              </a:buClr>
              <a:buSzPts val="1000"/>
              <a:buNone/>
              <a:defRPr sz="2000"/>
            </a:lvl6pPr>
            <a:lvl7pPr marL="6400880" lvl="6" indent="-457206" algn="l">
              <a:lnSpc>
                <a:spcPct val="90000"/>
              </a:lnSpc>
              <a:spcBef>
                <a:spcPts val="1000"/>
              </a:spcBef>
              <a:spcAft>
                <a:spcPts val="0"/>
              </a:spcAft>
              <a:buClr>
                <a:schemeClr val="dk1"/>
              </a:buClr>
              <a:buSzPts val="1000"/>
              <a:buNone/>
              <a:defRPr sz="2000"/>
            </a:lvl7pPr>
            <a:lvl8pPr marL="7315291" lvl="7" indent="-457206" algn="l">
              <a:lnSpc>
                <a:spcPct val="90000"/>
              </a:lnSpc>
              <a:spcBef>
                <a:spcPts val="1000"/>
              </a:spcBef>
              <a:spcAft>
                <a:spcPts val="0"/>
              </a:spcAft>
              <a:buClr>
                <a:schemeClr val="dk1"/>
              </a:buClr>
              <a:buSzPts val="1000"/>
              <a:buNone/>
              <a:defRPr sz="2000"/>
            </a:lvl8pPr>
            <a:lvl9pPr marL="8229703" lvl="8" indent="-457206" algn="l">
              <a:lnSpc>
                <a:spcPct val="90000"/>
              </a:lnSpc>
              <a:spcBef>
                <a:spcPts val="1000"/>
              </a:spcBef>
              <a:spcAft>
                <a:spcPts val="0"/>
              </a:spcAft>
              <a:buClr>
                <a:schemeClr val="dk1"/>
              </a:buClr>
              <a:buSzPts val="1000"/>
              <a:buNone/>
              <a:defRPr sz="2000"/>
            </a:lvl9pPr>
          </a:lstStyle>
          <a:p>
            <a:endParaRPr/>
          </a:p>
        </p:txBody>
      </p:sp>
      <p:sp>
        <p:nvSpPr>
          <p:cNvPr id="30" name="Google Shape;30;p12"/>
          <p:cNvSpPr txBox="1">
            <a:spLocks noGrp="1"/>
          </p:cNvSpPr>
          <p:nvPr>
            <p:ph type="dt" idx="10"/>
          </p:nvPr>
        </p:nvSpPr>
        <p:spPr>
          <a:xfrm>
            <a:off x="1676400" y="12712701"/>
            <a:ext cx="5486400" cy="73025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2"/>
          <p:cNvSpPr txBox="1">
            <a:spLocks noGrp="1"/>
          </p:cNvSpPr>
          <p:nvPr>
            <p:ph type="body" idx="3"/>
          </p:nvPr>
        </p:nvSpPr>
        <p:spPr>
          <a:xfrm>
            <a:off x="1679579" y="8204200"/>
            <a:ext cx="5203824" cy="892176"/>
          </a:xfrm>
          <a:prstGeom prst="rect">
            <a:avLst/>
          </a:prstGeom>
          <a:noFill/>
          <a:ln>
            <a:noFill/>
          </a:ln>
        </p:spPr>
        <p:txBody>
          <a:bodyPr spcFirstLastPara="1" wrap="square" lIns="91425" tIns="45700" rIns="91425" bIns="45700" anchor="t" anchorCtr="0">
            <a:normAutofit/>
          </a:bodyPr>
          <a:lstStyle>
            <a:lvl1pPr marL="914411" lvl="0" indent="-457206" algn="l">
              <a:lnSpc>
                <a:spcPct val="90000"/>
              </a:lnSpc>
              <a:spcBef>
                <a:spcPts val="2000"/>
              </a:spcBef>
              <a:spcAft>
                <a:spcPts val="0"/>
              </a:spcAft>
              <a:buClr>
                <a:srgbClr val="002060"/>
              </a:buClr>
              <a:buSzPts val="1200"/>
              <a:buNone/>
              <a:defRPr sz="2400"/>
            </a:lvl1pPr>
            <a:lvl2pPr marL="1828823" lvl="1" indent="-457206" algn="l">
              <a:lnSpc>
                <a:spcPct val="90000"/>
              </a:lnSpc>
              <a:spcBef>
                <a:spcPts val="1000"/>
              </a:spcBef>
              <a:spcAft>
                <a:spcPts val="0"/>
              </a:spcAft>
              <a:buClr>
                <a:srgbClr val="002060"/>
              </a:buClr>
              <a:buSzPts val="1400"/>
              <a:buNone/>
              <a:defRPr sz="2800"/>
            </a:lvl2pPr>
            <a:lvl3pPr marL="2743234" lvl="2" indent="-457206" algn="l">
              <a:lnSpc>
                <a:spcPct val="90000"/>
              </a:lnSpc>
              <a:spcBef>
                <a:spcPts val="1000"/>
              </a:spcBef>
              <a:spcAft>
                <a:spcPts val="0"/>
              </a:spcAft>
              <a:buClr>
                <a:srgbClr val="002060"/>
              </a:buClr>
              <a:buSzPts val="1200"/>
              <a:buNone/>
              <a:defRPr sz="2400"/>
            </a:lvl3pPr>
            <a:lvl4pPr marL="3657646" lvl="3" indent="-457206" algn="l">
              <a:lnSpc>
                <a:spcPct val="90000"/>
              </a:lnSpc>
              <a:spcBef>
                <a:spcPts val="1000"/>
              </a:spcBef>
              <a:spcAft>
                <a:spcPts val="0"/>
              </a:spcAft>
              <a:buClr>
                <a:srgbClr val="002060"/>
              </a:buClr>
              <a:buSzPts val="1000"/>
              <a:buNone/>
              <a:defRPr sz="2000"/>
            </a:lvl4pPr>
            <a:lvl5pPr marL="4572057" lvl="4" indent="-457206" algn="l">
              <a:lnSpc>
                <a:spcPct val="90000"/>
              </a:lnSpc>
              <a:spcBef>
                <a:spcPts val="1000"/>
              </a:spcBef>
              <a:spcAft>
                <a:spcPts val="0"/>
              </a:spcAft>
              <a:buClr>
                <a:srgbClr val="002060"/>
              </a:buClr>
              <a:buSzPts val="1000"/>
              <a:buNone/>
              <a:defRPr sz="2000"/>
            </a:lvl5pPr>
            <a:lvl6pPr marL="5486469" lvl="5" indent="-457206" algn="l">
              <a:lnSpc>
                <a:spcPct val="90000"/>
              </a:lnSpc>
              <a:spcBef>
                <a:spcPts val="1000"/>
              </a:spcBef>
              <a:spcAft>
                <a:spcPts val="0"/>
              </a:spcAft>
              <a:buClr>
                <a:schemeClr val="dk1"/>
              </a:buClr>
              <a:buSzPts val="1000"/>
              <a:buNone/>
              <a:defRPr sz="2000"/>
            </a:lvl6pPr>
            <a:lvl7pPr marL="6400880" lvl="6" indent="-457206" algn="l">
              <a:lnSpc>
                <a:spcPct val="90000"/>
              </a:lnSpc>
              <a:spcBef>
                <a:spcPts val="1000"/>
              </a:spcBef>
              <a:spcAft>
                <a:spcPts val="0"/>
              </a:spcAft>
              <a:buClr>
                <a:schemeClr val="dk1"/>
              </a:buClr>
              <a:buSzPts val="1000"/>
              <a:buNone/>
              <a:defRPr sz="2000"/>
            </a:lvl7pPr>
            <a:lvl8pPr marL="7315291" lvl="7" indent="-457206" algn="l">
              <a:lnSpc>
                <a:spcPct val="90000"/>
              </a:lnSpc>
              <a:spcBef>
                <a:spcPts val="1000"/>
              </a:spcBef>
              <a:spcAft>
                <a:spcPts val="0"/>
              </a:spcAft>
              <a:buClr>
                <a:schemeClr val="dk1"/>
              </a:buClr>
              <a:buSzPts val="1000"/>
              <a:buNone/>
              <a:defRPr sz="2000"/>
            </a:lvl8pPr>
            <a:lvl9pPr marL="8229703" lvl="8" indent="-457206" algn="l">
              <a:lnSpc>
                <a:spcPct val="90000"/>
              </a:lnSpc>
              <a:spcBef>
                <a:spcPts val="1000"/>
              </a:spcBef>
              <a:spcAft>
                <a:spcPts val="0"/>
              </a:spcAft>
              <a:buClr>
                <a:schemeClr val="dk1"/>
              </a:buClr>
              <a:buSzPts val="1000"/>
              <a:buNone/>
              <a:defRPr sz="2000"/>
            </a:lvl9pPr>
          </a:lstStyle>
          <a:p>
            <a:endParaRPr/>
          </a:p>
        </p:txBody>
      </p:sp>
      <p:sp>
        <p:nvSpPr>
          <p:cNvPr id="32" name="Google Shape;32;p12"/>
          <p:cNvSpPr txBox="1">
            <a:spLocks noGrp="1"/>
          </p:cNvSpPr>
          <p:nvPr>
            <p:ph type="body" idx="4"/>
          </p:nvPr>
        </p:nvSpPr>
        <p:spPr>
          <a:xfrm>
            <a:off x="1679579" y="6426200"/>
            <a:ext cx="5203824" cy="892176"/>
          </a:xfrm>
          <a:prstGeom prst="rect">
            <a:avLst/>
          </a:prstGeom>
          <a:noFill/>
          <a:ln>
            <a:noFill/>
          </a:ln>
        </p:spPr>
        <p:txBody>
          <a:bodyPr spcFirstLastPara="1" wrap="square" lIns="91425" tIns="45700" rIns="91425" bIns="45700" anchor="t" anchorCtr="0">
            <a:normAutofit/>
          </a:bodyPr>
          <a:lstStyle>
            <a:lvl1pPr marL="914411" lvl="0" indent="-457206" algn="l">
              <a:lnSpc>
                <a:spcPct val="90000"/>
              </a:lnSpc>
              <a:spcBef>
                <a:spcPts val="2000"/>
              </a:spcBef>
              <a:spcAft>
                <a:spcPts val="0"/>
              </a:spcAft>
              <a:buClr>
                <a:srgbClr val="002060"/>
              </a:buClr>
              <a:buSzPts val="1200"/>
              <a:buNone/>
              <a:defRPr sz="2400"/>
            </a:lvl1pPr>
            <a:lvl2pPr marL="1828823" lvl="1" indent="-457206" algn="l">
              <a:lnSpc>
                <a:spcPct val="90000"/>
              </a:lnSpc>
              <a:spcBef>
                <a:spcPts val="1000"/>
              </a:spcBef>
              <a:spcAft>
                <a:spcPts val="0"/>
              </a:spcAft>
              <a:buClr>
                <a:srgbClr val="002060"/>
              </a:buClr>
              <a:buSzPts val="1400"/>
              <a:buNone/>
              <a:defRPr sz="2800"/>
            </a:lvl2pPr>
            <a:lvl3pPr marL="2743234" lvl="2" indent="-457206" algn="l">
              <a:lnSpc>
                <a:spcPct val="90000"/>
              </a:lnSpc>
              <a:spcBef>
                <a:spcPts val="1000"/>
              </a:spcBef>
              <a:spcAft>
                <a:spcPts val="0"/>
              </a:spcAft>
              <a:buClr>
                <a:srgbClr val="002060"/>
              </a:buClr>
              <a:buSzPts val="1200"/>
              <a:buNone/>
              <a:defRPr sz="2400"/>
            </a:lvl3pPr>
            <a:lvl4pPr marL="3657646" lvl="3" indent="-457206" algn="l">
              <a:lnSpc>
                <a:spcPct val="90000"/>
              </a:lnSpc>
              <a:spcBef>
                <a:spcPts val="1000"/>
              </a:spcBef>
              <a:spcAft>
                <a:spcPts val="0"/>
              </a:spcAft>
              <a:buClr>
                <a:srgbClr val="002060"/>
              </a:buClr>
              <a:buSzPts val="1000"/>
              <a:buNone/>
              <a:defRPr sz="2000"/>
            </a:lvl4pPr>
            <a:lvl5pPr marL="4572057" lvl="4" indent="-457206" algn="l">
              <a:lnSpc>
                <a:spcPct val="90000"/>
              </a:lnSpc>
              <a:spcBef>
                <a:spcPts val="1000"/>
              </a:spcBef>
              <a:spcAft>
                <a:spcPts val="0"/>
              </a:spcAft>
              <a:buClr>
                <a:srgbClr val="002060"/>
              </a:buClr>
              <a:buSzPts val="1000"/>
              <a:buNone/>
              <a:defRPr sz="2000"/>
            </a:lvl5pPr>
            <a:lvl6pPr marL="5486469" lvl="5" indent="-457206" algn="l">
              <a:lnSpc>
                <a:spcPct val="90000"/>
              </a:lnSpc>
              <a:spcBef>
                <a:spcPts val="1000"/>
              </a:spcBef>
              <a:spcAft>
                <a:spcPts val="0"/>
              </a:spcAft>
              <a:buClr>
                <a:schemeClr val="dk1"/>
              </a:buClr>
              <a:buSzPts val="1000"/>
              <a:buNone/>
              <a:defRPr sz="2000"/>
            </a:lvl6pPr>
            <a:lvl7pPr marL="6400880" lvl="6" indent="-457206" algn="l">
              <a:lnSpc>
                <a:spcPct val="90000"/>
              </a:lnSpc>
              <a:spcBef>
                <a:spcPts val="1000"/>
              </a:spcBef>
              <a:spcAft>
                <a:spcPts val="0"/>
              </a:spcAft>
              <a:buClr>
                <a:schemeClr val="dk1"/>
              </a:buClr>
              <a:buSzPts val="1000"/>
              <a:buNone/>
              <a:defRPr sz="2000"/>
            </a:lvl7pPr>
            <a:lvl8pPr marL="7315291" lvl="7" indent="-457206" algn="l">
              <a:lnSpc>
                <a:spcPct val="90000"/>
              </a:lnSpc>
              <a:spcBef>
                <a:spcPts val="1000"/>
              </a:spcBef>
              <a:spcAft>
                <a:spcPts val="0"/>
              </a:spcAft>
              <a:buClr>
                <a:schemeClr val="dk1"/>
              </a:buClr>
              <a:buSzPts val="1000"/>
              <a:buNone/>
              <a:defRPr sz="2000"/>
            </a:lvl8pPr>
            <a:lvl9pPr marL="8229703" lvl="8" indent="-457206" algn="l">
              <a:lnSpc>
                <a:spcPct val="90000"/>
              </a:lnSpc>
              <a:spcBef>
                <a:spcPts val="1000"/>
              </a:spcBef>
              <a:spcAft>
                <a:spcPts val="0"/>
              </a:spcAft>
              <a:buClr>
                <a:schemeClr val="dk1"/>
              </a:buClr>
              <a:buSzPts val="1000"/>
              <a:buNone/>
              <a:defRPr sz="2000"/>
            </a:lvl9pPr>
          </a:lstStyle>
          <a:p>
            <a:endParaRPr/>
          </a:p>
        </p:txBody>
      </p:sp>
    </p:spTree>
    <p:extLst>
      <p:ext uri="{BB962C8B-B14F-4D97-AF65-F5344CB8AC3E}">
        <p14:creationId xmlns:p14="http://schemas.microsoft.com/office/powerpoint/2010/main" val="100356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ítulo y foto">
    <p:spTree>
      <p:nvGrpSpPr>
        <p:cNvPr id="1" name=""/>
        <p:cNvGrpSpPr/>
        <p:nvPr/>
      </p:nvGrpSpPr>
      <p:grpSpPr>
        <a:xfrm>
          <a:off x="0" y="0"/>
          <a:ext cx="0" cy="0"/>
          <a:chOff x="0" y="0"/>
          <a:chExt cx="0" cy="0"/>
        </a:xfrm>
      </p:grpSpPr>
      <p:sp>
        <p:nvSpPr>
          <p:cNvPr id="21" name="666699290_02_crop_3159x1892.jpg"/>
          <p:cNvSpPr>
            <a:spLocks noGrp="1"/>
          </p:cNvSpPr>
          <p:nvPr>
            <p:ph type="pic" idx="13"/>
          </p:nvPr>
        </p:nvSpPr>
        <p:spPr>
          <a:xfrm>
            <a:off x="-1155700" y="-1295400"/>
            <a:ext cx="26746200" cy="16018933"/>
          </a:xfrm>
          <a:prstGeom prst="rect">
            <a:avLst/>
          </a:prstGeom>
        </p:spPr>
        <p:txBody>
          <a:bodyPr lIns="91439" tIns="45719" rIns="91439" bIns="45719">
            <a:noAutofit/>
          </a:bodyPr>
          <a:lstStyle/>
          <a:p>
            <a:endParaRPr/>
          </a:p>
        </p:txBody>
      </p:sp>
      <p:sp>
        <p:nvSpPr>
          <p:cNvPr id="22" name="Título de presentación"/>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Título de presentación</a:t>
            </a:r>
          </a:p>
        </p:txBody>
      </p:sp>
      <p:sp>
        <p:nvSpPr>
          <p:cNvPr id="23" name="Autor y fecha"/>
          <p:cNvSpPr txBox="1">
            <a:spLocks noGrp="1"/>
          </p:cNvSpPr>
          <p:nvPr>
            <p:ph type="body" sz="quarter" idx="14"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Autor y fecha</a:t>
            </a:r>
          </a:p>
        </p:txBody>
      </p:sp>
      <p:sp>
        <p:nvSpPr>
          <p:cNvPr id="24" name="Nivel de texto 1…"/>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Subtítulo de presentación</a:t>
            </a:r>
          </a:p>
          <a:p>
            <a:pPr lvl="1"/>
            <a:endParaRPr/>
          </a:p>
          <a:p>
            <a:pPr lvl="2"/>
            <a:endParaRPr/>
          </a:p>
          <a:p>
            <a:pPr lvl="3"/>
            <a:endParaRPr/>
          </a:p>
          <a:p>
            <a:pPr lvl="4"/>
            <a:endParaRPr/>
          </a:p>
        </p:txBody>
      </p:sp>
      <p:sp>
        <p:nvSpPr>
          <p:cNvPr id="2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ítulo y foto alternativa">
    <p:spTree>
      <p:nvGrpSpPr>
        <p:cNvPr id="1" name=""/>
        <p:cNvGrpSpPr/>
        <p:nvPr/>
      </p:nvGrpSpPr>
      <p:grpSpPr>
        <a:xfrm>
          <a:off x="0" y="0"/>
          <a:ext cx="0" cy="0"/>
          <a:chOff x="0" y="0"/>
          <a:chExt cx="0" cy="0"/>
        </a:xfrm>
      </p:grpSpPr>
      <p:sp>
        <p:nvSpPr>
          <p:cNvPr id="32" name="910457886_1434x1669.jpg"/>
          <p:cNvSpPr>
            <a:spLocks noGrp="1"/>
          </p:cNvSpPr>
          <p:nvPr>
            <p:ph type="pic" idx="13"/>
          </p:nvPr>
        </p:nvSpPr>
        <p:spPr>
          <a:xfrm>
            <a:off x="10972800" y="-203200"/>
            <a:ext cx="12144837" cy="14135100"/>
          </a:xfrm>
          <a:prstGeom prst="rect">
            <a:avLst/>
          </a:prstGeom>
        </p:spPr>
        <p:txBody>
          <a:bodyPr lIns="91439" tIns="45719" rIns="91439" bIns="45719">
            <a:noAutofit/>
          </a:bodyPr>
          <a:lstStyle/>
          <a:p>
            <a:endParaRPr/>
          </a:p>
        </p:txBody>
      </p:sp>
      <p:sp>
        <p:nvSpPr>
          <p:cNvPr id="33" name="Título de diapositiva"/>
          <p:cNvSpPr txBox="1">
            <a:spLocks noGrp="1"/>
          </p:cNvSpPr>
          <p:nvPr>
            <p:ph type="title" hasCustomPrompt="1"/>
          </p:nvPr>
        </p:nvSpPr>
        <p:spPr>
          <a:xfrm>
            <a:off x="1206500" y="1270000"/>
            <a:ext cx="9779000" cy="5882273"/>
          </a:xfrm>
          <a:prstGeom prst="rect">
            <a:avLst/>
          </a:prstGeom>
        </p:spPr>
        <p:txBody>
          <a:bodyPr anchor="b"/>
          <a:lstStyle/>
          <a:p>
            <a:r>
              <a:t>Título de diapositiva</a:t>
            </a:r>
          </a:p>
        </p:txBody>
      </p:sp>
      <p:sp>
        <p:nvSpPr>
          <p:cNvPr id="34" name="Nivel de texto 1…"/>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0" defTabSz="825500">
              <a:lnSpc>
                <a:spcPct val="100000"/>
              </a:lnSpc>
              <a:spcBef>
                <a:spcPts val="0"/>
              </a:spcBef>
              <a:buSzTx/>
              <a:buNone/>
              <a:defRPr sz="5500" b="1"/>
            </a:lvl2pPr>
            <a:lvl3pPr marL="0" indent="0" defTabSz="825500">
              <a:lnSpc>
                <a:spcPct val="100000"/>
              </a:lnSpc>
              <a:spcBef>
                <a:spcPts val="0"/>
              </a:spcBef>
              <a:buSzTx/>
              <a:buNone/>
              <a:defRPr sz="5500" b="1"/>
            </a:lvl3pPr>
            <a:lvl4pPr marL="0" indent="0" defTabSz="825500">
              <a:lnSpc>
                <a:spcPct val="100000"/>
              </a:lnSpc>
              <a:spcBef>
                <a:spcPts val="0"/>
              </a:spcBef>
              <a:buSzTx/>
              <a:buNone/>
              <a:defRPr sz="5500" b="1"/>
            </a:lvl4pPr>
            <a:lvl5pPr marL="0" indent="0" defTabSz="825500">
              <a:lnSpc>
                <a:spcPct val="100000"/>
              </a:lnSpc>
              <a:spcBef>
                <a:spcPts val="0"/>
              </a:spcBef>
              <a:buSzTx/>
              <a:buNone/>
              <a:defRPr sz="5500" b="1"/>
            </a:lvl5pPr>
          </a:lstStyle>
          <a:p>
            <a:r>
              <a:t>Subtítulo de diapositiva</a:t>
            </a:r>
          </a:p>
          <a:p>
            <a:pPr lvl="1"/>
            <a:endParaRPr/>
          </a:p>
          <a:p>
            <a:pPr lvl="2"/>
            <a:endParaRPr/>
          </a:p>
          <a:p>
            <a:pPr lvl="3"/>
            <a:endParaRPr/>
          </a:p>
          <a:p>
            <a:pPr lvl="4"/>
            <a:endParaRPr/>
          </a:p>
        </p:txBody>
      </p:sp>
      <p:sp>
        <p:nvSpPr>
          <p:cNvPr id="35" name="Número de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ítulo y viñetas">
    <p:spTree>
      <p:nvGrpSpPr>
        <p:cNvPr id="1" name=""/>
        <p:cNvGrpSpPr/>
        <p:nvPr/>
      </p:nvGrpSpPr>
      <p:grpSpPr>
        <a:xfrm>
          <a:off x="0" y="0"/>
          <a:ext cx="0" cy="0"/>
          <a:chOff x="0" y="0"/>
          <a:chExt cx="0" cy="0"/>
        </a:xfrm>
      </p:grpSpPr>
      <p:pic>
        <p:nvPicPr>
          <p:cNvPr id="6" name="bg_.png" descr="bg_.png">
            <a:extLst>
              <a:ext uri="{FF2B5EF4-FFF2-40B4-BE49-F238E27FC236}">
                <a16:creationId xmlns:a16="http://schemas.microsoft.com/office/drawing/2014/main" id="{A6719979-539A-41D9-B149-FD4D385AB47D}"/>
              </a:ext>
            </a:extLst>
          </p:cNvPr>
          <p:cNvPicPr>
            <a:picLocks noChangeAspect="1"/>
          </p:cNvPicPr>
          <p:nvPr userDrawn="1"/>
        </p:nvPicPr>
        <p:blipFill>
          <a:blip r:embed="rId2"/>
          <a:stretch>
            <a:fillRect/>
          </a:stretch>
        </p:blipFill>
        <p:spPr>
          <a:xfrm>
            <a:off x="0" y="0"/>
            <a:ext cx="24547527" cy="13807984"/>
          </a:xfrm>
          <a:prstGeom prst="rect">
            <a:avLst/>
          </a:prstGeom>
          <a:ln w="12700">
            <a:miter lim="400000"/>
          </a:ln>
        </p:spPr>
      </p:pic>
      <p:sp>
        <p:nvSpPr>
          <p:cNvPr id="42" name="Título de diapositiva"/>
          <p:cNvSpPr txBox="1">
            <a:spLocks noGrp="1"/>
          </p:cNvSpPr>
          <p:nvPr>
            <p:ph type="title" hasCustomPrompt="1"/>
          </p:nvPr>
        </p:nvSpPr>
        <p:spPr>
          <a:prstGeom prst="rect">
            <a:avLst/>
          </a:prstGeom>
        </p:spPr>
        <p:txBody>
          <a:bodyPr/>
          <a:lstStyle/>
          <a:p>
            <a:r>
              <a:t>Título de diapositiva</a:t>
            </a:r>
          </a:p>
        </p:txBody>
      </p:sp>
      <p:sp>
        <p:nvSpPr>
          <p:cNvPr id="43" name="Subtítulo de diapositiva"/>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44" name="Nivel de texto 1…"/>
          <p:cNvSpPr txBox="1">
            <a:spLocks noGrp="1"/>
          </p:cNvSpPr>
          <p:nvPr>
            <p:ph type="body" idx="1" hasCustomPrompt="1"/>
          </p:nvPr>
        </p:nvSpPr>
        <p:spPr>
          <a:prstGeom prst="rect">
            <a:avLst/>
          </a:prstGeom>
        </p:spPr>
        <p:txBody>
          <a:bodyPr/>
          <a:lstStyle/>
          <a:p>
            <a:r>
              <a:t>Texto en viñeta de diapositiva</a:t>
            </a:r>
          </a:p>
          <a:p>
            <a:pPr lvl="1"/>
            <a:endParaRPr/>
          </a:p>
          <a:p>
            <a:pPr lvl="2"/>
            <a:endParaRPr/>
          </a:p>
          <a:p>
            <a:pPr lvl="3"/>
            <a:endParaRPr/>
          </a:p>
          <a:p>
            <a:pPr lvl="4"/>
            <a:endParaRPr/>
          </a:p>
        </p:txBody>
      </p:sp>
      <p:sp>
        <p:nvSpPr>
          <p:cNvPr id="4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grpSp>
        <p:nvGrpSpPr>
          <p:cNvPr id="7" name="Group 486">
            <a:extLst>
              <a:ext uri="{FF2B5EF4-FFF2-40B4-BE49-F238E27FC236}">
                <a16:creationId xmlns:a16="http://schemas.microsoft.com/office/drawing/2014/main" id="{11C54B28-FE39-49DF-BDF5-73F59713C9CE}"/>
              </a:ext>
            </a:extLst>
          </p:cNvPr>
          <p:cNvGrpSpPr/>
          <p:nvPr userDrawn="1"/>
        </p:nvGrpSpPr>
        <p:grpSpPr>
          <a:xfrm>
            <a:off x="1313460" y="12930881"/>
            <a:ext cx="3653794" cy="240722"/>
            <a:chOff x="0" y="0"/>
            <a:chExt cx="3653792" cy="240721"/>
          </a:xfrm>
        </p:grpSpPr>
        <p:sp>
          <p:nvSpPr>
            <p:cNvPr id="8" name="Shape 480">
              <a:extLst>
                <a:ext uri="{FF2B5EF4-FFF2-40B4-BE49-F238E27FC236}">
                  <a16:creationId xmlns:a16="http://schemas.microsoft.com/office/drawing/2014/main" id="{6CEEDDA8-F781-47E8-B4C8-F69CC1923023}"/>
                </a:ext>
              </a:extLst>
            </p:cNvPr>
            <p:cNvSpPr/>
            <p:nvPr/>
          </p:nvSpPr>
          <p:spPr>
            <a:xfrm rot="10800000" flipH="1">
              <a:off x="-1" y="-1"/>
              <a:ext cx="543666" cy="240723"/>
            </a:xfrm>
            <a:prstGeom prst="rect">
              <a:avLst/>
            </a:prstGeom>
            <a:solidFill>
              <a:srgbClr val="2F2F2F"/>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9" name="Shape 481">
              <a:extLst>
                <a:ext uri="{FF2B5EF4-FFF2-40B4-BE49-F238E27FC236}">
                  <a16:creationId xmlns:a16="http://schemas.microsoft.com/office/drawing/2014/main" id="{657DDB8A-BF7F-471E-85EC-AFE0F81602B3}"/>
                </a:ext>
              </a:extLst>
            </p:cNvPr>
            <p:cNvSpPr/>
            <p:nvPr/>
          </p:nvSpPr>
          <p:spPr>
            <a:xfrm rot="10800000" flipH="1">
              <a:off x="619335" y="-1"/>
              <a:ext cx="543666" cy="240723"/>
            </a:xfrm>
            <a:prstGeom prst="rect">
              <a:avLst/>
            </a:prstGeom>
            <a:solidFill>
              <a:srgbClr val="ED220D"/>
            </a:solidFill>
            <a:ln w="12700" cap="flat">
              <a:noFill/>
              <a:miter lim="400000"/>
            </a:ln>
            <a:effectLst/>
          </p:spPr>
          <p:txBody>
            <a:bodyPr wrap="square" lIns="71436" tIns="71436" rIns="71436" bIns="71436" numCol="1" anchor="ctr">
              <a:noAutofit/>
            </a:bodyPr>
            <a:lstStyle/>
            <a:p>
              <a:pPr algn="ctr" defTabSz="82550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a:p>
          </p:txBody>
        </p:sp>
        <p:sp>
          <p:nvSpPr>
            <p:cNvPr id="10" name="Shape 482">
              <a:extLst>
                <a:ext uri="{FF2B5EF4-FFF2-40B4-BE49-F238E27FC236}">
                  <a16:creationId xmlns:a16="http://schemas.microsoft.com/office/drawing/2014/main" id="{7405CD66-711C-4A4B-A88C-677EC0F1E81D}"/>
                </a:ext>
              </a:extLst>
            </p:cNvPr>
            <p:cNvSpPr/>
            <p:nvPr/>
          </p:nvSpPr>
          <p:spPr>
            <a:xfrm rot="10800000" flipH="1">
              <a:off x="1257963" y="-1"/>
              <a:ext cx="543666" cy="240723"/>
            </a:xfrm>
            <a:prstGeom prst="rect">
              <a:avLst/>
            </a:prstGeom>
            <a:solidFill>
              <a:srgbClr val="8B8B8B"/>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11" name="Shape 483">
              <a:extLst>
                <a:ext uri="{FF2B5EF4-FFF2-40B4-BE49-F238E27FC236}">
                  <a16:creationId xmlns:a16="http://schemas.microsoft.com/office/drawing/2014/main" id="{7D0F1C78-D278-43BE-9413-F9AEB0A16B2E}"/>
                </a:ext>
              </a:extLst>
            </p:cNvPr>
            <p:cNvSpPr/>
            <p:nvPr/>
          </p:nvSpPr>
          <p:spPr>
            <a:xfrm rot="10800000" flipH="1">
              <a:off x="1877430" y="-1"/>
              <a:ext cx="543666" cy="240723"/>
            </a:xfrm>
            <a:prstGeom prst="rect">
              <a:avLst/>
            </a:prstGeom>
            <a:solidFill>
              <a:srgbClr val="555555"/>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12" name="Shape 484">
              <a:extLst>
                <a:ext uri="{FF2B5EF4-FFF2-40B4-BE49-F238E27FC236}">
                  <a16:creationId xmlns:a16="http://schemas.microsoft.com/office/drawing/2014/main" id="{EE1E78A2-33E2-4B5B-B6CF-A341FD8D8D67}"/>
                </a:ext>
              </a:extLst>
            </p:cNvPr>
            <p:cNvSpPr/>
            <p:nvPr/>
          </p:nvSpPr>
          <p:spPr>
            <a:xfrm rot="10800000" flipH="1">
              <a:off x="2496766" y="-1"/>
              <a:ext cx="543667" cy="240723"/>
            </a:xfrm>
            <a:prstGeom prst="rect">
              <a:avLst/>
            </a:prstGeom>
            <a:solidFill>
              <a:srgbClr val="C6C6C6"/>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sp>
          <p:nvSpPr>
            <p:cNvPr id="13" name="Shape 485">
              <a:extLst>
                <a:ext uri="{FF2B5EF4-FFF2-40B4-BE49-F238E27FC236}">
                  <a16:creationId xmlns:a16="http://schemas.microsoft.com/office/drawing/2014/main" id="{4407901A-ECC8-445D-9310-4B24E817E9A3}"/>
                </a:ext>
              </a:extLst>
            </p:cNvPr>
            <p:cNvSpPr/>
            <p:nvPr/>
          </p:nvSpPr>
          <p:spPr>
            <a:xfrm rot="10800000" flipH="1">
              <a:off x="3110126" y="-1"/>
              <a:ext cx="543667" cy="240723"/>
            </a:xfrm>
            <a:prstGeom prst="rect">
              <a:avLst/>
            </a:prstGeom>
            <a:solidFill>
              <a:srgbClr val="BFBFBF"/>
            </a:solidFill>
            <a:ln w="12700" cap="flat">
              <a:noFill/>
              <a:miter lim="400000"/>
            </a:ln>
            <a:effectLst/>
          </p:spPr>
          <p:txBody>
            <a:bodyPr wrap="square" lIns="71436" tIns="71436" rIns="71436" bIns="71436" numCol="1" anchor="ctr">
              <a:noAutofit/>
            </a:bodyPr>
            <a:lstStyle/>
            <a:p>
              <a:pPr algn="ctr" defTabSz="1828432">
                <a:lnSpc>
                  <a:spcPct val="100000"/>
                </a:lnSpc>
                <a:spcBef>
                  <a:spcPts val="0"/>
                </a:spcBef>
                <a:defRPr sz="3600">
                  <a:solidFill>
                    <a:srgbClr val="FFFFFF"/>
                  </a:solidFill>
                  <a:latin typeface="Helvetica"/>
                  <a:ea typeface="Helvetica"/>
                  <a:cs typeface="Helvetica"/>
                  <a:sym typeface="Helvetica"/>
                </a:defRPr>
              </a:pPr>
              <a:endParaRPr/>
            </a:p>
          </p:txBody>
        </p:sp>
      </p:grpSp>
      <p:pic>
        <p:nvPicPr>
          <p:cNvPr id="14" name="21112016 PLANTILLA PPT MARY-02-2.png" descr="21112016 PLANTILLA PPT MARY-02-2.png">
            <a:extLst>
              <a:ext uri="{FF2B5EF4-FFF2-40B4-BE49-F238E27FC236}">
                <a16:creationId xmlns:a16="http://schemas.microsoft.com/office/drawing/2014/main" id="{2B1D45A7-3450-47C6-8C2E-2A21F2286060}"/>
              </a:ext>
            </a:extLst>
          </p:cNvPr>
          <p:cNvPicPr>
            <a:picLocks noChangeAspect="1"/>
          </p:cNvPicPr>
          <p:nvPr userDrawn="1"/>
        </p:nvPicPr>
        <p:blipFill>
          <a:blip r:embed="rId3"/>
          <a:srcRect t="3517" r="77083" b="72784"/>
          <a:stretch>
            <a:fillRect/>
          </a:stretch>
        </p:blipFill>
        <p:spPr>
          <a:xfrm>
            <a:off x="19336880" y="699558"/>
            <a:ext cx="3763386" cy="218893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Viñetas">
    <p:spTree>
      <p:nvGrpSpPr>
        <p:cNvPr id="1" name=""/>
        <p:cNvGrpSpPr/>
        <p:nvPr/>
      </p:nvGrpSpPr>
      <p:grpSpPr>
        <a:xfrm>
          <a:off x="0" y="0"/>
          <a:ext cx="0" cy="0"/>
          <a:chOff x="0" y="0"/>
          <a:chExt cx="0" cy="0"/>
        </a:xfrm>
      </p:grpSpPr>
      <p:sp>
        <p:nvSpPr>
          <p:cNvPr id="52" name="Nivel de texto 1…"/>
          <p:cNvSpPr txBox="1">
            <a:spLocks noGrp="1"/>
          </p:cNvSpPr>
          <p:nvPr>
            <p:ph type="body" idx="1" hasCustomPrompt="1"/>
          </p:nvPr>
        </p:nvSpPr>
        <p:spPr>
          <a:prstGeom prst="rect">
            <a:avLst/>
          </a:prstGeom>
        </p:spPr>
        <p:txBody>
          <a:bodyPr numCol="2" spcCol="1098550"/>
          <a:lstStyle/>
          <a:p>
            <a:r>
              <a:t>Texto en viñeta de diapositiva</a:t>
            </a:r>
          </a:p>
          <a:p>
            <a:pPr lvl="1"/>
            <a:endParaRPr/>
          </a:p>
          <a:p>
            <a:pPr lvl="2"/>
            <a:endParaRPr/>
          </a:p>
          <a:p>
            <a:pPr lvl="3"/>
            <a:endParaRPr/>
          </a:p>
          <a:p>
            <a:pPr lvl="4"/>
            <a:endParaRPr/>
          </a:p>
        </p:txBody>
      </p:sp>
      <p:sp>
        <p:nvSpPr>
          <p:cNvPr id="5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ítulo, viñetas y foto">
    <p:spTree>
      <p:nvGrpSpPr>
        <p:cNvPr id="1" name=""/>
        <p:cNvGrpSpPr/>
        <p:nvPr/>
      </p:nvGrpSpPr>
      <p:grpSpPr>
        <a:xfrm>
          <a:off x="0" y="0"/>
          <a:ext cx="0" cy="0"/>
          <a:chOff x="0" y="0"/>
          <a:chExt cx="0" cy="0"/>
        </a:xfrm>
      </p:grpSpPr>
      <p:sp>
        <p:nvSpPr>
          <p:cNvPr id="60" name="Subtítulo de diapositiva"/>
          <p:cNvSpPr txBox="1">
            <a:spLocks noGrp="1"/>
          </p:cNvSpPr>
          <p:nvPr>
            <p:ph type="body" sz="quarter" idx="13"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61" name="Nivel de texto 1…"/>
          <p:cNvSpPr txBox="1">
            <a:spLocks noGrp="1"/>
          </p:cNvSpPr>
          <p:nvPr>
            <p:ph type="body" sz="half" idx="1" hasCustomPrompt="1"/>
          </p:nvPr>
        </p:nvSpPr>
        <p:spPr>
          <a:xfrm>
            <a:off x="1206500" y="4248504"/>
            <a:ext cx="9779000" cy="8256630"/>
          </a:xfrm>
          <a:prstGeom prst="rect">
            <a:avLst/>
          </a:prstGeom>
        </p:spPr>
        <p:txBody>
          <a:bodyPr/>
          <a:lstStyle/>
          <a:p>
            <a:r>
              <a:t>Texto en viñeta de diapositiva</a:t>
            </a:r>
          </a:p>
          <a:p>
            <a:pPr lvl="1"/>
            <a:endParaRPr/>
          </a:p>
          <a:p>
            <a:pPr lvl="2"/>
            <a:endParaRPr/>
          </a:p>
          <a:p>
            <a:pPr lvl="3"/>
            <a:endParaRPr/>
          </a:p>
          <a:p>
            <a:pPr lvl="4"/>
            <a:endParaRPr/>
          </a:p>
        </p:txBody>
      </p:sp>
      <p:sp>
        <p:nvSpPr>
          <p:cNvPr id="62" name="660384004_1290x1720.jpg"/>
          <p:cNvSpPr>
            <a:spLocks noGrp="1"/>
          </p:cNvSpPr>
          <p:nvPr>
            <p:ph type="pic" idx="14"/>
          </p:nvPr>
        </p:nvSpPr>
        <p:spPr>
          <a:xfrm>
            <a:off x="12192000" y="-407266"/>
            <a:ext cx="10916874" cy="14555832"/>
          </a:xfrm>
          <a:prstGeom prst="rect">
            <a:avLst/>
          </a:prstGeom>
        </p:spPr>
        <p:txBody>
          <a:bodyPr lIns="91439" tIns="45719" rIns="91439" bIns="45719">
            <a:noAutofit/>
          </a:bodyPr>
          <a:lstStyle/>
          <a:p>
            <a:endParaRPr/>
          </a:p>
        </p:txBody>
      </p:sp>
      <p:sp>
        <p:nvSpPr>
          <p:cNvPr id="63" name="Título de diapositiva"/>
          <p:cNvSpPr txBox="1">
            <a:spLocks noGrp="1"/>
          </p:cNvSpPr>
          <p:nvPr>
            <p:ph type="title" hasCustomPrompt="1"/>
          </p:nvPr>
        </p:nvSpPr>
        <p:spPr>
          <a:xfrm>
            <a:off x="1206500" y="1079500"/>
            <a:ext cx="9779000" cy="1435100"/>
          </a:xfrm>
          <a:prstGeom prst="rect">
            <a:avLst/>
          </a:prstGeom>
        </p:spPr>
        <p:txBody>
          <a:bodyPr/>
          <a:lstStyle/>
          <a:p>
            <a:r>
              <a:t>Título de diapositiva</a:t>
            </a:r>
          </a:p>
        </p:txBody>
      </p:sp>
      <p:sp>
        <p:nvSpPr>
          <p:cNvPr id="6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ción">
    <p:spTree>
      <p:nvGrpSpPr>
        <p:cNvPr id="1" name=""/>
        <p:cNvGrpSpPr/>
        <p:nvPr/>
      </p:nvGrpSpPr>
      <p:grpSpPr>
        <a:xfrm>
          <a:off x="0" y="0"/>
          <a:ext cx="0" cy="0"/>
          <a:chOff x="0" y="0"/>
          <a:chExt cx="0" cy="0"/>
        </a:xfrm>
      </p:grpSpPr>
      <p:sp>
        <p:nvSpPr>
          <p:cNvPr id="71" name="Título de sección"/>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Título de sección</a:t>
            </a:r>
          </a:p>
        </p:txBody>
      </p:sp>
      <p:sp>
        <p:nvSpPr>
          <p:cNvPr id="72" name="Número de diapositiva"/>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ólo título">
    <p:spTree>
      <p:nvGrpSpPr>
        <p:cNvPr id="1" name=""/>
        <p:cNvGrpSpPr/>
        <p:nvPr/>
      </p:nvGrpSpPr>
      <p:grpSpPr>
        <a:xfrm>
          <a:off x="0" y="0"/>
          <a:ext cx="0" cy="0"/>
          <a:chOff x="0" y="0"/>
          <a:chExt cx="0" cy="0"/>
        </a:xfrm>
      </p:grpSpPr>
      <p:sp>
        <p:nvSpPr>
          <p:cNvPr id="79" name="Título de diapositiva"/>
          <p:cNvSpPr txBox="1">
            <a:spLocks noGrp="1"/>
          </p:cNvSpPr>
          <p:nvPr>
            <p:ph type="title" hasCustomPrompt="1"/>
          </p:nvPr>
        </p:nvSpPr>
        <p:spPr>
          <a:xfrm>
            <a:off x="1206500" y="1079500"/>
            <a:ext cx="21971000" cy="1434949"/>
          </a:xfrm>
          <a:prstGeom prst="rect">
            <a:avLst/>
          </a:prstGeom>
        </p:spPr>
        <p:txBody>
          <a:bodyPr/>
          <a:lstStyle/>
          <a:p>
            <a:r>
              <a:t>Título de diapositiva</a:t>
            </a:r>
          </a:p>
        </p:txBody>
      </p:sp>
      <p:sp>
        <p:nvSpPr>
          <p:cNvPr id="80" name="Subtítulo de diapositiva"/>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diapositiva</a:t>
            </a: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Título de agenda"/>
          <p:cNvSpPr txBox="1">
            <a:spLocks noGrp="1"/>
          </p:cNvSpPr>
          <p:nvPr>
            <p:ph type="title" hasCustomPrompt="1"/>
          </p:nvPr>
        </p:nvSpPr>
        <p:spPr>
          <a:xfrm>
            <a:off x="1206500" y="1079500"/>
            <a:ext cx="21971000" cy="1435100"/>
          </a:xfrm>
          <a:prstGeom prst="rect">
            <a:avLst/>
          </a:prstGeom>
        </p:spPr>
        <p:txBody>
          <a:bodyPr/>
          <a:lstStyle/>
          <a:p>
            <a:r>
              <a:t>Título de agenda</a:t>
            </a:r>
          </a:p>
        </p:txBody>
      </p:sp>
      <p:sp>
        <p:nvSpPr>
          <p:cNvPr id="89" name="Subtítulo de agenda"/>
          <p:cNvSpPr txBox="1">
            <a:spLocks noGrp="1"/>
          </p:cNvSpPr>
          <p:nvPr>
            <p:ph type="body" sz="quarter" idx="13"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Subtítulo de agenda</a:t>
            </a:r>
          </a:p>
        </p:txBody>
      </p:sp>
      <p:sp>
        <p:nvSpPr>
          <p:cNvPr id="90" name="Nivel de texto 1…"/>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0" defTabSz="825500">
              <a:lnSpc>
                <a:spcPct val="100000"/>
              </a:lnSpc>
              <a:spcBef>
                <a:spcPts val="1800"/>
              </a:spcBef>
              <a:buSzTx/>
              <a:buNone/>
              <a:defRPr sz="5500" spc="-55"/>
            </a:lvl2pPr>
            <a:lvl3pPr marL="0" indent="0" defTabSz="825500">
              <a:lnSpc>
                <a:spcPct val="100000"/>
              </a:lnSpc>
              <a:spcBef>
                <a:spcPts val="1800"/>
              </a:spcBef>
              <a:buSzTx/>
              <a:buNone/>
              <a:defRPr sz="5500" spc="-55"/>
            </a:lvl3pPr>
            <a:lvl4pPr marL="0" indent="0" defTabSz="825500">
              <a:lnSpc>
                <a:spcPct val="100000"/>
              </a:lnSpc>
              <a:spcBef>
                <a:spcPts val="1800"/>
              </a:spcBef>
              <a:buSzTx/>
              <a:buNone/>
              <a:defRPr sz="5500" spc="-55"/>
            </a:lvl4pPr>
            <a:lvl5pPr marL="0" indent="0" defTabSz="825500">
              <a:lnSpc>
                <a:spcPct val="100000"/>
              </a:lnSpc>
              <a:spcBef>
                <a:spcPts val="1800"/>
              </a:spcBef>
              <a:buSzTx/>
              <a:buNone/>
              <a:defRPr sz="5500" spc="-55"/>
            </a:lvl5pPr>
          </a:lstStyle>
          <a:p>
            <a:r>
              <a:t>Temas de agenda</a:t>
            </a:r>
          </a:p>
          <a:p>
            <a:pPr lvl="1"/>
            <a:endParaRPr/>
          </a:p>
          <a:p>
            <a:pPr lvl="2"/>
            <a:endParaRPr/>
          </a:p>
          <a:p>
            <a:pPr lvl="3"/>
            <a:endParaRPr/>
          </a:p>
          <a:p>
            <a:pPr lvl="4"/>
            <a:endParaRPr/>
          </a:p>
        </p:txBody>
      </p:sp>
      <p:sp>
        <p:nvSpPr>
          <p:cNvPr id="9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ítulo de diapositiva"/>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Título de diapositiva</a:t>
            </a:r>
          </a:p>
        </p:txBody>
      </p:sp>
      <p:sp>
        <p:nvSpPr>
          <p:cNvPr id="3" name="Nivel de texto 1…"/>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Texto en viñeta de diapositiva</a:t>
            </a:r>
          </a:p>
          <a:p>
            <a:pPr lvl="1"/>
            <a:endParaRPr/>
          </a:p>
          <a:p>
            <a:pPr lvl="2"/>
            <a:endParaRPr/>
          </a:p>
          <a:p>
            <a:pPr lvl="3"/>
            <a:endParaRPr/>
          </a:p>
          <a:p>
            <a:pPr lvl="4"/>
            <a:endParaRPr/>
          </a:p>
        </p:txBody>
      </p:sp>
      <p:sp>
        <p:nvSpPr>
          <p:cNvPr id="4" name="Número de diapositiva"/>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7" r:id="rId16"/>
    <p:sldLayoutId id="2147483668" r:id="rId17"/>
  </p:sldLayoutIdLst>
  <p:transition spd="med"/>
  <p:hf hdr="0" dt="0"/>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8.sv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UTULO"/>
          <p:cNvSpPr txBox="1">
            <a:spLocks noGrp="1"/>
          </p:cNvSpPr>
          <p:nvPr>
            <p:ph type="title"/>
          </p:nvPr>
        </p:nvSpPr>
        <p:spPr>
          <a:xfrm>
            <a:off x="1200250" y="10165726"/>
            <a:ext cx="21971000" cy="1433164"/>
          </a:xfrm>
          <a:prstGeom prst="rect">
            <a:avLst/>
          </a:prstGeom>
        </p:spPr>
        <p:txBody>
          <a:bodyPr>
            <a:noAutofit/>
          </a:bodyPr>
          <a:lstStyle>
            <a:lvl1pPr>
              <a:defRPr>
                <a:solidFill>
                  <a:srgbClr val="FFFFFF"/>
                </a:solidFill>
              </a:defRPr>
            </a:lvl1pPr>
          </a:lstStyle>
          <a:p>
            <a:r>
              <a:rPr lang="es-PE" sz="6000" dirty="0" smtClean="0"/>
              <a:t>FUNDAMENTOS DE PROGRAMACION</a:t>
            </a:r>
            <a:endParaRPr sz="6000" dirty="0"/>
          </a:p>
        </p:txBody>
      </p:sp>
      <p:sp>
        <p:nvSpPr>
          <p:cNvPr id="2" name="Marcador de número de diapositiva 1">
            <a:extLst>
              <a:ext uri="{FF2B5EF4-FFF2-40B4-BE49-F238E27FC236}">
                <a16:creationId xmlns:a16="http://schemas.microsoft.com/office/drawing/2014/main" id="{554A993B-ED33-430F-A814-C1CBF4B14A24}"/>
              </a:ext>
            </a:extLst>
          </p:cNvPr>
          <p:cNvSpPr>
            <a:spLocks noGrp="1"/>
          </p:cNvSpPr>
          <p:nvPr>
            <p:ph type="sldNum" sz="quarter" idx="2"/>
          </p:nvPr>
        </p:nvSpPr>
        <p:spPr/>
        <p:txBody>
          <a:bodyPr/>
          <a:lstStyle/>
          <a:p>
            <a:fld id="{86CB4B4D-7CA3-9044-876B-883B54F8677D}" type="slidenum">
              <a:rPr lang="es-PE" smtClean="0"/>
              <a:t>1</a:t>
            </a:fld>
            <a:endParaRPr lang="es-PE"/>
          </a:p>
        </p:txBody>
      </p:sp>
      <p:sp>
        <p:nvSpPr>
          <p:cNvPr id="5" name="TUTULO">
            <a:extLst>
              <a:ext uri="{FF2B5EF4-FFF2-40B4-BE49-F238E27FC236}">
                <a16:creationId xmlns:a16="http://schemas.microsoft.com/office/drawing/2014/main" id="{2FAB8178-8F75-4B6F-AB4B-AD7B306CA5D6}"/>
              </a:ext>
            </a:extLst>
          </p:cNvPr>
          <p:cNvSpPr txBox="1">
            <a:spLocks/>
          </p:cNvSpPr>
          <p:nvPr/>
        </p:nvSpPr>
        <p:spPr>
          <a:xfrm>
            <a:off x="1200250" y="11155973"/>
            <a:ext cx="16322640" cy="1433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Autofit/>
          </a:bodyPr>
          <a:lst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FFFFFF"/>
                </a:solidFill>
                <a:uFillTx/>
                <a:latin typeface="+mn-lt"/>
                <a:ea typeface="+mn-ea"/>
                <a:cs typeface="+mn-cs"/>
                <a:sym typeface="Helvetica Neue"/>
              </a:defRPr>
            </a:lvl1pPr>
            <a:lvl2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a:lstStyle>
          <a:p>
            <a:pPr hangingPunct="1"/>
            <a:r>
              <a:rPr lang="es-PE" sz="6000" dirty="0" smtClean="0">
                <a:solidFill>
                  <a:schemeClr val="bg1"/>
                </a:solidFill>
              </a:rPr>
              <a:t>INTRODUCCION A HTML</a:t>
            </a:r>
            <a:endParaRPr lang="es-PE" sz="6000"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rPr>
              <a:t>Metadatos</a:t>
            </a:r>
            <a:endParaRPr dirty="0">
              <a:solidFill>
                <a:schemeClr val="bg1"/>
              </a:solidFill>
            </a:endParaRPr>
          </a:p>
        </p:txBody>
      </p:sp>
      <p:sp>
        <p:nvSpPr>
          <p:cNvPr id="186" name="Google Shape;186;p22"/>
          <p:cNvSpPr txBox="1">
            <a:spLocks noGrp="1"/>
          </p:cNvSpPr>
          <p:nvPr>
            <p:ph type="body" idx="1"/>
          </p:nvPr>
        </p:nvSpPr>
        <p:spPr>
          <a:xfrm>
            <a:off x="1206500" y="2445938"/>
            <a:ext cx="21971000" cy="1388643"/>
          </a:xfrm>
          <a:prstGeom prst="rect">
            <a:avLst/>
          </a:prstGeom>
          <a:noFill/>
          <a:ln>
            <a:noFill/>
          </a:ln>
        </p:spPr>
        <p:txBody>
          <a:bodyPr spcFirstLastPara="1" vert="horz" wrap="square" lIns="182851" tIns="91400" rIns="182851" bIns="91400" rtlCol="0" anchor="t" anchorCtr="0">
            <a:normAutofit/>
          </a:bodyPr>
          <a:lstStyle/>
          <a:p>
            <a:pPr marL="228603" indent="0">
              <a:spcBef>
                <a:spcPts val="2000"/>
              </a:spcBef>
              <a:buClr>
                <a:srgbClr val="002060"/>
              </a:buClr>
              <a:buSzPts val="1800"/>
              <a:buNone/>
            </a:pPr>
            <a:r>
              <a:rPr lang="es-PE" b="1" dirty="0">
                <a:solidFill>
                  <a:schemeClr val="bg1"/>
                </a:solidFill>
              </a:rPr>
              <a:t>Los metadatos son:</a:t>
            </a:r>
            <a:endParaRPr b="1" dirty="0">
              <a:solidFill>
                <a:schemeClr val="bg1"/>
              </a:solidFill>
            </a:endParaRPr>
          </a:p>
        </p:txBody>
      </p:sp>
      <p:graphicFrame>
        <p:nvGraphicFramePr>
          <p:cNvPr id="185" name="Google Shape;185;p22"/>
          <p:cNvGraphicFramePr/>
          <p:nvPr>
            <p:extLst>
              <p:ext uri="{D42A27DB-BD31-4B8C-83A1-F6EECF244321}">
                <p14:modId xmlns:p14="http://schemas.microsoft.com/office/powerpoint/2010/main" val="944422214"/>
              </p:ext>
            </p:extLst>
          </p:nvPr>
        </p:nvGraphicFramePr>
        <p:xfrm>
          <a:off x="1206500" y="3834581"/>
          <a:ext cx="21091752" cy="9375274"/>
        </p:xfrm>
        <a:graphic>
          <a:graphicData uri="http://schemas.openxmlformats.org/drawingml/2006/table">
            <a:tbl>
              <a:tblPr firstRow="1" bandRow="1">
                <a:tableStyleId>{793D81CF-94F2-401A-BA57-92F5A7B2D0C5}</a:tableStyleId>
              </a:tblPr>
              <a:tblGrid>
                <a:gridCol w="5842051">
                  <a:extLst>
                    <a:ext uri="{9D8B030D-6E8A-4147-A177-3AD203B41FA5}">
                      <a16:colId xmlns:a16="http://schemas.microsoft.com/office/drawing/2014/main" val="20000"/>
                    </a:ext>
                  </a:extLst>
                </a:gridCol>
                <a:gridCol w="15249701">
                  <a:extLst>
                    <a:ext uri="{9D8B030D-6E8A-4147-A177-3AD203B41FA5}">
                      <a16:colId xmlns:a16="http://schemas.microsoft.com/office/drawing/2014/main" val="20001"/>
                    </a:ext>
                  </a:extLst>
                </a:gridCol>
              </a:tblGrid>
              <a:tr h="870326">
                <a:tc>
                  <a:txBody>
                    <a:bodyPr/>
                    <a:lstStyle/>
                    <a:p>
                      <a:pPr marL="0" marR="0" lvl="0" indent="0" algn="ctr" rtl="0">
                        <a:lnSpc>
                          <a:spcPct val="100000"/>
                        </a:lnSpc>
                        <a:spcBef>
                          <a:spcPts val="0"/>
                        </a:spcBef>
                        <a:spcAft>
                          <a:spcPts val="0"/>
                        </a:spcAft>
                        <a:buNone/>
                      </a:pPr>
                      <a:r>
                        <a:rPr lang="es-PE" sz="4800" u="none" strike="noStrike" cap="none" dirty="0"/>
                        <a:t>Elemento</a:t>
                      </a:r>
                      <a:endParaRPr sz="4800" u="none" strike="noStrike" cap="none" dirty="0">
                        <a:solidFill>
                          <a:schemeClr val="tx1"/>
                        </a:solidFill>
                      </a:endParaRPr>
                    </a:p>
                  </a:txBody>
                  <a:tcPr marL="182901" marR="182901" marT="91451" marB="91451"/>
                </a:tc>
                <a:tc>
                  <a:txBody>
                    <a:bodyPr/>
                    <a:lstStyle/>
                    <a:p>
                      <a:pPr marL="0" marR="0" lvl="0" indent="0" algn="ctr" rtl="0">
                        <a:lnSpc>
                          <a:spcPct val="100000"/>
                        </a:lnSpc>
                        <a:spcBef>
                          <a:spcPts val="0"/>
                        </a:spcBef>
                        <a:spcAft>
                          <a:spcPts val="0"/>
                        </a:spcAft>
                        <a:buClr>
                          <a:srgbClr val="000000"/>
                        </a:buClr>
                        <a:buSzPts val="2400"/>
                        <a:buFont typeface="Arial"/>
                        <a:buNone/>
                      </a:pPr>
                      <a:r>
                        <a:rPr lang="es-PE" sz="4800" u="none" strike="noStrike" cap="none"/>
                        <a:t>Descripción</a:t>
                      </a:r>
                      <a:endParaRPr sz="4800" u="none" strike="noStrike" cap="none">
                        <a:solidFill>
                          <a:schemeClr val="tx1"/>
                        </a:solidFill>
                      </a:endParaRPr>
                    </a:p>
                  </a:txBody>
                  <a:tcPr marL="182901" marR="182901" marT="91451" marB="91451"/>
                </a:tc>
                <a:extLst>
                  <a:ext uri="{0D108BD9-81ED-4DB2-BD59-A6C34878D82A}">
                    <a16:rowId xmlns:a16="http://schemas.microsoft.com/office/drawing/2014/main" val="10000"/>
                  </a:ext>
                </a:extLst>
              </a:tr>
              <a:tr h="1650572">
                <a:tc>
                  <a:txBody>
                    <a:bodyPr/>
                    <a:lstStyle/>
                    <a:p>
                      <a:pPr marL="0" marR="0" lvl="0" indent="0" algn="l" rtl="0">
                        <a:lnSpc>
                          <a:spcPct val="100000"/>
                        </a:lnSpc>
                        <a:spcBef>
                          <a:spcPts val="0"/>
                        </a:spcBef>
                        <a:spcAft>
                          <a:spcPts val="0"/>
                        </a:spcAft>
                        <a:buNone/>
                      </a:pPr>
                      <a:r>
                        <a:rPr lang="es-PE" sz="4500" u="none" strike="noStrike" cap="none" dirty="0"/>
                        <a:t>&lt;head&gt;</a:t>
                      </a:r>
                      <a:endParaRPr sz="4500" b="0" u="none" strike="noStrike" cap="none" dirty="0">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En su interior incluye la colección de metadatos sobre el documento y los enlaces a scripts y hojas de estilo.</a:t>
                      </a:r>
                      <a:endParaRPr sz="4500" u="none" strike="noStrike" cap="none" dirty="0">
                        <a:solidFill>
                          <a:schemeClr val="tx1"/>
                        </a:solidFill>
                      </a:endParaRPr>
                    </a:p>
                  </a:txBody>
                  <a:tcPr marL="182901" marR="182901" marT="91451" marB="91451"/>
                </a:tc>
                <a:extLst>
                  <a:ext uri="{0D108BD9-81ED-4DB2-BD59-A6C34878D82A}">
                    <a16:rowId xmlns:a16="http://schemas.microsoft.com/office/drawing/2014/main" val="10001"/>
                  </a:ext>
                </a:extLst>
              </a:tr>
              <a:tr h="2146774">
                <a:tc>
                  <a:txBody>
                    <a:bodyPr/>
                    <a:lstStyle/>
                    <a:p>
                      <a:pPr marL="0" marR="0" lvl="0" indent="0" algn="l" rtl="0">
                        <a:lnSpc>
                          <a:spcPct val="100000"/>
                        </a:lnSpc>
                        <a:spcBef>
                          <a:spcPts val="0"/>
                        </a:spcBef>
                        <a:spcAft>
                          <a:spcPts val="0"/>
                        </a:spcAft>
                        <a:buNone/>
                      </a:pPr>
                      <a:r>
                        <a:rPr lang="es-PE" sz="4500" u="none" strike="noStrike" cap="none" dirty="0"/>
                        <a:t>&lt;</a:t>
                      </a:r>
                      <a:r>
                        <a:rPr lang="es-PE" sz="4500" u="none" strike="noStrike" cap="none" dirty="0" err="1"/>
                        <a:t>title</a:t>
                      </a:r>
                      <a:r>
                        <a:rPr lang="es-PE" sz="4500" u="none" strike="noStrike" cap="none" dirty="0"/>
                        <a:t>&gt;</a:t>
                      </a:r>
                      <a:endParaRPr sz="4500" b="0" u="none" strike="noStrike" cap="none" dirty="0">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Representa el título del documento. Se muestra en la barra superior del navegador o en las pestañas de página.</a:t>
                      </a:r>
                      <a:endParaRPr sz="4500" u="none" strike="noStrike" cap="none" dirty="0">
                        <a:solidFill>
                          <a:schemeClr val="tx1"/>
                        </a:solidFill>
                      </a:endParaRPr>
                    </a:p>
                  </a:txBody>
                  <a:tcPr marL="182901" marR="182901" marT="91451" marB="91451"/>
                </a:tc>
                <a:extLst>
                  <a:ext uri="{0D108BD9-81ED-4DB2-BD59-A6C34878D82A}">
                    <a16:rowId xmlns:a16="http://schemas.microsoft.com/office/drawing/2014/main" val="10002"/>
                  </a:ext>
                </a:extLst>
              </a:tr>
              <a:tr h="1489210">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&lt;link&gt;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Utilizada para enlazar documentos externos, por ejemplo, CSS. Se debe incluir dentro del head. </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3"/>
                  </a:ext>
                </a:extLst>
              </a:tr>
              <a:tr h="1489210">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&lt;meta&gt;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Define los metadatos que no pueden ser definidos, usando otro elemento HTML.</a:t>
                      </a:r>
                      <a:endParaRPr sz="3700" dirty="0">
                        <a:solidFill>
                          <a:schemeClr val="tx1"/>
                        </a:solidFill>
                      </a:endParaRPr>
                    </a:p>
                  </a:txBody>
                  <a:tcPr marL="182901" marR="182901" marT="91451" marB="91451"/>
                </a:tc>
                <a:extLst>
                  <a:ext uri="{0D108BD9-81ED-4DB2-BD59-A6C34878D82A}">
                    <a16:rowId xmlns:a16="http://schemas.microsoft.com/office/drawing/2014/main" val="10004"/>
                  </a:ext>
                </a:extLst>
              </a:tr>
              <a:tr h="1489210">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&lt;style&gt;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Usada para escribir CSS interno.</a:t>
                      </a:r>
                      <a:endParaRPr sz="3700" dirty="0">
                        <a:solidFill>
                          <a:schemeClr val="tx1"/>
                        </a:solidFill>
                      </a:endParaRPr>
                    </a:p>
                  </a:txBody>
                  <a:tcPr marL="182901" marR="182901" marT="91451" marB="9145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5061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23"/>
          <p:cNvGraphicFramePr/>
          <p:nvPr>
            <p:extLst>
              <p:ext uri="{D42A27DB-BD31-4B8C-83A1-F6EECF244321}">
                <p14:modId xmlns:p14="http://schemas.microsoft.com/office/powerpoint/2010/main" val="1779598105"/>
              </p:ext>
            </p:extLst>
          </p:nvPr>
        </p:nvGraphicFramePr>
        <p:xfrm>
          <a:off x="1677199" y="3733953"/>
          <a:ext cx="19707962" cy="5425504"/>
        </p:xfrm>
        <a:graphic>
          <a:graphicData uri="http://schemas.openxmlformats.org/drawingml/2006/table">
            <a:tbl>
              <a:tblPr firstRow="1" bandRow="1">
                <a:tableStyleId>{793D81CF-94F2-401A-BA57-92F5A7B2D0C5}</a:tableStyleId>
              </a:tblPr>
              <a:tblGrid>
                <a:gridCol w="6956645">
                  <a:extLst>
                    <a:ext uri="{9D8B030D-6E8A-4147-A177-3AD203B41FA5}">
                      <a16:colId xmlns:a16="http://schemas.microsoft.com/office/drawing/2014/main" val="20000"/>
                    </a:ext>
                  </a:extLst>
                </a:gridCol>
                <a:gridCol w="12751317">
                  <a:extLst>
                    <a:ext uri="{9D8B030D-6E8A-4147-A177-3AD203B41FA5}">
                      <a16:colId xmlns:a16="http://schemas.microsoft.com/office/drawing/2014/main" val="20001"/>
                    </a:ext>
                  </a:extLst>
                </a:gridCol>
              </a:tblGrid>
              <a:tr h="914421">
                <a:tc>
                  <a:txBody>
                    <a:bodyPr/>
                    <a:lstStyle/>
                    <a:p>
                      <a:pPr marL="0" marR="0" lvl="0" indent="0" algn="ctr" rtl="0">
                        <a:lnSpc>
                          <a:spcPct val="100000"/>
                        </a:lnSpc>
                        <a:spcBef>
                          <a:spcPts val="0"/>
                        </a:spcBef>
                        <a:spcAft>
                          <a:spcPts val="0"/>
                        </a:spcAft>
                        <a:buNone/>
                      </a:pPr>
                      <a:r>
                        <a:rPr lang="es-PE" sz="4800" u="none" strike="noStrike" cap="none" dirty="0"/>
                        <a:t>Elemento</a:t>
                      </a:r>
                      <a:endParaRPr sz="4800" u="none" strike="noStrike" cap="none" dirty="0">
                        <a:solidFill>
                          <a:schemeClr val="tx1"/>
                        </a:solidFill>
                      </a:endParaRPr>
                    </a:p>
                  </a:txBody>
                  <a:tcPr marL="182901" marR="182901" marT="91451" marB="91451"/>
                </a:tc>
                <a:tc>
                  <a:txBody>
                    <a:bodyPr/>
                    <a:lstStyle/>
                    <a:p>
                      <a:pPr marL="0" marR="0" lvl="0" indent="0" algn="ctr" rtl="0">
                        <a:lnSpc>
                          <a:spcPct val="100000"/>
                        </a:lnSpc>
                        <a:spcBef>
                          <a:spcPts val="0"/>
                        </a:spcBef>
                        <a:spcAft>
                          <a:spcPts val="0"/>
                        </a:spcAft>
                        <a:buClr>
                          <a:srgbClr val="000000"/>
                        </a:buClr>
                        <a:buSzPts val="2400"/>
                        <a:buFont typeface="Arial"/>
                        <a:buNone/>
                      </a:pPr>
                      <a:r>
                        <a:rPr lang="es-PE" sz="4800" u="none" strike="noStrike" cap="none"/>
                        <a:t>Descripción</a:t>
                      </a:r>
                      <a:endParaRPr sz="4800" u="none" strike="noStrike" cap="none">
                        <a:solidFill>
                          <a:schemeClr val="tx1"/>
                        </a:solidFill>
                      </a:endParaRPr>
                    </a:p>
                  </a:txBody>
                  <a:tcPr marL="182901" marR="182901" marT="91451" marB="91451"/>
                </a:tc>
                <a:extLst>
                  <a:ext uri="{0D108BD9-81ED-4DB2-BD59-A6C34878D82A}">
                    <a16:rowId xmlns:a16="http://schemas.microsoft.com/office/drawing/2014/main" val="10000"/>
                  </a:ext>
                </a:extLst>
              </a:tr>
              <a:tr h="2255541">
                <a:tc>
                  <a:txBody>
                    <a:bodyPr/>
                    <a:lstStyle/>
                    <a:p>
                      <a:pPr marL="0" marR="0" lvl="0" indent="0" algn="l" rtl="0">
                        <a:lnSpc>
                          <a:spcPct val="100000"/>
                        </a:lnSpc>
                        <a:spcBef>
                          <a:spcPts val="0"/>
                        </a:spcBef>
                        <a:spcAft>
                          <a:spcPts val="0"/>
                        </a:spcAft>
                        <a:buNone/>
                      </a:pPr>
                      <a:r>
                        <a:rPr lang="es-PE" sz="4500" u="none" strike="noStrike" cap="none" dirty="0"/>
                        <a:t>&lt;script&gt;</a:t>
                      </a:r>
                      <a:endParaRPr sz="4500" b="0" u="none" strike="noStrike" cap="none" dirty="0">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Define un script interno o un enlace hacia un script externo de JavaScript.</a:t>
                      </a:r>
                      <a:endParaRPr sz="3700" dirty="0"/>
                    </a:p>
                    <a:p>
                      <a:pPr marL="0" marR="0" lvl="0" indent="0" algn="l" rtl="0">
                        <a:lnSpc>
                          <a:spcPct val="100000"/>
                        </a:lnSpc>
                        <a:spcBef>
                          <a:spcPts val="0"/>
                        </a:spcBef>
                        <a:spcAft>
                          <a:spcPts val="0"/>
                        </a:spcAft>
                        <a:buNone/>
                      </a:pPr>
                      <a:endParaRPr sz="4500" u="none" strike="noStrike" cap="none" dirty="0">
                        <a:solidFill>
                          <a:schemeClr val="tx1"/>
                        </a:solidFill>
                      </a:endParaRPr>
                    </a:p>
                  </a:txBody>
                  <a:tcPr marL="182901" marR="182901" marT="91451" marB="91451"/>
                </a:tc>
                <a:extLst>
                  <a:ext uri="{0D108BD9-81ED-4DB2-BD59-A6C34878D82A}">
                    <a16:rowId xmlns:a16="http://schemas.microsoft.com/office/drawing/2014/main" val="10001"/>
                  </a:ext>
                </a:extLst>
              </a:tr>
              <a:tr h="2255541">
                <a:tc>
                  <a:txBody>
                    <a:bodyPr/>
                    <a:lstStyle/>
                    <a:p>
                      <a:pPr marL="0" marR="0" lvl="0" indent="0" algn="l" rtl="0">
                        <a:lnSpc>
                          <a:spcPct val="100000"/>
                        </a:lnSpc>
                        <a:spcBef>
                          <a:spcPts val="0"/>
                        </a:spcBef>
                        <a:spcAft>
                          <a:spcPts val="0"/>
                        </a:spcAft>
                        <a:buNone/>
                      </a:pPr>
                      <a:r>
                        <a:rPr lang="es-PE" sz="4500" u="none" strike="noStrike" cap="none"/>
                        <a:t>&lt;noscript&gt;</a:t>
                      </a: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Representa un contenido alternativo a mostrar cuando el navegador no soporta scripting.</a:t>
                      </a:r>
                      <a:endParaRPr sz="4500" u="none" strike="noStrike" cap="none" dirty="0">
                        <a:solidFill>
                          <a:schemeClr val="tx1"/>
                        </a:solidFill>
                      </a:endParaRPr>
                    </a:p>
                  </a:txBody>
                  <a:tcPr marL="182901" marR="182901" marT="91451" marB="91451"/>
                </a:tc>
                <a:extLst>
                  <a:ext uri="{0D108BD9-81ED-4DB2-BD59-A6C34878D82A}">
                    <a16:rowId xmlns:a16="http://schemas.microsoft.com/office/drawing/2014/main" val="10002"/>
                  </a:ext>
                </a:extLst>
              </a:tr>
            </a:tbl>
          </a:graphicData>
        </a:graphic>
      </p:graphicFrame>
      <p:sp>
        <p:nvSpPr>
          <p:cNvPr id="192" name="Google Shape;192;p2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rPr>
              <a:t>Scripting</a:t>
            </a:r>
            <a:endParaRPr dirty="0">
              <a:solidFill>
                <a:schemeClr val="bg1"/>
              </a:solidFill>
            </a:endParaRPr>
          </a:p>
        </p:txBody>
      </p:sp>
      <p:sp>
        <p:nvSpPr>
          <p:cNvPr id="197" name="Google Shape;197;p23"/>
          <p:cNvSpPr txBox="1">
            <a:spLocks noGrp="1"/>
          </p:cNvSpPr>
          <p:nvPr>
            <p:ph type="body" idx="1"/>
          </p:nvPr>
        </p:nvSpPr>
        <p:spPr>
          <a:xfrm>
            <a:off x="1206500" y="2124736"/>
            <a:ext cx="21971000" cy="8256012"/>
          </a:xfrm>
          <a:prstGeom prst="rect">
            <a:avLst/>
          </a:prstGeom>
          <a:noFill/>
          <a:ln>
            <a:noFill/>
          </a:ln>
        </p:spPr>
        <p:txBody>
          <a:bodyPr spcFirstLastPara="1" vert="horz" wrap="square" lIns="182851" tIns="91400" rIns="182851" bIns="91400" rtlCol="0" anchor="t" anchorCtr="0">
            <a:normAutofit/>
          </a:bodyPr>
          <a:lstStyle/>
          <a:p>
            <a:pPr marL="228603" indent="0">
              <a:spcBef>
                <a:spcPts val="2000"/>
              </a:spcBef>
              <a:buClr>
                <a:srgbClr val="002060"/>
              </a:buClr>
              <a:buSzPts val="1800"/>
              <a:buNone/>
            </a:pPr>
            <a:r>
              <a:rPr lang="es-PE" b="1" dirty="0">
                <a:solidFill>
                  <a:schemeClr val="bg1"/>
                </a:solidFill>
              </a:rPr>
              <a:t>Podemos mencionar como scripting:</a:t>
            </a:r>
            <a:endParaRPr b="1" dirty="0">
              <a:solidFill>
                <a:schemeClr val="bg1"/>
              </a:solidFill>
            </a:endParaRPr>
          </a:p>
        </p:txBody>
      </p:sp>
    </p:spTree>
    <p:extLst>
      <p:ext uri="{BB962C8B-B14F-4D97-AF65-F5344CB8AC3E}">
        <p14:creationId xmlns:p14="http://schemas.microsoft.com/office/powerpoint/2010/main" val="232188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1160927" y="469418"/>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a:solidFill>
                  <a:schemeClr val="bg1"/>
                </a:solidFill>
              </a:rPr>
              <a:t>Secciones</a:t>
            </a:r>
            <a:endParaRPr>
              <a:solidFill>
                <a:schemeClr val="bg1"/>
              </a:solidFill>
            </a:endParaRPr>
          </a:p>
        </p:txBody>
      </p:sp>
      <p:sp>
        <p:nvSpPr>
          <p:cNvPr id="2" name="Marcador de texto 1"/>
          <p:cNvSpPr>
            <a:spLocks noGrp="1"/>
          </p:cNvSpPr>
          <p:nvPr>
            <p:ph type="body" idx="1"/>
          </p:nvPr>
        </p:nvSpPr>
        <p:spPr/>
        <p:txBody>
          <a:bodyPr/>
          <a:lstStyle/>
          <a:p>
            <a:endParaRPr lang="en-US"/>
          </a:p>
        </p:txBody>
      </p:sp>
      <p:sp>
        <p:nvSpPr>
          <p:cNvPr id="207" name="Google Shape;207;p24"/>
          <p:cNvSpPr txBox="1"/>
          <p:nvPr/>
        </p:nvSpPr>
        <p:spPr>
          <a:xfrm>
            <a:off x="1630827" y="2249488"/>
            <a:ext cx="21031200" cy="1676085"/>
          </a:xfrm>
          <a:prstGeom prst="rect">
            <a:avLst/>
          </a:prstGeom>
          <a:noFill/>
          <a:ln>
            <a:noFill/>
          </a:ln>
        </p:spPr>
        <p:txBody>
          <a:bodyPr spcFirstLastPara="1" wrap="square" lIns="182851" tIns="91400" rIns="182851" bIns="91400" anchor="t" anchorCtr="0">
            <a:normAutofit/>
          </a:bodyPr>
          <a:lstStyle/>
          <a:p>
            <a:pPr marL="228603">
              <a:spcBef>
                <a:spcPts val="2000"/>
              </a:spcBef>
              <a:buClr>
                <a:srgbClr val="002060"/>
              </a:buClr>
              <a:buSzPts val="1800"/>
            </a:pPr>
            <a:r>
              <a:rPr lang="es-PE" sz="5600" b="1" dirty="0">
                <a:solidFill>
                  <a:schemeClr val="bg1"/>
                </a:solidFill>
                <a:latin typeface="Calibri"/>
                <a:ea typeface="Calibri"/>
                <a:cs typeface="Calibri"/>
                <a:sym typeface="Calibri"/>
              </a:rPr>
              <a:t>Podemos mencionar como secciones:</a:t>
            </a:r>
            <a:endParaRPr sz="3600" b="1" dirty="0">
              <a:solidFill>
                <a:schemeClr val="bg1"/>
              </a:solidFill>
            </a:endParaRPr>
          </a:p>
        </p:txBody>
      </p:sp>
      <p:graphicFrame>
        <p:nvGraphicFramePr>
          <p:cNvPr id="208" name="Google Shape;208;p24"/>
          <p:cNvGraphicFramePr/>
          <p:nvPr>
            <p:extLst>
              <p:ext uri="{D42A27DB-BD31-4B8C-83A1-F6EECF244321}">
                <p14:modId xmlns:p14="http://schemas.microsoft.com/office/powerpoint/2010/main" val="835730429"/>
              </p:ext>
            </p:extLst>
          </p:nvPr>
        </p:nvGraphicFramePr>
        <p:xfrm>
          <a:off x="1345268" y="3413776"/>
          <a:ext cx="21091752" cy="9098946"/>
        </p:xfrm>
        <a:graphic>
          <a:graphicData uri="http://schemas.openxmlformats.org/drawingml/2006/table">
            <a:tbl>
              <a:tblPr firstRow="1" bandRow="1">
                <a:tableStyleId>{793D81CF-94F2-401A-BA57-92F5A7B2D0C5}</a:tableStyleId>
              </a:tblPr>
              <a:tblGrid>
                <a:gridCol w="5842051">
                  <a:extLst>
                    <a:ext uri="{9D8B030D-6E8A-4147-A177-3AD203B41FA5}">
                      <a16:colId xmlns:a16="http://schemas.microsoft.com/office/drawing/2014/main" val="20000"/>
                    </a:ext>
                  </a:extLst>
                </a:gridCol>
                <a:gridCol w="15249701">
                  <a:extLst>
                    <a:ext uri="{9D8B030D-6E8A-4147-A177-3AD203B41FA5}">
                      <a16:colId xmlns:a16="http://schemas.microsoft.com/office/drawing/2014/main" val="20001"/>
                    </a:ext>
                  </a:extLst>
                </a:gridCol>
              </a:tblGrid>
              <a:tr h="914421">
                <a:tc>
                  <a:txBody>
                    <a:bodyPr/>
                    <a:lstStyle/>
                    <a:p>
                      <a:pPr marL="0" marR="0" lvl="0" indent="0" algn="ctr" rtl="0">
                        <a:lnSpc>
                          <a:spcPct val="100000"/>
                        </a:lnSpc>
                        <a:spcBef>
                          <a:spcPts val="0"/>
                        </a:spcBef>
                        <a:spcAft>
                          <a:spcPts val="0"/>
                        </a:spcAft>
                        <a:buNone/>
                      </a:pPr>
                      <a:r>
                        <a:rPr lang="es-PE" sz="4800" u="none" strike="noStrike" cap="none"/>
                        <a:t>Elemento</a:t>
                      </a:r>
                      <a:endParaRPr sz="4800" u="none" strike="noStrike" cap="none">
                        <a:solidFill>
                          <a:schemeClr val="tx1"/>
                        </a:solidFill>
                      </a:endParaRPr>
                    </a:p>
                  </a:txBody>
                  <a:tcPr marL="182901" marR="182901" marT="91451" marB="91451"/>
                </a:tc>
                <a:tc>
                  <a:txBody>
                    <a:bodyPr/>
                    <a:lstStyle/>
                    <a:p>
                      <a:pPr marL="0" marR="0" lvl="0" indent="0" algn="ctr" rtl="0">
                        <a:lnSpc>
                          <a:spcPct val="100000"/>
                        </a:lnSpc>
                        <a:spcBef>
                          <a:spcPts val="0"/>
                        </a:spcBef>
                        <a:spcAft>
                          <a:spcPts val="0"/>
                        </a:spcAft>
                        <a:buClr>
                          <a:srgbClr val="000000"/>
                        </a:buClr>
                        <a:buSzPts val="2400"/>
                        <a:buFont typeface="Arial"/>
                        <a:buNone/>
                      </a:pPr>
                      <a:r>
                        <a:rPr lang="es-PE" sz="4800" u="none" strike="noStrike" cap="none" dirty="0"/>
                        <a:t>Descripción</a:t>
                      </a:r>
                      <a:endParaRPr sz="4800" u="none" strike="noStrike" cap="none" dirty="0">
                        <a:solidFill>
                          <a:schemeClr val="tx1"/>
                        </a:solidFill>
                      </a:endParaRPr>
                    </a:p>
                  </a:txBody>
                  <a:tcPr marL="182901" marR="182901" marT="91451" marB="91451"/>
                </a:tc>
                <a:extLst>
                  <a:ext uri="{0D108BD9-81ED-4DB2-BD59-A6C34878D82A}">
                    <a16:rowId xmlns:a16="http://schemas.microsoft.com/office/drawing/2014/main" val="10000"/>
                  </a:ext>
                </a:extLst>
              </a:tr>
              <a:tr h="2255541">
                <a:tc>
                  <a:txBody>
                    <a:bodyPr/>
                    <a:lstStyle/>
                    <a:p>
                      <a:pPr marL="0" marR="0" lvl="0" indent="0" algn="l" rtl="0">
                        <a:lnSpc>
                          <a:spcPct val="100000"/>
                        </a:lnSpc>
                        <a:spcBef>
                          <a:spcPts val="0"/>
                        </a:spcBef>
                        <a:spcAft>
                          <a:spcPts val="0"/>
                        </a:spcAft>
                        <a:buNone/>
                      </a:pPr>
                      <a:r>
                        <a:rPr lang="es-PE" sz="4500" u="none" strike="noStrike" cap="none" dirty="0"/>
                        <a:t>&lt;</a:t>
                      </a:r>
                      <a:r>
                        <a:rPr lang="es-PE" sz="4500" u="none" strike="noStrike" cap="none" dirty="0" err="1"/>
                        <a:t>body</a:t>
                      </a:r>
                      <a:r>
                        <a:rPr lang="es-PE" sz="4500" u="none" strike="noStrike" cap="none" dirty="0"/>
                        <a:t>&gt;</a:t>
                      </a:r>
                      <a:endParaRPr sz="4500" b="0" u="none" strike="noStrike" cap="none" dirty="0">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Representa el contenido principal de un documento HTML. Solo puede existir un elemento &lt;body&gt; en el documento.</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1"/>
                  </a:ext>
                </a:extLst>
              </a:tr>
              <a:tr h="1235000">
                <a:tc>
                  <a:txBody>
                    <a:bodyPr/>
                    <a:lstStyle/>
                    <a:p>
                      <a:pPr marL="0" marR="0" lvl="0" indent="0" algn="l" rtl="0">
                        <a:lnSpc>
                          <a:spcPct val="100000"/>
                        </a:lnSpc>
                        <a:spcBef>
                          <a:spcPts val="0"/>
                        </a:spcBef>
                        <a:spcAft>
                          <a:spcPts val="0"/>
                        </a:spcAft>
                        <a:buNone/>
                      </a:pPr>
                      <a:r>
                        <a:rPr lang="es-PE" sz="4500" u="none" strike="noStrike" cap="none"/>
                        <a:t>&lt;section&gt;</a:t>
                      </a: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Define secciones de una web.</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2"/>
                  </a:ext>
                </a:extLst>
              </a:tr>
              <a:tr h="1564661">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&lt;nav&gt;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Especifica una sección que contiene un menú de navegación.</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3"/>
                  </a:ext>
                </a:extLst>
              </a:tr>
              <a:tr h="1564661">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&lt;article&gt;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Determina secciones de contenido.</a:t>
                      </a:r>
                      <a:endParaRPr sz="3700">
                        <a:solidFill>
                          <a:schemeClr val="tx1"/>
                        </a:solidFill>
                      </a:endParaRPr>
                    </a:p>
                  </a:txBody>
                  <a:tcPr marL="182901" marR="182901" marT="91451" marB="91451"/>
                </a:tc>
                <a:extLst>
                  <a:ext uri="{0D108BD9-81ED-4DB2-BD59-A6C34878D82A}">
                    <a16:rowId xmlns:a16="http://schemas.microsoft.com/office/drawing/2014/main" val="10004"/>
                  </a:ext>
                </a:extLst>
              </a:tr>
              <a:tr h="1564661">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&lt;aside&gt;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Define la barra lateral de una página web.</a:t>
                      </a:r>
                      <a:endParaRPr sz="3700" dirty="0">
                        <a:solidFill>
                          <a:schemeClr val="tx1"/>
                        </a:solidFill>
                      </a:endParaRPr>
                    </a:p>
                  </a:txBody>
                  <a:tcPr marL="182901" marR="182901" marT="91451" marB="9145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330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rPr>
              <a:t>Secciones</a:t>
            </a:r>
            <a:endParaRPr dirty="0">
              <a:solidFill>
                <a:schemeClr val="bg1"/>
              </a:solidFill>
            </a:endParaRPr>
          </a:p>
        </p:txBody>
      </p:sp>
      <p:sp>
        <p:nvSpPr>
          <p:cNvPr id="2" name="Marcador de texto 1"/>
          <p:cNvSpPr>
            <a:spLocks noGrp="1"/>
          </p:cNvSpPr>
          <p:nvPr>
            <p:ph type="body" idx="1"/>
          </p:nvPr>
        </p:nvSpPr>
        <p:spPr/>
        <p:txBody>
          <a:bodyPr/>
          <a:lstStyle/>
          <a:p>
            <a:endParaRPr lang="en-US"/>
          </a:p>
        </p:txBody>
      </p:sp>
      <p:sp>
        <p:nvSpPr>
          <p:cNvPr id="218" name="Google Shape;218;p25"/>
          <p:cNvSpPr txBox="1"/>
          <p:nvPr/>
        </p:nvSpPr>
        <p:spPr>
          <a:xfrm>
            <a:off x="1583808" y="2249488"/>
            <a:ext cx="21031200" cy="1676085"/>
          </a:xfrm>
          <a:prstGeom prst="rect">
            <a:avLst/>
          </a:prstGeom>
          <a:noFill/>
          <a:ln>
            <a:noFill/>
          </a:ln>
        </p:spPr>
        <p:txBody>
          <a:bodyPr spcFirstLastPara="1" wrap="square" lIns="182851" tIns="91400" rIns="182851" bIns="91400" anchor="t" anchorCtr="0">
            <a:normAutofit/>
          </a:bodyPr>
          <a:lstStyle/>
          <a:p>
            <a:pPr marL="228603">
              <a:spcBef>
                <a:spcPts val="2000"/>
              </a:spcBef>
              <a:buClr>
                <a:srgbClr val="002060"/>
              </a:buClr>
              <a:buSzPts val="1800"/>
            </a:pPr>
            <a:r>
              <a:rPr lang="es-PE" sz="5600" b="1" dirty="0">
                <a:solidFill>
                  <a:schemeClr val="bg1"/>
                </a:solidFill>
                <a:latin typeface="Calibri"/>
                <a:ea typeface="Calibri"/>
                <a:cs typeface="Calibri"/>
                <a:sym typeface="Calibri"/>
              </a:rPr>
              <a:t>Podemos mencionar como secciones:</a:t>
            </a:r>
            <a:endParaRPr sz="3600" b="1" dirty="0">
              <a:solidFill>
                <a:schemeClr val="bg1"/>
              </a:solidFill>
            </a:endParaRPr>
          </a:p>
        </p:txBody>
      </p:sp>
      <p:graphicFrame>
        <p:nvGraphicFramePr>
          <p:cNvPr id="219" name="Google Shape;219;p25"/>
          <p:cNvGraphicFramePr/>
          <p:nvPr>
            <p:extLst>
              <p:ext uri="{D42A27DB-BD31-4B8C-83A1-F6EECF244321}">
                <p14:modId xmlns:p14="http://schemas.microsoft.com/office/powerpoint/2010/main" val="4092393482"/>
              </p:ext>
            </p:extLst>
          </p:nvPr>
        </p:nvGraphicFramePr>
        <p:xfrm>
          <a:off x="1021185" y="3532560"/>
          <a:ext cx="22156450" cy="9102346"/>
        </p:xfrm>
        <a:graphic>
          <a:graphicData uri="http://schemas.openxmlformats.org/drawingml/2006/table">
            <a:tbl>
              <a:tblPr firstRow="1" bandRow="1">
                <a:tableStyleId>{793D81CF-94F2-401A-BA57-92F5A7B2D0C5}</a:tableStyleId>
              </a:tblPr>
              <a:tblGrid>
                <a:gridCol w="6136949">
                  <a:extLst>
                    <a:ext uri="{9D8B030D-6E8A-4147-A177-3AD203B41FA5}">
                      <a16:colId xmlns:a16="http://schemas.microsoft.com/office/drawing/2014/main" val="20000"/>
                    </a:ext>
                  </a:extLst>
                </a:gridCol>
                <a:gridCol w="16019501">
                  <a:extLst>
                    <a:ext uri="{9D8B030D-6E8A-4147-A177-3AD203B41FA5}">
                      <a16:colId xmlns:a16="http://schemas.microsoft.com/office/drawing/2014/main" val="20001"/>
                    </a:ext>
                  </a:extLst>
                </a:gridCol>
              </a:tblGrid>
              <a:tr h="914421">
                <a:tc>
                  <a:txBody>
                    <a:bodyPr/>
                    <a:lstStyle/>
                    <a:p>
                      <a:pPr marL="0" marR="0" lvl="0" indent="0" algn="ctr" rtl="0">
                        <a:lnSpc>
                          <a:spcPct val="100000"/>
                        </a:lnSpc>
                        <a:spcBef>
                          <a:spcPts val="0"/>
                        </a:spcBef>
                        <a:spcAft>
                          <a:spcPts val="0"/>
                        </a:spcAft>
                        <a:buNone/>
                      </a:pPr>
                      <a:r>
                        <a:rPr lang="es-PE" sz="4800" u="none" strike="noStrike" cap="none" dirty="0"/>
                        <a:t>Elemento</a:t>
                      </a:r>
                      <a:endParaRPr sz="4800" u="none" strike="noStrike" cap="none" dirty="0">
                        <a:solidFill>
                          <a:schemeClr val="tx1"/>
                        </a:solidFill>
                      </a:endParaRPr>
                    </a:p>
                  </a:txBody>
                  <a:tcPr marL="182901" marR="182901" marT="91451" marB="91451"/>
                </a:tc>
                <a:tc>
                  <a:txBody>
                    <a:bodyPr/>
                    <a:lstStyle/>
                    <a:p>
                      <a:pPr marL="0" marR="0" lvl="0" indent="0" algn="ctr" rtl="0">
                        <a:lnSpc>
                          <a:spcPct val="100000"/>
                        </a:lnSpc>
                        <a:spcBef>
                          <a:spcPts val="0"/>
                        </a:spcBef>
                        <a:spcAft>
                          <a:spcPts val="0"/>
                        </a:spcAft>
                        <a:buClr>
                          <a:srgbClr val="000000"/>
                        </a:buClr>
                        <a:buSzPts val="2400"/>
                        <a:buFont typeface="Arial"/>
                        <a:buNone/>
                      </a:pPr>
                      <a:r>
                        <a:rPr lang="es-PE" sz="4800" u="none" strike="noStrike" cap="none"/>
                        <a:t>Descripción</a:t>
                      </a:r>
                      <a:endParaRPr sz="4800" u="none" strike="noStrike" cap="none">
                        <a:solidFill>
                          <a:schemeClr val="tx1"/>
                        </a:solidFill>
                      </a:endParaRPr>
                    </a:p>
                  </a:txBody>
                  <a:tcPr marL="182901" marR="182901" marT="91451" marB="91451"/>
                </a:tc>
                <a:extLst>
                  <a:ext uri="{0D108BD9-81ED-4DB2-BD59-A6C34878D82A}">
                    <a16:rowId xmlns:a16="http://schemas.microsoft.com/office/drawing/2014/main" val="10000"/>
                  </a:ext>
                </a:extLst>
              </a:tr>
              <a:tr h="2255541">
                <a:tc>
                  <a:txBody>
                    <a:bodyPr/>
                    <a:lstStyle/>
                    <a:p>
                      <a:pPr marL="0" marR="0" lvl="0" indent="0" algn="l" rtl="0">
                        <a:lnSpc>
                          <a:spcPct val="100000"/>
                        </a:lnSpc>
                        <a:spcBef>
                          <a:spcPts val="0"/>
                        </a:spcBef>
                        <a:spcAft>
                          <a:spcPts val="0"/>
                        </a:spcAft>
                        <a:buNone/>
                      </a:pPr>
                      <a:r>
                        <a:rPr lang="es-PE" sz="4500" u="none" strike="noStrike" cap="none" dirty="0"/>
                        <a:t>&lt;h1&gt;, &lt;h2&gt;, &lt;h3&gt;, &lt;h4&gt;, &lt;h5&gt;, &lt;h6&gt; </a:t>
                      </a:r>
                      <a:endParaRPr sz="4500" b="0" u="none" strike="noStrike" cap="none" dirty="0">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Describe el tema de la sección. Disponemos de seis niveles: de h1 a h6, siendo &lt;h1&gt; la cabecera de mayor importancia. Solo puede existir una etiqueta &lt;h1&gt; en el documento.</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1"/>
                  </a:ext>
                </a:extLst>
              </a:tr>
              <a:tr h="1238400">
                <a:tc>
                  <a:txBody>
                    <a:bodyPr/>
                    <a:lstStyle/>
                    <a:p>
                      <a:pPr marL="0" marR="0" lvl="0" indent="0" algn="l" rtl="0">
                        <a:lnSpc>
                          <a:spcPct val="100000"/>
                        </a:lnSpc>
                        <a:spcBef>
                          <a:spcPts val="0"/>
                        </a:spcBef>
                        <a:spcAft>
                          <a:spcPts val="0"/>
                        </a:spcAft>
                        <a:buNone/>
                      </a:pPr>
                      <a:r>
                        <a:rPr lang="es-PE" sz="4500" u="none" strike="noStrike" cap="none"/>
                        <a:t>&lt;header&gt;</a:t>
                      </a: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Determina la cabecera de una web o de un documento.</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2"/>
                  </a:ext>
                </a:extLst>
              </a:tr>
              <a:tr h="1564661">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&lt;footer&gt;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Define el pie de página. También se puede utilizar para definir el pie de otros elementos.</a:t>
                      </a:r>
                      <a:endParaRPr sz="4500" u="none" strike="noStrike" cap="none">
                        <a:solidFill>
                          <a:schemeClr val="tx1"/>
                        </a:solidFill>
                      </a:endParaRPr>
                    </a:p>
                  </a:txBody>
                  <a:tcPr marL="182901" marR="182901" marT="91451" marB="91451"/>
                </a:tc>
                <a:extLst>
                  <a:ext uri="{0D108BD9-81ED-4DB2-BD59-A6C34878D82A}">
                    <a16:rowId xmlns:a16="http://schemas.microsoft.com/office/drawing/2014/main" val="10003"/>
                  </a:ext>
                </a:extLst>
              </a:tr>
              <a:tr h="1564661">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&lt;address&gt;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Especifica una sección que contiene información de contacto.</a:t>
                      </a:r>
                      <a:endParaRPr sz="3700">
                        <a:solidFill>
                          <a:schemeClr val="tx1"/>
                        </a:solidFill>
                      </a:endParaRPr>
                    </a:p>
                  </a:txBody>
                  <a:tcPr marL="182901" marR="182901" marT="91451" marB="91451"/>
                </a:tc>
                <a:extLst>
                  <a:ext uri="{0D108BD9-81ED-4DB2-BD59-A6C34878D82A}">
                    <a16:rowId xmlns:a16="http://schemas.microsoft.com/office/drawing/2014/main" val="10004"/>
                  </a:ext>
                </a:extLst>
              </a:tr>
              <a:tr h="1564661">
                <a:tc>
                  <a:txBody>
                    <a:bodyPr/>
                    <a:lstStyle/>
                    <a:p>
                      <a:pPr marL="0" marR="0" lvl="0" indent="0" algn="l" rtl="0">
                        <a:lnSpc>
                          <a:spcPct val="100000"/>
                        </a:lnSpc>
                        <a:spcBef>
                          <a:spcPts val="0"/>
                        </a:spcBef>
                        <a:spcAft>
                          <a:spcPts val="0"/>
                        </a:spcAft>
                        <a:buClr>
                          <a:srgbClr val="000000"/>
                        </a:buClr>
                        <a:buSzPts val="2200"/>
                        <a:buFont typeface="Arial"/>
                        <a:buNone/>
                      </a:pPr>
                      <a:r>
                        <a:rPr lang="es-PE" sz="4500" u="none" strike="noStrike" cap="none"/>
                        <a:t>&lt;main&gt;</a:t>
                      </a:r>
                      <a:endParaRPr sz="4500" u="none" strike="noStrike" cap="none"/>
                    </a:p>
                    <a:p>
                      <a:pPr marL="0" marR="0" lvl="0" indent="0" algn="l" rtl="0">
                        <a:lnSpc>
                          <a:spcPct val="100000"/>
                        </a:lnSpc>
                        <a:spcBef>
                          <a:spcPts val="0"/>
                        </a:spcBef>
                        <a:spcAft>
                          <a:spcPts val="0"/>
                        </a:spcAft>
                        <a:buNone/>
                      </a:pPr>
                      <a:endParaRPr sz="4500" b="0" u="none" strike="noStrike" cap="none">
                        <a:solidFill>
                          <a:schemeClr val="tx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Determina el contenido principal del documento. Solo puede existir un elemento &lt;</a:t>
                      </a:r>
                      <a:r>
                        <a:rPr lang="es-PE" sz="4500" u="none" strike="noStrike" cap="none" dirty="0" err="1"/>
                        <a:t>main</a:t>
                      </a:r>
                      <a:r>
                        <a:rPr lang="es-PE" sz="4500" u="none" strike="noStrike" cap="none" dirty="0"/>
                        <a:t>&gt; en el documento.</a:t>
                      </a:r>
                      <a:endParaRPr sz="3700" dirty="0">
                        <a:solidFill>
                          <a:schemeClr val="tx1"/>
                        </a:solidFill>
                      </a:endParaRPr>
                    </a:p>
                  </a:txBody>
                  <a:tcPr marL="182901" marR="182901" marT="91451" marB="91451"/>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57393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372d453eb4_1_80"/>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a:solidFill>
                  <a:schemeClr val="bg1"/>
                </a:solidFill>
              </a:rPr>
              <a:t>Indicaciones para realizar la actividad</a:t>
            </a:r>
            <a:endParaRPr>
              <a:solidFill>
                <a:schemeClr val="bg1"/>
              </a:solidFill>
            </a:endParaRPr>
          </a:p>
        </p:txBody>
      </p:sp>
      <p:sp>
        <p:nvSpPr>
          <p:cNvPr id="245" name="Google Shape;245;g1372d453eb4_1_80"/>
          <p:cNvSpPr txBox="1">
            <a:spLocks noGrp="1"/>
          </p:cNvSpPr>
          <p:nvPr>
            <p:ph type="body" idx="1"/>
          </p:nvPr>
        </p:nvSpPr>
        <p:spPr>
          <a:xfrm>
            <a:off x="739264" y="4336994"/>
            <a:ext cx="21971000" cy="8256012"/>
          </a:xfrm>
          <a:prstGeom prst="rect">
            <a:avLst/>
          </a:prstGeom>
          <a:noFill/>
          <a:ln>
            <a:noFill/>
          </a:ln>
        </p:spPr>
        <p:txBody>
          <a:bodyPr spcFirstLastPara="1" vert="horz" wrap="square" lIns="182851" tIns="91400" rIns="182851" bIns="91400" rtlCol="0" anchor="t" anchorCtr="0">
            <a:normAutofit/>
          </a:bodyPr>
          <a:lstStyle/>
          <a:p>
            <a:pPr indent="-685809" algn="just">
              <a:spcBef>
                <a:spcPts val="2000"/>
              </a:spcBef>
              <a:buClr>
                <a:schemeClr val="dk1"/>
              </a:buClr>
              <a:buSzPts val="1800"/>
            </a:pPr>
            <a:r>
              <a:rPr lang="es-PE" dirty="0">
                <a:solidFill>
                  <a:schemeClr val="bg1"/>
                </a:solidFill>
                <a:sym typeface="Arial"/>
              </a:rPr>
              <a:t>Realiza una búsqueda en internet sobre las principales etiquetas HTML. Asegúrate de visitar páginas confiables.</a:t>
            </a:r>
          </a:p>
          <a:p>
            <a:pPr indent="-685809" algn="just">
              <a:spcBef>
                <a:spcPts val="2000"/>
              </a:spcBef>
              <a:buClr>
                <a:schemeClr val="dk1"/>
              </a:buClr>
              <a:buSzPts val="1800"/>
            </a:pPr>
            <a:r>
              <a:rPr lang="es-PE" dirty="0">
                <a:solidFill>
                  <a:schemeClr val="bg1"/>
                </a:solidFill>
                <a:sym typeface="Arial"/>
              </a:rPr>
              <a:t>Selecciona y resume la información más importante que hayas encontrado.</a:t>
            </a:r>
          </a:p>
          <a:p>
            <a:pPr indent="-685809" algn="just">
              <a:spcBef>
                <a:spcPts val="2000"/>
              </a:spcBef>
              <a:buClr>
                <a:schemeClr val="dk1"/>
              </a:buClr>
              <a:buSzPts val="1800"/>
            </a:pPr>
            <a:r>
              <a:rPr lang="es-PE" dirty="0">
                <a:solidFill>
                  <a:schemeClr val="bg1"/>
                </a:solidFill>
                <a:sym typeface="Arial"/>
              </a:rPr>
              <a:t>Organiza la información en un organizador gráfico de tu preferencia (mapa conceptual, cuadro sinóptico, mapa de ideas, etc.).</a:t>
            </a:r>
          </a:p>
          <a:p>
            <a:pPr indent="-685809" algn="just">
              <a:spcBef>
                <a:spcPts val="2000"/>
              </a:spcBef>
              <a:buClr>
                <a:schemeClr val="dk1"/>
              </a:buClr>
              <a:buSzPts val="1800"/>
            </a:pPr>
            <a:r>
              <a:rPr lang="es-PE" dirty="0">
                <a:solidFill>
                  <a:schemeClr val="bg1"/>
                </a:solidFill>
                <a:sym typeface="Arial"/>
              </a:rPr>
              <a:t>Puedes elaborar tu organizador con Ms. Word, PowerPoint o con alguna herramienta en línea que conozcas.</a:t>
            </a:r>
          </a:p>
          <a:p>
            <a:pPr indent="-685809" algn="just">
              <a:spcBef>
                <a:spcPts val="2000"/>
              </a:spcBef>
              <a:buClr>
                <a:schemeClr val="dk1"/>
              </a:buClr>
              <a:buSzPts val="1800"/>
            </a:pPr>
            <a:endParaRPr lang="es-PE" dirty="0">
              <a:solidFill>
                <a:schemeClr val="bg1"/>
              </a:solidFill>
              <a:sym typeface="Arial"/>
            </a:endParaRPr>
          </a:p>
          <a:p>
            <a:pPr marL="228603" indent="0" algn="just">
              <a:spcBef>
                <a:spcPts val="2000"/>
              </a:spcBef>
              <a:buClr>
                <a:schemeClr val="dk1"/>
              </a:buClr>
              <a:buSzPts val="1800"/>
              <a:buNone/>
            </a:pPr>
            <a:endParaRPr dirty="0">
              <a:solidFill>
                <a:schemeClr val="bg1"/>
              </a:solidFill>
              <a:latin typeface="Arial"/>
              <a:ea typeface="Arial"/>
              <a:cs typeface="Arial"/>
              <a:sym typeface="Arial"/>
            </a:endParaRPr>
          </a:p>
        </p:txBody>
      </p:sp>
      <p:sp>
        <p:nvSpPr>
          <p:cNvPr id="2" name="CuadroTexto 1">
            <a:extLst>
              <a:ext uri="{FF2B5EF4-FFF2-40B4-BE49-F238E27FC236}">
                <a16:creationId xmlns:a16="http://schemas.microsoft.com/office/drawing/2014/main" id="{7193D413-A893-A536-8212-828F02B9D0EE}"/>
              </a:ext>
            </a:extLst>
          </p:cNvPr>
          <p:cNvSpPr txBox="1"/>
          <p:nvPr/>
        </p:nvSpPr>
        <p:spPr>
          <a:xfrm>
            <a:off x="1206500" y="2540353"/>
            <a:ext cx="21036528" cy="840230"/>
          </a:xfrm>
          <a:prstGeom prst="rect">
            <a:avLst/>
          </a:prstGeom>
          <a:noFill/>
        </p:spPr>
        <p:txBody>
          <a:bodyPr wrap="none" rtlCol="0">
            <a:spAutoFit/>
          </a:bodyPr>
          <a:lstStyle/>
          <a:p>
            <a:r>
              <a:rPr lang="es-PE" sz="5400" b="1" dirty="0">
                <a:solidFill>
                  <a:schemeClr val="bg1"/>
                </a:solidFill>
              </a:rPr>
              <a:t>Para realizar esta actividad, debes tener en cuenta lo siguiente:</a:t>
            </a:r>
          </a:p>
        </p:txBody>
      </p:sp>
    </p:spTree>
    <p:extLst>
      <p:ext uri="{BB962C8B-B14F-4D97-AF65-F5344CB8AC3E}">
        <p14:creationId xmlns:p14="http://schemas.microsoft.com/office/powerpoint/2010/main" val="243345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marL="228603">
              <a:lnSpc>
                <a:spcPct val="115000"/>
              </a:lnSpc>
              <a:spcBef>
                <a:spcPts val="2000"/>
              </a:spcBef>
              <a:buSzPts val="1800"/>
            </a:pPr>
            <a:r>
              <a:rPr lang="es-PE" dirty="0">
                <a:solidFill>
                  <a:schemeClr val="bg1"/>
                </a:solidFill>
                <a:latin typeface="Arial"/>
                <a:ea typeface="Arial"/>
                <a:cs typeface="Arial"/>
                <a:sym typeface="Arial"/>
              </a:rPr>
              <a:t>¿Qué es una etiqueta HTML?</a:t>
            </a:r>
            <a:endParaRPr dirty="0">
              <a:solidFill>
                <a:schemeClr val="bg1"/>
              </a:solidFill>
            </a:endParaRPr>
          </a:p>
        </p:txBody>
      </p:sp>
      <p:sp>
        <p:nvSpPr>
          <p:cNvPr id="94" name="Google Shape;94;p4"/>
          <p:cNvSpPr txBox="1">
            <a:spLocks noGrp="1"/>
          </p:cNvSpPr>
          <p:nvPr>
            <p:ph type="body" idx="1"/>
          </p:nvPr>
        </p:nvSpPr>
        <p:spPr>
          <a:xfrm>
            <a:off x="1206500" y="4248504"/>
            <a:ext cx="10297242" cy="8256012"/>
          </a:xfrm>
          <a:prstGeom prst="rect">
            <a:avLst/>
          </a:prstGeom>
          <a:noFill/>
          <a:ln>
            <a:noFill/>
          </a:ln>
        </p:spPr>
        <p:txBody>
          <a:bodyPr spcFirstLastPara="1" vert="horz" wrap="square" lIns="182851" tIns="91400" rIns="182851" bIns="91400" rtlCol="0" anchor="t" anchorCtr="0">
            <a:normAutofit/>
          </a:bodyPr>
          <a:lstStyle/>
          <a:p>
            <a:pPr marL="228603" indent="0" algn="just">
              <a:spcBef>
                <a:spcPts val="2000"/>
              </a:spcBef>
              <a:buClr>
                <a:schemeClr val="dk1"/>
              </a:buClr>
              <a:buSzPts val="1800"/>
              <a:buNone/>
            </a:pPr>
            <a:r>
              <a:rPr lang="es-PE" sz="5200" dirty="0">
                <a:solidFill>
                  <a:schemeClr val="bg1"/>
                </a:solidFill>
              </a:rPr>
              <a:t>Las etiquetas HTML nos sirven para poder mostrar texto, imágenes, videos, animación, etc., dentro de un navegador.</a:t>
            </a:r>
            <a:endParaRPr sz="5200" dirty="0">
              <a:solidFill>
                <a:schemeClr val="bg1"/>
              </a:solidFill>
            </a:endParaRPr>
          </a:p>
        </p:txBody>
      </p:sp>
      <p:sp>
        <p:nvSpPr>
          <p:cNvPr id="3" name="Rectángulo: esquinas redondeadas 2">
            <a:extLst>
              <a:ext uri="{FF2B5EF4-FFF2-40B4-BE49-F238E27FC236}">
                <a16:creationId xmlns:a16="http://schemas.microsoft.com/office/drawing/2014/main" id="{73B59D87-3676-8B31-4D5B-8A0F8E4C32AB}"/>
              </a:ext>
            </a:extLst>
          </p:cNvPr>
          <p:cNvSpPr/>
          <p:nvPr/>
        </p:nvSpPr>
        <p:spPr>
          <a:xfrm>
            <a:off x="1297084" y="3854771"/>
            <a:ext cx="10515597" cy="4845637"/>
          </a:xfrm>
          <a:prstGeom prst="round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600">
              <a:solidFill>
                <a:schemeClr val="bg1"/>
              </a:solidFill>
            </a:endParaRPr>
          </a:p>
        </p:txBody>
      </p:sp>
      <p:sp>
        <p:nvSpPr>
          <p:cNvPr id="6" name="CuadroTexto 5">
            <a:extLst>
              <a:ext uri="{FF2B5EF4-FFF2-40B4-BE49-F238E27FC236}">
                <a16:creationId xmlns:a16="http://schemas.microsoft.com/office/drawing/2014/main" id="{D1B81E8B-8F1E-3EC6-4024-0F0712B544A3}"/>
              </a:ext>
            </a:extLst>
          </p:cNvPr>
          <p:cNvSpPr txBox="1"/>
          <p:nvPr/>
        </p:nvSpPr>
        <p:spPr>
          <a:xfrm>
            <a:off x="14485161" y="9182276"/>
            <a:ext cx="7489551" cy="1500411"/>
          </a:xfrm>
          <a:prstGeom prst="rect">
            <a:avLst/>
          </a:prstGeom>
          <a:noFill/>
        </p:spPr>
        <p:txBody>
          <a:bodyPr wrap="none" rtlCol="0">
            <a:spAutoFit/>
          </a:bodyPr>
          <a:lstStyle/>
          <a:p>
            <a:r>
              <a:rPr lang="es-PE" sz="3000" dirty="0">
                <a:solidFill>
                  <a:schemeClr val="bg1"/>
                </a:solidFill>
              </a:rPr>
              <a:t>Recuperado de https://www.netflix.com/pe/</a:t>
            </a:r>
          </a:p>
          <a:p>
            <a:endParaRPr lang="es-PE" sz="3000" dirty="0">
              <a:solidFill>
                <a:schemeClr val="bg1"/>
              </a:solidFill>
            </a:endParaRPr>
          </a:p>
        </p:txBody>
      </p:sp>
      <p:pic>
        <p:nvPicPr>
          <p:cNvPr id="10" name="Imagen 9">
            <a:extLst>
              <a:ext uri="{FF2B5EF4-FFF2-40B4-BE49-F238E27FC236}">
                <a16:creationId xmlns:a16="http://schemas.microsoft.com/office/drawing/2014/main" id="{D5421140-E330-5FFD-073B-2DE785CCB402}"/>
              </a:ext>
            </a:extLst>
          </p:cNvPr>
          <p:cNvPicPr>
            <a:picLocks noChangeAspect="1"/>
          </p:cNvPicPr>
          <p:nvPr/>
        </p:nvPicPr>
        <p:blipFill>
          <a:blip r:embed="rId3"/>
          <a:stretch>
            <a:fillRect/>
          </a:stretch>
        </p:blipFill>
        <p:spPr>
          <a:xfrm>
            <a:off x="12192000" y="3545061"/>
            <a:ext cx="11560315" cy="5239755"/>
          </a:xfrm>
          <a:prstGeom prst="rect">
            <a:avLst/>
          </a:prstGeom>
        </p:spPr>
      </p:pic>
    </p:spTree>
    <p:extLst>
      <p:ext uri="{BB962C8B-B14F-4D97-AF65-F5344CB8AC3E}">
        <p14:creationId xmlns:p14="http://schemas.microsoft.com/office/powerpoint/2010/main" val="3989674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 name="Rectángulo: esquinas redondeadas 9">
            <a:extLst>
              <a:ext uri="{FF2B5EF4-FFF2-40B4-BE49-F238E27FC236}">
                <a16:creationId xmlns:a16="http://schemas.microsoft.com/office/drawing/2014/main" id="{9E4D94D0-9154-0AC2-EBBD-B7BB6FB397B0}"/>
              </a:ext>
            </a:extLst>
          </p:cNvPr>
          <p:cNvSpPr/>
          <p:nvPr/>
        </p:nvSpPr>
        <p:spPr>
          <a:xfrm>
            <a:off x="5816049" y="7314537"/>
            <a:ext cx="14136043" cy="1895651"/>
          </a:xfrm>
          <a:prstGeom prst="round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600">
              <a:solidFill>
                <a:schemeClr val="bg1"/>
              </a:solidFill>
            </a:endParaRPr>
          </a:p>
        </p:txBody>
      </p:sp>
      <p:sp>
        <p:nvSpPr>
          <p:cNvPr id="6" name="Rectángulo: esquinas redondeadas 5">
            <a:extLst>
              <a:ext uri="{FF2B5EF4-FFF2-40B4-BE49-F238E27FC236}">
                <a16:creationId xmlns:a16="http://schemas.microsoft.com/office/drawing/2014/main" id="{E87326D0-5CFE-5889-99E1-754A853B112D}"/>
              </a:ext>
            </a:extLst>
          </p:cNvPr>
          <p:cNvSpPr/>
          <p:nvPr/>
        </p:nvSpPr>
        <p:spPr>
          <a:xfrm>
            <a:off x="7263496" y="4878980"/>
            <a:ext cx="8553157" cy="13180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600">
              <a:solidFill>
                <a:schemeClr val="bg1"/>
              </a:solidFill>
            </a:endParaRPr>
          </a:p>
        </p:txBody>
      </p:sp>
      <p:sp>
        <p:nvSpPr>
          <p:cNvPr id="89" name="Google Shape;89;p4"/>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marL="228603">
              <a:lnSpc>
                <a:spcPct val="115000"/>
              </a:lnSpc>
              <a:spcBef>
                <a:spcPts val="2000"/>
              </a:spcBef>
              <a:buSzPts val="1800"/>
            </a:pPr>
            <a:r>
              <a:rPr lang="es-MX" dirty="0">
                <a:solidFill>
                  <a:schemeClr val="bg1"/>
                </a:solidFill>
                <a:latin typeface="Arial"/>
                <a:ea typeface="Arial"/>
                <a:cs typeface="Arial"/>
                <a:sym typeface="Arial"/>
              </a:rPr>
              <a:t>Estructura de las etiquetas HTML</a:t>
            </a:r>
            <a:endParaRPr dirty="0">
              <a:solidFill>
                <a:schemeClr val="bg1"/>
              </a:solidFill>
            </a:endParaRPr>
          </a:p>
        </p:txBody>
      </p:sp>
      <p:sp>
        <p:nvSpPr>
          <p:cNvPr id="94" name="Google Shape;94;p4"/>
          <p:cNvSpPr txBox="1">
            <a:spLocks noGrp="1"/>
          </p:cNvSpPr>
          <p:nvPr>
            <p:ph type="body" idx="1"/>
          </p:nvPr>
        </p:nvSpPr>
        <p:spPr>
          <a:xfrm>
            <a:off x="1206500" y="3038168"/>
            <a:ext cx="21971000" cy="9466348"/>
          </a:xfrm>
          <a:prstGeom prst="rect">
            <a:avLst/>
          </a:prstGeom>
          <a:noFill/>
          <a:ln>
            <a:noFill/>
          </a:ln>
        </p:spPr>
        <p:txBody>
          <a:bodyPr spcFirstLastPara="1" vert="horz" wrap="square" lIns="182851" tIns="91400" rIns="182851" bIns="91400" rtlCol="0" anchor="t" anchorCtr="0">
            <a:normAutofit/>
          </a:bodyPr>
          <a:lstStyle/>
          <a:p>
            <a:pPr marL="228603" indent="0">
              <a:buClr>
                <a:schemeClr val="dk1"/>
              </a:buClr>
              <a:buNone/>
            </a:pPr>
            <a:r>
              <a:rPr lang="es-PE" dirty="0">
                <a:solidFill>
                  <a:schemeClr val="bg1"/>
                </a:solidFill>
              </a:rPr>
              <a:t>Las etiquetas HTML, en su gran mayoría, tienen la siguiente estructura:</a:t>
            </a:r>
            <a:endParaRPr dirty="0">
              <a:solidFill>
                <a:schemeClr val="bg1"/>
              </a:solidFill>
            </a:endParaRPr>
          </a:p>
        </p:txBody>
      </p:sp>
      <p:sp>
        <p:nvSpPr>
          <p:cNvPr id="3" name="CuadroTexto 2">
            <a:extLst>
              <a:ext uri="{FF2B5EF4-FFF2-40B4-BE49-F238E27FC236}">
                <a16:creationId xmlns:a16="http://schemas.microsoft.com/office/drawing/2014/main" id="{3E7712EA-A782-9950-F576-8697CC6E3897}"/>
              </a:ext>
            </a:extLst>
          </p:cNvPr>
          <p:cNvSpPr txBox="1"/>
          <p:nvPr/>
        </p:nvSpPr>
        <p:spPr>
          <a:xfrm>
            <a:off x="6232122" y="7677461"/>
            <a:ext cx="13303896" cy="1532727"/>
          </a:xfrm>
          <a:prstGeom prst="rect">
            <a:avLst/>
          </a:prstGeom>
          <a:noFill/>
        </p:spPr>
        <p:txBody>
          <a:bodyPr wrap="square">
            <a:spAutoFit/>
          </a:bodyPr>
          <a:lstStyle/>
          <a:p>
            <a:pPr marL="228603" algn="just" defTabSz="1828823">
              <a:spcBef>
                <a:spcPts val="2000"/>
              </a:spcBef>
              <a:buClr>
                <a:srgbClr val="000000"/>
              </a:buClr>
              <a:buSzPts val="1800"/>
              <a:defRPr/>
            </a:pPr>
            <a:r>
              <a:rPr lang="es-MX" sz="5200" dirty="0">
                <a:solidFill>
                  <a:schemeClr val="bg1"/>
                </a:solidFill>
                <a:latin typeface="Calibri"/>
                <a:cs typeface="Calibri"/>
                <a:sym typeface="Calibri"/>
              </a:rPr>
              <a:t>Sin embargo, existen algunas etiquetas como &lt;</a:t>
            </a:r>
            <a:r>
              <a:rPr lang="es-MX" sz="5200" dirty="0" err="1">
                <a:solidFill>
                  <a:schemeClr val="bg1"/>
                </a:solidFill>
                <a:latin typeface="Calibri"/>
                <a:cs typeface="Calibri"/>
                <a:sym typeface="Calibri"/>
              </a:rPr>
              <a:t>br</a:t>
            </a:r>
            <a:r>
              <a:rPr lang="es-MX" sz="5200" dirty="0">
                <a:solidFill>
                  <a:schemeClr val="bg1"/>
                </a:solidFill>
                <a:latin typeface="Calibri"/>
                <a:cs typeface="Calibri"/>
                <a:sym typeface="Calibri"/>
              </a:rPr>
              <a:t>&gt; que no tiene la estructura anterior.</a:t>
            </a:r>
          </a:p>
        </p:txBody>
      </p:sp>
      <p:sp>
        <p:nvSpPr>
          <p:cNvPr id="5" name="CuadroTexto 4">
            <a:extLst>
              <a:ext uri="{FF2B5EF4-FFF2-40B4-BE49-F238E27FC236}">
                <a16:creationId xmlns:a16="http://schemas.microsoft.com/office/drawing/2014/main" id="{4EE07AEB-FAD1-14DC-6F46-B59F6B496867}"/>
              </a:ext>
            </a:extLst>
          </p:cNvPr>
          <p:cNvSpPr txBox="1"/>
          <p:nvPr/>
        </p:nvSpPr>
        <p:spPr>
          <a:xfrm>
            <a:off x="6641001" y="5104055"/>
            <a:ext cx="9798149" cy="867930"/>
          </a:xfrm>
          <a:prstGeom prst="rect">
            <a:avLst/>
          </a:prstGeom>
          <a:noFill/>
        </p:spPr>
        <p:txBody>
          <a:bodyPr wrap="square">
            <a:spAutoFit/>
          </a:bodyPr>
          <a:lstStyle/>
          <a:p>
            <a:pPr marL="914411" defTabSz="1828823">
              <a:spcBef>
                <a:spcPts val="2000"/>
              </a:spcBef>
              <a:buClr>
                <a:srgbClr val="002060"/>
              </a:buClr>
              <a:buSzPts val="1800"/>
              <a:defRPr/>
            </a:pPr>
            <a:r>
              <a:rPr lang="es-PE" sz="5600" dirty="0">
                <a:solidFill>
                  <a:schemeClr val="bg1"/>
                </a:solidFill>
                <a:latin typeface="Calibri"/>
                <a:cs typeface="Calibri"/>
                <a:sym typeface="Calibri"/>
              </a:rPr>
              <a:t>&lt;etiqueta&gt;.......&lt;/etiqueta&gt;</a:t>
            </a:r>
          </a:p>
        </p:txBody>
      </p:sp>
      <p:pic>
        <p:nvPicPr>
          <p:cNvPr id="8" name="Gráfico 7" descr="Persona con idea">
            <a:extLst>
              <a:ext uri="{FF2B5EF4-FFF2-40B4-BE49-F238E27FC236}">
                <a16:creationId xmlns:a16="http://schemas.microsoft.com/office/drawing/2014/main" id="{ABB1BB1D-496C-11A1-05EB-1D21F5D50AA1}"/>
              </a:ext>
            </a:extLst>
          </p:cNvPr>
          <p:cNvPicPr>
            <a:picLocks noChangeAspect="1"/>
          </p:cNvPicPr>
          <p:nvPr/>
        </p:nvPicPr>
        <p:blipFill>
          <a:blip r:embed="rId3">
            <a:extLst>
              <a:ext uri="{96DAC541-7B7A-43D3-8B79-37D633B846F1}">
                <asvg:svgBlip xmlns:asvg="http://schemas.microsoft.com/office/drawing/2016/SVG/main" xmlns="" r:embed="rId7"/>
              </a:ext>
            </a:extLst>
          </a:blip>
          <a:stretch>
            <a:fillRect/>
          </a:stretch>
        </p:blipFill>
        <p:spPr>
          <a:xfrm>
            <a:off x="20114068" y="7094721"/>
            <a:ext cx="2698205" cy="2698205"/>
          </a:xfrm>
          <a:prstGeom prst="rect">
            <a:avLst/>
          </a:prstGeom>
        </p:spPr>
      </p:pic>
    </p:spTree>
    <p:extLst>
      <p:ext uri="{BB962C8B-B14F-4D97-AF65-F5344CB8AC3E}">
        <p14:creationId xmlns:p14="http://schemas.microsoft.com/office/powerpoint/2010/main" val="259368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8" name="Google Shape;89;p4">
            <a:extLst>
              <a:ext uri="{FF2B5EF4-FFF2-40B4-BE49-F238E27FC236}">
                <a16:creationId xmlns:a16="http://schemas.microsoft.com/office/drawing/2014/main" id="{0D190EF0-3ECE-11FE-A421-E179EBF9E609}"/>
              </a:ext>
            </a:extLst>
          </p:cNvPr>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marL="228603">
              <a:lnSpc>
                <a:spcPct val="115000"/>
              </a:lnSpc>
              <a:spcBef>
                <a:spcPts val="2000"/>
              </a:spcBef>
              <a:buSzPts val="1800"/>
            </a:pPr>
            <a:r>
              <a:rPr lang="es-MX" dirty="0">
                <a:solidFill>
                  <a:schemeClr val="bg1"/>
                </a:solidFill>
                <a:latin typeface="Arial"/>
                <a:ea typeface="Arial"/>
                <a:cs typeface="Arial"/>
                <a:sym typeface="Arial"/>
              </a:rPr>
              <a:t>Estructura de las etiquetas HTML</a:t>
            </a:r>
            <a:endParaRPr dirty="0">
              <a:solidFill>
                <a:schemeClr val="bg1"/>
              </a:solidFill>
            </a:endParaRPr>
          </a:p>
        </p:txBody>
      </p:sp>
      <p:sp>
        <p:nvSpPr>
          <p:cNvPr id="100" name="Google Shape;100;p8"/>
          <p:cNvSpPr txBox="1">
            <a:spLocks noGrp="1"/>
          </p:cNvSpPr>
          <p:nvPr>
            <p:ph type="body" idx="1"/>
          </p:nvPr>
        </p:nvSpPr>
        <p:spPr>
          <a:xfrm>
            <a:off x="1206500" y="2773665"/>
            <a:ext cx="21971000" cy="1591858"/>
          </a:xfrm>
          <a:prstGeom prst="rect">
            <a:avLst/>
          </a:prstGeom>
          <a:noFill/>
          <a:ln>
            <a:noFill/>
          </a:ln>
        </p:spPr>
        <p:txBody>
          <a:bodyPr spcFirstLastPara="1" vert="horz" wrap="square" lIns="182851" tIns="91400" rIns="182851" bIns="91400" rtlCol="0" anchor="t" anchorCtr="0">
            <a:normAutofit/>
          </a:bodyPr>
          <a:lstStyle/>
          <a:p>
            <a:pPr marL="228603" indent="0">
              <a:spcBef>
                <a:spcPts val="2000"/>
              </a:spcBef>
              <a:buClr>
                <a:schemeClr val="dk1"/>
              </a:buClr>
              <a:buSzPts val="1800"/>
              <a:buNone/>
            </a:pPr>
            <a:r>
              <a:rPr lang="es-PE" dirty="0">
                <a:solidFill>
                  <a:schemeClr val="bg1"/>
                </a:solidFill>
              </a:rPr>
              <a:t>De esta manera, la estructura de una página web sería la siguiente:</a:t>
            </a:r>
          </a:p>
          <a:p>
            <a:pPr marL="228603" indent="0">
              <a:spcBef>
                <a:spcPts val="2000"/>
              </a:spcBef>
              <a:buClr>
                <a:schemeClr val="dk1"/>
              </a:buClr>
              <a:buSzPts val="1800"/>
              <a:buNone/>
            </a:pPr>
            <a:endParaRPr dirty="0">
              <a:solidFill>
                <a:schemeClr val="bg1"/>
              </a:solidFill>
            </a:endParaRPr>
          </a:p>
          <a:p>
            <a:pPr indent="-457206">
              <a:spcBef>
                <a:spcPts val="2000"/>
              </a:spcBef>
              <a:buClr>
                <a:srgbClr val="002060"/>
              </a:buClr>
              <a:buSzPts val="1800"/>
              <a:buNone/>
            </a:pPr>
            <a:endParaRPr dirty="0">
              <a:solidFill>
                <a:schemeClr val="bg1"/>
              </a:solidFill>
            </a:endParaRPr>
          </a:p>
        </p:txBody>
      </p:sp>
      <p:sp>
        <p:nvSpPr>
          <p:cNvPr id="3" name="Rectángulo: esquinas redondeadas 2">
            <a:extLst>
              <a:ext uri="{FF2B5EF4-FFF2-40B4-BE49-F238E27FC236}">
                <a16:creationId xmlns:a16="http://schemas.microsoft.com/office/drawing/2014/main" id="{F0C8A1BC-108F-386B-0D46-813D9F9494EF}"/>
              </a:ext>
            </a:extLst>
          </p:cNvPr>
          <p:cNvSpPr/>
          <p:nvPr/>
        </p:nvSpPr>
        <p:spPr>
          <a:xfrm>
            <a:off x="5237751" y="6038470"/>
            <a:ext cx="12515677" cy="550618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3600">
              <a:solidFill>
                <a:schemeClr val="bg1"/>
              </a:solidFill>
            </a:endParaRPr>
          </a:p>
        </p:txBody>
      </p:sp>
      <p:sp>
        <p:nvSpPr>
          <p:cNvPr id="7" name="CuadroTexto 6">
            <a:extLst>
              <a:ext uri="{FF2B5EF4-FFF2-40B4-BE49-F238E27FC236}">
                <a16:creationId xmlns:a16="http://schemas.microsoft.com/office/drawing/2014/main" id="{257C3380-B60C-8470-CB93-9553AFEF5D9C}"/>
              </a:ext>
            </a:extLst>
          </p:cNvPr>
          <p:cNvSpPr txBox="1"/>
          <p:nvPr/>
        </p:nvSpPr>
        <p:spPr>
          <a:xfrm>
            <a:off x="5556739" y="6363304"/>
            <a:ext cx="12196688" cy="3964162"/>
          </a:xfrm>
          <a:prstGeom prst="rect">
            <a:avLst/>
          </a:prstGeom>
          <a:noFill/>
        </p:spPr>
        <p:txBody>
          <a:bodyPr wrap="square">
            <a:spAutoFit/>
          </a:bodyPr>
          <a:lstStyle/>
          <a:p>
            <a:pPr marL="914411" defTabSz="1828823">
              <a:spcBef>
                <a:spcPts val="2000"/>
              </a:spcBef>
              <a:buClr>
                <a:srgbClr val="002060"/>
              </a:buClr>
              <a:buSzPts val="1800"/>
              <a:defRPr/>
            </a:pPr>
            <a:r>
              <a:rPr lang="en-US" sz="5600" dirty="0">
                <a:solidFill>
                  <a:schemeClr val="bg1"/>
                </a:solidFill>
                <a:latin typeface="Calibri"/>
                <a:cs typeface="Calibri"/>
                <a:sym typeface="Calibri"/>
              </a:rPr>
              <a:t>&lt;html&gt;</a:t>
            </a:r>
          </a:p>
          <a:p>
            <a:pPr marL="914411" defTabSz="1828823">
              <a:spcBef>
                <a:spcPts val="2000"/>
              </a:spcBef>
              <a:buClr>
                <a:srgbClr val="002060"/>
              </a:buClr>
              <a:buSzPts val="1800"/>
              <a:defRPr/>
            </a:pPr>
            <a:r>
              <a:rPr lang="en-US" sz="5600" dirty="0">
                <a:solidFill>
                  <a:schemeClr val="bg1"/>
                </a:solidFill>
                <a:latin typeface="Calibri"/>
                <a:cs typeface="Calibri"/>
                <a:sym typeface="Calibri"/>
              </a:rPr>
              <a:t>		&lt;head&gt;......&lt;/head&gt;</a:t>
            </a:r>
          </a:p>
          <a:p>
            <a:pPr marL="914411" defTabSz="1828823">
              <a:spcBef>
                <a:spcPts val="2000"/>
              </a:spcBef>
              <a:buClr>
                <a:srgbClr val="002060"/>
              </a:buClr>
              <a:buSzPts val="1800"/>
              <a:defRPr/>
            </a:pPr>
            <a:r>
              <a:rPr lang="en-US" sz="5600" dirty="0">
                <a:solidFill>
                  <a:schemeClr val="bg1"/>
                </a:solidFill>
                <a:latin typeface="Calibri"/>
                <a:cs typeface="Calibri"/>
                <a:sym typeface="Calibri"/>
              </a:rPr>
              <a:t>		&lt;body&gt;......&lt;/body&gt;</a:t>
            </a:r>
          </a:p>
          <a:p>
            <a:pPr marL="914411" defTabSz="1828823">
              <a:spcBef>
                <a:spcPts val="2000"/>
              </a:spcBef>
              <a:buClr>
                <a:srgbClr val="002060"/>
              </a:buClr>
              <a:buSzPts val="1800"/>
              <a:defRPr/>
            </a:pPr>
            <a:r>
              <a:rPr lang="en-US" sz="5600" dirty="0">
                <a:solidFill>
                  <a:schemeClr val="bg1"/>
                </a:solidFill>
                <a:latin typeface="Calibri"/>
                <a:cs typeface="Calibri"/>
                <a:sym typeface="Calibri"/>
              </a:rPr>
              <a:t>&lt;/html</a:t>
            </a:r>
          </a:p>
        </p:txBody>
      </p:sp>
    </p:spTree>
    <p:extLst>
      <p:ext uri="{BB962C8B-B14F-4D97-AF65-F5344CB8AC3E}">
        <p14:creationId xmlns:p14="http://schemas.microsoft.com/office/powerpoint/2010/main" val="318295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1800"/>
            </a:pPr>
            <a:r>
              <a:rPr lang="es-PE" dirty="0">
                <a:solidFill>
                  <a:schemeClr val="bg1"/>
                </a:solidFill>
                <a:latin typeface="Arial"/>
                <a:ea typeface="Arial"/>
                <a:cs typeface="Arial"/>
                <a:sym typeface="Arial"/>
              </a:rPr>
              <a:t>Principales etiquetas </a:t>
            </a:r>
            <a:r>
              <a:rPr lang="es-PE" dirty="0" smtClean="0">
                <a:solidFill>
                  <a:schemeClr val="bg1"/>
                </a:solidFill>
                <a:latin typeface="Arial"/>
                <a:ea typeface="Arial"/>
                <a:cs typeface="Arial"/>
                <a:sym typeface="Arial"/>
              </a:rPr>
              <a:t>HTML5</a:t>
            </a:r>
            <a:endParaRPr dirty="0">
              <a:solidFill>
                <a:schemeClr val="bg1"/>
              </a:solidFill>
            </a:endParaRPr>
          </a:p>
        </p:txBody>
      </p:sp>
      <p:sp>
        <p:nvSpPr>
          <p:cNvPr id="106" name="Google Shape;106;p18"/>
          <p:cNvSpPr txBox="1">
            <a:spLocks noGrp="1"/>
          </p:cNvSpPr>
          <p:nvPr>
            <p:ph type="body" idx="1"/>
          </p:nvPr>
        </p:nvSpPr>
        <p:spPr>
          <a:xfrm>
            <a:off x="1206500" y="2512663"/>
            <a:ext cx="21971000" cy="3003234"/>
          </a:xfrm>
          <a:prstGeom prst="rect">
            <a:avLst/>
          </a:prstGeom>
          <a:noFill/>
          <a:ln>
            <a:noFill/>
          </a:ln>
        </p:spPr>
        <p:txBody>
          <a:bodyPr spcFirstLastPara="1" vert="horz" wrap="square" lIns="182851" tIns="91400" rIns="182851" bIns="91400" rtlCol="0" anchor="t" anchorCtr="0">
            <a:normAutofit/>
          </a:bodyPr>
          <a:lstStyle/>
          <a:p>
            <a:pPr marL="228603" indent="0">
              <a:spcBef>
                <a:spcPts val="2000"/>
              </a:spcBef>
              <a:buClr>
                <a:schemeClr val="dk1"/>
              </a:buClr>
              <a:buSzPts val="1800"/>
              <a:buNone/>
            </a:pPr>
            <a:r>
              <a:rPr lang="es-PE" sz="7467" dirty="0">
                <a:solidFill>
                  <a:schemeClr val="bg1"/>
                </a:solidFill>
              </a:rPr>
              <a:t>Entre las principales etiquetas HTML5, podemos mencionar:</a:t>
            </a:r>
          </a:p>
          <a:p>
            <a:pPr marL="228603" indent="0">
              <a:spcBef>
                <a:spcPts val="2000"/>
              </a:spcBef>
              <a:buClr>
                <a:schemeClr val="dk1"/>
              </a:buClr>
              <a:buSzPts val="1800"/>
              <a:buNone/>
            </a:pPr>
            <a:endParaRPr sz="7467" dirty="0">
              <a:solidFill>
                <a:schemeClr val="bg1"/>
              </a:solidFill>
            </a:endParaRPr>
          </a:p>
        </p:txBody>
      </p:sp>
      <p:graphicFrame>
        <p:nvGraphicFramePr>
          <p:cNvPr id="2" name="Diagrama 1">
            <a:extLst>
              <a:ext uri="{FF2B5EF4-FFF2-40B4-BE49-F238E27FC236}">
                <a16:creationId xmlns:a16="http://schemas.microsoft.com/office/drawing/2014/main" id="{0CEC32F5-0788-FA61-F9D5-DA3388B32B83}"/>
              </a:ext>
            </a:extLst>
          </p:cNvPr>
          <p:cNvGraphicFramePr/>
          <p:nvPr>
            <p:extLst>
              <p:ext uri="{D42A27DB-BD31-4B8C-83A1-F6EECF244321}">
                <p14:modId xmlns:p14="http://schemas.microsoft.com/office/powerpoint/2010/main" val="1157662552"/>
              </p:ext>
            </p:extLst>
          </p:nvPr>
        </p:nvGraphicFramePr>
        <p:xfrm>
          <a:off x="3538892" y="4972931"/>
          <a:ext cx="16165341" cy="660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5047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latin typeface="Arial"/>
                <a:ea typeface="Arial"/>
                <a:cs typeface="Arial"/>
                <a:sym typeface="Arial"/>
              </a:rPr>
              <a:t>Principales etiquetas HTML5</a:t>
            </a:r>
            <a:endParaRPr dirty="0">
              <a:solidFill>
                <a:schemeClr val="bg1"/>
              </a:solidFill>
            </a:endParaRPr>
          </a:p>
        </p:txBody>
      </p:sp>
      <p:graphicFrame>
        <p:nvGraphicFramePr>
          <p:cNvPr id="4" name="Diagrama 3">
            <a:extLst>
              <a:ext uri="{FF2B5EF4-FFF2-40B4-BE49-F238E27FC236}">
                <a16:creationId xmlns:a16="http://schemas.microsoft.com/office/drawing/2014/main" id="{B4B1392A-0152-AAF8-E352-AD874112629D}"/>
              </a:ext>
            </a:extLst>
          </p:cNvPr>
          <p:cNvGraphicFramePr/>
          <p:nvPr>
            <p:extLst>
              <p:ext uri="{D42A27DB-BD31-4B8C-83A1-F6EECF244321}">
                <p14:modId xmlns:p14="http://schemas.microsoft.com/office/powerpoint/2010/main" val="110946390"/>
              </p:ext>
            </p:extLst>
          </p:nvPr>
        </p:nvGraphicFramePr>
        <p:xfrm>
          <a:off x="1729916" y="3142534"/>
          <a:ext cx="20924173" cy="914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5292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1372d453eb4_1_1"/>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a:solidFill>
                  <a:schemeClr val="bg1"/>
                </a:solidFill>
              </a:rPr>
              <a:t>Contenidos o temas</a:t>
            </a:r>
            <a:endParaRPr>
              <a:solidFill>
                <a:schemeClr val="bg1"/>
              </a:solidFill>
            </a:endParaRPr>
          </a:p>
        </p:txBody>
      </p:sp>
      <p:sp>
        <p:nvSpPr>
          <p:cNvPr id="80" name="Google Shape;80;g1372d453eb4_1_1"/>
          <p:cNvSpPr txBox="1">
            <a:spLocks noGrp="1"/>
          </p:cNvSpPr>
          <p:nvPr>
            <p:ph type="body" idx="1"/>
          </p:nvPr>
        </p:nvSpPr>
        <p:spPr>
          <a:xfrm>
            <a:off x="1206500" y="2950646"/>
            <a:ext cx="21971000" cy="8256012"/>
          </a:xfrm>
          <a:prstGeom prst="rect">
            <a:avLst/>
          </a:prstGeom>
          <a:noFill/>
          <a:ln>
            <a:noFill/>
          </a:ln>
        </p:spPr>
        <p:txBody>
          <a:bodyPr spcFirstLastPara="1" vert="horz" wrap="square" lIns="182851" tIns="91400" rIns="182851" bIns="91400" rtlCol="0" anchor="t" anchorCtr="0">
            <a:normAutofit/>
          </a:bodyPr>
          <a:lstStyle/>
          <a:p>
            <a:pPr indent="-685809">
              <a:lnSpc>
                <a:spcPct val="115000"/>
              </a:lnSpc>
              <a:spcBef>
                <a:spcPts val="2000"/>
              </a:spcBef>
              <a:buSzPts val="1800"/>
              <a:buFont typeface="Arial"/>
              <a:buChar char="•"/>
            </a:pPr>
            <a:r>
              <a:rPr lang="es-PE" dirty="0">
                <a:solidFill>
                  <a:schemeClr val="bg1"/>
                </a:solidFill>
                <a:latin typeface="Arial"/>
                <a:ea typeface="Arial"/>
                <a:cs typeface="Arial"/>
                <a:sym typeface="Arial"/>
              </a:rPr>
              <a:t>¿Qué significa HTML?</a:t>
            </a:r>
          </a:p>
          <a:p>
            <a:pPr indent="-685809">
              <a:lnSpc>
                <a:spcPct val="115000"/>
              </a:lnSpc>
              <a:spcBef>
                <a:spcPts val="2000"/>
              </a:spcBef>
              <a:buSzPts val="1800"/>
              <a:buFont typeface="Arial"/>
              <a:buChar char="•"/>
            </a:pPr>
            <a:r>
              <a:rPr lang="es-PE" dirty="0">
                <a:solidFill>
                  <a:schemeClr val="bg1"/>
                </a:solidFill>
                <a:latin typeface="Arial"/>
                <a:ea typeface="Arial"/>
                <a:cs typeface="Arial"/>
                <a:sym typeface="Arial"/>
              </a:rPr>
              <a:t>Características de HTML</a:t>
            </a:r>
            <a:endParaRPr dirty="0">
              <a:solidFill>
                <a:schemeClr val="bg1"/>
              </a:solidFill>
              <a:latin typeface="Arial"/>
              <a:ea typeface="Arial"/>
              <a:cs typeface="Arial"/>
              <a:sym typeface="Arial"/>
            </a:endParaRPr>
          </a:p>
          <a:p>
            <a:pPr indent="-685809">
              <a:lnSpc>
                <a:spcPct val="115000"/>
              </a:lnSpc>
              <a:spcBef>
                <a:spcPts val="0"/>
              </a:spcBef>
              <a:buSzPts val="1800"/>
              <a:buFont typeface="Arial"/>
              <a:buChar char="•"/>
            </a:pPr>
            <a:r>
              <a:rPr lang="es-PE" dirty="0">
                <a:solidFill>
                  <a:schemeClr val="bg1"/>
                </a:solidFill>
                <a:latin typeface="Arial"/>
                <a:ea typeface="Arial"/>
                <a:cs typeface="Arial"/>
                <a:sym typeface="Arial"/>
              </a:rPr>
              <a:t>Estructura básica de un documento HTML5</a:t>
            </a:r>
            <a:endParaRPr dirty="0">
              <a:solidFill>
                <a:schemeClr val="bg1"/>
              </a:solidFill>
            </a:endParaRPr>
          </a:p>
          <a:p>
            <a:pPr indent="-685809">
              <a:lnSpc>
                <a:spcPct val="115000"/>
              </a:lnSpc>
              <a:spcBef>
                <a:spcPts val="0"/>
              </a:spcBef>
              <a:buSzPts val="1800"/>
              <a:buFont typeface="Arial"/>
              <a:buChar char="•"/>
            </a:pPr>
            <a:r>
              <a:rPr lang="es-PE" dirty="0">
                <a:solidFill>
                  <a:schemeClr val="bg1"/>
                </a:solidFill>
                <a:latin typeface="Arial"/>
                <a:ea typeface="Arial"/>
                <a:cs typeface="Arial"/>
                <a:sym typeface="Arial"/>
              </a:rPr>
              <a:t>Elementos raíz</a:t>
            </a:r>
            <a:endParaRPr dirty="0">
              <a:solidFill>
                <a:schemeClr val="bg1"/>
              </a:solidFill>
            </a:endParaRPr>
          </a:p>
          <a:p>
            <a:pPr indent="-685809">
              <a:lnSpc>
                <a:spcPct val="115000"/>
              </a:lnSpc>
              <a:spcBef>
                <a:spcPts val="0"/>
              </a:spcBef>
              <a:buSzPts val="1800"/>
              <a:buFont typeface="Arial"/>
              <a:buChar char="•"/>
            </a:pPr>
            <a:r>
              <a:rPr lang="es-PE" dirty="0">
                <a:solidFill>
                  <a:schemeClr val="bg1"/>
                </a:solidFill>
                <a:latin typeface="Arial"/>
                <a:ea typeface="Arial"/>
                <a:cs typeface="Arial"/>
                <a:sym typeface="Arial"/>
              </a:rPr>
              <a:t>Metadatos</a:t>
            </a:r>
            <a:endParaRPr dirty="0">
              <a:solidFill>
                <a:schemeClr val="bg1"/>
              </a:solidFill>
            </a:endParaRPr>
          </a:p>
          <a:p>
            <a:pPr indent="-685809">
              <a:lnSpc>
                <a:spcPct val="115000"/>
              </a:lnSpc>
              <a:spcBef>
                <a:spcPts val="0"/>
              </a:spcBef>
              <a:buSzPts val="1800"/>
              <a:buFont typeface="Arial"/>
              <a:buChar char="•"/>
            </a:pPr>
            <a:r>
              <a:rPr lang="es-PE" dirty="0">
                <a:solidFill>
                  <a:schemeClr val="bg1"/>
                </a:solidFill>
                <a:latin typeface="Arial"/>
                <a:ea typeface="Arial"/>
                <a:cs typeface="Arial"/>
                <a:sym typeface="Arial"/>
              </a:rPr>
              <a:t>Scripting</a:t>
            </a:r>
            <a:endParaRPr dirty="0">
              <a:solidFill>
                <a:schemeClr val="bg1"/>
              </a:solidFill>
            </a:endParaRPr>
          </a:p>
          <a:p>
            <a:pPr indent="-685809">
              <a:lnSpc>
                <a:spcPct val="115000"/>
              </a:lnSpc>
              <a:spcBef>
                <a:spcPts val="0"/>
              </a:spcBef>
              <a:buSzPts val="1800"/>
              <a:buFont typeface="Arial"/>
              <a:buChar char="•"/>
            </a:pPr>
            <a:r>
              <a:rPr lang="es-PE" dirty="0">
                <a:solidFill>
                  <a:schemeClr val="bg1"/>
                </a:solidFill>
                <a:latin typeface="Arial"/>
                <a:ea typeface="Arial"/>
                <a:cs typeface="Arial"/>
                <a:sym typeface="Arial"/>
              </a:rPr>
              <a:t>Secciones</a:t>
            </a:r>
            <a:endParaRPr dirty="0">
              <a:solidFill>
                <a:schemeClr val="bg1"/>
              </a:solidFill>
            </a:endParaRPr>
          </a:p>
          <a:p>
            <a:pPr indent="-457206">
              <a:lnSpc>
                <a:spcPct val="115000"/>
              </a:lnSpc>
              <a:spcBef>
                <a:spcPts val="0"/>
              </a:spcBef>
              <a:buSzPts val="1800"/>
              <a:buNone/>
            </a:pPr>
            <a:endParaRPr dirty="0">
              <a:solidFill>
                <a:schemeClr val="bg1"/>
              </a:solidFill>
              <a:latin typeface="Arial"/>
              <a:ea typeface="Arial"/>
              <a:cs typeface="Arial"/>
              <a:sym typeface="Arial"/>
            </a:endParaRPr>
          </a:p>
          <a:p>
            <a:pPr indent="-457206">
              <a:lnSpc>
                <a:spcPct val="115000"/>
              </a:lnSpc>
              <a:spcBef>
                <a:spcPts val="0"/>
              </a:spcBef>
              <a:buSzPts val="1800"/>
              <a:buNone/>
            </a:pPr>
            <a:endParaRPr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3788321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latin typeface="Arial"/>
                <a:ea typeface="Arial"/>
                <a:cs typeface="Arial"/>
                <a:sym typeface="Arial"/>
              </a:rPr>
              <a:t>Principales etiquetas HTML5</a:t>
            </a:r>
            <a:endParaRPr dirty="0">
              <a:solidFill>
                <a:schemeClr val="bg1"/>
              </a:solidFill>
            </a:endParaRPr>
          </a:p>
        </p:txBody>
      </p:sp>
      <p:graphicFrame>
        <p:nvGraphicFramePr>
          <p:cNvPr id="4" name="Diagrama 3">
            <a:extLst>
              <a:ext uri="{FF2B5EF4-FFF2-40B4-BE49-F238E27FC236}">
                <a16:creationId xmlns:a16="http://schemas.microsoft.com/office/drawing/2014/main" id="{B4B1392A-0152-AAF8-E352-AD874112629D}"/>
              </a:ext>
            </a:extLst>
          </p:cNvPr>
          <p:cNvGraphicFramePr/>
          <p:nvPr>
            <p:extLst>
              <p:ext uri="{D42A27DB-BD31-4B8C-83A1-F6EECF244321}">
                <p14:modId xmlns:p14="http://schemas.microsoft.com/office/powerpoint/2010/main" val="140773930"/>
              </p:ext>
            </p:extLst>
          </p:nvPr>
        </p:nvGraphicFramePr>
        <p:xfrm>
          <a:off x="1729916" y="2316623"/>
          <a:ext cx="20924173" cy="914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71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latin typeface="Arial"/>
                <a:ea typeface="Arial"/>
                <a:cs typeface="Arial"/>
                <a:sym typeface="Arial"/>
              </a:rPr>
              <a:t>Principales etiquetas HTML5</a:t>
            </a:r>
            <a:endParaRPr dirty="0">
              <a:solidFill>
                <a:schemeClr val="bg1"/>
              </a:solidFill>
            </a:endParaRPr>
          </a:p>
        </p:txBody>
      </p:sp>
      <p:graphicFrame>
        <p:nvGraphicFramePr>
          <p:cNvPr id="4" name="Diagrama 3">
            <a:extLst>
              <a:ext uri="{FF2B5EF4-FFF2-40B4-BE49-F238E27FC236}">
                <a16:creationId xmlns:a16="http://schemas.microsoft.com/office/drawing/2014/main" id="{B4B1392A-0152-AAF8-E352-AD874112629D}"/>
              </a:ext>
            </a:extLst>
          </p:cNvPr>
          <p:cNvGraphicFramePr/>
          <p:nvPr>
            <p:extLst>
              <p:ext uri="{D42A27DB-BD31-4B8C-83A1-F6EECF244321}">
                <p14:modId xmlns:p14="http://schemas.microsoft.com/office/powerpoint/2010/main" val="1833310013"/>
              </p:ext>
            </p:extLst>
          </p:nvPr>
        </p:nvGraphicFramePr>
        <p:xfrm>
          <a:off x="1729916" y="2316623"/>
          <a:ext cx="20924173" cy="914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470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latin typeface="Arial"/>
                <a:ea typeface="Arial"/>
                <a:cs typeface="Arial"/>
                <a:sym typeface="Arial"/>
              </a:rPr>
              <a:t>Principales etiquetas HTML5</a:t>
            </a:r>
            <a:endParaRPr dirty="0"/>
          </a:p>
        </p:txBody>
      </p:sp>
      <p:sp>
        <p:nvSpPr>
          <p:cNvPr id="3" name="Marcador de texto 2"/>
          <p:cNvSpPr>
            <a:spLocks noGrp="1"/>
          </p:cNvSpPr>
          <p:nvPr>
            <p:ph type="body" sz="quarter" idx="13"/>
          </p:nvPr>
        </p:nvSpPr>
        <p:spPr/>
        <p:txBody>
          <a:bodyPr/>
          <a:lstStyle/>
          <a:p>
            <a:endParaRPr lang="en-US"/>
          </a:p>
        </p:txBody>
      </p:sp>
      <p:sp>
        <p:nvSpPr>
          <p:cNvPr id="2" name="Marcador de texto 1"/>
          <p:cNvSpPr>
            <a:spLocks noGrp="1"/>
          </p:cNvSpPr>
          <p:nvPr>
            <p:ph type="body" idx="1"/>
          </p:nvPr>
        </p:nvSpPr>
        <p:spPr/>
        <p:txBody>
          <a:bodyPr/>
          <a:lstStyle/>
          <a:p>
            <a:endParaRPr lang="en-US"/>
          </a:p>
        </p:txBody>
      </p:sp>
      <p:graphicFrame>
        <p:nvGraphicFramePr>
          <p:cNvPr id="4" name="Diagrama 3">
            <a:extLst>
              <a:ext uri="{FF2B5EF4-FFF2-40B4-BE49-F238E27FC236}">
                <a16:creationId xmlns:a16="http://schemas.microsoft.com/office/drawing/2014/main" id="{B4B1392A-0152-AAF8-E352-AD874112629D}"/>
              </a:ext>
            </a:extLst>
          </p:cNvPr>
          <p:cNvGraphicFramePr/>
          <p:nvPr>
            <p:extLst/>
          </p:nvPr>
        </p:nvGraphicFramePr>
        <p:xfrm>
          <a:off x="1729916" y="2316623"/>
          <a:ext cx="20924173" cy="9144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492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85" name="Línea"/>
          <p:cNvSpPr/>
          <p:nvPr/>
        </p:nvSpPr>
        <p:spPr>
          <a:xfrm>
            <a:off x="16710657" y="13416670"/>
            <a:ext cx="510306" cy="1"/>
          </a:xfrm>
          <a:prstGeom prst="line">
            <a:avLst/>
          </a:prstGeom>
          <a:ln w="12700">
            <a:solidFill>
              <a:srgbClr val="000000"/>
            </a:solidFill>
            <a:miter lim="400000"/>
          </a:ln>
        </p:spPr>
        <p:txBody>
          <a:bodyPr lIns="71437" tIns="71437" rIns="71437" bIns="71437" anchor="ctr"/>
          <a:lstStyle/>
          <a:p>
            <a:pPr algn="ctr" defTabSz="821531">
              <a:lnSpc>
                <a:spcPct val="100000"/>
              </a:lnSpc>
              <a:spcBef>
                <a:spcPts val="0"/>
              </a:spcBef>
              <a:defRPr sz="3200">
                <a:latin typeface="Helvetica Light"/>
                <a:ea typeface="Helvetica Light"/>
                <a:cs typeface="Helvetica Light"/>
                <a:sym typeface="Helvetica Light"/>
              </a:defRPr>
            </a:pPr>
            <a:endParaRPr/>
          </a:p>
        </p:txBody>
      </p:sp>
      <p:sp>
        <p:nvSpPr>
          <p:cNvPr id="186" name="GRACIAS"/>
          <p:cNvSpPr txBox="1"/>
          <p:nvPr/>
        </p:nvSpPr>
        <p:spPr>
          <a:xfrm>
            <a:off x="864091" y="6935688"/>
            <a:ext cx="22655818" cy="11351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spAutoFit/>
          </a:bodyPr>
          <a:lstStyle>
            <a:lvl1pPr algn="ctr" defTabSz="825500">
              <a:lnSpc>
                <a:spcPct val="80000"/>
              </a:lnSpc>
              <a:spcBef>
                <a:spcPts val="0"/>
              </a:spcBef>
              <a:defRPr sz="8000" b="1" spc="-400">
                <a:solidFill>
                  <a:srgbClr val="FFFFFF"/>
                </a:solidFill>
                <a:latin typeface="Arial"/>
                <a:ea typeface="Arial"/>
                <a:cs typeface="Arial"/>
                <a:sym typeface="Arial"/>
              </a:defRPr>
            </a:lvl1pPr>
          </a:lstStyle>
          <a:p>
            <a:r>
              <a:t>GRACIAS</a:t>
            </a:r>
          </a:p>
        </p:txBody>
      </p:sp>
      <p:pic>
        <p:nvPicPr>
          <p:cNvPr id="187" name="21112016 PLANTILLA PPT MARY-02-2.png" descr="21112016 PLANTILLA PPT MARY-02-2.png"/>
          <p:cNvPicPr>
            <a:picLocks noChangeAspect="1"/>
          </p:cNvPicPr>
          <p:nvPr/>
        </p:nvPicPr>
        <p:blipFill>
          <a:blip r:embed="rId2"/>
          <a:srcRect t="3517" r="77083" b="72785"/>
          <a:stretch>
            <a:fillRect/>
          </a:stretch>
        </p:blipFill>
        <p:spPr>
          <a:xfrm>
            <a:off x="11415315" y="5636639"/>
            <a:ext cx="1553446" cy="903549"/>
          </a:xfrm>
          <a:prstGeom prst="rect">
            <a:avLst/>
          </a:prstGeom>
          <a:ln w="12700">
            <a:miter lim="400000"/>
          </a:ln>
        </p:spPr>
      </p:pic>
      <p:sp>
        <p:nvSpPr>
          <p:cNvPr id="2" name="Marcador de número de diapositiva 1">
            <a:extLst>
              <a:ext uri="{FF2B5EF4-FFF2-40B4-BE49-F238E27FC236}">
                <a16:creationId xmlns:a16="http://schemas.microsoft.com/office/drawing/2014/main" id="{C14251A1-2BE1-4A68-934B-0A5DDF8FAC48}"/>
              </a:ext>
            </a:extLst>
          </p:cNvPr>
          <p:cNvSpPr>
            <a:spLocks noGrp="1"/>
          </p:cNvSpPr>
          <p:nvPr>
            <p:ph type="sldNum" sz="quarter" idx="2"/>
          </p:nvPr>
        </p:nvSpPr>
        <p:spPr/>
        <p:txBody>
          <a:bodyPr/>
          <a:lstStyle/>
          <a:p>
            <a:fld id="{86CB4B4D-7CA3-9044-876B-883B54F8677D}" type="slidenum">
              <a:rPr lang="es-PE" smtClean="0"/>
              <a:t>23</a:t>
            </a:fld>
            <a:endParaRPr lang="es-PE"/>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4"/>
          <p:cNvSpPr/>
          <p:nvPr/>
        </p:nvSpPr>
        <p:spPr>
          <a:xfrm>
            <a:off x="15477842" y="7638500"/>
            <a:ext cx="7274967" cy="4121478"/>
          </a:xfrm>
          <a:prstGeom prst="roundRect">
            <a:avLst>
              <a:gd name="adj" fmla="val 16667"/>
            </a:avLst>
          </a:prstGeom>
          <a:no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4000">
              <a:solidFill>
                <a:schemeClr val="bg1"/>
              </a:solidFill>
              <a:latin typeface="Arial"/>
              <a:ea typeface="Arial"/>
              <a:cs typeface="Arial"/>
              <a:sym typeface="Arial"/>
            </a:endParaRPr>
          </a:p>
        </p:txBody>
      </p:sp>
      <p:sp>
        <p:nvSpPr>
          <p:cNvPr id="90" name="Google Shape;90;p4"/>
          <p:cNvSpPr/>
          <p:nvPr/>
        </p:nvSpPr>
        <p:spPr>
          <a:xfrm>
            <a:off x="8087204" y="7510148"/>
            <a:ext cx="6523464" cy="3255511"/>
          </a:xfrm>
          <a:prstGeom prst="roundRect">
            <a:avLst>
              <a:gd name="adj" fmla="val 16667"/>
            </a:avLst>
          </a:prstGeom>
          <a:no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4000">
              <a:solidFill>
                <a:schemeClr val="bg1"/>
              </a:solidFill>
              <a:latin typeface="Arial"/>
              <a:ea typeface="Arial"/>
              <a:cs typeface="Arial"/>
              <a:sym typeface="Arial"/>
            </a:endParaRPr>
          </a:p>
        </p:txBody>
      </p:sp>
      <p:sp>
        <p:nvSpPr>
          <p:cNvPr id="91" name="Google Shape;91;p4"/>
          <p:cNvSpPr/>
          <p:nvPr/>
        </p:nvSpPr>
        <p:spPr>
          <a:xfrm>
            <a:off x="923269" y="7510148"/>
            <a:ext cx="6418488" cy="3255511"/>
          </a:xfrm>
          <a:prstGeom prst="roundRect">
            <a:avLst>
              <a:gd name="adj" fmla="val 16667"/>
            </a:avLst>
          </a:prstGeom>
          <a:no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2800">
              <a:solidFill>
                <a:schemeClr val="bg1"/>
              </a:solidFill>
              <a:latin typeface="Arial"/>
              <a:ea typeface="Arial"/>
              <a:cs typeface="Arial"/>
              <a:sym typeface="Arial"/>
            </a:endParaRPr>
          </a:p>
        </p:txBody>
      </p:sp>
      <p:sp>
        <p:nvSpPr>
          <p:cNvPr id="92" name="Google Shape;92;p4"/>
          <p:cNvSpPr txBox="1">
            <a:spLocks noGrp="1"/>
          </p:cNvSpPr>
          <p:nvPr>
            <p:ph type="title"/>
          </p:nvPr>
        </p:nvSpPr>
        <p:spPr>
          <a:xfrm>
            <a:off x="1240723" y="81298"/>
            <a:ext cx="20582164" cy="222308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rPr>
              <a:t>¿Qué significa HTML?</a:t>
            </a:r>
            <a:endParaRPr dirty="0">
              <a:solidFill>
                <a:schemeClr val="bg1"/>
              </a:solidFill>
            </a:endParaRPr>
          </a:p>
        </p:txBody>
      </p:sp>
      <p:sp>
        <p:nvSpPr>
          <p:cNvPr id="97" name="Google Shape;97;p4"/>
          <p:cNvSpPr txBox="1">
            <a:spLocks noGrp="1"/>
          </p:cNvSpPr>
          <p:nvPr>
            <p:ph type="body" idx="1"/>
          </p:nvPr>
        </p:nvSpPr>
        <p:spPr>
          <a:xfrm>
            <a:off x="923269" y="2528165"/>
            <a:ext cx="20650610" cy="994319"/>
          </a:xfrm>
          <a:prstGeom prst="rect">
            <a:avLst/>
          </a:prstGeom>
          <a:noFill/>
          <a:ln>
            <a:noFill/>
          </a:ln>
        </p:spPr>
        <p:txBody>
          <a:bodyPr spcFirstLastPara="1" vert="horz" wrap="square" lIns="182851" tIns="91400" rIns="182851" bIns="91400" rtlCol="0" anchor="t" anchorCtr="0">
            <a:normAutofit fontScale="92500" lnSpcReduction="20000"/>
          </a:bodyPr>
          <a:lstStyle/>
          <a:p>
            <a:pPr indent="-685809">
              <a:spcBef>
                <a:spcPts val="2000"/>
              </a:spcBef>
              <a:buClr>
                <a:srgbClr val="002060"/>
              </a:buClr>
              <a:buSzPts val="1800"/>
            </a:pPr>
            <a:r>
              <a:rPr lang="es-PE" sz="5200" b="1" dirty="0">
                <a:solidFill>
                  <a:schemeClr val="bg1"/>
                </a:solidFill>
                <a:latin typeface="Arial"/>
                <a:ea typeface="Arial"/>
                <a:cs typeface="Arial"/>
                <a:sym typeface="Arial"/>
              </a:rPr>
              <a:t>Sus siglas corresponden a:</a:t>
            </a:r>
            <a:endParaRPr sz="5200" b="1" dirty="0">
              <a:solidFill>
                <a:schemeClr val="bg1"/>
              </a:solidFill>
            </a:endParaRPr>
          </a:p>
        </p:txBody>
      </p:sp>
      <p:sp>
        <p:nvSpPr>
          <p:cNvPr id="98" name="Google Shape;98;p4"/>
          <p:cNvSpPr/>
          <p:nvPr/>
        </p:nvSpPr>
        <p:spPr>
          <a:xfrm>
            <a:off x="1274946" y="3683617"/>
            <a:ext cx="5426351" cy="3285391"/>
          </a:xfrm>
          <a:prstGeom prst="flowChartAlternateProcess">
            <a:avLst/>
          </a:prstGeom>
          <a:solidFill>
            <a:schemeClr val="accent1"/>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r>
              <a:rPr lang="es-PE" sz="6000" b="1" dirty="0" err="1">
                <a:solidFill>
                  <a:schemeClr val="bg1"/>
                </a:solidFill>
                <a:latin typeface="Arial"/>
                <a:ea typeface="Arial"/>
                <a:cs typeface="Arial"/>
                <a:sym typeface="Arial"/>
              </a:rPr>
              <a:t>HyperText</a:t>
            </a:r>
            <a:endParaRPr sz="1400" dirty="0">
              <a:solidFill>
                <a:schemeClr val="bg1"/>
              </a:solidFill>
            </a:endParaRPr>
          </a:p>
          <a:p>
            <a:pPr algn="ctr"/>
            <a:r>
              <a:rPr lang="es-PE" sz="6000" b="1" dirty="0">
                <a:solidFill>
                  <a:schemeClr val="bg1"/>
                </a:solidFill>
                <a:latin typeface="Arial"/>
                <a:ea typeface="Arial"/>
                <a:cs typeface="Arial"/>
                <a:sym typeface="Arial"/>
              </a:rPr>
              <a:t>(Hipertexto)</a:t>
            </a:r>
            <a:endParaRPr sz="1400" dirty="0">
              <a:solidFill>
                <a:schemeClr val="bg1"/>
              </a:solidFill>
            </a:endParaRPr>
          </a:p>
        </p:txBody>
      </p:sp>
      <p:sp>
        <p:nvSpPr>
          <p:cNvPr id="99" name="Google Shape;99;p4"/>
          <p:cNvSpPr/>
          <p:nvPr/>
        </p:nvSpPr>
        <p:spPr>
          <a:xfrm>
            <a:off x="8670840" y="3683608"/>
            <a:ext cx="5426349" cy="3285408"/>
          </a:xfrm>
          <a:prstGeom prst="flowChartAlternateProcess">
            <a:avLst/>
          </a:prstGeom>
          <a:solidFill>
            <a:schemeClr val="accent1"/>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r>
              <a:rPr lang="es-PE" sz="6000" b="1" dirty="0" err="1">
                <a:solidFill>
                  <a:schemeClr val="bg1"/>
                </a:solidFill>
                <a:latin typeface="Arial"/>
                <a:ea typeface="Arial"/>
                <a:cs typeface="Arial"/>
                <a:sym typeface="Arial"/>
              </a:rPr>
              <a:t>Markup</a:t>
            </a:r>
            <a:endParaRPr sz="1400" dirty="0">
              <a:solidFill>
                <a:schemeClr val="bg1"/>
              </a:solidFill>
            </a:endParaRPr>
          </a:p>
          <a:p>
            <a:pPr algn="ctr"/>
            <a:r>
              <a:rPr lang="es-PE" sz="6000" b="1" dirty="0">
                <a:solidFill>
                  <a:schemeClr val="bg1"/>
                </a:solidFill>
                <a:latin typeface="Arial"/>
                <a:ea typeface="Arial"/>
                <a:cs typeface="Arial"/>
                <a:sym typeface="Arial"/>
              </a:rPr>
              <a:t>(Marca o etiqueta)</a:t>
            </a:r>
            <a:endParaRPr sz="1400" dirty="0">
              <a:solidFill>
                <a:schemeClr val="bg1"/>
              </a:solidFill>
            </a:endParaRPr>
          </a:p>
        </p:txBody>
      </p:sp>
      <p:sp>
        <p:nvSpPr>
          <p:cNvPr id="100" name="Google Shape;100;p4"/>
          <p:cNvSpPr/>
          <p:nvPr/>
        </p:nvSpPr>
        <p:spPr>
          <a:xfrm>
            <a:off x="16461248" y="3683602"/>
            <a:ext cx="5426349" cy="3285408"/>
          </a:xfrm>
          <a:prstGeom prst="flowChartAlternateProcess">
            <a:avLst/>
          </a:prstGeom>
          <a:solidFill>
            <a:schemeClr val="accent1"/>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r>
              <a:rPr lang="es-PE" sz="6000" b="1">
                <a:solidFill>
                  <a:schemeClr val="bg1"/>
                </a:solidFill>
                <a:latin typeface="Arial"/>
                <a:ea typeface="Arial"/>
                <a:cs typeface="Arial"/>
                <a:sym typeface="Arial"/>
              </a:rPr>
              <a:t>Languaje</a:t>
            </a:r>
            <a:endParaRPr sz="1400">
              <a:solidFill>
                <a:schemeClr val="bg1"/>
              </a:solidFill>
            </a:endParaRPr>
          </a:p>
          <a:p>
            <a:pPr algn="ctr"/>
            <a:r>
              <a:rPr lang="es-PE" sz="6000" b="1">
                <a:solidFill>
                  <a:schemeClr val="bg1"/>
                </a:solidFill>
                <a:latin typeface="Arial"/>
                <a:ea typeface="Arial"/>
                <a:cs typeface="Arial"/>
                <a:sym typeface="Arial"/>
              </a:rPr>
              <a:t>(Lenguaje)</a:t>
            </a:r>
            <a:endParaRPr sz="6000" b="1">
              <a:solidFill>
                <a:schemeClr val="bg1"/>
              </a:solidFill>
              <a:latin typeface="Arial"/>
              <a:ea typeface="Arial"/>
              <a:cs typeface="Arial"/>
              <a:sym typeface="Arial"/>
            </a:endParaRPr>
          </a:p>
        </p:txBody>
      </p:sp>
      <p:sp>
        <p:nvSpPr>
          <p:cNvPr id="101" name="Google Shape;101;p4"/>
          <p:cNvSpPr txBox="1"/>
          <p:nvPr/>
        </p:nvSpPr>
        <p:spPr>
          <a:xfrm>
            <a:off x="8270073" y="7193486"/>
            <a:ext cx="6523464" cy="3199257"/>
          </a:xfrm>
          <a:prstGeom prst="rect">
            <a:avLst/>
          </a:prstGeom>
          <a:noFill/>
          <a:ln>
            <a:noFill/>
          </a:ln>
        </p:spPr>
        <p:txBody>
          <a:bodyPr spcFirstLastPara="1" wrap="square" lIns="182851" tIns="91400" rIns="182851" bIns="91400" anchor="t" anchorCtr="0">
            <a:spAutoFit/>
          </a:bodyPr>
          <a:lstStyle/>
          <a:p>
            <a:pPr algn="ctr"/>
            <a:r>
              <a:rPr lang="es-PE" sz="4400" dirty="0">
                <a:solidFill>
                  <a:schemeClr val="bg1"/>
                </a:solidFill>
                <a:latin typeface="Arial"/>
                <a:ea typeface="Arial"/>
                <a:cs typeface="Arial"/>
                <a:sym typeface="Arial"/>
              </a:rPr>
              <a:t>Texto que enlaza con otros contenidos, que pueden ser otro texto u otro archivo. </a:t>
            </a:r>
            <a:endParaRPr sz="4400" dirty="0">
              <a:solidFill>
                <a:schemeClr val="bg1"/>
              </a:solidFill>
              <a:latin typeface="Arial"/>
              <a:ea typeface="Arial"/>
              <a:cs typeface="Arial"/>
              <a:sym typeface="Arial"/>
            </a:endParaRPr>
          </a:p>
        </p:txBody>
      </p:sp>
      <p:sp>
        <p:nvSpPr>
          <p:cNvPr id="102" name="Google Shape;102;p4"/>
          <p:cNvSpPr txBox="1"/>
          <p:nvPr/>
        </p:nvSpPr>
        <p:spPr>
          <a:xfrm>
            <a:off x="895638" y="7341924"/>
            <a:ext cx="6274608" cy="2589859"/>
          </a:xfrm>
          <a:prstGeom prst="rect">
            <a:avLst/>
          </a:prstGeom>
          <a:noFill/>
          <a:ln>
            <a:noFill/>
          </a:ln>
        </p:spPr>
        <p:txBody>
          <a:bodyPr spcFirstLastPara="1" wrap="square" lIns="182851" tIns="91400" rIns="182851" bIns="91400" anchor="t" anchorCtr="0">
            <a:spAutoFit/>
          </a:bodyPr>
          <a:lstStyle/>
          <a:p>
            <a:pPr algn="ctr"/>
            <a:r>
              <a:rPr lang="es-PE" sz="4400" dirty="0">
                <a:solidFill>
                  <a:schemeClr val="bg1"/>
                </a:solidFill>
                <a:latin typeface="Arial"/>
                <a:ea typeface="Arial"/>
                <a:cs typeface="Arial"/>
                <a:sym typeface="Arial"/>
              </a:rPr>
              <a:t>Todas las páginas web están construidas en base a etiquetas.</a:t>
            </a:r>
            <a:endParaRPr sz="4400" dirty="0">
              <a:solidFill>
                <a:schemeClr val="bg1"/>
              </a:solidFill>
              <a:latin typeface="Arial"/>
              <a:ea typeface="Arial"/>
              <a:cs typeface="Arial"/>
              <a:sym typeface="Arial"/>
            </a:endParaRPr>
          </a:p>
        </p:txBody>
      </p:sp>
      <p:sp>
        <p:nvSpPr>
          <p:cNvPr id="103" name="Google Shape;103;p4"/>
          <p:cNvSpPr txBox="1"/>
          <p:nvPr/>
        </p:nvSpPr>
        <p:spPr>
          <a:xfrm>
            <a:off x="15599569" y="7341926"/>
            <a:ext cx="6931970" cy="4418052"/>
          </a:xfrm>
          <a:prstGeom prst="rect">
            <a:avLst/>
          </a:prstGeom>
          <a:noFill/>
          <a:ln>
            <a:noFill/>
          </a:ln>
        </p:spPr>
        <p:txBody>
          <a:bodyPr spcFirstLastPara="1" wrap="square" lIns="182851" tIns="91400" rIns="182851" bIns="91400" anchor="t" anchorCtr="0">
            <a:spAutoFit/>
          </a:bodyPr>
          <a:lstStyle/>
          <a:p>
            <a:pPr algn="ctr"/>
            <a:r>
              <a:rPr lang="es-PE" sz="4400" dirty="0">
                <a:solidFill>
                  <a:schemeClr val="bg1"/>
                </a:solidFill>
                <a:latin typeface="Arial"/>
                <a:ea typeface="Arial"/>
                <a:cs typeface="Arial"/>
                <a:sym typeface="Arial"/>
              </a:rPr>
              <a:t>HTML es un lenguaje, es decir, tiene sus normas, su estructura y una serie de convenciones para definir estructura y contenido de una web.</a:t>
            </a:r>
            <a:endParaRPr sz="3600" dirty="0">
              <a:solidFill>
                <a:schemeClr val="bg1"/>
              </a:solidFill>
            </a:endParaRPr>
          </a:p>
        </p:txBody>
      </p:sp>
    </p:spTree>
    <p:extLst>
      <p:ext uri="{BB962C8B-B14F-4D97-AF65-F5344CB8AC3E}">
        <p14:creationId xmlns:p14="http://schemas.microsoft.com/office/powerpoint/2010/main" val="393068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1800"/>
            </a:pPr>
            <a:r>
              <a:rPr lang="es-PE" dirty="0">
                <a:solidFill>
                  <a:schemeClr val="bg1"/>
                </a:solidFill>
              </a:rPr>
              <a:t>¿Qué significa HTML?</a:t>
            </a:r>
            <a:endParaRPr dirty="0">
              <a:solidFill>
                <a:schemeClr val="bg1"/>
              </a:solidFill>
            </a:endParaRPr>
          </a:p>
        </p:txBody>
      </p:sp>
      <p:sp>
        <p:nvSpPr>
          <p:cNvPr id="109" name="Google Shape;109;p8"/>
          <p:cNvSpPr txBox="1">
            <a:spLocks noGrp="1"/>
          </p:cNvSpPr>
          <p:nvPr>
            <p:ph type="body" idx="1"/>
          </p:nvPr>
        </p:nvSpPr>
        <p:spPr>
          <a:xfrm>
            <a:off x="1206500" y="4248504"/>
            <a:ext cx="11536106" cy="8256012"/>
          </a:xfrm>
          <a:prstGeom prst="rect">
            <a:avLst/>
          </a:prstGeom>
          <a:noFill/>
          <a:ln>
            <a:noFill/>
          </a:ln>
        </p:spPr>
        <p:txBody>
          <a:bodyPr spcFirstLastPara="1" vert="horz" wrap="square" lIns="182851" tIns="91400" rIns="182851" bIns="91400" rtlCol="0" anchor="t" anchorCtr="0">
            <a:normAutofit/>
          </a:bodyPr>
          <a:lstStyle/>
          <a:p>
            <a:pPr marL="228603" indent="0" algn="just">
              <a:spcBef>
                <a:spcPts val="2000"/>
              </a:spcBef>
              <a:buSzPts val="1800"/>
              <a:buNone/>
            </a:pPr>
            <a:r>
              <a:rPr lang="es-PE" sz="5200" dirty="0">
                <a:solidFill>
                  <a:schemeClr val="bg1"/>
                </a:solidFill>
                <a:latin typeface="Arial"/>
                <a:ea typeface="Arial"/>
                <a:cs typeface="Arial"/>
                <a:sym typeface="Arial"/>
              </a:rPr>
              <a:t>Si bien es cierto HTML es un lenguaje, no quiere decir que sea un lenguaje programación. HTML no lo es, ya que no tiene estructuras de lenguaje de programación, como los bucles, las condiciones, las funciones, etc.</a:t>
            </a:r>
            <a:endParaRPr sz="5200" dirty="0">
              <a:solidFill>
                <a:schemeClr val="bg1"/>
              </a:solidFill>
            </a:endParaRPr>
          </a:p>
        </p:txBody>
      </p:sp>
      <p:pic>
        <p:nvPicPr>
          <p:cNvPr id="110" name="Google Shape;110;p8" descr="Diseño web online"/>
          <p:cNvPicPr preferRelativeResize="0"/>
          <p:nvPr/>
        </p:nvPicPr>
        <p:blipFill rotWithShape="1">
          <a:blip r:embed="rId3">
            <a:alphaModFix/>
          </a:blip>
          <a:srcRect/>
          <a:stretch/>
        </p:blipFill>
        <p:spPr>
          <a:xfrm>
            <a:off x="14603453" y="4108085"/>
            <a:ext cx="9341533" cy="6438821"/>
          </a:xfrm>
          <a:prstGeom prst="rect">
            <a:avLst/>
          </a:prstGeom>
          <a:noFill/>
          <a:ln>
            <a:noFill/>
          </a:ln>
        </p:spPr>
      </p:pic>
      <p:sp>
        <p:nvSpPr>
          <p:cNvPr id="111" name="Google Shape;111;p8"/>
          <p:cNvSpPr/>
          <p:nvPr/>
        </p:nvSpPr>
        <p:spPr>
          <a:xfrm>
            <a:off x="864212" y="3856064"/>
            <a:ext cx="12467965" cy="6942864"/>
          </a:xfrm>
          <a:prstGeom prst="roundRect">
            <a:avLst>
              <a:gd name="adj" fmla="val 16667"/>
            </a:avLst>
          </a:prstGeom>
          <a:noFill/>
          <a:ln w="9525" cap="flat" cmpd="sng">
            <a:solidFill>
              <a:schemeClr val="accent4"/>
            </a:solidFill>
            <a:prstDash val="solid"/>
            <a:round/>
            <a:headEnd type="none" w="sm" len="sm"/>
            <a:tailEnd type="none" w="sm" len="sm"/>
          </a:ln>
        </p:spPr>
        <p:txBody>
          <a:bodyPr spcFirstLastPara="1" wrap="square" lIns="182851" tIns="91400" rIns="182851" bIns="91400" anchor="ctr" anchorCtr="0">
            <a:noAutofit/>
          </a:bodyPr>
          <a:lstStyle/>
          <a:p>
            <a:pPr algn="ctr"/>
            <a:endParaRPr sz="2800">
              <a:solidFill>
                <a:schemeClr val="bg1"/>
              </a:solidFill>
              <a:latin typeface="Arial"/>
              <a:ea typeface="Arial"/>
              <a:cs typeface="Arial"/>
              <a:sym typeface="Arial"/>
            </a:endParaRPr>
          </a:p>
        </p:txBody>
      </p:sp>
      <p:sp>
        <p:nvSpPr>
          <p:cNvPr id="112" name="Google Shape;112;p8"/>
          <p:cNvSpPr txBox="1"/>
          <p:nvPr/>
        </p:nvSpPr>
        <p:spPr>
          <a:xfrm>
            <a:off x="342737" y="2426221"/>
            <a:ext cx="21031200" cy="1172385"/>
          </a:xfrm>
          <a:prstGeom prst="rect">
            <a:avLst/>
          </a:prstGeom>
          <a:noFill/>
          <a:ln>
            <a:noFill/>
          </a:ln>
        </p:spPr>
        <p:txBody>
          <a:bodyPr spcFirstLastPara="1" wrap="square" lIns="182851" tIns="91400" rIns="182851" bIns="91400" anchor="t" anchorCtr="0">
            <a:normAutofit/>
          </a:bodyPr>
          <a:lstStyle/>
          <a:p>
            <a:pPr marL="228602">
              <a:spcBef>
                <a:spcPts val="2000"/>
              </a:spcBef>
              <a:buClr>
                <a:srgbClr val="002060"/>
              </a:buClr>
              <a:buSzPts val="1800"/>
            </a:pPr>
            <a:r>
              <a:rPr lang="es-PE" sz="5200" b="1" dirty="0">
                <a:solidFill>
                  <a:schemeClr val="bg1"/>
                </a:solidFill>
                <a:latin typeface="Arial"/>
                <a:ea typeface="Arial"/>
                <a:cs typeface="Arial"/>
                <a:sym typeface="Arial"/>
              </a:rPr>
              <a:t>Recuerda…</a:t>
            </a:r>
            <a:endParaRPr sz="5200" b="1"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66690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25" name="Google Shape;125;p18"/>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rPr>
              <a:t>¿Qué significa HTML?</a:t>
            </a:r>
            <a:endParaRPr dirty="0">
              <a:solidFill>
                <a:schemeClr val="bg1"/>
              </a:solidFill>
            </a:endParaRPr>
          </a:p>
        </p:txBody>
      </p:sp>
      <p:grpSp>
        <p:nvGrpSpPr>
          <p:cNvPr id="4" name="Grupo 3">
            <a:extLst>
              <a:ext uri="{FF2B5EF4-FFF2-40B4-BE49-F238E27FC236}">
                <a16:creationId xmlns:a16="http://schemas.microsoft.com/office/drawing/2014/main" id="{46BB9B70-1E0C-F0B5-8F5E-AD4198B73F97}"/>
              </a:ext>
            </a:extLst>
          </p:cNvPr>
          <p:cNvGrpSpPr/>
          <p:nvPr/>
        </p:nvGrpSpPr>
        <p:grpSpPr>
          <a:xfrm>
            <a:off x="468324" y="3126009"/>
            <a:ext cx="12227245" cy="7463988"/>
            <a:chOff x="515863" y="1501188"/>
            <a:chExt cx="6820871" cy="3886673"/>
          </a:xfrm>
        </p:grpSpPr>
        <p:sp>
          <p:nvSpPr>
            <p:cNvPr id="118" name="Google Shape;118;p18"/>
            <p:cNvSpPr/>
            <p:nvPr/>
          </p:nvSpPr>
          <p:spPr>
            <a:xfrm>
              <a:off x="5265381" y="3521642"/>
              <a:ext cx="2013997" cy="522235"/>
            </a:xfrm>
            <a:prstGeom prst="roundRect">
              <a:avLst>
                <a:gd name="adj" fmla="val 16667"/>
              </a:avLst>
            </a:prstGeom>
            <a:solidFill>
              <a:srgbClr val="D4EFF9"/>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6000">
                <a:solidFill>
                  <a:schemeClr val="tx1"/>
                </a:solidFill>
                <a:latin typeface="Arial"/>
                <a:ea typeface="Arial"/>
                <a:cs typeface="Arial"/>
                <a:sym typeface="Arial"/>
              </a:endParaRPr>
            </a:p>
          </p:txBody>
        </p:sp>
        <p:sp>
          <p:nvSpPr>
            <p:cNvPr id="119" name="Google Shape;119;p18"/>
            <p:cNvSpPr txBox="1"/>
            <p:nvPr/>
          </p:nvSpPr>
          <p:spPr>
            <a:xfrm>
              <a:off x="5322737" y="3441392"/>
              <a:ext cx="2013997" cy="867930"/>
            </a:xfrm>
            <a:prstGeom prst="rect">
              <a:avLst/>
            </a:prstGeom>
            <a:noFill/>
            <a:ln>
              <a:noFill/>
            </a:ln>
          </p:spPr>
          <p:txBody>
            <a:bodyPr spcFirstLastPara="1" wrap="square" lIns="182851" tIns="91400" rIns="182851" bIns="91400" anchor="t" anchorCtr="0">
              <a:normAutofit/>
            </a:bodyPr>
            <a:lstStyle/>
            <a:p>
              <a:pPr marL="228603" algn="just">
                <a:spcBef>
                  <a:spcPts val="2000"/>
                </a:spcBef>
                <a:buClr>
                  <a:srgbClr val="002060"/>
                </a:buClr>
                <a:buSzPts val="1800"/>
              </a:pPr>
              <a:r>
                <a:rPr lang="es-PE" sz="4400" b="1" dirty="0">
                  <a:solidFill>
                    <a:schemeClr val="tx1"/>
                  </a:solidFill>
                  <a:latin typeface="Calibri"/>
                  <a:ea typeface="Calibri"/>
                  <a:cs typeface="Calibri"/>
                  <a:sym typeface="Calibri"/>
                </a:rPr>
                <a:t>Contenido</a:t>
              </a:r>
              <a:endParaRPr sz="2400" b="1" dirty="0">
                <a:solidFill>
                  <a:schemeClr val="tx1"/>
                </a:solidFill>
                <a:latin typeface="Calibri"/>
                <a:ea typeface="Calibri"/>
                <a:cs typeface="Calibri"/>
                <a:sym typeface="Calibri"/>
              </a:endParaRPr>
            </a:p>
          </p:txBody>
        </p:sp>
        <p:sp>
          <p:nvSpPr>
            <p:cNvPr id="120" name="Google Shape;120;p18"/>
            <p:cNvSpPr/>
            <p:nvPr/>
          </p:nvSpPr>
          <p:spPr>
            <a:xfrm>
              <a:off x="515863" y="3556961"/>
              <a:ext cx="2013997" cy="522235"/>
            </a:xfrm>
            <a:prstGeom prst="roundRect">
              <a:avLst>
                <a:gd name="adj" fmla="val 16667"/>
              </a:avLst>
            </a:prstGeom>
            <a:solidFill>
              <a:srgbClr val="D4EFF9"/>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6000">
                <a:solidFill>
                  <a:schemeClr val="tx1"/>
                </a:solidFill>
                <a:latin typeface="Arial"/>
                <a:ea typeface="Arial"/>
                <a:cs typeface="Arial"/>
                <a:sym typeface="Arial"/>
              </a:endParaRPr>
            </a:p>
          </p:txBody>
        </p:sp>
        <p:sp>
          <p:nvSpPr>
            <p:cNvPr id="121" name="Google Shape;121;p18"/>
            <p:cNvSpPr/>
            <p:nvPr/>
          </p:nvSpPr>
          <p:spPr>
            <a:xfrm>
              <a:off x="2839450" y="4630046"/>
              <a:ext cx="2013997" cy="522235"/>
            </a:xfrm>
            <a:prstGeom prst="roundRect">
              <a:avLst>
                <a:gd name="adj" fmla="val 16667"/>
              </a:avLst>
            </a:prstGeom>
            <a:solidFill>
              <a:schemeClr val="lt1"/>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6000">
                <a:solidFill>
                  <a:schemeClr val="tx1"/>
                </a:solidFill>
                <a:latin typeface="Arial"/>
                <a:ea typeface="Arial"/>
                <a:cs typeface="Arial"/>
                <a:sym typeface="Arial"/>
              </a:endParaRPr>
            </a:p>
          </p:txBody>
        </p:sp>
        <p:cxnSp>
          <p:nvCxnSpPr>
            <p:cNvPr id="122" name="Google Shape;122;p18"/>
            <p:cNvCxnSpPr/>
            <p:nvPr/>
          </p:nvCxnSpPr>
          <p:spPr>
            <a:xfrm rot="10800000">
              <a:off x="3812434" y="2092970"/>
              <a:ext cx="0" cy="1121335"/>
            </a:xfrm>
            <a:prstGeom prst="straightConnector1">
              <a:avLst/>
            </a:prstGeom>
            <a:noFill/>
            <a:ln w="9525" cap="flat" cmpd="sng">
              <a:solidFill>
                <a:srgbClr val="25B2E2"/>
              </a:solidFill>
              <a:prstDash val="solid"/>
              <a:round/>
              <a:headEnd type="none" w="sm" len="sm"/>
              <a:tailEnd type="none" w="sm" len="sm"/>
            </a:ln>
          </p:spPr>
        </p:cxnSp>
        <p:sp>
          <p:nvSpPr>
            <p:cNvPr id="123" name="Google Shape;123;p18"/>
            <p:cNvSpPr/>
            <p:nvPr/>
          </p:nvSpPr>
          <p:spPr>
            <a:xfrm>
              <a:off x="2839448" y="2260734"/>
              <a:ext cx="2013997" cy="522235"/>
            </a:xfrm>
            <a:prstGeom prst="roundRect">
              <a:avLst>
                <a:gd name="adj" fmla="val 16667"/>
              </a:avLst>
            </a:prstGeom>
            <a:solidFill>
              <a:schemeClr val="lt1"/>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6000">
                <a:solidFill>
                  <a:schemeClr val="tx1"/>
                </a:solidFill>
                <a:latin typeface="Arial"/>
                <a:ea typeface="Arial"/>
                <a:cs typeface="Arial"/>
                <a:sym typeface="Arial"/>
              </a:endParaRPr>
            </a:p>
          </p:txBody>
        </p:sp>
        <p:sp>
          <p:nvSpPr>
            <p:cNvPr id="124" name="Google Shape;124;p18"/>
            <p:cNvSpPr/>
            <p:nvPr/>
          </p:nvSpPr>
          <p:spPr>
            <a:xfrm>
              <a:off x="2839448" y="1570735"/>
              <a:ext cx="2013997" cy="522235"/>
            </a:xfrm>
            <a:prstGeom prst="roundRect">
              <a:avLst>
                <a:gd name="adj" fmla="val 16667"/>
              </a:avLst>
            </a:prstGeom>
            <a:solidFill>
              <a:schemeClr val="accent1"/>
            </a:solidFill>
            <a:ln w="25400" cap="flat" cmpd="sng">
              <a:solidFill>
                <a:srgbClr val="1F84A6"/>
              </a:solidFill>
              <a:prstDash val="solid"/>
              <a:round/>
              <a:headEnd type="none" w="sm" len="sm"/>
              <a:tailEnd type="none" w="sm" len="sm"/>
            </a:ln>
          </p:spPr>
          <p:txBody>
            <a:bodyPr spcFirstLastPara="1" wrap="square" lIns="182851" tIns="91400" rIns="182851" bIns="91400" anchor="ctr" anchorCtr="0">
              <a:noAutofit/>
            </a:bodyPr>
            <a:lstStyle/>
            <a:p>
              <a:pPr algn="ctr"/>
              <a:endParaRPr sz="6000">
                <a:solidFill>
                  <a:schemeClr val="tx1"/>
                </a:solidFill>
                <a:latin typeface="Arial"/>
                <a:ea typeface="Arial"/>
                <a:cs typeface="Arial"/>
                <a:sym typeface="Arial"/>
              </a:endParaRPr>
            </a:p>
          </p:txBody>
        </p:sp>
        <p:sp>
          <p:nvSpPr>
            <p:cNvPr id="131" name="Google Shape;131;p18"/>
            <p:cNvSpPr txBox="1"/>
            <p:nvPr/>
          </p:nvSpPr>
          <p:spPr>
            <a:xfrm>
              <a:off x="3047795" y="1501188"/>
              <a:ext cx="1597307" cy="867930"/>
            </a:xfrm>
            <a:prstGeom prst="rect">
              <a:avLst/>
            </a:prstGeom>
            <a:noFill/>
            <a:ln>
              <a:noFill/>
            </a:ln>
          </p:spPr>
          <p:txBody>
            <a:bodyPr spcFirstLastPara="1" wrap="square" lIns="182851" tIns="91400" rIns="182851" bIns="91400" anchor="t" anchorCtr="0">
              <a:normAutofit/>
            </a:bodyPr>
            <a:lstStyle/>
            <a:p>
              <a:pPr marL="228603" algn="just">
                <a:spcBef>
                  <a:spcPts val="2000"/>
                </a:spcBef>
                <a:buClr>
                  <a:srgbClr val="002060"/>
                </a:buClr>
                <a:buSzPts val="1800"/>
              </a:pPr>
              <a:r>
                <a:rPr lang="es-PE" sz="6000" b="1" dirty="0">
                  <a:solidFill>
                    <a:schemeClr val="tx1"/>
                  </a:solidFill>
                  <a:latin typeface="Calibri"/>
                  <a:ea typeface="Calibri"/>
                  <a:cs typeface="Calibri"/>
                  <a:sym typeface="Calibri"/>
                </a:rPr>
                <a:t>HTML</a:t>
              </a:r>
              <a:endParaRPr sz="6000" b="1" dirty="0">
                <a:solidFill>
                  <a:schemeClr val="tx1"/>
                </a:solidFill>
                <a:latin typeface="Calibri"/>
                <a:ea typeface="Calibri"/>
                <a:cs typeface="Calibri"/>
                <a:sym typeface="Calibri"/>
              </a:endParaRPr>
            </a:p>
          </p:txBody>
        </p:sp>
        <p:sp>
          <p:nvSpPr>
            <p:cNvPr id="132" name="Google Shape;132;p18"/>
            <p:cNvSpPr txBox="1"/>
            <p:nvPr/>
          </p:nvSpPr>
          <p:spPr>
            <a:xfrm>
              <a:off x="3047795" y="2180680"/>
              <a:ext cx="2013994" cy="537585"/>
            </a:xfrm>
            <a:prstGeom prst="rect">
              <a:avLst/>
            </a:prstGeom>
            <a:noFill/>
            <a:ln>
              <a:noFill/>
            </a:ln>
          </p:spPr>
          <p:txBody>
            <a:bodyPr spcFirstLastPara="1" wrap="square" lIns="182851" tIns="91400" rIns="182851" bIns="91400" anchor="t" anchorCtr="0">
              <a:noAutofit/>
            </a:bodyPr>
            <a:lstStyle/>
            <a:p>
              <a:pPr marL="228603" algn="just">
                <a:spcBef>
                  <a:spcPts val="2000"/>
                </a:spcBef>
                <a:buClr>
                  <a:srgbClr val="002060"/>
                </a:buClr>
                <a:buSzPct val="69498"/>
              </a:pPr>
              <a:r>
                <a:rPr lang="es-PE" b="1" dirty="0">
                  <a:solidFill>
                    <a:schemeClr val="tx1"/>
                  </a:solidFill>
                  <a:latin typeface="Calibri"/>
                  <a:ea typeface="Calibri"/>
                  <a:cs typeface="Calibri"/>
                  <a:sym typeface="Calibri"/>
                </a:rPr>
                <a:t>Estándar</a:t>
              </a:r>
              <a:endParaRPr b="1" dirty="0">
                <a:solidFill>
                  <a:schemeClr val="tx1"/>
                </a:solidFill>
                <a:latin typeface="Calibri"/>
                <a:ea typeface="Calibri"/>
                <a:cs typeface="Calibri"/>
                <a:sym typeface="Calibri"/>
              </a:endParaRPr>
            </a:p>
          </p:txBody>
        </p:sp>
        <p:sp>
          <p:nvSpPr>
            <p:cNvPr id="133" name="Google Shape;133;p18"/>
            <p:cNvSpPr txBox="1"/>
            <p:nvPr/>
          </p:nvSpPr>
          <p:spPr>
            <a:xfrm>
              <a:off x="550150" y="3441393"/>
              <a:ext cx="2013997" cy="867930"/>
            </a:xfrm>
            <a:prstGeom prst="rect">
              <a:avLst/>
            </a:prstGeom>
            <a:noFill/>
            <a:ln>
              <a:noFill/>
            </a:ln>
          </p:spPr>
          <p:txBody>
            <a:bodyPr spcFirstLastPara="1" wrap="square" lIns="182851" tIns="91400" rIns="182851" bIns="91400" anchor="t" anchorCtr="0">
              <a:normAutofit/>
            </a:bodyPr>
            <a:lstStyle/>
            <a:p>
              <a:pPr marL="228603" algn="just">
                <a:spcBef>
                  <a:spcPts val="2000"/>
                </a:spcBef>
                <a:buClr>
                  <a:srgbClr val="002060"/>
                </a:buClr>
                <a:buSzPts val="1800"/>
              </a:pPr>
              <a:r>
                <a:rPr lang="es-PE" b="1">
                  <a:solidFill>
                    <a:schemeClr val="tx1"/>
                  </a:solidFill>
                  <a:latin typeface="Calibri"/>
                  <a:ea typeface="Calibri"/>
                  <a:cs typeface="Calibri"/>
                  <a:sym typeface="Calibri"/>
                </a:rPr>
                <a:t>Estructura </a:t>
              </a:r>
              <a:endParaRPr b="1">
                <a:solidFill>
                  <a:schemeClr val="tx1"/>
                </a:solidFill>
                <a:latin typeface="Calibri"/>
                <a:ea typeface="Calibri"/>
                <a:cs typeface="Calibri"/>
                <a:sym typeface="Calibri"/>
              </a:endParaRPr>
            </a:p>
          </p:txBody>
        </p:sp>
        <p:sp>
          <p:nvSpPr>
            <p:cNvPr id="134" name="Google Shape;134;p18"/>
            <p:cNvSpPr txBox="1"/>
            <p:nvPr/>
          </p:nvSpPr>
          <p:spPr>
            <a:xfrm>
              <a:off x="2805436" y="4519931"/>
              <a:ext cx="2013997" cy="867930"/>
            </a:xfrm>
            <a:prstGeom prst="rect">
              <a:avLst/>
            </a:prstGeom>
            <a:noFill/>
            <a:ln>
              <a:noFill/>
            </a:ln>
          </p:spPr>
          <p:txBody>
            <a:bodyPr spcFirstLastPara="1" wrap="square" lIns="182851" tIns="91400" rIns="182851" bIns="91400" anchor="t" anchorCtr="0">
              <a:normAutofit/>
            </a:bodyPr>
            <a:lstStyle/>
            <a:p>
              <a:pPr marL="228603" algn="just">
                <a:spcBef>
                  <a:spcPts val="2000"/>
                </a:spcBef>
                <a:buClr>
                  <a:srgbClr val="002060"/>
                </a:buClr>
                <a:buSzPts val="1800"/>
              </a:pPr>
              <a:r>
                <a:rPr lang="es-PE" b="1">
                  <a:solidFill>
                    <a:schemeClr val="tx1"/>
                  </a:solidFill>
                  <a:latin typeface="Calibri"/>
                  <a:ea typeface="Calibri"/>
                  <a:cs typeface="Calibri"/>
                  <a:sym typeface="Calibri"/>
                </a:rPr>
                <a:t>Página web</a:t>
              </a:r>
              <a:endParaRPr b="1">
                <a:solidFill>
                  <a:schemeClr val="tx1"/>
                </a:solidFill>
                <a:latin typeface="Calibri"/>
                <a:ea typeface="Calibri"/>
                <a:cs typeface="Calibri"/>
                <a:sym typeface="Calibri"/>
              </a:endParaRPr>
            </a:p>
          </p:txBody>
        </p:sp>
        <p:cxnSp>
          <p:nvCxnSpPr>
            <p:cNvPr id="135" name="Google Shape;135;p18"/>
            <p:cNvCxnSpPr/>
            <p:nvPr/>
          </p:nvCxnSpPr>
          <p:spPr>
            <a:xfrm>
              <a:off x="1236017" y="3214305"/>
              <a:ext cx="5070650" cy="1676"/>
            </a:xfrm>
            <a:prstGeom prst="straightConnector1">
              <a:avLst/>
            </a:prstGeom>
            <a:noFill/>
            <a:ln w="9525" cap="flat" cmpd="sng">
              <a:solidFill>
                <a:srgbClr val="25B2E2"/>
              </a:solidFill>
              <a:prstDash val="solid"/>
              <a:round/>
              <a:headEnd type="none" w="sm" len="sm"/>
              <a:tailEnd type="none" w="sm" len="sm"/>
            </a:ln>
          </p:spPr>
        </p:cxnSp>
        <p:cxnSp>
          <p:nvCxnSpPr>
            <p:cNvPr id="136" name="Google Shape;136;p18"/>
            <p:cNvCxnSpPr/>
            <p:nvPr/>
          </p:nvCxnSpPr>
          <p:spPr>
            <a:xfrm rot="10800000">
              <a:off x="1236017" y="3214305"/>
              <a:ext cx="0" cy="342656"/>
            </a:xfrm>
            <a:prstGeom prst="straightConnector1">
              <a:avLst/>
            </a:prstGeom>
            <a:noFill/>
            <a:ln w="9525" cap="flat" cmpd="sng">
              <a:solidFill>
                <a:srgbClr val="25B2E2"/>
              </a:solidFill>
              <a:prstDash val="solid"/>
              <a:round/>
              <a:headEnd type="none" w="sm" len="sm"/>
              <a:tailEnd type="none" w="sm" len="sm"/>
            </a:ln>
          </p:spPr>
        </p:cxnSp>
        <p:cxnSp>
          <p:nvCxnSpPr>
            <p:cNvPr id="137" name="Google Shape;137;p18"/>
            <p:cNvCxnSpPr/>
            <p:nvPr/>
          </p:nvCxnSpPr>
          <p:spPr>
            <a:xfrm rot="10800000">
              <a:off x="6295092" y="3209555"/>
              <a:ext cx="0" cy="312087"/>
            </a:xfrm>
            <a:prstGeom prst="straightConnector1">
              <a:avLst/>
            </a:prstGeom>
            <a:noFill/>
            <a:ln w="9525" cap="flat" cmpd="sng">
              <a:solidFill>
                <a:srgbClr val="25B2E2"/>
              </a:solidFill>
              <a:prstDash val="solid"/>
              <a:round/>
              <a:headEnd type="none" w="sm" len="sm"/>
              <a:tailEnd type="none" w="sm" len="sm"/>
            </a:ln>
          </p:spPr>
        </p:cxnSp>
        <p:sp>
          <p:nvSpPr>
            <p:cNvPr id="138" name="Google Shape;138;p18"/>
            <p:cNvSpPr txBox="1"/>
            <p:nvPr/>
          </p:nvSpPr>
          <p:spPr>
            <a:xfrm>
              <a:off x="3812433" y="2828380"/>
              <a:ext cx="1506283" cy="512009"/>
            </a:xfrm>
            <a:prstGeom prst="rect">
              <a:avLst/>
            </a:prstGeom>
            <a:noFill/>
            <a:ln>
              <a:noFill/>
            </a:ln>
          </p:spPr>
          <p:txBody>
            <a:bodyPr spcFirstLastPara="1" wrap="square" lIns="182851" tIns="91400" rIns="182851" bIns="91400" anchor="t" anchorCtr="0">
              <a:spAutoFit/>
            </a:bodyPr>
            <a:lstStyle/>
            <a:p>
              <a:r>
                <a:rPr lang="es-PE" sz="1400" dirty="0">
                  <a:solidFill>
                    <a:schemeClr val="tx1"/>
                  </a:solidFill>
                  <a:latin typeface="Arial"/>
                  <a:ea typeface="Arial"/>
                  <a:cs typeface="Arial"/>
                  <a:sym typeface="Arial"/>
                </a:rPr>
                <a:t>Que define</a:t>
              </a:r>
              <a:endParaRPr sz="1400" dirty="0">
                <a:solidFill>
                  <a:schemeClr val="tx1"/>
                </a:solidFill>
                <a:latin typeface="Arial"/>
                <a:ea typeface="Arial"/>
                <a:cs typeface="Arial"/>
                <a:sym typeface="Arial"/>
              </a:endParaRPr>
            </a:p>
          </p:txBody>
        </p:sp>
        <p:cxnSp>
          <p:nvCxnSpPr>
            <p:cNvPr id="139" name="Google Shape;139;p18"/>
            <p:cNvCxnSpPr/>
            <p:nvPr/>
          </p:nvCxnSpPr>
          <p:spPr>
            <a:xfrm rot="10800000">
              <a:off x="1224442" y="4067621"/>
              <a:ext cx="0" cy="768037"/>
            </a:xfrm>
            <a:prstGeom prst="straightConnector1">
              <a:avLst/>
            </a:prstGeom>
            <a:noFill/>
            <a:ln w="9525" cap="flat" cmpd="sng">
              <a:solidFill>
                <a:srgbClr val="25B2E2"/>
              </a:solidFill>
              <a:prstDash val="solid"/>
              <a:round/>
              <a:headEnd type="none" w="sm" len="sm"/>
              <a:tailEnd type="none" w="sm" len="sm"/>
            </a:ln>
          </p:spPr>
        </p:cxnSp>
        <p:cxnSp>
          <p:nvCxnSpPr>
            <p:cNvPr id="140" name="Google Shape;140;p18"/>
            <p:cNvCxnSpPr/>
            <p:nvPr/>
          </p:nvCxnSpPr>
          <p:spPr>
            <a:xfrm rot="10800000">
              <a:off x="6295092" y="4018451"/>
              <a:ext cx="0" cy="837393"/>
            </a:xfrm>
            <a:prstGeom prst="straightConnector1">
              <a:avLst/>
            </a:prstGeom>
            <a:noFill/>
            <a:ln w="9525" cap="flat" cmpd="sng">
              <a:solidFill>
                <a:srgbClr val="25B2E2"/>
              </a:solidFill>
              <a:prstDash val="solid"/>
              <a:round/>
              <a:headEnd type="none" w="sm" len="sm"/>
              <a:tailEnd type="none" w="sm" len="sm"/>
            </a:ln>
          </p:spPr>
        </p:cxnSp>
        <p:cxnSp>
          <p:nvCxnSpPr>
            <p:cNvPr id="141" name="Google Shape;141;p18"/>
            <p:cNvCxnSpPr/>
            <p:nvPr/>
          </p:nvCxnSpPr>
          <p:spPr>
            <a:xfrm>
              <a:off x="1236017" y="4835658"/>
              <a:ext cx="1603431" cy="0"/>
            </a:xfrm>
            <a:prstGeom prst="straightConnector1">
              <a:avLst/>
            </a:prstGeom>
            <a:noFill/>
            <a:ln w="9525" cap="flat" cmpd="sng">
              <a:solidFill>
                <a:srgbClr val="25B2E2"/>
              </a:solidFill>
              <a:prstDash val="solid"/>
              <a:round/>
              <a:headEnd type="none" w="sm" len="sm"/>
              <a:tailEnd type="triangle" w="med" len="med"/>
            </a:ln>
          </p:spPr>
        </p:cxnSp>
        <p:cxnSp>
          <p:nvCxnSpPr>
            <p:cNvPr id="142" name="Google Shape;142;p18"/>
            <p:cNvCxnSpPr/>
            <p:nvPr/>
          </p:nvCxnSpPr>
          <p:spPr>
            <a:xfrm rot="10800000">
              <a:off x="4853445" y="4855844"/>
              <a:ext cx="1453222" cy="0"/>
            </a:xfrm>
            <a:prstGeom prst="straightConnector1">
              <a:avLst/>
            </a:prstGeom>
            <a:noFill/>
            <a:ln w="9525" cap="flat" cmpd="sng">
              <a:solidFill>
                <a:srgbClr val="25B2E2"/>
              </a:solidFill>
              <a:prstDash val="solid"/>
              <a:round/>
              <a:headEnd type="none" w="sm" len="sm"/>
              <a:tailEnd type="triangle" w="med" len="med"/>
            </a:ln>
          </p:spPr>
        </p:cxnSp>
      </p:grpSp>
      <p:pic>
        <p:nvPicPr>
          <p:cNvPr id="3" name="Imagen 2">
            <a:extLst>
              <a:ext uri="{FF2B5EF4-FFF2-40B4-BE49-F238E27FC236}">
                <a16:creationId xmlns:a16="http://schemas.microsoft.com/office/drawing/2014/main" id="{A460708C-F6D5-BDF2-67FD-4DD8B08E374E}"/>
              </a:ext>
            </a:extLst>
          </p:cNvPr>
          <p:cNvPicPr>
            <a:picLocks noChangeAspect="1"/>
          </p:cNvPicPr>
          <p:nvPr/>
        </p:nvPicPr>
        <p:blipFill>
          <a:blip r:embed="rId3"/>
          <a:stretch>
            <a:fillRect/>
          </a:stretch>
        </p:blipFill>
        <p:spPr>
          <a:xfrm>
            <a:off x="13482933" y="4291336"/>
            <a:ext cx="9740992" cy="5604235"/>
          </a:xfrm>
          <a:prstGeom prst="rect">
            <a:avLst/>
          </a:prstGeom>
        </p:spPr>
      </p:pic>
      <p:sp>
        <p:nvSpPr>
          <p:cNvPr id="6" name="Google Shape;111;p8">
            <a:extLst>
              <a:ext uri="{FF2B5EF4-FFF2-40B4-BE49-F238E27FC236}">
                <a16:creationId xmlns:a16="http://schemas.microsoft.com/office/drawing/2014/main" id="{11E27D1A-8B37-F118-1431-0DDC27019851}"/>
              </a:ext>
            </a:extLst>
          </p:cNvPr>
          <p:cNvSpPr/>
          <p:nvPr/>
        </p:nvSpPr>
        <p:spPr>
          <a:xfrm>
            <a:off x="13367391" y="3534664"/>
            <a:ext cx="10235949" cy="6942864"/>
          </a:xfrm>
          <a:prstGeom prst="roundRect">
            <a:avLst>
              <a:gd name="adj" fmla="val 16667"/>
            </a:avLst>
          </a:prstGeom>
          <a:noFill/>
          <a:ln w="9525" cap="flat" cmpd="sng">
            <a:solidFill>
              <a:schemeClr val="accent4"/>
            </a:solidFill>
            <a:prstDash val="solid"/>
            <a:round/>
            <a:headEnd type="none" w="sm" len="sm"/>
            <a:tailEnd type="none" w="sm" len="sm"/>
          </a:ln>
        </p:spPr>
        <p:txBody>
          <a:bodyPr spcFirstLastPara="1" wrap="square" lIns="182851" tIns="91400" rIns="182851" bIns="91400" anchor="ctr" anchorCtr="0">
            <a:noAutofit/>
          </a:bodyPr>
          <a:lstStyle/>
          <a:p>
            <a:pPr algn="ctr"/>
            <a:endParaRPr sz="2800">
              <a:solidFill>
                <a:schemeClr val="bg1"/>
              </a:solidFill>
              <a:latin typeface="Arial"/>
              <a:ea typeface="Arial"/>
              <a:cs typeface="Arial"/>
              <a:sym typeface="Arial"/>
            </a:endParaRPr>
          </a:p>
        </p:txBody>
      </p:sp>
    </p:spTree>
    <p:extLst>
      <p:ext uri="{BB962C8B-B14F-4D97-AF65-F5344CB8AC3E}">
        <p14:creationId xmlns:p14="http://schemas.microsoft.com/office/powerpoint/2010/main" val="168751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40A5A1-1E84-4F2F-5998-79AFA30A7D36}"/>
              </a:ext>
            </a:extLst>
          </p:cNvPr>
          <p:cNvSpPr>
            <a:spLocks noGrp="1"/>
          </p:cNvSpPr>
          <p:nvPr>
            <p:ph type="title"/>
          </p:nvPr>
        </p:nvSpPr>
        <p:spPr/>
        <p:txBody>
          <a:bodyPr/>
          <a:lstStyle/>
          <a:p>
            <a:r>
              <a:rPr lang="es-PE" dirty="0">
                <a:solidFill>
                  <a:schemeClr val="bg1"/>
                </a:solidFill>
                <a:latin typeface="Arial"/>
                <a:ea typeface="Arial"/>
                <a:cs typeface="Arial"/>
                <a:sym typeface="Arial"/>
              </a:rPr>
              <a:t>Características de HTML</a:t>
            </a:r>
            <a:endParaRPr lang="es-PE" dirty="0">
              <a:solidFill>
                <a:schemeClr val="bg1"/>
              </a:solidFill>
            </a:endParaRPr>
          </a:p>
        </p:txBody>
      </p:sp>
      <p:sp>
        <p:nvSpPr>
          <p:cNvPr id="3" name="Marcador de texto 2">
            <a:extLst>
              <a:ext uri="{FF2B5EF4-FFF2-40B4-BE49-F238E27FC236}">
                <a16:creationId xmlns:a16="http://schemas.microsoft.com/office/drawing/2014/main" id="{E3881AD8-82D2-ED17-BF91-ECB2FDC1EC8E}"/>
              </a:ext>
            </a:extLst>
          </p:cNvPr>
          <p:cNvSpPr>
            <a:spLocks noGrp="1"/>
          </p:cNvSpPr>
          <p:nvPr>
            <p:ph type="body" idx="1"/>
          </p:nvPr>
        </p:nvSpPr>
        <p:spPr>
          <a:xfrm>
            <a:off x="1206500" y="2512663"/>
            <a:ext cx="21971000" cy="8256012"/>
          </a:xfrm>
        </p:spPr>
        <p:txBody>
          <a:bodyPr/>
          <a:lstStyle/>
          <a:p>
            <a:pPr marL="0" indent="0">
              <a:buNone/>
            </a:pPr>
            <a:r>
              <a:rPr lang="es-PE" sz="5200" b="1" dirty="0">
                <a:solidFill>
                  <a:schemeClr val="bg1"/>
                </a:solidFill>
                <a:latin typeface="Arial"/>
                <a:cs typeface="Arial"/>
                <a:sym typeface="Arial"/>
              </a:rPr>
              <a:t>Entre sus características podemos mencionar: </a:t>
            </a:r>
          </a:p>
          <a:p>
            <a:pPr marL="228603" indent="0">
              <a:buNone/>
            </a:pPr>
            <a:endParaRPr lang="es-PE" dirty="0">
              <a:solidFill>
                <a:schemeClr val="bg1"/>
              </a:solidFill>
            </a:endParaRPr>
          </a:p>
        </p:txBody>
      </p:sp>
      <p:graphicFrame>
        <p:nvGraphicFramePr>
          <p:cNvPr id="4" name="Diagrama 3">
            <a:extLst>
              <a:ext uri="{FF2B5EF4-FFF2-40B4-BE49-F238E27FC236}">
                <a16:creationId xmlns:a16="http://schemas.microsoft.com/office/drawing/2014/main" id="{EDA6F26B-400E-608D-7E62-0A196F702DE9}"/>
              </a:ext>
            </a:extLst>
          </p:cNvPr>
          <p:cNvGraphicFramePr/>
          <p:nvPr>
            <p:extLst>
              <p:ext uri="{D42A27DB-BD31-4B8C-83A1-F6EECF244321}">
                <p14:modId xmlns:p14="http://schemas.microsoft.com/office/powerpoint/2010/main" val="3146904846"/>
              </p:ext>
            </p:extLst>
          </p:nvPr>
        </p:nvGraphicFramePr>
        <p:xfrm>
          <a:off x="1946788" y="3945827"/>
          <a:ext cx="19740406" cy="80069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8308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9"/>
          <p:cNvSpPr txBox="1">
            <a:spLocks noGrp="1"/>
          </p:cNvSpPr>
          <p:nvPr>
            <p:ph type="title"/>
          </p:nvPr>
        </p:nvSpPr>
        <p:spPr>
          <a:xfrm>
            <a:off x="1054763" y="168503"/>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sz="8533" dirty="0">
                <a:solidFill>
                  <a:schemeClr val="bg1"/>
                </a:solidFill>
              </a:rPr>
              <a:t>Estructura básica de un documento HTML5</a:t>
            </a:r>
            <a:endParaRPr sz="8533" dirty="0">
              <a:solidFill>
                <a:schemeClr val="bg1"/>
              </a:solidFill>
            </a:endParaRPr>
          </a:p>
        </p:txBody>
      </p:sp>
      <p:pic>
        <p:nvPicPr>
          <p:cNvPr id="152" name="Google Shape;152;p19" descr="estructura etiquetas html"/>
          <p:cNvPicPr preferRelativeResize="0"/>
          <p:nvPr/>
        </p:nvPicPr>
        <p:blipFill rotWithShape="1">
          <a:blip r:embed="rId3">
            <a:alphaModFix/>
          </a:blip>
          <a:srcRect/>
          <a:stretch/>
        </p:blipFill>
        <p:spPr>
          <a:xfrm>
            <a:off x="10271787" y="1289380"/>
            <a:ext cx="14112213" cy="11602648"/>
          </a:xfrm>
          <a:prstGeom prst="rect">
            <a:avLst/>
          </a:prstGeom>
          <a:noFill/>
          <a:ln>
            <a:noFill/>
          </a:ln>
        </p:spPr>
      </p:pic>
      <p:sp>
        <p:nvSpPr>
          <p:cNvPr id="153" name="Google Shape;153;p19"/>
          <p:cNvSpPr txBox="1"/>
          <p:nvPr/>
        </p:nvSpPr>
        <p:spPr>
          <a:xfrm>
            <a:off x="612311" y="1601666"/>
            <a:ext cx="9217024" cy="2149333"/>
          </a:xfrm>
          <a:prstGeom prst="rect">
            <a:avLst/>
          </a:prstGeom>
          <a:noFill/>
          <a:ln>
            <a:noFill/>
          </a:ln>
        </p:spPr>
        <p:txBody>
          <a:bodyPr spcFirstLastPara="1" wrap="square" lIns="182851" tIns="91400" rIns="182851" bIns="91400" anchor="t" anchorCtr="0">
            <a:normAutofit/>
          </a:bodyPr>
          <a:lstStyle/>
          <a:p>
            <a:pPr marL="228603">
              <a:spcBef>
                <a:spcPts val="2000"/>
              </a:spcBef>
              <a:buClr>
                <a:srgbClr val="002060"/>
              </a:buClr>
              <a:buSzPts val="1800"/>
            </a:pPr>
            <a:r>
              <a:rPr lang="es-PE" sz="5600" b="1" dirty="0">
                <a:solidFill>
                  <a:schemeClr val="bg1"/>
                </a:solidFill>
                <a:latin typeface="Calibri"/>
                <a:ea typeface="Calibri"/>
                <a:cs typeface="Calibri"/>
                <a:sym typeface="Calibri"/>
              </a:rPr>
              <a:t>Observa la estructura básica de un documento HTML5:</a:t>
            </a:r>
            <a:endParaRPr sz="5600" b="1"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223880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dirty="0">
                <a:solidFill>
                  <a:schemeClr val="bg1"/>
                </a:solidFill>
              </a:rPr>
              <a:t>Estructura básica de un documento HTML</a:t>
            </a:r>
            <a:endParaRPr dirty="0">
              <a:solidFill>
                <a:schemeClr val="bg1"/>
              </a:solidFill>
            </a:endParaRPr>
          </a:p>
        </p:txBody>
      </p:sp>
      <p:sp>
        <p:nvSpPr>
          <p:cNvPr id="164" name="Google Shape;164;p20"/>
          <p:cNvSpPr txBox="1"/>
          <p:nvPr/>
        </p:nvSpPr>
        <p:spPr>
          <a:xfrm>
            <a:off x="862742" y="2596432"/>
            <a:ext cx="21971269" cy="2149333"/>
          </a:xfrm>
          <a:prstGeom prst="rect">
            <a:avLst/>
          </a:prstGeom>
          <a:noFill/>
          <a:ln>
            <a:noFill/>
          </a:ln>
        </p:spPr>
        <p:txBody>
          <a:bodyPr spcFirstLastPara="1" wrap="square" lIns="182851" tIns="91400" rIns="182851" bIns="91400" anchor="t" anchorCtr="0">
            <a:normAutofit/>
          </a:bodyPr>
          <a:lstStyle/>
          <a:p>
            <a:pPr marL="228603">
              <a:spcBef>
                <a:spcPts val="2000"/>
              </a:spcBef>
              <a:buClr>
                <a:srgbClr val="002060"/>
              </a:buClr>
              <a:buSzPts val="1800"/>
            </a:pPr>
            <a:r>
              <a:rPr lang="es-PE" sz="5600" b="1" dirty="0">
                <a:solidFill>
                  <a:schemeClr val="bg1"/>
                </a:solidFill>
                <a:latin typeface="Calibri"/>
                <a:ea typeface="Calibri"/>
                <a:cs typeface="Calibri"/>
                <a:sym typeface="Calibri"/>
              </a:rPr>
              <a:t>Observa un ejemplo de la estructura básica de un documento HTML5:</a:t>
            </a:r>
            <a:endParaRPr sz="5600" b="1" dirty="0">
              <a:solidFill>
                <a:schemeClr val="bg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DA61E9D2-FC0E-522E-57D5-7215C1FA4859}"/>
              </a:ext>
            </a:extLst>
          </p:cNvPr>
          <p:cNvPicPr>
            <a:picLocks noChangeAspect="1"/>
          </p:cNvPicPr>
          <p:nvPr/>
        </p:nvPicPr>
        <p:blipFill>
          <a:blip r:embed="rId3"/>
          <a:stretch>
            <a:fillRect/>
          </a:stretch>
        </p:blipFill>
        <p:spPr>
          <a:xfrm>
            <a:off x="2398914" y="4745767"/>
            <a:ext cx="20078701" cy="7258051"/>
          </a:xfrm>
          <a:prstGeom prst="rect">
            <a:avLst/>
          </a:prstGeom>
        </p:spPr>
      </p:pic>
    </p:spTree>
    <p:extLst>
      <p:ext uri="{BB962C8B-B14F-4D97-AF65-F5344CB8AC3E}">
        <p14:creationId xmlns:p14="http://schemas.microsoft.com/office/powerpoint/2010/main" val="250984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1235997" y="489564"/>
            <a:ext cx="21971000" cy="1433163"/>
          </a:xfrm>
          <a:prstGeom prst="rect">
            <a:avLst/>
          </a:prstGeom>
          <a:noFill/>
          <a:ln>
            <a:noFill/>
          </a:ln>
        </p:spPr>
        <p:txBody>
          <a:bodyPr spcFirstLastPara="1" vert="horz" wrap="square" lIns="182851" tIns="91400" rIns="182851" bIns="91400" rtlCol="0" anchor="ctr" anchorCtr="0">
            <a:noAutofit/>
          </a:bodyPr>
          <a:lstStyle/>
          <a:p>
            <a:pPr>
              <a:lnSpc>
                <a:spcPct val="90000"/>
              </a:lnSpc>
              <a:buClr>
                <a:schemeClr val="lt1"/>
              </a:buClr>
              <a:buSzPts val="3200"/>
            </a:pPr>
            <a:r>
              <a:rPr lang="es-PE">
                <a:solidFill>
                  <a:schemeClr val="bg1"/>
                </a:solidFill>
              </a:rPr>
              <a:t>Elementos raíz</a:t>
            </a:r>
            <a:endParaRPr>
              <a:solidFill>
                <a:schemeClr val="bg1"/>
              </a:solidFill>
            </a:endParaRPr>
          </a:p>
        </p:txBody>
      </p:sp>
      <p:sp>
        <p:nvSpPr>
          <p:cNvPr id="174" name="Google Shape;174;p21"/>
          <p:cNvSpPr txBox="1">
            <a:spLocks noGrp="1"/>
          </p:cNvSpPr>
          <p:nvPr>
            <p:ph type="body" idx="1"/>
          </p:nvPr>
        </p:nvSpPr>
        <p:spPr>
          <a:xfrm>
            <a:off x="1235997" y="1922727"/>
            <a:ext cx="21971000" cy="9991853"/>
          </a:xfrm>
          <a:prstGeom prst="rect">
            <a:avLst/>
          </a:prstGeom>
          <a:noFill/>
          <a:ln>
            <a:noFill/>
          </a:ln>
        </p:spPr>
        <p:txBody>
          <a:bodyPr spcFirstLastPara="1" vert="horz" wrap="square" lIns="182851" tIns="91400" rIns="182851" bIns="91400" rtlCol="0" anchor="t" anchorCtr="0">
            <a:normAutofit/>
          </a:bodyPr>
          <a:lstStyle/>
          <a:p>
            <a:pPr marL="228603" indent="0">
              <a:spcBef>
                <a:spcPts val="2000"/>
              </a:spcBef>
              <a:buClr>
                <a:srgbClr val="002060"/>
              </a:buClr>
              <a:buSzPts val="1800"/>
              <a:buNone/>
            </a:pPr>
            <a:r>
              <a:rPr lang="es-PE" b="1" dirty="0">
                <a:solidFill>
                  <a:schemeClr val="bg1"/>
                </a:solidFill>
              </a:rPr>
              <a:t>Los elementos raíz son:</a:t>
            </a:r>
            <a:endParaRPr b="1" dirty="0">
              <a:solidFill>
                <a:schemeClr val="bg1"/>
              </a:solidFill>
            </a:endParaRPr>
          </a:p>
        </p:txBody>
      </p:sp>
      <p:graphicFrame>
        <p:nvGraphicFramePr>
          <p:cNvPr id="175" name="Google Shape;175;p21"/>
          <p:cNvGraphicFramePr/>
          <p:nvPr>
            <p:extLst>
              <p:ext uri="{D42A27DB-BD31-4B8C-83A1-F6EECF244321}">
                <p14:modId xmlns:p14="http://schemas.microsoft.com/office/powerpoint/2010/main" val="109204756"/>
              </p:ext>
            </p:extLst>
          </p:nvPr>
        </p:nvGraphicFramePr>
        <p:xfrm>
          <a:off x="2850149" y="3737300"/>
          <a:ext cx="18977463" cy="6793047"/>
        </p:xfrm>
        <a:graphic>
          <a:graphicData uri="http://schemas.openxmlformats.org/drawingml/2006/table">
            <a:tbl>
              <a:tblPr firstRow="1" bandRow="1">
                <a:tableStyleId>{8EC20E35-A176-4012-BC5E-935CFFF8708E}</a:tableStyleId>
              </a:tblPr>
              <a:tblGrid>
                <a:gridCol w="6698789">
                  <a:extLst>
                    <a:ext uri="{9D8B030D-6E8A-4147-A177-3AD203B41FA5}">
                      <a16:colId xmlns:a16="http://schemas.microsoft.com/office/drawing/2014/main" val="20000"/>
                    </a:ext>
                  </a:extLst>
                </a:gridCol>
                <a:gridCol w="12278674">
                  <a:extLst>
                    <a:ext uri="{9D8B030D-6E8A-4147-A177-3AD203B41FA5}">
                      <a16:colId xmlns:a16="http://schemas.microsoft.com/office/drawing/2014/main" val="20001"/>
                    </a:ext>
                  </a:extLst>
                </a:gridCol>
              </a:tblGrid>
              <a:tr h="1015586">
                <a:tc>
                  <a:txBody>
                    <a:bodyPr/>
                    <a:lstStyle/>
                    <a:p>
                      <a:pPr marL="0" marR="0" lvl="0" indent="0" algn="ctr" rtl="0">
                        <a:lnSpc>
                          <a:spcPct val="100000"/>
                        </a:lnSpc>
                        <a:spcBef>
                          <a:spcPts val="0"/>
                        </a:spcBef>
                        <a:spcAft>
                          <a:spcPts val="0"/>
                        </a:spcAft>
                        <a:buNone/>
                      </a:pPr>
                      <a:r>
                        <a:rPr lang="es-PE" sz="4800" u="none" strike="noStrike" cap="none" dirty="0"/>
                        <a:t>Elemento</a:t>
                      </a:r>
                      <a:endParaRPr sz="4800" u="none" strike="noStrike" cap="none" dirty="0">
                        <a:solidFill>
                          <a:schemeClr val="bg1"/>
                        </a:solidFill>
                      </a:endParaRPr>
                    </a:p>
                  </a:txBody>
                  <a:tcPr marL="182901" marR="182901" marT="91451" marB="91451"/>
                </a:tc>
                <a:tc>
                  <a:txBody>
                    <a:bodyPr/>
                    <a:lstStyle/>
                    <a:p>
                      <a:pPr marL="0" marR="0" lvl="0" indent="0" algn="ctr" rtl="0">
                        <a:lnSpc>
                          <a:spcPct val="100000"/>
                        </a:lnSpc>
                        <a:spcBef>
                          <a:spcPts val="0"/>
                        </a:spcBef>
                        <a:spcAft>
                          <a:spcPts val="0"/>
                        </a:spcAft>
                        <a:buClr>
                          <a:srgbClr val="000000"/>
                        </a:buClr>
                        <a:buSzPts val="2400"/>
                        <a:buFont typeface="Arial"/>
                        <a:buNone/>
                      </a:pPr>
                      <a:r>
                        <a:rPr lang="es-PE" sz="4800" u="none" strike="noStrike" cap="none"/>
                        <a:t>Descripción</a:t>
                      </a:r>
                      <a:endParaRPr sz="4800" u="none" strike="noStrike" cap="none">
                        <a:solidFill>
                          <a:schemeClr val="bg1"/>
                        </a:solidFill>
                      </a:endParaRPr>
                    </a:p>
                  </a:txBody>
                  <a:tcPr marL="182901" marR="182901" marT="91451" marB="91451"/>
                </a:tc>
                <a:extLst>
                  <a:ext uri="{0D108BD9-81ED-4DB2-BD59-A6C34878D82A}">
                    <a16:rowId xmlns:a16="http://schemas.microsoft.com/office/drawing/2014/main" val="10000"/>
                  </a:ext>
                </a:extLst>
              </a:tr>
              <a:tr h="2505074">
                <a:tc>
                  <a:txBody>
                    <a:bodyPr/>
                    <a:lstStyle/>
                    <a:p>
                      <a:pPr marL="0" marR="0" lvl="0" indent="0" algn="l" rtl="0">
                        <a:lnSpc>
                          <a:spcPct val="100000"/>
                        </a:lnSpc>
                        <a:spcBef>
                          <a:spcPts val="0"/>
                        </a:spcBef>
                        <a:spcAft>
                          <a:spcPts val="0"/>
                        </a:spcAft>
                        <a:buNone/>
                      </a:pPr>
                      <a:r>
                        <a:rPr lang="es-PE" sz="4500" u="none" strike="noStrike" cap="none" dirty="0"/>
                        <a:t>&lt;!DOCTYPE&gt; </a:t>
                      </a:r>
                      <a:r>
                        <a:rPr lang="es-PE" sz="4500" u="none" strike="noStrike" cap="none" dirty="0" err="1"/>
                        <a:t>html</a:t>
                      </a:r>
                      <a:endParaRPr sz="4500" b="0" u="none" strike="noStrike" cap="none" dirty="0">
                        <a:solidFill>
                          <a:schemeClr val="bg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a:t>Indica que el documento está bajo el estándar de HTML5.</a:t>
                      </a:r>
                      <a:endParaRPr sz="3700"/>
                    </a:p>
                    <a:p>
                      <a:pPr marL="0" marR="0" lvl="0" indent="0" algn="l" rtl="0">
                        <a:lnSpc>
                          <a:spcPct val="100000"/>
                        </a:lnSpc>
                        <a:spcBef>
                          <a:spcPts val="0"/>
                        </a:spcBef>
                        <a:spcAft>
                          <a:spcPts val="0"/>
                        </a:spcAft>
                        <a:buNone/>
                      </a:pPr>
                      <a:endParaRPr sz="4500" u="none" strike="noStrike" cap="none">
                        <a:solidFill>
                          <a:schemeClr val="bg1"/>
                        </a:solidFill>
                      </a:endParaRPr>
                    </a:p>
                  </a:txBody>
                  <a:tcPr marL="182901" marR="182901" marT="91451" marB="91451"/>
                </a:tc>
                <a:extLst>
                  <a:ext uri="{0D108BD9-81ED-4DB2-BD59-A6C34878D82A}">
                    <a16:rowId xmlns:a16="http://schemas.microsoft.com/office/drawing/2014/main" val="10001"/>
                  </a:ext>
                </a:extLst>
              </a:tr>
              <a:tr h="3272387">
                <a:tc>
                  <a:txBody>
                    <a:bodyPr/>
                    <a:lstStyle/>
                    <a:p>
                      <a:pPr marL="0" marR="0" lvl="0" indent="0" algn="l" rtl="0">
                        <a:lnSpc>
                          <a:spcPct val="100000"/>
                        </a:lnSpc>
                        <a:spcBef>
                          <a:spcPts val="0"/>
                        </a:spcBef>
                        <a:spcAft>
                          <a:spcPts val="0"/>
                        </a:spcAft>
                        <a:buNone/>
                      </a:pPr>
                      <a:r>
                        <a:rPr lang="es-PE" sz="4500" u="none" strike="noStrike" cap="none"/>
                        <a:t>&lt;html&gt;</a:t>
                      </a:r>
                      <a:endParaRPr sz="4500" b="0" u="none" strike="noStrike" cap="none">
                        <a:solidFill>
                          <a:schemeClr val="bg1"/>
                        </a:solidFill>
                      </a:endParaRPr>
                    </a:p>
                  </a:txBody>
                  <a:tcPr marL="182901" marR="182901" marT="91451" marB="91451"/>
                </a:tc>
                <a:tc>
                  <a:txBody>
                    <a:bodyPr/>
                    <a:lstStyle/>
                    <a:p>
                      <a:pPr marL="0" marR="0" lvl="0" indent="0" algn="l" rtl="0">
                        <a:lnSpc>
                          <a:spcPct val="100000"/>
                        </a:lnSpc>
                        <a:spcBef>
                          <a:spcPts val="0"/>
                        </a:spcBef>
                        <a:spcAft>
                          <a:spcPts val="0"/>
                        </a:spcAft>
                        <a:buNone/>
                      </a:pPr>
                      <a:r>
                        <a:rPr lang="es-PE" sz="4500" u="none" strike="noStrike" cap="none" dirty="0"/>
                        <a:t>Representa la raíz de un documento HTML. Es una buena práctica para indicar el idioma mediante el atributo </a:t>
                      </a:r>
                      <a:r>
                        <a:rPr lang="es-PE" sz="4500" u="none" strike="noStrike" cap="none" dirty="0" err="1"/>
                        <a:t>lang</a:t>
                      </a:r>
                      <a:r>
                        <a:rPr lang="es-PE" sz="4500" u="none" strike="noStrike" cap="none" dirty="0"/>
                        <a:t>.</a:t>
                      </a:r>
                      <a:endParaRPr sz="4500" u="none" strike="noStrike" cap="none" dirty="0">
                        <a:solidFill>
                          <a:schemeClr val="bg1"/>
                        </a:solidFill>
                      </a:endParaRPr>
                    </a:p>
                  </a:txBody>
                  <a:tcPr marL="182901" marR="182901" marT="91451" marB="91451"/>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7311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7012</TotalTime>
  <Words>1180</Words>
  <Application>Microsoft Office PowerPoint</Application>
  <PresentationFormat>Personalizado</PresentationFormat>
  <Paragraphs>169</Paragraphs>
  <Slides>23</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23</vt:i4>
      </vt:variant>
    </vt:vector>
  </HeadingPairs>
  <TitlesOfParts>
    <vt:vector size="30" baseType="lpstr">
      <vt:lpstr>Arial</vt:lpstr>
      <vt:lpstr>Calibri</vt:lpstr>
      <vt:lpstr>Helvetica</vt:lpstr>
      <vt:lpstr>Helvetica Light</vt:lpstr>
      <vt:lpstr>Helvetica Neue</vt:lpstr>
      <vt:lpstr>Helvetica Neue Medium</vt:lpstr>
      <vt:lpstr>21_BasicWhite</vt:lpstr>
      <vt:lpstr>FUNDAMENTOS DE PROGRAMACION</vt:lpstr>
      <vt:lpstr>Contenidos o temas</vt:lpstr>
      <vt:lpstr>¿Qué significa HTML?</vt:lpstr>
      <vt:lpstr>¿Qué significa HTML?</vt:lpstr>
      <vt:lpstr>¿Qué significa HTML?</vt:lpstr>
      <vt:lpstr>Características de HTML</vt:lpstr>
      <vt:lpstr>Estructura básica de un documento HTML5</vt:lpstr>
      <vt:lpstr>Estructura básica de un documento HTML</vt:lpstr>
      <vt:lpstr>Elementos raíz</vt:lpstr>
      <vt:lpstr>Metadatos</vt:lpstr>
      <vt:lpstr>Scripting</vt:lpstr>
      <vt:lpstr>Secciones</vt:lpstr>
      <vt:lpstr>Secciones</vt:lpstr>
      <vt:lpstr>Indicaciones para realizar la actividad</vt:lpstr>
      <vt:lpstr>¿Qué es una etiqueta HTML?</vt:lpstr>
      <vt:lpstr>Estructura de las etiquetas HTML</vt:lpstr>
      <vt:lpstr>Estructura de las etiquetas HTML</vt:lpstr>
      <vt:lpstr>Principales etiquetas HTML5</vt:lpstr>
      <vt:lpstr>Principales etiquetas HTML5</vt:lpstr>
      <vt:lpstr>Principales etiquetas HTML5</vt:lpstr>
      <vt:lpstr>Principales etiquetas HTML5</vt:lpstr>
      <vt:lpstr>Principales etiquetas HTML5</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dc:title>
  <dc:creator>JOSE HUANGAL CASTILLO</dc:creator>
  <cp:keywords>JHC</cp:keywords>
  <cp:lastModifiedBy>user</cp:lastModifiedBy>
  <cp:revision>86</cp:revision>
  <dcterms:created xsi:type="dcterms:W3CDTF">2020-08-10T20:16:20Z</dcterms:created>
  <dcterms:modified xsi:type="dcterms:W3CDTF">2025-03-24T14:44:50Z</dcterms:modified>
</cp:coreProperties>
</file>