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59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7FBBCA-579B-448D-BCE3-BDBA7C1875D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83C82F92-274F-4027-B815-B98D9BF7CF7E}">
      <dgm:prSet phldrT="[Texto]"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algn="just"/>
          <a:r>
            <a:rPr lang="es-ES" sz="4800" dirty="0">
              <a:solidFill>
                <a:schemeClr val="bg1"/>
              </a:solidFill>
            </a:rPr>
            <a:t>CSS significa hojas de estilo en cascada. </a:t>
          </a:r>
          <a:endParaRPr lang="es-PE" sz="4800" dirty="0">
            <a:solidFill>
              <a:schemeClr val="bg1"/>
            </a:solidFill>
          </a:endParaRPr>
        </a:p>
      </dgm:t>
    </dgm:pt>
    <dgm:pt modelId="{29D51535-867F-4088-AAC7-791C90222ECE}" type="parTrans" cxnId="{73DBD1B3-445B-4928-9A8A-5C6E3B0C011E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116D7899-3A77-4042-A4B3-00AA178F53E5}" type="sibTrans" cxnId="{73DBD1B3-445B-4928-9A8A-5C6E3B0C011E}">
      <dgm:prSet custT="1"/>
      <dgm:spPr>
        <a:solidFill>
          <a:schemeClr val="bg1">
            <a:alpha val="90000"/>
          </a:schemeClr>
        </a:solidFill>
        <a:ln>
          <a:solidFill>
            <a:srgbClr val="FF0000">
              <a:alpha val="90000"/>
            </a:srgbClr>
          </a:solidFill>
        </a:ln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8ACBC710-C088-4531-B486-B6C6F9B3D396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algn="just"/>
          <a:r>
            <a:rPr lang="es-ES" sz="4400" dirty="0">
              <a:solidFill>
                <a:schemeClr val="bg1"/>
              </a:solidFill>
            </a:rPr>
            <a:t>Funciona con el lenguaje HTML, que es el responsable del contenido básico de la página.</a:t>
          </a:r>
          <a:endParaRPr lang="es-PE" sz="4400" dirty="0">
            <a:solidFill>
              <a:schemeClr val="bg1"/>
            </a:solidFill>
          </a:endParaRPr>
        </a:p>
      </dgm:t>
    </dgm:pt>
    <dgm:pt modelId="{6DD4776E-F1FC-4F82-886D-EAA045AA157F}" type="parTrans" cxnId="{358B1BFC-CFFC-4174-BA96-A9F6801507FC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EB7FC119-7F5E-4917-9972-D3063FB4BAB4}" type="sibTrans" cxnId="{358B1BFC-CFFC-4174-BA96-A9F6801507FC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C0B18BD3-CF97-4D9B-B67A-91151B976BF5}">
      <dgm:prSet custT="1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pPr algn="just"/>
          <a:r>
            <a:rPr lang="es-ES" sz="4400" dirty="0">
              <a:solidFill>
                <a:schemeClr val="bg1"/>
              </a:solidFill>
            </a:rPr>
            <a:t>Básicamente, es un lenguaje que controla el diseño y la presentación de las páginas web, es decir, cómo se ven cuando los usuarios las visitan. </a:t>
          </a:r>
          <a:endParaRPr lang="es-PE" sz="4400" dirty="0">
            <a:solidFill>
              <a:schemeClr val="bg1"/>
            </a:solidFill>
          </a:endParaRPr>
        </a:p>
      </dgm:t>
    </dgm:pt>
    <dgm:pt modelId="{0D2E3F5B-3E9D-47A7-A1E7-6B1099059281}" type="parTrans" cxnId="{E0F172F7-36DB-4693-9675-D25FA1719E4E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62B1F699-49A4-4F1D-8048-727D2188CBA9}" type="sibTrans" cxnId="{E0F172F7-36DB-4693-9675-D25FA1719E4E}">
      <dgm:prSet custT="1"/>
      <dgm:spPr>
        <a:solidFill>
          <a:schemeClr val="bg1">
            <a:alpha val="90000"/>
          </a:schemeClr>
        </a:solidFill>
        <a:ln>
          <a:solidFill>
            <a:srgbClr val="FF0000">
              <a:alpha val="90000"/>
            </a:srgbClr>
          </a:solidFill>
        </a:ln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4DA41896-E293-4A4E-ADE1-0D04D95218C3}" type="pres">
      <dgm:prSet presAssocID="{1A7FBBCA-579B-448D-BCE3-BDBA7C1875D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9130C85-74C4-4D29-9089-3E6852628DBD}" type="pres">
      <dgm:prSet presAssocID="{1A7FBBCA-579B-448D-BCE3-BDBA7C1875D8}" presName="dummyMaxCanvas" presStyleCnt="0">
        <dgm:presLayoutVars/>
      </dgm:prSet>
      <dgm:spPr/>
    </dgm:pt>
    <dgm:pt modelId="{D82C91B3-510C-4FDB-9127-13E7B17DBBD6}" type="pres">
      <dgm:prSet presAssocID="{1A7FBBCA-579B-448D-BCE3-BDBA7C1875D8}" presName="ThreeNodes_1" presStyleLbl="node1" presStyleIdx="0" presStyleCnt="3" custScaleY="73381" custLinFactNeighborY="961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C2468C-1F20-4F62-B766-7CA8040011CB}" type="pres">
      <dgm:prSet presAssocID="{1A7FBBCA-579B-448D-BCE3-BDBA7C1875D8}" presName="ThreeNodes_2" presStyleLbl="node1" presStyleIdx="1" presStyleCnt="3" custScaleY="101963" custLinFactNeighborY="93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FD26036-E798-4D0E-B3C5-8D188E4C11B2}" type="pres">
      <dgm:prSet presAssocID="{1A7FBBCA-579B-448D-BCE3-BDBA7C1875D8}" presName="ThreeNodes_3" presStyleLbl="node1" presStyleIdx="2" presStyleCnt="3" custScaleY="80795" custLinFactNeighborY="-657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74E1A3F-2E24-4FF5-B468-135395668527}" type="pres">
      <dgm:prSet presAssocID="{1A7FBBCA-579B-448D-BCE3-BDBA7C1875D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84EE70-7CBD-4CCE-B2FE-4A2ECCBEF7FD}" type="pres">
      <dgm:prSet presAssocID="{1A7FBBCA-579B-448D-BCE3-BDBA7C1875D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1A1F25-977A-4049-82B4-3AB721977594}" type="pres">
      <dgm:prSet presAssocID="{1A7FBBCA-579B-448D-BCE3-BDBA7C1875D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AA254C-3D03-486B-B541-41FB98EE7B31}" type="pres">
      <dgm:prSet presAssocID="{1A7FBBCA-579B-448D-BCE3-BDBA7C1875D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6237A6-FA96-4ABF-BAAE-C189E35FB60B}" type="pres">
      <dgm:prSet presAssocID="{1A7FBBCA-579B-448D-BCE3-BDBA7C1875D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F25D866-8CDB-42CF-968F-8CE89073722E}" type="presOf" srcId="{8ACBC710-C088-4531-B486-B6C6F9B3D396}" destId="{226237A6-FA96-4ABF-BAAE-C189E35FB60B}" srcOrd="1" destOrd="0" presId="urn:microsoft.com/office/officeart/2005/8/layout/vProcess5"/>
    <dgm:cxn modelId="{E0F172F7-36DB-4693-9675-D25FA1719E4E}" srcId="{1A7FBBCA-579B-448D-BCE3-BDBA7C1875D8}" destId="{C0B18BD3-CF97-4D9B-B67A-91151B976BF5}" srcOrd="1" destOrd="0" parTransId="{0D2E3F5B-3E9D-47A7-A1E7-6B1099059281}" sibTransId="{62B1F699-49A4-4F1D-8048-727D2188CBA9}"/>
    <dgm:cxn modelId="{0459A209-1A55-46C4-B4D4-B37B10DFE149}" type="presOf" srcId="{8ACBC710-C088-4531-B486-B6C6F9B3D396}" destId="{0FD26036-E798-4D0E-B3C5-8D188E4C11B2}" srcOrd="0" destOrd="0" presId="urn:microsoft.com/office/officeart/2005/8/layout/vProcess5"/>
    <dgm:cxn modelId="{E4106D0B-9554-42B1-AAA1-982F1B6C065D}" type="presOf" srcId="{83C82F92-274F-4027-B815-B98D9BF7CF7E}" destId="{F81A1F25-977A-4049-82B4-3AB721977594}" srcOrd="1" destOrd="0" presId="urn:microsoft.com/office/officeart/2005/8/layout/vProcess5"/>
    <dgm:cxn modelId="{3FCB7AFB-1DFE-474E-8C88-7FC366CFCAFB}" type="presOf" srcId="{62B1F699-49A4-4F1D-8048-727D2188CBA9}" destId="{D684EE70-7CBD-4CCE-B2FE-4A2ECCBEF7FD}" srcOrd="0" destOrd="0" presId="urn:microsoft.com/office/officeart/2005/8/layout/vProcess5"/>
    <dgm:cxn modelId="{4E05D233-CB1E-4524-9C1A-8A92BE8284A0}" type="presOf" srcId="{C0B18BD3-CF97-4D9B-B67A-91151B976BF5}" destId="{17C2468C-1F20-4F62-B766-7CA8040011CB}" srcOrd="0" destOrd="0" presId="urn:microsoft.com/office/officeart/2005/8/layout/vProcess5"/>
    <dgm:cxn modelId="{B8EA964F-C45C-4E2C-8166-3DC144719789}" type="presOf" srcId="{116D7899-3A77-4042-A4B3-00AA178F53E5}" destId="{D74E1A3F-2E24-4FF5-B468-135395668527}" srcOrd="0" destOrd="0" presId="urn:microsoft.com/office/officeart/2005/8/layout/vProcess5"/>
    <dgm:cxn modelId="{73DBD1B3-445B-4928-9A8A-5C6E3B0C011E}" srcId="{1A7FBBCA-579B-448D-BCE3-BDBA7C1875D8}" destId="{83C82F92-274F-4027-B815-B98D9BF7CF7E}" srcOrd="0" destOrd="0" parTransId="{29D51535-867F-4088-AAC7-791C90222ECE}" sibTransId="{116D7899-3A77-4042-A4B3-00AA178F53E5}"/>
    <dgm:cxn modelId="{63229D85-96CA-4AB4-B54F-63F876C56EB7}" type="presOf" srcId="{83C82F92-274F-4027-B815-B98D9BF7CF7E}" destId="{D82C91B3-510C-4FDB-9127-13E7B17DBBD6}" srcOrd="0" destOrd="0" presId="urn:microsoft.com/office/officeart/2005/8/layout/vProcess5"/>
    <dgm:cxn modelId="{00F09C14-CEC2-4954-8E97-BCE18EFA451A}" type="presOf" srcId="{1A7FBBCA-579B-448D-BCE3-BDBA7C1875D8}" destId="{4DA41896-E293-4A4E-ADE1-0D04D95218C3}" srcOrd="0" destOrd="0" presId="urn:microsoft.com/office/officeart/2005/8/layout/vProcess5"/>
    <dgm:cxn modelId="{358B1BFC-CFFC-4174-BA96-A9F6801507FC}" srcId="{1A7FBBCA-579B-448D-BCE3-BDBA7C1875D8}" destId="{8ACBC710-C088-4531-B486-B6C6F9B3D396}" srcOrd="2" destOrd="0" parTransId="{6DD4776E-F1FC-4F82-886D-EAA045AA157F}" sibTransId="{EB7FC119-7F5E-4917-9972-D3063FB4BAB4}"/>
    <dgm:cxn modelId="{B2EB326B-AF5C-4D2A-BECD-2DDECDB32C4F}" type="presOf" srcId="{C0B18BD3-CF97-4D9B-B67A-91151B976BF5}" destId="{C3AA254C-3D03-486B-B541-41FB98EE7B31}" srcOrd="1" destOrd="0" presId="urn:microsoft.com/office/officeart/2005/8/layout/vProcess5"/>
    <dgm:cxn modelId="{D244C71C-C22B-4EFD-9E7A-46DC7A1B0609}" type="presParOf" srcId="{4DA41896-E293-4A4E-ADE1-0D04D95218C3}" destId="{C9130C85-74C4-4D29-9089-3E6852628DBD}" srcOrd="0" destOrd="0" presId="urn:microsoft.com/office/officeart/2005/8/layout/vProcess5"/>
    <dgm:cxn modelId="{F4872C1F-0B87-4CA7-BBBE-F4C7AD81FBB7}" type="presParOf" srcId="{4DA41896-E293-4A4E-ADE1-0D04D95218C3}" destId="{D82C91B3-510C-4FDB-9127-13E7B17DBBD6}" srcOrd="1" destOrd="0" presId="urn:microsoft.com/office/officeart/2005/8/layout/vProcess5"/>
    <dgm:cxn modelId="{02A89789-8A1B-445B-8076-32018DADFB8F}" type="presParOf" srcId="{4DA41896-E293-4A4E-ADE1-0D04D95218C3}" destId="{17C2468C-1F20-4F62-B766-7CA8040011CB}" srcOrd="2" destOrd="0" presId="urn:microsoft.com/office/officeart/2005/8/layout/vProcess5"/>
    <dgm:cxn modelId="{DA27BE12-47A0-483F-8786-1DE95FA6861A}" type="presParOf" srcId="{4DA41896-E293-4A4E-ADE1-0D04D95218C3}" destId="{0FD26036-E798-4D0E-B3C5-8D188E4C11B2}" srcOrd="3" destOrd="0" presId="urn:microsoft.com/office/officeart/2005/8/layout/vProcess5"/>
    <dgm:cxn modelId="{5786D67F-440F-4374-B1C9-4C6D648E5CF3}" type="presParOf" srcId="{4DA41896-E293-4A4E-ADE1-0D04D95218C3}" destId="{D74E1A3F-2E24-4FF5-B468-135395668527}" srcOrd="4" destOrd="0" presId="urn:microsoft.com/office/officeart/2005/8/layout/vProcess5"/>
    <dgm:cxn modelId="{F0CDBA1A-EAA4-4FA5-B3B8-69022C70BA71}" type="presParOf" srcId="{4DA41896-E293-4A4E-ADE1-0D04D95218C3}" destId="{D684EE70-7CBD-4CCE-B2FE-4A2ECCBEF7FD}" srcOrd="5" destOrd="0" presId="urn:microsoft.com/office/officeart/2005/8/layout/vProcess5"/>
    <dgm:cxn modelId="{220307A6-1FE3-470C-B9B7-F9740CC16F16}" type="presParOf" srcId="{4DA41896-E293-4A4E-ADE1-0D04D95218C3}" destId="{F81A1F25-977A-4049-82B4-3AB721977594}" srcOrd="6" destOrd="0" presId="urn:microsoft.com/office/officeart/2005/8/layout/vProcess5"/>
    <dgm:cxn modelId="{38C406BC-5C03-46B3-B50C-09234827FAB6}" type="presParOf" srcId="{4DA41896-E293-4A4E-ADE1-0D04D95218C3}" destId="{C3AA254C-3D03-486B-B541-41FB98EE7B31}" srcOrd="7" destOrd="0" presId="urn:microsoft.com/office/officeart/2005/8/layout/vProcess5"/>
    <dgm:cxn modelId="{58D91DFB-E3A5-416B-82C8-E12BBC1B9D73}" type="presParOf" srcId="{4DA41896-E293-4A4E-ADE1-0D04D95218C3}" destId="{226237A6-FA96-4ABF-BAAE-C189E35FB60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773981-0C41-4BB1-A349-1F6C68AF2C8C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F70827E-275A-4D60-A368-D4677EE5018E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ES" sz="4000" dirty="0">
              <a:solidFill>
                <a:schemeClr val="bg1"/>
              </a:solidFill>
            </a:rPr>
            <a:t>Simplificar el código de su página web</a:t>
          </a:r>
          <a:endParaRPr lang="es-PE" sz="4000" dirty="0">
            <a:solidFill>
              <a:schemeClr val="bg1"/>
            </a:solidFill>
          </a:endParaRPr>
        </a:p>
      </dgm:t>
    </dgm:pt>
    <dgm:pt modelId="{BFB4CD4E-30DB-4EF0-841B-FB77C3E07F7D}" type="parTrans" cxnId="{C32FABE8-ACAE-41D5-B341-70E0F19629D9}">
      <dgm:prSet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D2ADD2E9-8475-4DEA-B745-1E49B6543777}" type="sibTrans" cxnId="{C32FABE8-ACAE-41D5-B341-70E0F19629D9}">
      <dgm:prSet custT="1"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249F8BD1-0BCF-4250-98A4-2F9472A65B1D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ES" sz="4000" dirty="0">
              <a:solidFill>
                <a:schemeClr val="bg1"/>
              </a:solidFill>
            </a:rPr>
            <a:t>Optimizar el rendimiento del navegador</a:t>
          </a:r>
          <a:endParaRPr lang="es-PE" sz="4000" dirty="0">
            <a:solidFill>
              <a:schemeClr val="bg1"/>
            </a:solidFill>
          </a:endParaRPr>
        </a:p>
      </dgm:t>
    </dgm:pt>
    <dgm:pt modelId="{026B63B7-A32B-4CA5-8C5F-9E10845D3CBB}" type="parTrans" cxnId="{6082BBA3-4E48-412E-8B82-F77DFA223A86}">
      <dgm:prSet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89FA7509-56F6-4B35-AF82-F5A179238D21}" type="sibTrans" cxnId="{6082BBA3-4E48-412E-8B82-F77DFA223A86}">
      <dgm:prSet custT="1"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DD84760B-E89A-40E3-B266-108A20969AD8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ES" sz="4000" dirty="0">
              <a:solidFill>
                <a:schemeClr val="bg1"/>
              </a:solidFill>
            </a:rPr>
            <a:t>A través de la aplicación, que todas las páginas estén diseñadas de la misma manera</a:t>
          </a:r>
          <a:endParaRPr lang="es-PE" sz="4000" dirty="0">
            <a:solidFill>
              <a:schemeClr val="bg1"/>
            </a:solidFill>
          </a:endParaRPr>
        </a:p>
      </dgm:t>
    </dgm:pt>
    <dgm:pt modelId="{581D6A01-996F-4D95-A989-6DFB71E61B0B}" type="parTrans" cxnId="{D32FE035-B93B-409A-9C76-DA5A300843B5}">
      <dgm:prSet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89EDC95F-EF14-4762-B4D7-BEF9697FDCFE}" type="sibTrans" cxnId="{D32FE035-B93B-409A-9C76-DA5A300843B5}">
      <dgm:prSet custT="1"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5BFE3F24-28C9-4404-A161-63124AFB1678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ES" sz="3600" dirty="0">
              <a:solidFill>
                <a:schemeClr val="bg1"/>
              </a:solidFill>
            </a:rPr>
            <a:t>Presentar el mismo contenido de diferentes maneras sin tener que cambiarlo</a:t>
          </a:r>
          <a:endParaRPr lang="es-PE" sz="3600" dirty="0">
            <a:solidFill>
              <a:schemeClr val="bg1"/>
            </a:solidFill>
          </a:endParaRPr>
        </a:p>
      </dgm:t>
    </dgm:pt>
    <dgm:pt modelId="{CF2E7010-E0A2-473A-B145-F457206F68C8}" type="parTrans" cxnId="{9FEC3C9B-B525-4A39-A050-DDA0E34EC949}">
      <dgm:prSet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88948EC0-A6D6-406E-9277-2E797B1E6C75}" type="sibTrans" cxnId="{9FEC3C9B-B525-4A39-A050-DDA0E34EC949}">
      <dgm:prSet custT="1"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127169B7-D088-4B1F-A2FA-8EC7BF42ED44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ES" sz="4000" dirty="0">
              <a:solidFill>
                <a:schemeClr val="bg1"/>
              </a:solidFill>
            </a:rPr>
            <a:t>Ampliar las posibilidades de presentación HTML proporcionando más control</a:t>
          </a:r>
          <a:endParaRPr lang="es-PE" sz="4000" dirty="0">
            <a:solidFill>
              <a:schemeClr val="bg1"/>
            </a:solidFill>
          </a:endParaRPr>
        </a:p>
      </dgm:t>
    </dgm:pt>
    <dgm:pt modelId="{905ECC04-87B6-4423-8CE9-C4920B5F1F18}" type="parTrans" cxnId="{3D5D83C6-0CB6-4CA8-A7E7-A08DB80C69BF}">
      <dgm:prSet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978069AF-049E-420C-A6F7-CA9F71523534}" type="sibTrans" cxnId="{3D5D83C6-0CB6-4CA8-A7E7-A08DB80C69BF}">
      <dgm:prSet custT="1"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78CC72F9-C55C-49EA-9E3A-CEA4BF506956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ES" sz="4000" dirty="0">
              <a:solidFill>
                <a:schemeClr val="bg1"/>
              </a:solidFill>
            </a:rPr>
            <a:t>A los usuarios con necesidades especiales, crear sus propias hojas de estilo para visualizar el contenido según sus preferencias</a:t>
          </a:r>
          <a:endParaRPr lang="es-PE" sz="4000" dirty="0">
            <a:solidFill>
              <a:schemeClr val="bg1"/>
            </a:solidFill>
          </a:endParaRPr>
        </a:p>
      </dgm:t>
    </dgm:pt>
    <dgm:pt modelId="{7AE40133-CDF0-4A1F-8CC3-DA9535F4E759}" type="parTrans" cxnId="{5EC0A7A2-0B9A-4CBF-B597-F0A33E33D379}">
      <dgm:prSet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30AED95B-BF31-4510-AC27-17EE43C74D9C}" type="sibTrans" cxnId="{5EC0A7A2-0B9A-4CBF-B597-F0A33E33D379}">
      <dgm:prSet custT="1"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EA4C3299-B0A8-47C6-8DAC-41F5E8452E99}">
      <dgm:prSet phldrT="[Texto]" custT="1"/>
      <dgm:spPr>
        <a:solidFill>
          <a:srgbClr val="FF0000"/>
        </a:solidFill>
      </dgm:spPr>
      <dgm:t>
        <a:bodyPr/>
        <a:lstStyle/>
        <a:p>
          <a:r>
            <a:rPr lang="en-US" sz="4000" dirty="0">
              <a:solidFill>
                <a:schemeClr val="bg1"/>
              </a:solidFill>
            </a:rPr>
            <a:t>Facilitar la accesibilidad al usuario</a:t>
          </a:r>
          <a:endParaRPr lang="es-PE" sz="4000" dirty="0">
            <a:solidFill>
              <a:schemeClr val="bg1"/>
            </a:solidFill>
          </a:endParaRPr>
        </a:p>
      </dgm:t>
    </dgm:pt>
    <dgm:pt modelId="{F2F0406A-5496-4BC9-8C5E-D924E6C2F9CF}" type="parTrans" cxnId="{650B9013-72AB-4C57-9982-5B672BAC6580}">
      <dgm:prSet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6F028826-B698-4093-B112-B0A08F4ED888}" type="sibTrans" cxnId="{650B9013-72AB-4C57-9982-5B672BAC6580}">
      <dgm:prSet/>
      <dgm:spPr/>
      <dgm:t>
        <a:bodyPr/>
        <a:lstStyle/>
        <a:p>
          <a:endParaRPr lang="es-PE" sz="1800">
            <a:solidFill>
              <a:srgbClr val="002060"/>
            </a:solidFill>
          </a:endParaRPr>
        </a:p>
      </dgm:t>
    </dgm:pt>
    <dgm:pt modelId="{A3FBB384-22B7-4FF0-876A-4C8BC939383C}" type="pres">
      <dgm:prSet presAssocID="{9C773981-0C41-4BB1-A349-1F6C68AF2C8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7836B9F-3FE1-4ECB-83DC-DFE627A2DEF6}" type="pres">
      <dgm:prSet presAssocID="{AF70827E-275A-4D60-A368-D4677EE5018E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BC04BE-A5FD-423A-803D-360D6BB2285B}" type="pres">
      <dgm:prSet presAssocID="{D2ADD2E9-8475-4DEA-B745-1E49B6543777}" presName="sibTrans" presStyleLbl="sibTrans1D1" presStyleIdx="0" presStyleCnt="6"/>
      <dgm:spPr/>
      <dgm:t>
        <a:bodyPr/>
        <a:lstStyle/>
        <a:p>
          <a:endParaRPr lang="es-ES"/>
        </a:p>
      </dgm:t>
    </dgm:pt>
    <dgm:pt modelId="{BEBCD136-31FE-4DEE-B1C2-19CD0E98318D}" type="pres">
      <dgm:prSet presAssocID="{D2ADD2E9-8475-4DEA-B745-1E49B6543777}" presName="connectorText" presStyleLbl="sibTrans1D1" presStyleIdx="0" presStyleCnt="6"/>
      <dgm:spPr/>
      <dgm:t>
        <a:bodyPr/>
        <a:lstStyle/>
        <a:p>
          <a:endParaRPr lang="es-ES"/>
        </a:p>
      </dgm:t>
    </dgm:pt>
    <dgm:pt modelId="{2C07CE09-6D3E-4BC0-A6FE-CD3702B9B565}" type="pres">
      <dgm:prSet presAssocID="{249F8BD1-0BCF-4250-98A4-2F9472A65B1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0471AA-22D3-4258-A5E0-8CA30A5F076B}" type="pres">
      <dgm:prSet presAssocID="{89FA7509-56F6-4B35-AF82-F5A179238D21}" presName="sibTrans" presStyleLbl="sibTrans1D1" presStyleIdx="1" presStyleCnt="6"/>
      <dgm:spPr/>
      <dgm:t>
        <a:bodyPr/>
        <a:lstStyle/>
        <a:p>
          <a:endParaRPr lang="es-ES"/>
        </a:p>
      </dgm:t>
    </dgm:pt>
    <dgm:pt modelId="{9684B5FA-05A1-49E6-B1D2-526D662C542B}" type="pres">
      <dgm:prSet presAssocID="{89FA7509-56F6-4B35-AF82-F5A179238D21}" presName="connectorText" presStyleLbl="sibTrans1D1" presStyleIdx="1" presStyleCnt="6"/>
      <dgm:spPr/>
      <dgm:t>
        <a:bodyPr/>
        <a:lstStyle/>
        <a:p>
          <a:endParaRPr lang="es-ES"/>
        </a:p>
      </dgm:t>
    </dgm:pt>
    <dgm:pt modelId="{ED85B34A-1620-4D36-9444-5C3087685F7F}" type="pres">
      <dgm:prSet presAssocID="{DD84760B-E89A-40E3-B266-108A20969AD8}" presName="node" presStyleLbl="node1" presStyleIdx="2" presStyleCnt="7" custScaleX="127174" custScaleY="12726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B5DD9D-698E-4CB1-BAAB-5F50DB442261}" type="pres">
      <dgm:prSet presAssocID="{89EDC95F-EF14-4762-B4D7-BEF9697FDCFE}" presName="sibTrans" presStyleLbl="sibTrans1D1" presStyleIdx="2" presStyleCnt="6"/>
      <dgm:spPr/>
      <dgm:t>
        <a:bodyPr/>
        <a:lstStyle/>
        <a:p>
          <a:endParaRPr lang="es-ES"/>
        </a:p>
      </dgm:t>
    </dgm:pt>
    <dgm:pt modelId="{B0382336-1CEA-47A1-A82A-C9C0FBA65A75}" type="pres">
      <dgm:prSet presAssocID="{89EDC95F-EF14-4762-B4D7-BEF9697FDCFE}" presName="connectorText" presStyleLbl="sibTrans1D1" presStyleIdx="2" presStyleCnt="6"/>
      <dgm:spPr/>
      <dgm:t>
        <a:bodyPr/>
        <a:lstStyle/>
        <a:p>
          <a:endParaRPr lang="es-ES"/>
        </a:p>
      </dgm:t>
    </dgm:pt>
    <dgm:pt modelId="{2B5537FC-5226-4054-8486-A72F63C50BE8}" type="pres">
      <dgm:prSet presAssocID="{5BFE3F24-28C9-4404-A161-63124AFB1678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746B72-C699-4986-9A0D-A7A0C5A1F1C4}" type="pres">
      <dgm:prSet presAssocID="{88948EC0-A6D6-406E-9277-2E797B1E6C75}" presName="sibTrans" presStyleLbl="sibTrans1D1" presStyleIdx="3" presStyleCnt="6"/>
      <dgm:spPr/>
      <dgm:t>
        <a:bodyPr/>
        <a:lstStyle/>
        <a:p>
          <a:endParaRPr lang="es-ES"/>
        </a:p>
      </dgm:t>
    </dgm:pt>
    <dgm:pt modelId="{E25FD07C-C013-4321-BF43-17BE624ED8F7}" type="pres">
      <dgm:prSet presAssocID="{88948EC0-A6D6-406E-9277-2E797B1E6C75}" presName="connectorText" presStyleLbl="sibTrans1D1" presStyleIdx="3" presStyleCnt="6"/>
      <dgm:spPr/>
      <dgm:t>
        <a:bodyPr/>
        <a:lstStyle/>
        <a:p>
          <a:endParaRPr lang="es-ES"/>
        </a:p>
      </dgm:t>
    </dgm:pt>
    <dgm:pt modelId="{641AC5DF-2577-4390-AD19-030CC3F94059}" type="pres">
      <dgm:prSet presAssocID="{127169B7-D088-4B1F-A2FA-8EC7BF42ED44}" presName="node" presStyleLbl="node1" presStyleIdx="4" presStyleCnt="7" custScaleX="109807" custScaleY="14480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4CDF1E-8E63-424A-A754-26B4B10E2304}" type="pres">
      <dgm:prSet presAssocID="{978069AF-049E-420C-A6F7-CA9F71523534}" presName="sibTrans" presStyleLbl="sibTrans1D1" presStyleIdx="4" presStyleCnt="6"/>
      <dgm:spPr/>
      <dgm:t>
        <a:bodyPr/>
        <a:lstStyle/>
        <a:p>
          <a:endParaRPr lang="es-ES"/>
        </a:p>
      </dgm:t>
    </dgm:pt>
    <dgm:pt modelId="{A433E09A-014D-45E1-BEEF-F4253AF9ACB1}" type="pres">
      <dgm:prSet presAssocID="{978069AF-049E-420C-A6F7-CA9F71523534}" presName="connectorText" presStyleLbl="sibTrans1D1" presStyleIdx="4" presStyleCnt="6"/>
      <dgm:spPr/>
      <dgm:t>
        <a:bodyPr/>
        <a:lstStyle/>
        <a:p>
          <a:endParaRPr lang="es-ES"/>
        </a:p>
      </dgm:t>
    </dgm:pt>
    <dgm:pt modelId="{279B5F6E-7C95-436C-A5EA-CF020681E622}" type="pres">
      <dgm:prSet presAssocID="{78CC72F9-C55C-49EA-9E3A-CEA4BF506956}" presName="node" presStyleLbl="node1" presStyleIdx="5" presStyleCnt="7" custScaleX="155871" custScaleY="12426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752ABF-6811-4C27-B0D1-F4F2A106453E}" type="pres">
      <dgm:prSet presAssocID="{30AED95B-BF31-4510-AC27-17EE43C74D9C}" presName="sibTrans" presStyleLbl="sibTrans1D1" presStyleIdx="5" presStyleCnt="6"/>
      <dgm:spPr/>
      <dgm:t>
        <a:bodyPr/>
        <a:lstStyle/>
        <a:p>
          <a:endParaRPr lang="es-ES"/>
        </a:p>
      </dgm:t>
    </dgm:pt>
    <dgm:pt modelId="{98FBFCD5-4B0C-4679-B92B-6FB7651C692E}" type="pres">
      <dgm:prSet presAssocID="{30AED95B-BF31-4510-AC27-17EE43C74D9C}" presName="connectorText" presStyleLbl="sibTrans1D1" presStyleIdx="5" presStyleCnt="6"/>
      <dgm:spPr/>
      <dgm:t>
        <a:bodyPr/>
        <a:lstStyle/>
        <a:p>
          <a:endParaRPr lang="es-ES"/>
        </a:p>
      </dgm:t>
    </dgm:pt>
    <dgm:pt modelId="{DE9D5CB5-3847-4C76-AD92-87EDD20F0548}" type="pres">
      <dgm:prSet presAssocID="{EA4C3299-B0A8-47C6-8DAC-41F5E8452E9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3C93471-5C87-4254-AEF9-F65C72AED95D}" type="presOf" srcId="{9C773981-0C41-4BB1-A349-1F6C68AF2C8C}" destId="{A3FBB384-22B7-4FF0-876A-4C8BC939383C}" srcOrd="0" destOrd="0" presId="urn:microsoft.com/office/officeart/2005/8/layout/bProcess3"/>
    <dgm:cxn modelId="{677510E9-0258-462A-AAC5-BA08B96890F9}" type="presOf" srcId="{89EDC95F-EF14-4762-B4D7-BEF9697FDCFE}" destId="{B0382336-1CEA-47A1-A82A-C9C0FBA65A75}" srcOrd="1" destOrd="0" presId="urn:microsoft.com/office/officeart/2005/8/layout/bProcess3"/>
    <dgm:cxn modelId="{C32FABE8-ACAE-41D5-B341-70E0F19629D9}" srcId="{9C773981-0C41-4BB1-A349-1F6C68AF2C8C}" destId="{AF70827E-275A-4D60-A368-D4677EE5018E}" srcOrd="0" destOrd="0" parTransId="{BFB4CD4E-30DB-4EF0-841B-FB77C3E07F7D}" sibTransId="{D2ADD2E9-8475-4DEA-B745-1E49B6543777}"/>
    <dgm:cxn modelId="{B6DA16D2-D847-4427-9DA7-412F22E32008}" type="presOf" srcId="{DD84760B-E89A-40E3-B266-108A20969AD8}" destId="{ED85B34A-1620-4D36-9444-5C3087685F7F}" srcOrd="0" destOrd="0" presId="urn:microsoft.com/office/officeart/2005/8/layout/bProcess3"/>
    <dgm:cxn modelId="{F0807DD6-4B99-4D37-9986-B78A795A3EC9}" type="presOf" srcId="{30AED95B-BF31-4510-AC27-17EE43C74D9C}" destId="{8D752ABF-6811-4C27-B0D1-F4F2A106453E}" srcOrd="0" destOrd="0" presId="urn:microsoft.com/office/officeart/2005/8/layout/bProcess3"/>
    <dgm:cxn modelId="{835C0D26-553E-4859-9B12-925C6F38C626}" type="presOf" srcId="{89FA7509-56F6-4B35-AF82-F5A179238D21}" destId="{9684B5FA-05A1-49E6-B1D2-526D662C542B}" srcOrd="1" destOrd="0" presId="urn:microsoft.com/office/officeart/2005/8/layout/bProcess3"/>
    <dgm:cxn modelId="{5EC0A7A2-0B9A-4CBF-B597-F0A33E33D379}" srcId="{9C773981-0C41-4BB1-A349-1F6C68AF2C8C}" destId="{78CC72F9-C55C-49EA-9E3A-CEA4BF506956}" srcOrd="5" destOrd="0" parTransId="{7AE40133-CDF0-4A1F-8CC3-DA9535F4E759}" sibTransId="{30AED95B-BF31-4510-AC27-17EE43C74D9C}"/>
    <dgm:cxn modelId="{9FEC3C9B-B525-4A39-A050-DDA0E34EC949}" srcId="{9C773981-0C41-4BB1-A349-1F6C68AF2C8C}" destId="{5BFE3F24-28C9-4404-A161-63124AFB1678}" srcOrd="3" destOrd="0" parTransId="{CF2E7010-E0A2-473A-B145-F457206F68C8}" sibTransId="{88948EC0-A6D6-406E-9277-2E797B1E6C75}"/>
    <dgm:cxn modelId="{F010F36B-FE39-48F5-A0A2-B60D1ED73B78}" type="presOf" srcId="{978069AF-049E-420C-A6F7-CA9F71523534}" destId="{A433E09A-014D-45E1-BEEF-F4253AF9ACB1}" srcOrd="1" destOrd="0" presId="urn:microsoft.com/office/officeart/2005/8/layout/bProcess3"/>
    <dgm:cxn modelId="{16ADE682-21B7-4DD0-B58E-623E5A9BC5F4}" type="presOf" srcId="{88948EC0-A6D6-406E-9277-2E797B1E6C75}" destId="{E25FD07C-C013-4321-BF43-17BE624ED8F7}" srcOrd="1" destOrd="0" presId="urn:microsoft.com/office/officeart/2005/8/layout/bProcess3"/>
    <dgm:cxn modelId="{B21A5DB8-6673-4109-951F-51D5CE48AFC7}" type="presOf" srcId="{AF70827E-275A-4D60-A368-D4677EE5018E}" destId="{17836B9F-3FE1-4ECB-83DC-DFE627A2DEF6}" srcOrd="0" destOrd="0" presId="urn:microsoft.com/office/officeart/2005/8/layout/bProcess3"/>
    <dgm:cxn modelId="{87855093-1C87-4F79-9036-313448C8DC56}" type="presOf" srcId="{88948EC0-A6D6-406E-9277-2E797B1E6C75}" destId="{AC746B72-C699-4986-9A0D-A7A0C5A1F1C4}" srcOrd="0" destOrd="0" presId="urn:microsoft.com/office/officeart/2005/8/layout/bProcess3"/>
    <dgm:cxn modelId="{650B9013-72AB-4C57-9982-5B672BAC6580}" srcId="{9C773981-0C41-4BB1-A349-1F6C68AF2C8C}" destId="{EA4C3299-B0A8-47C6-8DAC-41F5E8452E99}" srcOrd="6" destOrd="0" parTransId="{F2F0406A-5496-4BC9-8C5E-D924E6C2F9CF}" sibTransId="{6F028826-B698-4093-B112-B0A08F4ED888}"/>
    <dgm:cxn modelId="{6082BBA3-4E48-412E-8B82-F77DFA223A86}" srcId="{9C773981-0C41-4BB1-A349-1F6C68AF2C8C}" destId="{249F8BD1-0BCF-4250-98A4-2F9472A65B1D}" srcOrd="1" destOrd="0" parTransId="{026B63B7-A32B-4CA5-8C5F-9E10845D3CBB}" sibTransId="{89FA7509-56F6-4B35-AF82-F5A179238D21}"/>
    <dgm:cxn modelId="{59A57160-BB42-47A8-82E7-2A4F0CAAB1E5}" type="presOf" srcId="{89FA7509-56F6-4B35-AF82-F5A179238D21}" destId="{E90471AA-22D3-4258-A5E0-8CA30A5F076B}" srcOrd="0" destOrd="0" presId="urn:microsoft.com/office/officeart/2005/8/layout/bProcess3"/>
    <dgm:cxn modelId="{80FCEAB8-2791-4614-9631-3065963C76E5}" type="presOf" srcId="{D2ADD2E9-8475-4DEA-B745-1E49B6543777}" destId="{8DBC04BE-A5FD-423A-803D-360D6BB2285B}" srcOrd="0" destOrd="0" presId="urn:microsoft.com/office/officeart/2005/8/layout/bProcess3"/>
    <dgm:cxn modelId="{BE5CE343-FFFB-4385-BBCD-44040D3A59EE}" type="presOf" srcId="{EA4C3299-B0A8-47C6-8DAC-41F5E8452E99}" destId="{DE9D5CB5-3847-4C76-AD92-87EDD20F0548}" srcOrd="0" destOrd="0" presId="urn:microsoft.com/office/officeart/2005/8/layout/bProcess3"/>
    <dgm:cxn modelId="{4DB03E34-45C2-48BD-B0ED-02F802CAD032}" type="presOf" srcId="{127169B7-D088-4B1F-A2FA-8EC7BF42ED44}" destId="{641AC5DF-2577-4390-AD19-030CC3F94059}" srcOrd="0" destOrd="0" presId="urn:microsoft.com/office/officeart/2005/8/layout/bProcess3"/>
    <dgm:cxn modelId="{0C7EF47C-C61D-410D-9E01-9C75D5E38C6B}" type="presOf" srcId="{249F8BD1-0BCF-4250-98A4-2F9472A65B1D}" destId="{2C07CE09-6D3E-4BC0-A6FE-CD3702B9B565}" srcOrd="0" destOrd="0" presId="urn:microsoft.com/office/officeart/2005/8/layout/bProcess3"/>
    <dgm:cxn modelId="{D073AB5D-2156-4945-968A-C2F9AD196FEB}" type="presOf" srcId="{978069AF-049E-420C-A6F7-CA9F71523534}" destId="{824CDF1E-8E63-424A-A754-26B4B10E2304}" srcOrd="0" destOrd="0" presId="urn:microsoft.com/office/officeart/2005/8/layout/bProcess3"/>
    <dgm:cxn modelId="{15F42A3A-72F3-44C9-B25E-2DD6A8285332}" type="presOf" srcId="{78CC72F9-C55C-49EA-9E3A-CEA4BF506956}" destId="{279B5F6E-7C95-436C-A5EA-CF020681E622}" srcOrd="0" destOrd="0" presId="urn:microsoft.com/office/officeart/2005/8/layout/bProcess3"/>
    <dgm:cxn modelId="{D32FE035-B93B-409A-9C76-DA5A300843B5}" srcId="{9C773981-0C41-4BB1-A349-1F6C68AF2C8C}" destId="{DD84760B-E89A-40E3-B266-108A20969AD8}" srcOrd="2" destOrd="0" parTransId="{581D6A01-996F-4D95-A989-6DFB71E61B0B}" sibTransId="{89EDC95F-EF14-4762-B4D7-BEF9697FDCFE}"/>
    <dgm:cxn modelId="{0F14BFDC-D44A-413B-B808-F1EC2330199D}" type="presOf" srcId="{30AED95B-BF31-4510-AC27-17EE43C74D9C}" destId="{98FBFCD5-4B0C-4679-B92B-6FB7651C692E}" srcOrd="1" destOrd="0" presId="urn:microsoft.com/office/officeart/2005/8/layout/bProcess3"/>
    <dgm:cxn modelId="{3D5D83C6-0CB6-4CA8-A7E7-A08DB80C69BF}" srcId="{9C773981-0C41-4BB1-A349-1F6C68AF2C8C}" destId="{127169B7-D088-4B1F-A2FA-8EC7BF42ED44}" srcOrd="4" destOrd="0" parTransId="{905ECC04-87B6-4423-8CE9-C4920B5F1F18}" sibTransId="{978069AF-049E-420C-A6F7-CA9F71523534}"/>
    <dgm:cxn modelId="{6ADCC389-AF05-4205-82BB-F743DBC19DB4}" type="presOf" srcId="{5BFE3F24-28C9-4404-A161-63124AFB1678}" destId="{2B5537FC-5226-4054-8486-A72F63C50BE8}" srcOrd="0" destOrd="0" presId="urn:microsoft.com/office/officeart/2005/8/layout/bProcess3"/>
    <dgm:cxn modelId="{8589CC44-62BC-49E3-91C6-A114A80EB327}" type="presOf" srcId="{89EDC95F-EF14-4762-B4D7-BEF9697FDCFE}" destId="{F8B5DD9D-698E-4CB1-BAAB-5F50DB442261}" srcOrd="0" destOrd="0" presId="urn:microsoft.com/office/officeart/2005/8/layout/bProcess3"/>
    <dgm:cxn modelId="{6602FDA6-1DAB-4B13-8D5D-B07B5C8F0A92}" type="presOf" srcId="{D2ADD2E9-8475-4DEA-B745-1E49B6543777}" destId="{BEBCD136-31FE-4DEE-B1C2-19CD0E98318D}" srcOrd="1" destOrd="0" presId="urn:microsoft.com/office/officeart/2005/8/layout/bProcess3"/>
    <dgm:cxn modelId="{F4F5572D-C860-4C0D-865F-1346BA14E247}" type="presParOf" srcId="{A3FBB384-22B7-4FF0-876A-4C8BC939383C}" destId="{17836B9F-3FE1-4ECB-83DC-DFE627A2DEF6}" srcOrd="0" destOrd="0" presId="urn:microsoft.com/office/officeart/2005/8/layout/bProcess3"/>
    <dgm:cxn modelId="{F16EF675-D107-455B-8827-1DD5768A8DF3}" type="presParOf" srcId="{A3FBB384-22B7-4FF0-876A-4C8BC939383C}" destId="{8DBC04BE-A5FD-423A-803D-360D6BB2285B}" srcOrd="1" destOrd="0" presId="urn:microsoft.com/office/officeart/2005/8/layout/bProcess3"/>
    <dgm:cxn modelId="{D7C2F10B-59BF-4059-A879-993684758F12}" type="presParOf" srcId="{8DBC04BE-A5FD-423A-803D-360D6BB2285B}" destId="{BEBCD136-31FE-4DEE-B1C2-19CD0E98318D}" srcOrd="0" destOrd="0" presId="urn:microsoft.com/office/officeart/2005/8/layout/bProcess3"/>
    <dgm:cxn modelId="{F5F5731E-ED36-4B5E-B7F0-739609CEAEEC}" type="presParOf" srcId="{A3FBB384-22B7-4FF0-876A-4C8BC939383C}" destId="{2C07CE09-6D3E-4BC0-A6FE-CD3702B9B565}" srcOrd="2" destOrd="0" presId="urn:microsoft.com/office/officeart/2005/8/layout/bProcess3"/>
    <dgm:cxn modelId="{E3121D3A-99D8-4498-B3F9-7291ABE0911A}" type="presParOf" srcId="{A3FBB384-22B7-4FF0-876A-4C8BC939383C}" destId="{E90471AA-22D3-4258-A5E0-8CA30A5F076B}" srcOrd="3" destOrd="0" presId="urn:microsoft.com/office/officeart/2005/8/layout/bProcess3"/>
    <dgm:cxn modelId="{DE280DE7-8B95-4DD6-A5CF-FA30E6FF506C}" type="presParOf" srcId="{E90471AA-22D3-4258-A5E0-8CA30A5F076B}" destId="{9684B5FA-05A1-49E6-B1D2-526D662C542B}" srcOrd="0" destOrd="0" presId="urn:microsoft.com/office/officeart/2005/8/layout/bProcess3"/>
    <dgm:cxn modelId="{8C1B996A-71C0-4A4E-A810-ABDE61CB5275}" type="presParOf" srcId="{A3FBB384-22B7-4FF0-876A-4C8BC939383C}" destId="{ED85B34A-1620-4D36-9444-5C3087685F7F}" srcOrd="4" destOrd="0" presId="urn:microsoft.com/office/officeart/2005/8/layout/bProcess3"/>
    <dgm:cxn modelId="{A25B64D0-4AEB-4341-8830-3EE8779D3DAD}" type="presParOf" srcId="{A3FBB384-22B7-4FF0-876A-4C8BC939383C}" destId="{F8B5DD9D-698E-4CB1-BAAB-5F50DB442261}" srcOrd="5" destOrd="0" presId="urn:microsoft.com/office/officeart/2005/8/layout/bProcess3"/>
    <dgm:cxn modelId="{03E0E3F9-031C-4F77-9C83-5ED6EE1E6F02}" type="presParOf" srcId="{F8B5DD9D-698E-4CB1-BAAB-5F50DB442261}" destId="{B0382336-1CEA-47A1-A82A-C9C0FBA65A75}" srcOrd="0" destOrd="0" presId="urn:microsoft.com/office/officeart/2005/8/layout/bProcess3"/>
    <dgm:cxn modelId="{AD3E1B00-215A-4D44-8BCA-BA9C8584CAB6}" type="presParOf" srcId="{A3FBB384-22B7-4FF0-876A-4C8BC939383C}" destId="{2B5537FC-5226-4054-8486-A72F63C50BE8}" srcOrd="6" destOrd="0" presId="urn:microsoft.com/office/officeart/2005/8/layout/bProcess3"/>
    <dgm:cxn modelId="{69A7747A-10AB-4938-AFCB-05DE55705334}" type="presParOf" srcId="{A3FBB384-22B7-4FF0-876A-4C8BC939383C}" destId="{AC746B72-C699-4986-9A0D-A7A0C5A1F1C4}" srcOrd="7" destOrd="0" presId="urn:microsoft.com/office/officeart/2005/8/layout/bProcess3"/>
    <dgm:cxn modelId="{FB3DA019-5C0C-48C8-B5E4-96C2AA886D57}" type="presParOf" srcId="{AC746B72-C699-4986-9A0D-A7A0C5A1F1C4}" destId="{E25FD07C-C013-4321-BF43-17BE624ED8F7}" srcOrd="0" destOrd="0" presId="urn:microsoft.com/office/officeart/2005/8/layout/bProcess3"/>
    <dgm:cxn modelId="{96ED8775-A94B-4604-8A2A-C3FC02710784}" type="presParOf" srcId="{A3FBB384-22B7-4FF0-876A-4C8BC939383C}" destId="{641AC5DF-2577-4390-AD19-030CC3F94059}" srcOrd="8" destOrd="0" presId="urn:microsoft.com/office/officeart/2005/8/layout/bProcess3"/>
    <dgm:cxn modelId="{FD64C56B-7BF0-4180-95D1-B583DD9F4700}" type="presParOf" srcId="{A3FBB384-22B7-4FF0-876A-4C8BC939383C}" destId="{824CDF1E-8E63-424A-A754-26B4B10E2304}" srcOrd="9" destOrd="0" presId="urn:microsoft.com/office/officeart/2005/8/layout/bProcess3"/>
    <dgm:cxn modelId="{D95592C0-C831-41EC-A001-EBBC7EA0F2BD}" type="presParOf" srcId="{824CDF1E-8E63-424A-A754-26B4B10E2304}" destId="{A433E09A-014D-45E1-BEEF-F4253AF9ACB1}" srcOrd="0" destOrd="0" presId="urn:microsoft.com/office/officeart/2005/8/layout/bProcess3"/>
    <dgm:cxn modelId="{21113257-F271-402A-9FB0-9F76F31D4848}" type="presParOf" srcId="{A3FBB384-22B7-4FF0-876A-4C8BC939383C}" destId="{279B5F6E-7C95-436C-A5EA-CF020681E622}" srcOrd="10" destOrd="0" presId="urn:microsoft.com/office/officeart/2005/8/layout/bProcess3"/>
    <dgm:cxn modelId="{BBB0EF4C-1186-4106-8156-772D14E886F9}" type="presParOf" srcId="{A3FBB384-22B7-4FF0-876A-4C8BC939383C}" destId="{8D752ABF-6811-4C27-B0D1-F4F2A106453E}" srcOrd="11" destOrd="0" presId="urn:microsoft.com/office/officeart/2005/8/layout/bProcess3"/>
    <dgm:cxn modelId="{200A2998-5731-46FC-825F-4F9C9A349182}" type="presParOf" srcId="{8D752ABF-6811-4C27-B0D1-F4F2A106453E}" destId="{98FBFCD5-4B0C-4679-B92B-6FB7651C692E}" srcOrd="0" destOrd="0" presId="urn:microsoft.com/office/officeart/2005/8/layout/bProcess3"/>
    <dgm:cxn modelId="{3894F5FC-3FF8-4485-95D5-DFA9DC1D7757}" type="presParOf" srcId="{A3FBB384-22B7-4FF0-876A-4C8BC939383C}" destId="{DE9D5CB5-3847-4C76-AD92-87EDD20F0548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773981-0C41-4BB1-A349-1F6C68AF2C8C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F70827E-275A-4D60-A368-D4677EE5018E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ES" sz="4400" dirty="0">
              <a:solidFill>
                <a:schemeClr val="bg1"/>
              </a:solidFill>
            </a:rPr>
            <a:t>No todos los navegadores admiten todas las funciones de CSS por igual.</a:t>
          </a:r>
          <a:endParaRPr lang="es-PE" sz="4400" dirty="0">
            <a:solidFill>
              <a:schemeClr val="bg1"/>
            </a:solidFill>
          </a:endParaRPr>
        </a:p>
      </dgm:t>
    </dgm:pt>
    <dgm:pt modelId="{BFB4CD4E-30DB-4EF0-841B-FB77C3E07F7D}" type="parTrans" cxnId="{C32FABE8-ACAE-41D5-B341-70E0F19629D9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D2ADD2E9-8475-4DEA-B745-1E49B6543777}" type="sibTrans" cxnId="{C32FABE8-ACAE-41D5-B341-70E0F19629D9}">
      <dgm:prSet custT="1"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249F8BD1-0BCF-4250-98A4-2F9472A65B1D}">
      <dgm:prSet phldrT="[Texto]" custT="1"/>
      <dgm:spPr>
        <a:solidFill>
          <a:srgbClr val="FF0000"/>
        </a:solidFill>
      </dgm:spPr>
      <dgm:t>
        <a:bodyPr/>
        <a:lstStyle/>
        <a:p>
          <a:r>
            <a:rPr lang="es-ES" sz="4400" dirty="0">
              <a:solidFill>
                <a:schemeClr val="bg1"/>
              </a:solidFill>
            </a:rPr>
            <a:t>Cabe señalar que el contenido de la página se puede mostrar de forma correcta y completa sin usar el tiempo de estilo.</a:t>
          </a:r>
          <a:endParaRPr lang="es-PE" sz="4400" dirty="0">
            <a:solidFill>
              <a:schemeClr val="bg1"/>
            </a:solidFill>
          </a:endParaRPr>
        </a:p>
      </dgm:t>
    </dgm:pt>
    <dgm:pt modelId="{026B63B7-A32B-4CA5-8C5F-9E10845D3CBB}" type="parTrans" cxnId="{6082BBA3-4E48-412E-8B82-F77DFA223A86}">
      <dgm:prSet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89FA7509-56F6-4B35-AF82-F5A179238D21}" type="sibTrans" cxnId="{6082BBA3-4E48-412E-8B82-F77DFA223A86}">
      <dgm:prSet custT="1"/>
      <dgm:spPr/>
      <dgm:t>
        <a:bodyPr/>
        <a:lstStyle/>
        <a:p>
          <a:endParaRPr lang="es-PE" sz="2400">
            <a:solidFill>
              <a:srgbClr val="002060"/>
            </a:solidFill>
          </a:endParaRPr>
        </a:p>
      </dgm:t>
    </dgm:pt>
    <dgm:pt modelId="{A3FBB384-22B7-4FF0-876A-4C8BC939383C}" type="pres">
      <dgm:prSet presAssocID="{9C773981-0C41-4BB1-A349-1F6C68AF2C8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7836B9F-3FE1-4ECB-83DC-DFE627A2DEF6}" type="pres">
      <dgm:prSet presAssocID="{AF70827E-275A-4D60-A368-D4677EE5018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DBC04BE-A5FD-423A-803D-360D6BB2285B}" type="pres">
      <dgm:prSet presAssocID="{D2ADD2E9-8475-4DEA-B745-1E49B6543777}" presName="sibTrans" presStyleLbl="sibTrans1D1" presStyleIdx="0" presStyleCnt="1"/>
      <dgm:spPr/>
      <dgm:t>
        <a:bodyPr/>
        <a:lstStyle/>
        <a:p>
          <a:endParaRPr lang="es-ES"/>
        </a:p>
      </dgm:t>
    </dgm:pt>
    <dgm:pt modelId="{BEBCD136-31FE-4DEE-B1C2-19CD0E98318D}" type="pres">
      <dgm:prSet presAssocID="{D2ADD2E9-8475-4DEA-B745-1E49B6543777}" presName="connectorText" presStyleLbl="sibTrans1D1" presStyleIdx="0" presStyleCnt="1"/>
      <dgm:spPr/>
      <dgm:t>
        <a:bodyPr/>
        <a:lstStyle/>
        <a:p>
          <a:endParaRPr lang="es-ES"/>
        </a:p>
      </dgm:t>
    </dgm:pt>
    <dgm:pt modelId="{2C07CE09-6D3E-4BC0-A6FE-CD3702B9B565}" type="pres">
      <dgm:prSet presAssocID="{249F8BD1-0BCF-4250-98A4-2F9472A65B1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082BBA3-4E48-412E-8B82-F77DFA223A86}" srcId="{9C773981-0C41-4BB1-A349-1F6C68AF2C8C}" destId="{249F8BD1-0BCF-4250-98A4-2F9472A65B1D}" srcOrd="1" destOrd="0" parTransId="{026B63B7-A32B-4CA5-8C5F-9E10845D3CBB}" sibTransId="{89FA7509-56F6-4B35-AF82-F5A179238D21}"/>
    <dgm:cxn modelId="{C32FABE8-ACAE-41D5-B341-70E0F19629D9}" srcId="{9C773981-0C41-4BB1-A349-1F6C68AF2C8C}" destId="{AF70827E-275A-4D60-A368-D4677EE5018E}" srcOrd="0" destOrd="0" parTransId="{BFB4CD4E-30DB-4EF0-841B-FB77C3E07F7D}" sibTransId="{D2ADD2E9-8475-4DEA-B745-1E49B6543777}"/>
    <dgm:cxn modelId="{B21A5DB8-6673-4109-951F-51D5CE48AFC7}" type="presOf" srcId="{AF70827E-275A-4D60-A368-D4677EE5018E}" destId="{17836B9F-3FE1-4ECB-83DC-DFE627A2DEF6}" srcOrd="0" destOrd="0" presId="urn:microsoft.com/office/officeart/2005/8/layout/bProcess3"/>
    <dgm:cxn modelId="{80FCEAB8-2791-4614-9631-3065963C76E5}" type="presOf" srcId="{D2ADD2E9-8475-4DEA-B745-1E49B6543777}" destId="{8DBC04BE-A5FD-423A-803D-360D6BB2285B}" srcOrd="0" destOrd="0" presId="urn:microsoft.com/office/officeart/2005/8/layout/bProcess3"/>
    <dgm:cxn modelId="{6602FDA6-1DAB-4B13-8D5D-B07B5C8F0A92}" type="presOf" srcId="{D2ADD2E9-8475-4DEA-B745-1E49B6543777}" destId="{BEBCD136-31FE-4DEE-B1C2-19CD0E98318D}" srcOrd="1" destOrd="0" presId="urn:microsoft.com/office/officeart/2005/8/layout/bProcess3"/>
    <dgm:cxn modelId="{E3C93471-5C87-4254-AEF9-F65C72AED95D}" type="presOf" srcId="{9C773981-0C41-4BB1-A349-1F6C68AF2C8C}" destId="{A3FBB384-22B7-4FF0-876A-4C8BC939383C}" srcOrd="0" destOrd="0" presId="urn:microsoft.com/office/officeart/2005/8/layout/bProcess3"/>
    <dgm:cxn modelId="{0C7EF47C-C61D-410D-9E01-9C75D5E38C6B}" type="presOf" srcId="{249F8BD1-0BCF-4250-98A4-2F9472A65B1D}" destId="{2C07CE09-6D3E-4BC0-A6FE-CD3702B9B565}" srcOrd="0" destOrd="0" presId="urn:microsoft.com/office/officeart/2005/8/layout/bProcess3"/>
    <dgm:cxn modelId="{F4F5572D-C860-4C0D-865F-1346BA14E247}" type="presParOf" srcId="{A3FBB384-22B7-4FF0-876A-4C8BC939383C}" destId="{17836B9F-3FE1-4ECB-83DC-DFE627A2DEF6}" srcOrd="0" destOrd="0" presId="urn:microsoft.com/office/officeart/2005/8/layout/bProcess3"/>
    <dgm:cxn modelId="{F16EF675-D107-455B-8827-1DD5768A8DF3}" type="presParOf" srcId="{A3FBB384-22B7-4FF0-876A-4C8BC939383C}" destId="{8DBC04BE-A5FD-423A-803D-360D6BB2285B}" srcOrd="1" destOrd="0" presId="urn:microsoft.com/office/officeart/2005/8/layout/bProcess3"/>
    <dgm:cxn modelId="{D7C2F10B-59BF-4059-A879-993684758F12}" type="presParOf" srcId="{8DBC04BE-A5FD-423A-803D-360D6BB2285B}" destId="{BEBCD136-31FE-4DEE-B1C2-19CD0E98318D}" srcOrd="0" destOrd="0" presId="urn:microsoft.com/office/officeart/2005/8/layout/bProcess3"/>
    <dgm:cxn modelId="{F5F5731E-ED36-4B5E-B7F0-739609CEAEEC}" type="presParOf" srcId="{A3FBB384-22B7-4FF0-876A-4C8BC939383C}" destId="{2C07CE09-6D3E-4BC0-A6FE-CD3702B9B565}" srcOrd="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C91B3-510C-4FDB-9127-13E7B17DBBD6}">
      <dsp:nvSpPr>
        <dsp:cNvPr id="0" name=""/>
        <dsp:cNvSpPr/>
      </dsp:nvSpPr>
      <dsp:spPr>
        <a:xfrm>
          <a:off x="0" y="739291"/>
          <a:ext cx="12673276" cy="2366048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just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800" kern="1200" dirty="0">
              <a:solidFill>
                <a:schemeClr val="bg1"/>
              </a:solidFill>
            </a:rPr>
            <a:t>CSS significa hojas de estilo en cascada. </a:t>
          </a:r>
          <a:endParaRPr lang="es-PE" sz="4800" kern="1200" dirty="0">
            <a:solidFill>
              <a:schemeClr val="bg1"/>
            </a:solidFill>
          </a:endParaRPr>
        </a:p>
      </dsp:txBody>
      <dsp:txXfrm>
        <a:off x="69299" y="808590"/>
        <a:ext cx="9244246" cy="2227450"/>
      </dsp:txXfrm>
    </dsp:sp>
    <dsp:sp modelId="{17C2468C-1F20-4F62-B766-7CA8040011CB}">
      <dsp:nvSpPr>
        <dsp:cNvPr id="0" name=""/>
        <dsp:cNvSpPr/>
      </dsp:nvSpPr>
      <dsp:spPr>
        <a:xfrm>
          <a:off x="1118230" y="3760351"/>
          <a:ext cx="12673276" cy="328762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just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>
              <a:solidFill>
                <a:schemeClr val="bg1"/>
              </a:solidFill>
            </a:rPr>
            <a:t>Básicamente, es un lenguaje que controla el diseño y la presentación de las páginas web, es decir, cómo se ven cuando los usuarios las visitan. </a:t>
          </a:r>
          <a:endParaRPr lang="es-PE" sz="4400" kern="1200" dirty="0">
            <a:solidFill>
              <a:schemeClr val="bg1"/>
            </a:solidFill>
          </a:endParaRPr>
        </a:p>
      </dsp:txBody>
      <dsp:txXfrm>
        <a:off x="1214521" y="3856642"/>
        <a:ext cx="9266647" cy="3095045"/>
      </dsp:txXfrm>
    </dsp:sp>
    <dsp:sp modelId="{0FD26036-E798-4D0E-B3C5-8D188E4C11B2}">
      <dsp:nvSpPr>
        <dsp:cNvPr id="0" name=""/>
        <dsp:cNvSpPr/>
      </dsp:nvSpPr>
      <dsp:spPr>
        <a:xfrm>
          <a:off x="2236460" y="7621125"/>
          <a:ext cx="12673276" cy="2605100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just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>
              <a:solidFill>
                <a:schemeClr val="bg1"/>
              </a:solidFill>
            </a:rPr>
            <a:t>Funciona con el lenguaje HTML, que es el responsable del contenido básico de la página.</a:t>
          </a:r>
          <a:endParaRPr lang="es-PE" sz="4400" kern="1200" dirty="0">
            <a:solidFill>
              <a:schemeClr val="bg1"/>
            </a:solidFill>
          </a:endParaRPr>
        </a:p>
      </dsp:txBody>
      <dsp:txXfrm>
        <a:off x="2312761" y="7697426"/>
        <a:ext cx="9306627" cy="2452498"/>
      </dsp:txXfrm>
    </dsp:sp>
    <dsp:sp modelId="{D74E1A3F-2E24-4FF5-B468-135395668527}">
      <dsp:nvSpPr>
        <dsp:cNvPr id="0" name=""/>
        <dsp:cNvSpPr/>
      </dsp:nvSpPr>
      <dsp:spPr>
        <a:xfrm>
          <a:off x="10577459" y="2445119"/>
          <a:ext cx="2095816" cy="2095816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alpha val="90000"/>
          </a:schemeClr>
        </a:solidFill>
        <a:ln w="25400" cap="flat" cmpd="sng" algn="ctr">
          <a:solidFill>
            <a:srgbClr val="FF0000">
              <a:alpha val="90000"/>
            </a:srgbClr>
          </a:solidFill>
          <a:prstDash val="solid"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400" kern="1200">
            <a:solidFill>
              <a:srgbClr val="002060"/>
            </a:solidFill>
          </a:endParaRPr>
        </a:p>
      </dsp:txBody>
      <dsp:txXfrm>
        <a:off x="11049018" y="2445119"/>
        <a:ext cx="1152698" cy="1577102"/>
      </dsp:txXfrm>
    </dsp:sp>
    <dsp:sp modelId="{D684EE70-7CBD-4CCE-B2FE-4A2ECCBEF7FD}">
      <dsp:nvSpPr>
        <dsp:cNvPr id="0" name=""/>
        <dsp:cNvSpPr/>
      </dsp:nvSpPr>
      <dsp:spPr>
        <a:xfrm>
          <a:off x="11695690" y="6185346"/>
          <a:ext cx="2095816" cy="2095816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alpha val="90000"/>
          </a:schemeClr>
        </a:solidFill>
        <a:ln w="25400" cap="flat" cmpd="sng" algn="ctr">
          <a:solidFill>
            <a:srgbClr val="FF0000">
              <a:alpha val="90000"/>
            </a:srgbClr>
          </a:solidFill>
          <a:prstDash val="solid"/>
        </a:ln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400" kern="1200">
            <a:solidFill>
              <a:srgbClr val="002060"/>
            </a:solidFill>
          </a:endParaRPr>
        </a:p>
      </dsp:txBody>
      <dsp:txXfrm>
        <a:off x="12167249" y="6185346"/>
        <a:ext cx="1152698" cy="1577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C04BE-A5FD-423A-803D-360D6BB2285B}">
      <dsp:nvSpPr>
        <dsp:cNvPr id="0" name=""/>
        <dsp:cNvSpPr/>
      </dsp:nvSpPr>
      <dsp:spPr>
        <a:xfrm>
          <a:off x="4567676" y="2408962"/>
          <a:ext cx="101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1621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>
            <a:solidFill>
              <a:srgbClr val="002060"/>
            </a:solidFill>
          </a:endParaRPr>
        </a:p>
      </dsp:txBody>
      <dsp:txXfrm>
        <a:off x="5049612" y="2449443"/>
        <a:ext cx="52340" cy="10478"/>
      </dsp:txXfrm>
    </dsp:sp>
    <dsp:sp modelId="{17836B9F-3FE1-4ECB-83DC-DFE627A2DEF6}">
      <dsp:nvSpPr>
        <dsp:cNvPr id="0" name=""/>
        <dsp:cNvSpPr/>
      </dsp:nvSpPr>
      <dsp:spPr>
        <a:xfrm>
          <a:off x="18118" y="1089275"/>
          <a:ext cx="4551358" cy="2730814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>
              <a:solidFill>
                <a:schemeClr val="bg1"/>
              </a:solidFill>
            </a:rPr>
            <a:t>Simplificar el código de su página web</a:t>
          </a:r>
          <a:endParaRPr lang="es-PE" sz="4000" kern="1200" dirty="0">
            <a:solidFill>
              <a:schemeClr val="bg1"/>
            </a:solidFill>
          </a:endParaRPr>
        </a:p>
      </dsp:txBody>
      <dsp:txXfrm>
        <a:off x="18118" y="1089275"/>
        <a:ext cx="4551358" cy="2730814"/>
      </dsp:txXfrm>
    </dsp:sp>
    <dsp:sp modelId="{E90471AA-22D3-4258-A5E0-8CA30A5F076B}">
      <dsp:nvSpPr>
        <dsp:cNvPr id="0" name=""/>
        <dsp:cNvSpPr/>
      </dsp:nvSpPr>
      <dsp:spPr>
        <a:xfrm>
          <a:off x="10165847" y="2408962"/>
          <a:ext cx="101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1621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>
            <a:solidFill>
              <a:srgbClr val="002060"/>
            </a:solidFill>
          </a:endParaRPr>
        </a:p>
      </dsp:txBody>
      <dsp:txXfrm>
        <a:off x="10647783" y="2449443"/>
        <a:ext cx="52340" cy="10478"/>
      </dsp:txXfrm>
    </dsp:sp>
    <dsp:sp modelId="{2C07CE09-6D3E-4BC0-A6FE-CD3702B9B565}">
      <dsp:nvSpPr>
        <dsp:cNvPr id="0" name=""/>
        <dsp:cNvSpPr/>
      </dsp:nvSpPr>
      <dsp:spPr>
        <a:xfrm>
          <a:off x="5616288" y="1089275"/>
          <a:ext cx="4551358" cy="2730814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>
              <a:solidFill>
                <a:schemeClr val="bg1"/>
              </a:solidFill>
            </a:rPr>
            <a:t>Optimizar el rendimiento del navegador</a:t>
          </a:r>
          <a:endParaRPr lang="es-PE" sz="4000" kern="1200" dirty="0">
            <a:solidFill>
              <a:schemeClr val="bg1"/>
            </a:solidFill>
          </a:endParaRPr>
        </a:p>
      </dsp:txBody>
      <dsp:txXfrm>
        <a:off x="5616288" y="1089275"/>
        <a:ext cx="4551358" cy="2730814"/>
      </dsp:txXfrm>
    </dsp:sp>
    <dsp:sp modelId="{F8B5DD9D-698E-4CB1-BAAB-5F50DB442261}">
      <dsp:nvSpPr>
        <dsp:cNvPr id="0" name=""/>
        <dsp:cNvSpPr/>
      </dsp:nvSpPr>
      <dsp:spPr>
        <a:xfrm>
          <a:off x="17000804" y="2408962"/>
          <a:ext cx="101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1621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>
            <a:solidFill>
              <a:srgbClr val="002060"/>
            </a:solidFill>
          </a:endParaRPr>
        </a:p>
      </dsp:txBody>
      <dsp:txXfrm>
        <a:off x="17482739" y="2449443"/>
        <a:ext cx="52340" cy="10478"/>
      </dsp:txXfrm>
    </dsp:sp>
    <dsp:sp modelId="{ED85B34A-1620-4D36-9444-5C3087685F7F}">
      <dsp:nvSpPr>
        <dsp:cNvPr id="0" name=""/>
        <dsp:cNvSpPr/>
      </dsp:nvSpPr>
      <dsp:spPr>
        <a:xfrm>
          <a:off x="11214459" y="716955"/>
          <a:ext cx="5788144" cy="3475453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>
              <a:solidFill>
                <a:schemeClr val="bg1"/>
              </a:solidFill>
            </a:rPr>
            <a:t>A través de la aplicación, que todas las páginas estén diseñadas de la misma manera</a:t>
          </a:r>
          <a:endParaRPr lang="es-PE" sz="4000" kern="1200" dirty="0">
            <a:solidFill>
              <a:schemeClr val="bg1"/>
            </a:solidFill>
          </a:endParaRPr>
        </a:p>
      </dsp:txBody>
      <dsp:txXfrm>
        <a:off x="11214459" y="716955"/>
        <a:ext cx="5788144" cy="3475453"/>
      </dsp:txXfrm>
    </dsp:sp>
    <dsp:sp modelId="{AC746B72-C699-4986-9A0D-A7A0C5A1F1C4}">
      <dsp:nvSpPr>
        <dsp:cNvPr id="0" name=""/>
        <dsp:cNvSpPr/>
      </dsp:nvSpPr>
      <dsp:spPr>
        <a:xfrm>
          <a:off x="2516973" y="3818290"/>
          <a:ext cx="17808122" cy="1388531"/>
        </a:xfrm>
        <a:custGeom>
          <a:avLst/>
          <a:gdLst/>
          <a:ahLst/>
          <a:cxnLst/>
          <a:rect l="0" t="0" r="0" b="0"/>
          <a:pathLst>
            <a:path>
              <a:moveTo>
                <a:pt x="17808122" y="0"/>
              </a:moveTo>
              <a:lnTo>
                <a:pt x="17808122" y="711365"/>
              </a:lnTo>
              <a:lnTo>
                <a:pt x="0" y="711365"/>
              </a:lnTo>
              <a:lnTo>
                <a:pt x="0" y="138853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>
            <a:solidFill>
              <a:srgbClr val="002060"/>
            </a:solidFill>
          </a:endParaRPr>
        </a:p>
      </dsp:txBody>
      <dsp:txXfrm>
        <a:off x="10974419" y="4507316"/>
        <a:ext cx="893228" cy="10478"/>
      </dsp:txXfrm>
    </dsp:sp>
    <dsp:sp modelId="{2B5537FC-5226-4054-8486-A72F63C50BE8}">
      <dsp:nvSpPr>
        <dsp:cNvPr id="0" name=""/>
        <dsp:cNvSpPr/>
      </dsp:nvSpPr>
      <dsp:spPr>
        <a:xfrm>
          <a:off x="18049416" y="1089275"/>
          <a:ext cx="4551358" cy="2730814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600" kern="1200" dirty="0">
              <a:solidFill>
                <a:schemeClr val="bg1"/>
              </a:solidFill>
            </a:rPr>
            <a:t>Presentar el mismo contenido de diferentes maneras sin tener que cambiarlo</a:t>
          </a:r>
          <a:endParaRPr lang="es-PE" sz="3600" kern="1200" dirty="0">
            <a:solidFill>
              <a:schemeClr val="bg1"/>
            </a:solidFill>
          </a:endParaRPr>
        </a:p>
      </dsp:txBody>
      <dsp:txXfrm>
        <a:off x="18049416" y="1089275"/>
        <a:ext cx="4551358" cy="2730814"/>
      </dsp:txXfrm>
    </dsp:sp>
    <dsp:sp modelId="{824CDF1E-8E63-424A-A754-26B4B10E2304}">
      <dsp:nvSpPr>
        <dsp:cNvPr id="0" name=""/>
        <dsp:cNvSpPr/>
      </dsp:nvSpPr>
      <dsp:spPr>
        <a:xfrm>
          <a:off x="5014028" y="7170707"/>
          <a:ext cx="101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1621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>
            <a:solidFill>
              <a:srgbClr val="002060"/>
            </a:solidFill>
          </a:endParaRPr>
        </a:p>
      </dsp:txBody>
      <dsp:txXfrm>
        <a:off x="5495964" y="7211188"/>
        <a:ext cx="52340" cy="10478"/>
      </dsp:txXfrm>
    </dsp:sp>
    <dsp:sp modelId="{641AC5DF-2577-4390-AD19-030CC3F94059}">
      <dsp:nvSpPr>
        <dsp:cNvPr id="0" name=""/>
        <dsp:cNvSpPr/>
      </dsp:nvSpPr>
      <dsp:spPr>
        <a:xfrm>
          <a:off x="18118" y="5239221"/>
          <a:ext cx="4997709" cy="3954411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>
              <a:solidFill>
                <a:schemeClr val="bg1"/>
              </a:solidFill>
            </a:rPr>
            <a:t>Ampliar las posibilidades de presentación HTML proporcionando más control</a:t>
          </a:r>
          <a:endParaRPr lang="es-PE" sz="4000" kern="1200" dirty="0">
            <a:solidFill>
              <a:schemeClr val="bg1"/>
            </a:solidFill>
          </a:endParaRPr>
        </a:p>
      </dsp:txBody>
      <dsp:txXfrm>
        <a:off x="18118" y="5239221"/>
        <a:ext cx="4997709" cy="3954411"/>
      </dsp:txXfrm>
    </dsp:sp>
    <dsp:sp modelId="{8D752ABF-6811-4C27-B0D1-F4F2A106453E}">
      <dsp:nvSpPr>
        <dsp:cNvPr id="0" name=""/>
        <dsp:cNvSpPr/>
      </dsp:nvSpPr>
      <dsp:spPr>
        <a:xfrm>
          <a:off x="13155088" y="7170707"/>
          <a:ext cx="10162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1621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800" kern="1200">
            <a:solidFill>
              <a:srgbClr val="002060"/>
            </a:solidFill>
          </a:endParaRPr>
        </a:p>
      </dsp:txBody>
      <dsp:txXfrm>
        <a:off x="13637024" y="7211188"/>
        <a:ext cx="52340" cy="10478"/>
      </dsp:txXfrm>
    </dsp:sp>
    <dsp:sp modelId="{279B5F6E-7C95-436C-A5EA-CF020681E622}">
      <dsp:nvSpPr>
        <dsp:cNvPr id="0" name=""/>
        <dsp:cNvSpPr/>
      </dsp:nvSpPr>
      <dsp:spPr>
        <a:xfrm>
          <a:off x="6062640" y="5519717"/>
          <a:ext cx="7094247" cy="3393419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000" kern="1200" dirty="0">
              <a:solidFill>
                <a:schemeClr val="bg1"/>
              </a:solidFill>
            </a:rPr>
            <a:t>A los usuarios con necesidades especiales, crear sus propias hojas de estilo para visualizar el contenido según sus preferencias</a:t>
          </a:r>
          <a:endParaRPr lang="es-PE" sz="4000" kern="1200" dirty="0">
            <a:solidFill>
              <a:schemeClr val="bg1"/>
            </a:solidFill>
          </a:endParaRPr>
        </a:p>
      </dsp:txBody>
      <dsp:txXfrm>
        <a:off x="6062640" y="5519717"/>
        <a:ext cx="7094247" cy="3393419"/>
      </dsp:txXfrm>
    </dsp:sp>
    <dsp:sp modelId="{DE9D5CB5-3847-4C76-AD92-87EDD20F0548}">
      <dsp:nvSpPr>
        <dsp:cNvPr id="0" name=""/>
        <dsp:cNvSpPr/>
      </dsp:nvSpPr>
      <dsp:spPr>
        <a:xfrm>
          <a:off x="14203700" y="5851020"/>
          <a:ext cx="4551358" cy="2730814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solidFill>
                <a:schemeClr val="bg1"/>
              </a:solidFill>
            </a:rPr>
            <a:t>Facilitar la accesibilidad al usuario</a:t>
          </a:r>
          <a:endParaRPr lang="es-PE" sz="4000" kern="1200" dirty="0">
            <a:solidFill>
              <a:schemeClr val="bg1"/>
            </a:solidFill>
          </a:endParaRPr>
        </a:p>
      </dsp:txBody>
      <dsp:txXfrm>
        <a:off x="14203700" y="5851020"/>
        <a:ext cx="4551358" cy="27308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C04BE-A5FD-423A-803D-360D6BB2285B}">
      <dsp:nvSpPr>
        <dsp:cNvPr id="0" name=""/>
        <dsp:cNvSpPr/>
      </dsp:nvSpPr>
      <dsp:spPr>
        <a:xfrm>
          <a:off x="7254720" y="3694878"/>
          <a:ext cx="16376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63761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400" kern="1200">
            <a:solidFill>
              <a:srgbClr val="002060"/>
            </a:solidFill>
          </a:endParaRPr>
        </a:p>
      </dsp:txBody>
      <dsp:txXfrm>
        <a:off x="8031824" y="3732257"/>
        <a:ext cx="83410" cy="16682"/>
      </dsp:txXfrm>
    </dsp:sp>
    <dsp:sp modelId="{17836B9F-3FE1-4ECB-83DC-DFE627A2DEF6}">
      <dsp:nvSpPr>
        <dsp:cNvPr id="0" name=""/>
        <dsp:cNvSpPr/>
      </dsp:nvSpPr>
      <dsp:spPr>
        <a:xfrm>
          <a:off x="3397" y="1564661"/>
          <a:ext cx="7253122" cy="4351873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>
              <a:solidFill>
                <a:schemeClr val="bg1"/>
              </a:solidFill>
            </a:rPr>
            <a:t>No todos los navegadores admiten todas las funciones de CSS por igual.</a:t>
          </a:r>
          <a:endParaRPr lang="es-PE" sz="4400" kern="1200" dirty="0">
            <a:solidFill>
              <a:schemeClr val="bg1"/>
            </a:solidFill>
          </a:endParaRPr>
        </a:p>
      </dsp:txBody>
      <dsp:txXfrm>
        <a:off x="3397" y="1564661"/>
        <a:ext cx="7253122" cy="4351873"/>
      </dsp:txXfrm>
    </dsp:sp>
    <dsp:sp modelId="{2C07CE09-6D3E-4BC0-A6FE-CD3702B9B565}">
      <dsp:nvSpPr>
        <dsp:cNvPr id="0" name=""/>
        <dsp:cNvSpPr/>
      </dsp:nvSpPr>
      <dsp:spPr>
        <a:xfrm>
          <a:off x="8924738" y="1564661"/>
          <a:ext cx="7253122" cy="4351873"/>
        </a:xfrm>
        <a:prstGeom prst="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400" kern="1200" dirty="0">
              <a:solidFill>
                <a:schemeClr val="bg1"/>
              </a:solidFill>
            </a:rPr>
            <a:t>Cabe señalar que el contenido de la página se puede mostrar de forma correcta y completa sin usar el tiempo de estilo.</a:t>
          </a:r>
          <a:endParaRPr lang="es-PE" sz="4400" kern="1200" dirty="0">
            <a:solidFill>
              <a:schemeClr val="bg1"/>
            </a:solidFill>
          </a:endParaRPr>
        </a:p>
      </dsp:txBody>
      <dsp:txXfrm>
        <a:off x="8924738" y="1564661"/>
        <a:ext cx="7253122" cy="4351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385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7920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9210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5866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8367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4930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934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869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98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1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ch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Información del hecho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Información del hecho</a:t>
            </a:r>
          </a:p>
        </p:txBody>
      </p:sp>
      <p:sp>
        <p:nvSpPr>
          <p:cNvPr id="10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Atribución</a:t>
            </a:r>
          </a:p>
        </p:txBody>
      </p:sp>
      <p:sp>
        <p:nvSpPr>
          <p:cNvPr id="116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“Frase celebre”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n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n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">
    <p:bg>
      <p:bgPr>
        <a:solidFill>
          <a:srgbClr val="FE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199233" y="13156320"/>
            <a:ext cx="272147" cy="177801"/>
          </a:xfrm>
          <a:prstGeom prst="rect">
            <a:avLst/>
          </a:prstGeom>
        </p:spPr>
        <p:txBody>
          <a:bodyPr wrap="square" lIns="0" tIns="0" rIns="0" bIns="0" anchor="ctr"/>
          <a:lstStyle>
            <a:lvl1pPr algn="r" defTabSz="825500">
              <a:defRPr sz="1200" spc="2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/>
            </a:lvl2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		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14837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6517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3711576" y="171455"/>
            <a:ext cx="19529424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3233401" y="1778004"/>
            <a:ext cx="11150600" cy="1193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863611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6400"/>
            </a:lvl1pPr>
            <a:lvl2pPr marL="1828823" lvl="1" indent="-8128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5600"/>
            </a:lvl2pPr>
            <a:lvl3pPr marL="2743234" lvl="2" indent="-7620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4800"/>
            </a:lvl3pPr>
            <a:lvl4pPr marL="3657646" lvl="3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4000"/>
            </a:lvl4pPr>
            <a:lvl5pPr marL="4572057" lvl="4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4000"/>
            </a:lvl5pPr>
            <a:lvl6pPr marL="5486469" lvl="5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6pPr>
            <a:lvl7pPr marL="6400880" lvl="6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7pPr>
            <a:lvl8pPr marL="7315291" lvl="7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8pPr>
            <a:lvl9pPr marL="8229703" lvl="8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2"/>
          </p:nvPr>
        </p:nvSpPr>
        <p:spPr>
          <a:xfrm>
            <a:off x="1679579" y="10414000"/>
            <a:ext cx="5203824" cy="8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457206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1pPr>
            <a:lvl2pPr marL="1828823" lvl="1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2800"/>
            </a:lvl2pPr>
            <a:lvl3pPr marL="2743234" lvl="2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3pPr>
            <a:lvl4pPr marL="3657646" lvl="3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4pPr>
            <a:lvl5pPr marL="4572057" lvl="4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5pPr>
            <a:lvl6pPr marL="5486469" lvl="5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6pPr>
            <a:lvl7pPr marL="6400880" lvl="6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7pPr>
            <a:lvl8pPr marL="7315291" lvl="7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8pPr>
            <a:lvl9pPr marL="8229703" lvl="8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3"/>
          </p:nvPr>
        </p:nvSpPr>
        <p:spPr>
          <a:xfrm>
            <a:off x="1679579" y="8204200"/>
            <a:ext cx="5203824" cy="8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457206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1pPr>
            <a:lvl2pPr marL="1828823" lvl="1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2800"/>
            </a:lvl2pPr>
            <a:lvl3pPr marL="2743234" lvl="2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3pPr>
            <a:lvl4pPr marL="3657646" lvl="3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4pPr>
            <a:lvl5pPr marL="4572057" lvl="4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5pPr>
            <a:lvl6pPr marL="5486469" lvl="5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6pPr>
            <a:lvl7pPr marL="6400880" lvl="6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7pPr>
            <a:lvl8pPr marL="7315291" lvl="7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8pPr>
            <a:lvl9pPr marL="8229703" lvl="8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4"/>
          </p:nvPr>
        </p:nvSpPr>
        <p:spPr>
          <a:xfrm>
            <a:off x="1679579" y="6426200"/>
            <a:ext cx="5203824" cy="8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457206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1pPr>
            <a:lvl2pPr marL="1828823" lvl="1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2800"/>
            </a:lvl2pPr>
            <a:lvl3pPr marL="2743234" lvl="2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3pPr>
            <a:lvl4pPr marL="3657646" lvl="3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4pPr>
            <a:lvl5pPr marL="4572057" lvl="4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5pPr>
            <a:lvl6pPr marL="5486469" lvl="5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6pPr>
            <a:lvl7pPr marL="6400880" lvl="6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7pPr>
            <a:lvl8pPr marL="7315291" lvl="7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8pPr>
            <a:lvl9pPr marL="8229703" lvl="8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56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23" name="Autor y fecha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Título de diapositiva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_.png" descr="bg_.png">
            <a:extLst>
              <a:ext uri="{FF2B5EF4-FFF2-40B4-BE49-F238E27FC236}">
                <a16:creationId xmlns:a16="http://schemas.microsoft.com/office/drawing/2014/main" id="{A6719979-539A-41D9-B149-FD4D385AB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547527" cy="1380798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ítulo de diapositiv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43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44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grpSp>
        <p:nvGrpSpPr>
          <p:cNvPr id="7" name="Group 486">
            <a:extLst>
              <a:ext uri="{FF2B5EF4-FFF2-40B4-BE49-F238E27FC236}">
                <a16:creationId xmlns:a16="http://schemas.microsoft.com/office/drawing/2014/main" id="{11C54B28-FE39-49DF-BDF5-73F59713C9CE}"/>
              </a:ext>
            </a:extLst>
          </p:cNvPr>
          <p:cNvGrpSpPr/>
          <p:nvPr userDrawn="1"/>
        </p:nvGrpSpPr>
        <p:grpSpPr>
          <a:xfrm>
            <a:off x="1313460" y="12930881"/>
            <a:ext cx="3653794" cy="240722"/>
            <a:chOff x="0" y="0"/>
            <a:chExt cx="3653792" cy="240721"/>
          </a:xfrm>
        </p:grpSpPr>
        <p:sp>
          <p:nvSpPr>
            <p:cNvPr id="8" name="Shape 480">
              <a:extLst>
                <a:ext uri="{FF2B5EF4-FFF2-40B4-BE49-F238E27FC236}">
                  <a16:creationId xmlns:a16="http://schemas.microsoft.com/office/drawing/2014/main" id="{6CEEDDA8-F781-47E8-B4C8-F69CC1923023}"/>
                </a:ext>
              </a:extLst>
            </p:cNvPr>
            <p:cNvSpPr/>
            <p:nvPr/>
          </p:nvSpPr>
          <p:spPr>
            <a:xfrm rot="10800000" flipH="1">
              <a:off x="-1" y="-1"/>
              <a:ext cx="543666" cy="240723"/>
            </a:xfrm>
            <a:prstGeom prst="rect">
              <a:avLst/>
            </a:prstGeom>
            <a:solidFill>
              <a:srgbClr val="2F2F2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" name="Shape 481">
              <a:extLst>
                <a:ext uri="{FF2B5EF4-FFF2-40B4-BE49-F238E27FC236}">
                  <a16:creationId xmlns:a16="http://schemas.microsoft.com/office/drawing/2014/main" id="{657DDB8A-BF7F-471E-85EC-AFE0F81602B3}"/>
                </a:ext>
              </a:extLst>
            </p:cNvPr>
            <p:cNvSpPr/>
            <p:nvPr/>
          </p:nvSpPr>
          <p:spPr>
            <a:xfrm rot="10800000" flipH="1">
              <a:off x="619335" y="-1"/>
              <a:ext cx="543666" cy="240723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" name="Shape 482">
              <a:extLst>
                <a:ext uri="{FF2B5EF4-FFF2-40B4-BE49-F238E27FC236}">
                  <a16:creationId xmlns:a16="http://schemas.microsoft.com/office/drawing/2014/main" id="{7405CD66-711C-4A4B-A88C-677EC0F1E81D}"/>
                </a:ext>
              </a:extLst>
            </p:cNvPr>
            <p:cNvSpPr/>
            <p:nvPr/>
          </p:nvSpPr>
          <p:spPr>
            <a:xfrm rot="10800000" flipH="1">
              <a:off x="1257963" y="-1"/>
              <a:ext cx="543666" cy="240723"/>
            </a:xfrm>
            <a:prstGeom prst="rect">
              <a:avLst/>
            </a:prstGeom>
            <a:solidFill>
              <a:srgbClr val="8B8B8B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483">
              <a:extLst>
                <a:ext uri="{FF2B5EF4-FFF2-40B4-BE49-F238E27FC236}">
                  <a16:creationId xmlns:a16="http://schemas.microsoft.com/office/drawing/2014/main" id="{7D0F1C78-D278-43BE-9413-F9AEB0A16B2E}"/>
                </a:ext>
              </a:extLst>
            </p:cNvPr>
            <p:cNvSpPr/>
            <p:nvPr/>
          </p:nvSpPr>
          <p:spPr>
            <a:xfrm rot="10800000" flipH="1">
              <a:off x="1877430" y="-1"/>
              <a:ext cx="543666" cy="240723"/>
            </a:xfrm>
            <a:prstGeom prst="rect">
              <a:avLst/>
            </a:prstGeom>
            <a:solidFill>
              <a:srgbClr val="55555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" name="Shape 484">
              <a:extLst>
                <a:ext uri="{FF2B5EF4-FFF2-40B4-BE49-F238E27FC236}">
                  <a16:creationId xmlns:a16="http://schemas.microsoft.com/office/drawing/2014/main" id="{EE1E78A2-33E2-4B5B-B6CF-A341FD8D8D67}"/>
                </a:ext>
              </a:extLst>
            </p:cNvPr>
            <p:cNvSpPr/>
            <p:nvPr/>
          </p:nvSpPr>
          <p:spPr>
            <a:xfrm rot="10800000" flipH="1">
              <a:off x="2496766" y="-1"/>
              <a:ext cx="543667" cy="240723"/>
            </a:xfrm>
            <a:prstGeom prst="rect">
              <a:avLst/>
            </a:prstGeom>
            <a:solidFill>
              <a:srgbClr val="C6C6C6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" name="Shape 485">
              <a:extLst>
                <a:ext uri="{FF2B5EF4-FFF2-40B4-BE49-F238E27FC236}">
                  <a16:creationId xmlns:a16="http://schemas.microsoft.com/office/drawing/2014/main" id="{4407901A-ECC8-445D-9310-4B24E817E9A3}"/>
                </a:ext>
              </a:extLst>
            </p:cNvPr>
            <p:cNvSpPr/>
            <p:nvPr/>
          </p:nvSpPr>
          <p:spPr>
            <a:xfrm rot="10800000" flipH="1">
              <a:off x="3110126" y="-1"/>
              <a:ext cx="543667" cy="240723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14" name="21112016 PLANTILLA PPT MARY-02-2.png" descr="21112016 PLANTILLA PPT MARY-02-2.png">
            <a:extLst>
              <a:ext uri="{FF2B5EF4-FFF2-40B4-BE49-F238E27FC236}">
                <a16:creationId xmlns:a16="http://schemas.microsoft.com/office/drawing/2014/main" id="{2B1D45A7-3450-47C6-8C2E-2A21F22860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3517" r="77083" b="72784"/>
          <a:stretch>
            <a:fillRect/>
          </a:stretch>
        </p:blipFill>
        <p:spPr>
          <a:xfrm>
            <a:off x="19336880" y="699558"/>
            <a:ext cx="3763386" cy="2188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61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6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de sección</a:t>
            </a:r>
          </a:p>
        </p:txBody>
      </p:sp>
      <p:sp>
        <p:nvSpPr>
          <p:cNvPr id="7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8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8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Título de agenda</a:t>
            </a:r>
          </a:p>
        </p:txBody>
      </p:sp>
      <p:sp>
        <p:nvSpPr>
          <p:cNvPr id="89" name="Subtítulo de agend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agenda</a:t>
            </a:r>
          </a:p>
        </p:txBody>
      </p:sp>
      <p:sp>
        <p:nvSpPr>
          <p:cNvPr id="90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Temas de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Título de diapositiva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6" r:id="rId16"/>
    <p:sldLayoutId id="2147483667" r:id="rId17"/>
    <p:sldLayoutId id="2147483668" r:id="rId18"/>
  </p:sldLayoutIdLst>
  <p:transition spd="med"/>
  <p:hf hd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UTULO"/>
          <p:cNvSpPr txBox="1">
            <a:spLocks noGrp="1"/>
          </p:cNvSpPr>
          <p:nvPr>
            <p:ph type="title"/>
          </p:nvPr>
        </p:nvSpPr>
        <p:spPr>
          <a:xfrm>
            <a:off x="1200250" y="10165726"/>
            <a:ext cx="21971000" cy="14331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PE" sz="6000" dirty="0" smtClean="0"/>
              <a:t>FUNDAMENTOS DE PROGRAMACION</a:t>
            </a:r>
            <a:endParaRPr sz="6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54A993B-ED33-430F-A814-C1CBF4B14A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1</a:t>
            </a:fld>
            <a:endParaRPr lang="es-PE"/>
          </a:p>
        </p:txBody>
      </p:sp>
      <p:sp>
        <p:nvSpPr>
          <p:cNvPr id="5" name="TUTULO">
            <a:extLst>
              <a:ext uri="{FF2B5EF4-FFF2-40B4-BE49-F238E27FC236}">
                <a16:creationId xmlns:a16="http://schemas.microsoft.com/office/drawing/2014/main" id="{2FAB8178-8F75-4B6F-AB4B-AD7B306CA5D6}"/>
              </a:ext>
            </a:extLst>
          </p:cNvPr>
          <p:cNvSpPr txBox="1">
            <a:spLocks/>
          </p:cNvSpPr>
          <p:nvPr/>
        </p:nvSpPr>
        <p:spPr>
          <a:xfrm>
            <a:off x="1200250" y="11155973"/>
            <a:ext cx="1632264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s-PE" sz="6000" dirty="0" smtClean="0">
                <a:solidFill>
                  <a:schemeClr val="bg1"/>
                </a:solidFill>
              </a:rPr>
              <a:t>INTRODUCCION A CSS</a:t>
            </a:r>
            <a:endParaRPr lang="es-PE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 dirty="0">
                <a:solidFill>
                  <a:schemeClr val="bg1"/>
                </a:solidFill>
              </a:rPr>
              <a:t>Diferencias entre HTML y CSS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C6BBCD99-5A62-C0C1-0849-0B3594CE2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661330"/>
              </p:ext>
            </p:extLst>
          </p:nvPr>
        </p:nvGraphicFramePr>
        <p:xfrm>
          <a:off x="858104" y="3589994"/>
          <a:ext cx="22667792" cy="911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3896">
                  <a:extLst>
                    <a:ext uri="{9D8B030D-6E8A-4147-A177-3AD203B41FA5}">
                      <a16:colId xmlns:a16="http://schemas.microsoft.com/office/drawing/2014/main" val="700411583"/>
                    </a:ext>
                  </a:extLst>
                </a:gridCol>
                <a:gridCol w="11333896">
                  <a:extLst>
                    <a:ext uri="{9D8B030D-6E8A-4147-A177-3AD203B41FA5}">
                      <a16:colId xmlns:a16="http://schemas.microsoft.com/office/drawing/2014/main" val="3673582041"/>
                    </a:ext>
                  </a:extLst>
                </a:gridCol>
              </a:tblGrid>
              <a:tr h="1084832">
                <a:tc>
                  <a:txBody>
                    <a:bodyPr/>
                    <a:lstStyle/>
                    <a:p>
                      <a:pPr algn="ctr"/>
                      <a:r>
                        <a:rPr lang="es-PE" sz="5300" dirty="0">
                          <a:solidFill>
                            <a:srgbClr val="002060"/>
                          </a:solidFill>
                        </a:rPr>
                        <a:t>HTML</a:t>
                      </a:r>
                      <a:endParaRPr lang="en-US" sz="5300" dirty="0">
                        <a:solidFill>
                          <a:srgbClr val="002060"/>
                        </a:solidFill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5300" dirty="0">
                          <a:solidFill>
                            <a:srgbClr val="002060"/>
                          </a:solidFill>
                        </a:rPr>
                        <a:t>CSS</a:t>
                      </a:r>
                      <a:endParaRPr lang="en-US" sz="5300" dirty="0">
                        <a:solidFill>
                          <a:srgbClr val="002060"/>
                        </a:solidFill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037257867"/>
                  </a:ext>
                </a:extLst>
              </a:tr>
              <a:tr h="1808480">
                <a:tc>
                  <a:txBody>
                    <a:bodyPr/>
                    <a:lstStyle/>
                    <a:p>
                      <a:pPr marL="457200" indent="-457200">
                        <a:buClr>
                          <a:srgbClr val="00206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PE" sz="5300" dirty="0">
                          <a:solidFill>
                            <a:srgbClr val="002060"/>
                          </a:solidFill>
                        </a:rPr>
                        <a:t>C</a:t>
                      </a:r>
                      <a:r>
                        <a:rPr lang="es-ES" sz="5300" dirty="0">
                          <a:solidFill>
                            <a:srgbClr val="002060"/>
                          </a:solidFill>
                        </a:rPr>
                        <a:t>rea el contenido de un sitio web.</a:t>
                      </a:r>
                      <a:endParaRPr lang="en-US" sz="5300" dirty="0">
                        <a:solidFill>
                          <a:srgbClr val="002060"/>
                        </a:solidFill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457200" indent="-457200">
                        <a:buClr>
                          <a:srgbClr val="00206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PE" sz="5300" dirty="0">
                          <a:solidFill>
                            <a:srgbClr val="002060"/>
                          </a:solidFill>
                        </a:rPr>
                        <a:t>Crea su presentación.</a:t>
                      </a:r>
                      <a:endParaRPr lang="en-US" sz="5300" dirty="0">
                        <a:solidFill>
                          <a:srgbClr val="002060"/>
                        </a:solidFill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3155994042"/>
                  </a:ext>
                </a:extLst>
              </a:tr>
              <a:tr h="4246880">
                <a:tc>
                  <a:txBody>
                    <a:bodyPr/>
                    <a:lstStyle/>
                    <a:p>
                      <a:pPr marL="457200" indent="-457200">
                        <a:buClr>
                          <a:srgbClr val="00206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ES" sz="5300" dirty="0">
                          <a:solidFill>
                            <a:srgbClr val="002060"/>
                          </a:solidFill>
                        </a:rPr>
                        <a:t>Se escriben palabras y luego se añaden elementos o etiquetas.</a:t>
                      </a:r>
                      <a:endParaRPr lang="en-US" sz="5300" dirty="0">
                        <a:solidFill>
                          <a:srgbClr val="002060"/>
                        </a:solidFill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457200" indent="-457200">
                        <a:buClr>
                          <a:srgbClr val="00206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ES" sz="5300" dirty="0">
                          <a:solidFill>
                            <a:srgbClr val="002060"/>
                          </a:solidFill>
                        </a:rPr>
                        <a:t>Las reglas se crean utilizando las propiedades CSS, definiendo la posición de los distintos elementos en la pantalla.</a:t>
                      </a:r>
                      <a:endParaRPr lang="en-US" sz="5300" dirty="0">
                        <a:solidFill>
                          <a:srgbClr val="002060"/>
                        </a:solidFill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718486261"/>
                  </a:ext>
                </a:extLst>
              </a:tr>
              <a:tr h="1978224">
                <a:tc>
                  <a:txBody>
                    <a:bodyPr/>
                    <a:lstStyle/>
                    <a:p>
                      <a:pPr marL="457200" indent="-457200">
                        <a:buClr>
                          <a:srgbClr val="00206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5300" dirty="0">
                          <a:solidFill>
                            <a:srgbClr val="002060"/>
                          </a:solidFill>
                        </a:rPr>
                        <a:t>HTML puede contener código CSS.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457200" indent="-457200">
                        <a:buClr>
                          <a:srgbClr val="00206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s-ES" sz="5300" dirty="0">
                          <a:solidFill>
                            <a:srgbClr val="002060"/>
                          </a:solidFill>
                        </a:rPr>
                        <a:t>Las hojas de estilo CSS nunca pueden contener código HTML.</a:t>
                      </a:r>
                      <a:endParaRPr lang="en-US" sz="5300" dirty="0">
                        <a:solidFill>
                          <a:srgbClr val="002060"/>
                        </a:solidFill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3870008233"/>
                  </a:ext>
                </a:extLst>
              </a:tr>
            </a:tbl>
          </a:graphicData>
        </a:graphic>
      </p:graphicFrame>
      <p:sp>
        <p:nvSpPr>
          <p:cNvPr id="2" name="Rectángulo 1">
            <a:extLst>
              <a:ext uri="{FF2B5EF4-FFF2-40B4-BE49-F238E27FC236}">
                <a16:creationId xmlns:a16="http://schemas.microsoft.com/office/drawing/2014/main" id="{B7B32EB0-44A8-423F-548B-55128497886F}"/>
              </a:ext>
            </a:extLst>
          </p:cNvPr>
          <p:cNvSpPr/>
          <p:nvPr/>
        </p:nvSpPr>
        <p:spPr>
          <a:xfrm>
            <a:off x="858104" y="2703171"/>
            <a:ext cx="18737509" cy="886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2060"/>
              </a:buClr>
            </a:pPr>
            <a:r>
              <a:rPr lang="es-PE" sz="5200" b="1" dirty="0">
                <a:solidFill>
                  <a:schemeClr val="bg1"/>
                </a:solidFill>
              </a:rPr>
              <a:t>Veamos cuáles son las diferencias:</a:t>
            </a:r>
          </a:p>
        </p:txBody>
      </p:sp>
    </p:spTree>
    <p:extLst>
      <p:ext uri="{BB962C8B-B14F-4D97-AF65-F5344CB8AC3E}">
        <p14:creationId xmlns:p14="http://schemas.microsoft.com/office/powerpoint/2010/main" val="349784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ínea"/>
          <p:cNvSpPr/>
          <p:nvPr/>
        </p:nvSpPr>
        <p:spPr>
          <a:xfrm>
            <a:off x="16710657" y="13416670"/>
            <a:ext cx="51030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821531">
              <a:lnSpc>
                <a:spcPct val="100000"/>
              </a:lnSpc>
              <a:spcBef>
                <a:spcPts val="0"/>
              </a:spcBef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6" name="GRACIAS"/>
          <p:cNvSpPr txBox="1"/>
          <p:nvPr/>
        </p:nvSpPr>
        <p:spPr>
          <a:xfrm>
            <a:off x="864091" y="6935688"/>
            <a:ext cx="22655818" cy="1135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z="8000" b="1" spc="-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GRACIAS</a:t>
            </a:r>
          </a:p>
        </p:txBody>
      </p:sp>
      <p:pic>
        <p:nvPicPr>
          <p:cNvPr id="187" name="21112016 PLANTILLA PPT MARY-02-2.png" descr="21112016 PLANTILLA PPT MARY-02-2.png"/>
          <p:cNvPicPr>
            <a:picLocks noChangeAspect="1"/>
          </p:cNvPicPr>
          <p:nvPr/>
        </p:nvPicPr>
        <p:blipFill>
          <a:blip r:embed="rId2"/>
          <a:srcRect t="3517" r="77083" b="72785"/>
          <a:stretch>
            <a:fillRect/>
          </a:stretch>
        </p:blipFill>
        <p:spPr>
          <a:xfrm>
            <a:off x="11415315" y="5636639"/>
            <a:ext cx="1553446" cy="90354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14251A1-2BE1-4A68-934B-0A5DDF8FAC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11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>
                <a:solidFill>
                  <a:schemeClr val="bg1"/>
                </a:solidFill>
              </a:rPr>
              <a:t>Resultado de aprendizaje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0" name="Google Shape;70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 marL="228603" indent="0">
              <a:spcBef>
                <a:spcPts val="2000"/>
              </a:spcBef>
              <a:buClr>
                <a:srgbClr val="002060"/>
              </a:buClr>
              <a:buSzPts val="1800"/>
              <a:buNone/>
            </a:pPr>
            <a:r>
              <a:rPr lang="es-P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Define el concepto de CSS, indicando para qué sirve y cómo funciona. Además, identifica sus ventajas y desventajas.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>
                <a:solidFill>
                  <a:schemeClr val="bg1"/>
                </a:solidFill>
              </a:rPr>
              <a:t>Contenidos o temas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 indent="-685809">
              <a:spcBef>
                <a:spcPts val="2000"/>
              </a:spcBef>
              <a:buSzPts val="1800"/>
              <a:buFont typeface="Arial"/>
              <a:buChar char="•"/>
            </a:pPr>
            <a:r>
              <a:rPr lang="es-P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¿Qué es CSS?</a:t>
            </a:r>
          </a:p>
          <a:p>
            <a:pPr indent="-685809">
              <a:spcBef>
                <a:spcPts val="2000"/>
              </a:spcBef>
              <a:buSzPts val="1800"/>
              <a:buFont typeface="Arial"/>
              <a:buChar char="•"/>
            </a:pPr>
            <a:r>
              <a:rPr lang="es-ES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¿Para qué sirve CSS?</a:t>
            </a:r>
          </a:p>
          <a:p>
            <a:pPr indent="-685809">
              <a:spcBef>
                <a:spcPts val="2000"/>
              </a:spcBef>
              <a:buSzPts val="1800"/>
              <a:buFont typeface="Arial"/>
              <a:buChar char="•"/>
            </a:pPr>
            <a:r>
              <a:rPr lang="es-ES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¿Cómo funciona CSS?</a:t>
            </a:r>
          </a:p>
          <a:p>
            <a:pPr indent="-685809">
              <a:spcBef>
                <a:spcPts val="2000"/>
              </a:spcBef>
              <a:spcAft>
                <a:spcPts val="200"/>
              </a:spcAft>
              <a:buSzPts val="1800"/>
              <a:buFont typeface="Arial"/>
              <a:buChar char="•"/>
            </a:pPr>
            <a:r>
              <a:rPr lang="es-P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Ventajas y desventajas de CSS</a:t>
            </a:r>
          </a:p>
          <a:p>
            <a:pPr indent="-685809">
              <a:spcBef>
                <a:spcPts val="2000"/>
              </a:spcBef>
              <a:spcAft>
                <a:spcPts val="200"/>
              </a:spcAft>
              <a:buSzPts val="1800"/>
              <a:buFont typeface="Arial"/>
              <a:buChar char="•"/>
            </a:pPr>
            <a:r>
              <a:rPr lang="es-ES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Diferencias entre HTML y CSS</a:t>
            </a:r>
            <a:endParaRPr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778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 dirty="0">
                <a:solidFill>
                  <a:schemeClr val="bg1"/>
                </a:solidFill>
              </a:rPr>
              <a:t>¿Qué es CSS?</a:t>
            </a:r>
          </a:p>
        </p:txBody>
      </p:sp>
      <p:pic>
        <p:nvPicPr>
          <p:cNvPr id="1026" name="Picture 2" descr="Qué es CSS y para que sirve? - YouTube">
            <a:extLst>
              <a:ext uri="{FF2B5EF4-FFF2-40B4-BE49-F238E27FC236}">
                <a16:creationId xmlns:a16="http://schemas.microsoft.com/office/drawing/2014/main" id="{12339A22-AD58-B35D-78B3-8F23FC09BE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9572"/>
          <a:stretch/>
        </p:blipFill>
        <p:spPr bwMode="auto">
          <a:xfrm>
            <a:off x="15561702" y="4493581"/>
            <a:ext cx="7993221" cy="493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E0D7615-011E-9BB6-B586-36A58C791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7146976"/>
              </p:ext>
            </p:extLst>
          </p:nvPr>
        </p:nvGraphicFramePr>
        <p:xfrm>
          <a:off x="900534" y="2378287"/>
          <a:ext cx="14909737" cy="10747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0106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ES" dirty="0">
                <a:solidFill>
                  <a:schemeClr val="bg1"/>
                </a:solidFill>
              </a:rPr>
              <a:t>¿Para qué sirve CSS?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AFF4C7-78BF-4D7B-B65C-28FF643AD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512663"/>
            <a:ext cx="21971000" cy="3003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5200" dirty="0">
                <a:solidFill>
                  <a:schemeClr val="bg1"/>
                </a:solidFill>
              </a:rPr>
              <a:t>Con CSS, puede crear reglas para decirle a su sitio web cómo desea que aparezca la información y separar los comandos para diseñar elementos (como fuente, color, tamaño, etc.) de los comandos para configurar el contenido.</a:t>
            </a:r>
            <a:endParaRPr lang="en-US" sz="5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Introducción al CSS: qué es, para qué sirve y otras 10 preguntas frecuentes">
            <a:extLst>
              <a:ext uri="{FF2B5EF4-FFF2-40B4-BE49-F238E27FC236}">
                <a16:creationId xmlns:a16="http://schemas.microsoft.com/office/drawing/2014/main" id="{92249E3D-CDC6-C6B5-7C2A-E383530042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0" b="18753"/>
          <a:stretch/>
        </p:blipFill>
        <p:spPr bwMode="auto">
          <a:xfrm>
            <a:off x="2345218" y="6223820"/>
            <a:ext cx="18247893" cy="57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10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 dirty="0">
                <a:solidFill>
                  <a:schemeClr val="bg1"/>
                </a:solidFill>
              </a:rPr>
              <a:t>¿Cómo funciona CSS?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ML (Parte 4). Estilos - Webdisenia">
            <a:extLst>
              <a:ext uri="{FF2B5EF4-FFF2-40B4-BE49-F238E27FC236}">
                <a16:creationId xmlns:a16="http://schemas.microsoft.com/office/drawing/2014/main" id="{B74B672E-CF5F-D982-C2FC-4C5AF2723A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51"/>
          <a:stretch/>
        </p:blipFill>
        <p:spPr bwMode="auto">
          <a:xfrm>
            <a:off x="1345152" y="4260226"/>
            <a:ext cx="8667749" cy="284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78B329-2D4F-A28A-F09F-A3875053A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9365" y="4048464"/>
            <a:ext cx="10058400" cy="321945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F1431CF-00BD-9ABE-7A91-E4AD5800F16D}"/>
              </a:ext>
            </a:extLst>
          </p:cNvPr>
          <p:cNvSpPr txBox="1"/>
          <p:nvPr/>
        </p:nvSpPr>
        <p:spPr>
          <a:xfrm>
            <a:off x="649828" y="2661283"/>
            <a:ext cx="1005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2060"/>
              </a:buClr>
            </a:pPr>
            <a:r>
              <a:rPr lang="es-PE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 estilos en las etiquetas HTML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124C885-58F2-03DF-8834-928605B4B013}"/>
              </a:ext>
            </a:extLst>
          </p:cNvPr>
          <p:cNvSpPr/>
          <p:nvPr/>
        </p:nvSpPr>
        <p:spPr>
          <a:xfrm>
            <a:off x="864565" y="3781970"/>
            <a:ext cx="10058400" cy="3752445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60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3BFD4B0-3684-23B8-6CED-425643C9E5F9}"/>
              </a:ext>
            </a:extLst>
          </p:cNvPr>
          <p:cNvGrpSpPr/>
          <p:nvPr/>
        </p:nvGrpSpPr>
        <p:grpSpPr>
          <a:xfrm rot="158458">
            <a:off x="11423184" y="4946492"/>
            <a:ext cx="1119909" cy="875187"/>
            <a:chOff x="5758189" y="2489341"/>
            <a:chExt cx="559954" cy="437593"/>
          </a:xfrm>
        </p:grpSpPr>
        <p:sp>
          <p:nvSpPr>
            <p:cNvPr id="15" name="Flecha: cheurón 14">
              <a:extLst>
                <a:ext uri="{FF2B5EF4-FFF2-40B4-BE49-F238E27FC236}">
                  <a16:creationId xmlns:a16="http://schemas.microsoft.com/office/drawing/2014/main" id="{3249AAEE-36A1-A242-847B-116106D02331}"/>
                </a:ext>
              </a:extLst>
            </p:cNvPr>
            <p:cNvSpPr/>
            <p:nvPr/>
          </p:nvSpPr>
          <p:spPr>
            <a:xfrm rot="21182015">
              <a:off x="5758189" y="2507464"/>
              <a:ext cx="337811" cy="41947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3600">
                <a:solidFill>
                  <a:schemeClr val="tx1"/>
                </a:solidFill>
              </a:endParaRPr>
            </a:p>
          </p:txBody>
        </p:sp>
        <p:sp>
          <p:nvSpPr>
            <p:cNvPr id="16" name="Flecha: cheurón 15">
              <a:extLst>
                <a:ext uri="{FF2B5EF4-FFF2-40B4-BE49-F238E27FC236}">
                  <a16:creationId xmlns:a16="http://schemas.microsoft.com/office/drawing/2014/main" id="{6E4B2942-BA3D-ED1F-970B-0C46EE005BD5}"/>
                </a:ext>
              </a:extLst>
            </p:cNvPr>
            <p:cNvSpPr/>
            <p:nvPr/>
          </p:nvSpPr>
          <p:spPr>
            <a:xfrm rot="21261971">
              <a:off x="5980332" y="2489341"/>
              <a:ext cx="337811" cy="41947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3600">
                <a:solidFill>
                  <a:schemeClr val="tx1"/>
                </a:solidFill>
              </a:endParaRPr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CC79733-4C6B-5B9C-BC4F-BB87BEEF7C7F}"/>
              </a:ext>
            </a:extLst>
          </p:cNvPr>
          <p:cNvSpPr txBox="1"/>
          <p:nvPr/>
        </p:nvSpPr>
        <p:spPr>
          <a:xfrm>
            <a:off x="12565138" y="2654741"/>
            <a:ext cx="1005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2060"/>
              </a:buClr>
            </a:pPr>
            <a:r>
              <a:rPr lang="es-PE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Adjunta hoja de estilos CSS</a:t>
            </a:r>
          </a:p>
        </p:txBody>
      </p:sp>
      <p:pic>
        <p:nvPicPr>
          <p:cNvPr id="24" name="Picture 2" descr="Qué es CSS?">
            <a:extLst>
              <a:ext uri="{FF2B5EF4-FFF2-40B4-BE49-F238E27FC236}">
                <a16:creationId xmlns:a16="http://schemas.microsoft.com/office/drawing/2014/main" id="{AF753566-F039-B5DB-95C9-56D7E4A99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050" y="8170632"/>
            <a:ext cx="5695949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4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 dirty="0">
                <a:solidFill>
                  <a:schemeClr val="bg1"/>
                </a:solidFill>
              </a:rPr>
              <a:t>Ventajas de CSS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AFF4C7-78BF-4D7B-B65C-28FF643AD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861187"/>
            <a:ext cx="21971000" cy="3775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5200" dirty="0">
                <a:solidFill>
                  <a:schemeClr val="bg1"/>
                </a:solidFill>
              </a:rPr>
              <a:t>La ventaja del lenguaje CSS es su simplicidad, lo que significa menos código y potencial de error, así como una carga y legibilidad más rápidas. Además, le permite realizar ediciones más extensas para que su sitio tenga el aspecto que desea.</a:t>
            </a:r>
            <a:endParaRPr lang="en-US" sz="5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👍¿Que es CSS? - ¿Para que sirve? ¿Como funciona? - YouTube">
            <a:extLst>
              <a:ext uri="{FF2B5EF4-FFF2-40B4-BE49-F238E27FC236}">
                <a16:creationId xmlns:a16="http://schemas.microsoft.com/office/drawing/2014/main" id="{63036136-FF27-3901-CA84-95E80B2BB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" r="41540" b="19953"/>
          <a:stretch/>
        </p:blipFill>
        <p:spPr bwMode="auto">
          <a:xfrm>
            <a:off x="13823209" y="5960374"/>
            <a:ext cx="7891669" cy="662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67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82556" y="715618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 dirty="0">
                <a:solidFill>
                  <a:schemeClr val="bg1"/>
                </a:solidFill>
              </a:rPr>
              <a:t>Ventajas de CSS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199304CB-3FBE-30E5-A5F4-0C71D4A624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431943"/>
              </p:ext>
            </p:extLst>
          </p:nvPr>
        </p:nvGraphicFramePr>
        <p:xfrm>
          <a:off x="882556" y="2464908"/>
          <a:ext cx="22618893" cy="9910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84176A4B-6E8A-909A-02CF-4E18EB9858FF}"/>
              </a:ext>
            </a:extLst>
          </p:cNvPr>
          <p:cNvSpPr/>
          <p:nvPr/>
        </p:nvSpPr>
        <p:spPr>
          <a:xfrm>
            <a:off x="882556" y="2462190"/>
            <a:ext cx="14600963" cy="886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2060"/>
              </a:buClr>
            </a:pPr>
            <a:r>
              <a:rPr lang="es-PE" sz="5200" b="1" dirty="0">
                <a:solidFill>
                  <a:schemeClr val="bg1"/>
                </a:solidFill>
              </a:rPr>
              <a:t>CSS también permite:</a:t>
            </a:r>
          </a:p>
        </p:txBody>
      </p:sp>
      <p:pic>
        <p:nvPicPr>
          <p:cNvPr id="8" name="Gráfico 7" descr="Pulgares hacia arriba">
            <a:extLst>
              <a:ext uri="{FF2B5EF4-FFF2-40B4-BE49-F238E27FC236}">
                <a16:creationId xmlns:a16="http://schemas.microsoft.com/office/drawing/2014/main" id="{C28FA40E-A623-2423-9942-6477818E0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0660139" y="8349061"/>
            <a:ext cx="1828800" cy="1828800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3E71B869-99DA-CB45-CC49-0EF24236B7A8}"/>
              </a:ext>
            </a:extLst>
          </p:cNvPr>
          <p:cNvSpPr/>
          <p:nvPr/>
        </p:nvSpPr>
        <p:spPr>
          <a:xfrm>
            <a:off x="20469369" y="8265909"/>
            <a:ext cx="2186611" cy="215412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600"/>
          </a:p>
        </p:txBody>
      </p:sp>
    </p:spTree>
    <p:extLst>
      <p:ext uri="{BB962C8B-B14F-4D97-AF65-F5344CB8AC3E}">
        <p14:creationId xmlns:p14="http://schemas.microsoft.com/office/powerpoint/2010/main" val="370304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 dirty="0">
                <a:solidFill>
                  <a:schemeClr val="bg1"/>
                </a:solidFill>
              </a:rPr>
              <a:t>Desventajas de CSS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2A262C3-1B33-C51C-E408-BB935B534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382301"/>
              </p:ext>
            </p:extLst>
          </p:nvPr>
        </p:nvGraphicFramePr>
        <p:xfrm>
          <a:off x="2433344" y="3117404"/>
          <a:ext cx="16181259" cy="7481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CDCBA932-4D6C-CD11-FE45-CCB28861EDBD}"/>
              </a:ext>
            </a:extLst>
          </p:cNvPr>
          <p:cNvSpPr/>
          <p:nvPr/>
        </p:nvSpPr>
        <p:spPr>
          <a:xfrm>
            <a:off x="1436659" y="2476651"/>
            <a:ext cx="18737509" cy="8868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2060"/>
              </a:buClr>
            </a:pPr>
            <a:r>
              <a:rPr lang="es-PE" sz="5200" b="1" dirty="0">
                <a:solidFill>
                  <a:schemeClr val="bg1"/>
                </a:solidFill>
              </a:rPr>
              <a:t>Entre las desventajas de CSS, podemos mencionar:</a:t>
            </a:r>
          </a:p>
        </p:txBody>
      </p:sp>
      <p:pic>
        <p:nvPicPr>
          <p:cNvPr id="6" name="Gráfico 5" descr="Pulgares hacia arriba">
            <a:extLst>
              <a:ext uri="{FF2B5EF4-FFF2-40B4-BE49-F238E27FC236}">
                <a16:creationId xmlns:a16="http://schemas.microsoft.com/office/drawing/2014/main" id="{6C6AAD14-8174-F1E3-BD84-436597A3AF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10800000">
            <a:off x="19273019" y="6076053"/>
            <a:ext cx="1828800" cy="182880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114CB35-EC50-1669-A4C2-60E267469AEC}"/>
              </a:ext>
            </a:extLst>
          </p:cNvPr>
          <p:cNvSpPr/>
          <p:nvPr/>
        </p:nvSpPr>
        <p:spPr>
          <a:xfrm>
            <a:off x="19120620" y="5860381"/>
            <a:ext cx="2186611" cy="2154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6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7002</TotalTime>
  <Words>438</Words>
  <Application>Microsoft Office PowerPoint</Application>
  <PresentationFormat>Personalizado</PresentationFormat>
  <Paragraphs>47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Helvetica</vt:lpstr>
      <vt:lpstr>Helvetica Light</vt:lpstr>
      <vt:lpstr>Helvetica Neue</vt:lpstr>
      <vt:lpstr>Helvetica Neue Medium</vt:lpstr>
      <vt:lpstr>21_BasicWhite</vt:lpstr>
      <vt:lpstr>FUNDAMENTOS DE PROGRAMACION</vt:lpstr>
      <vt:lpstr>Resultado de aprendizaje</vt:lpstr>
      <vt:lpstr>Contenidos o temas</vt:lpstr>
      <vt:lpstr>¿Qué es CSS?</vt:lpstr>
      <vt:lpstr>¿Para qué sirve CSS?</vt:lpstr>
      <vt:lpstr>¿Cómo funciona CSS?</vt:lpstr>
      <vt:lpstr>Ventajas de CSS</vt:lpstr>
      <vt:lpstr>Ventajas de CSS</vt:lpstr>
      <vt:lpstr>Desventajas de CSS</vt:lpstr>
      <vt:lpstr>Diferencias entre HTML y CSS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JOSE HUANGAL CASTILLO</dc:creator>
  <cp:keywords>JHC</cp:keywords>
  <cp:lastModifiedBy>user</cp:lastModifiedBy>
  <cp:revision>86</cp:revision>
  <dcterms:created xsi:type="dcterms:W3CDTF">2020-08-10T20:16:20Z</dcterms:created>
  <dcterms:modified xsi:type="dcterms:W3CDTF">2025-03-25T14:18:09Z</dcterms:modified>
</cp:coreProperties>
</file>