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277" r:id="rId3"/>
    <p:sldId id="471" r:id="rId4"/>
    <p:sldId id="443" r:id="rId5"/>
    <p:sldId id="530" r:id="rId6"/>
    <p:sldId id="496" r:id="rId7"/>
    <p:sldId id="543" r:id="rId8"/>
    <p:sldId id="545" r:id="rId9"/>
    <p:sldId id="544" r:id="rId10"/>
    <p:sldId id="523" r:id="rId11"/>
  </p:sldIdLst>
  <p:sldSz cx="9144000" cy="5143500" type="screen16x9"/>
  <p:notesSz cx="6858000" cy="9144000"/>
  <p:custDataLst>
    <p:tags r:id="rId13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0E3"/>
    <a:srgbClr val="B0209B"/>
    <a:srgbClr val="2A2A2A"/>
    <a:srgbClr val="000000"/>
    <a:srgbClr val="7E8083"/>
    <a:srgbClr val="9C9C9C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F557A-FE99-44D0-90B4-AA11BE1C37DF}" v="3" dt="2024-08-15T23:28:27.40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7C08498F-1F5A-4031-A0B3-88336D440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F5D31766-576F-47FF-A3CC-B55098ED84F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47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ts val="1100"/>
      <a:buFont typeface="Arial"/>
      <a:buChar char="●"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AFC9BE-A1A5-4CE8-B8BD-E6C1382AC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28EC9F-E330-4457-8AB8-39697FC285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>
                <a:solidFill>
                  <a:srgbClr val="784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</a:p>
          <a:p>
            <a:pPr lvl="0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2;g9fd64f1d4a_4_21:notes">
            <a:extLst>
              <a:ext uri="{FF2B5EF4-FFF2-40B4-BE49-F238E27FC236}">
                <a16:creationId xmlns:a16="http://schemas.microsoft.com/office/drawing/2014/main" id="{853F73C9-99CF-4CE0-94C6-0A0D08310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713;g9fd64f1d4a_4_21:notes">
            <a:extLst>
              <a:ext uri="{FF2B5EF4-FFF2-40B4-BE49-F238E27FC236}">
                <a16:creationId xmlns:a16="http://schemas.microsoft.com/office/drawing/2014/main" id="{B4030D31-6092-4B38-977A-880A2215BC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4;ga730e2d071_0_73:notes">
            <a:extLst>
              <a:ext uri="{FF2B5EF4-FFF2-40B4-BE49-F238E27FC236}">
                <a16:creationId xmlns:a16="http://schemas.microsoft.com/office/drawing/2014/main" id="{F57723F9-D9F9-4798-A9EA-D838EA122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485;ga730e2d071_0_73:notes">
            <a:extLst>
              <a:ext uri="{FF2B5EF4-FFF2-40B4-BE49-F238E27FC236}">
                <a16:creationId xmlns:a16="http://schemas.microsoft.com/office/drawing/2014/main" id="{0BE16090-83DF-4BDF-B06F-74F2076906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ga730e2d071_0_26:notes">
            <a:extLst>
              <a:ext uri="{FF2B5EF4-FFF2-40B4-BE49-F238E27FC236}">
                <a16:creationId xmlns:a16="http://schemas.microsoft.com/office/drawing/2014/main" id="{4BD80982-8D68-4005-9150-886337A24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85;ga730e2d071_0_26:notes">
            <a:extLst>
              <a:ext uri="{FF2B5EF4-FFF2-40B4-BE49-F238E27FC236}">
                <a16:creationId xmlns:a16="http://schemas.microsoft.com/office/drawing/2014/main" id="{E8BF0662-874C-4387-B455-BFF356997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g8f6f6f201e_0_596:notes">
            <a:extLst>
              <a:ext uri="{FF2B5EF4-FFF2-40B4-BE49-F238E27FC236}">
                <a16:creationId xmlns:a16="http://schemas.microsoft.com/office/drawing/2014/main" id="{8011AA40-7762-4029-9C3D-94787A51A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19;g8f6f6f201e_0_596:notes">
            <a:extLst>
              <a:ext uri="{FF2B5EF4-FFF2-40B4-BE49-F238E27FC236}">
                <a16:creationId xmlns:a16="http://schemas.microsoft.com/office/drawing/2014/main" id="{B9EDC8D0-EF76-460C-9F28-A4F7849C8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ga730e2d071_0_57:notes">
            <a:extLst>
              <a:ext uri="{FF2B5EF4-FFF2-40B4-BE49-F238E27FC236}">
                <a16:creationId xmlns:a16="http://schemas.microsoft.com/office/drawing/2014/main" id="{DAC8AE6A-F1DC-41A4-BA9A-5BBF3D286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26;ga730e2d071_0_57:notes">
            <a:extLst>
              <a:ext uri="{FF2B5EF4-FFF2-40B4-BE49-F238E27FC236}">
                <a16:creationId xmlns:a16="http://schemas.microsoft.com/office/drawing/2014/main" id="{14456CF4-72F3-40DE-9C9F-5548B08BF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a730e2d071_0_0:notes">
            <a:extLst>
              <a:ext uri="{FF2B5EF4-FFF2-40B4-BE49-F238E27FC236}">
                <a16:creationId xmlns:a16="http://schemas.microsoft.com/office/drawing/2014/main" id="{0F291B50-40F5-4ABE-894E-88DD1C743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36;ga730e2d071_0_0:notes">
            <a:extLst>
              <a:ext uri="{FF2B5EF4-FFF2-40B4-BE49-F238E27FC236}">
                <a16:creationId xmlns:a16="http://schemas.microsoft.com/office/drawing/2014/main" id="{B3CD2A55-DCE2-49AB-891B-98F7972FB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45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a730e2d071_0_0:notes">
            <a:extLst>
              <a:ext uri="{FF2B5EF4-FFF2-40B4-BE49-F238E27FC236}">
                <a16:creationId xmlns:a16="http://schemas.microsoft.com/office/drawing/2014/main" id="{0F291B50-40F5-4ABE-894E-88DD1C743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36;ga730e2d071_0_0:notes">
            <a:extLst>
              <a:ext uri="{FF2B5EF4-FFF2-40B4-BE49-F238E27FC236}">
                <a16:creationId xmlns:a16="http://schemas.microsoft.com/office/drawing/2014/main" id="{B3CD2A55-DCE2-49AB-891B-98F7972FB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8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a730e2d071_0_0:notes">
            <a:extLst>
              <a:ext uri="{FF2B5EF4-FFF2-40B4-BE49-F238E27FC236}">
                <a16:creationId xmlns:a16="http://schemas.microsoft.com/office/drawing/2014/main" id="{0F291B50-40F5-4ABE-894E-88DD1C743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36;ga730e2d071_0_0:notes">
            <a:extLst>
              <a:ext uri="{FF2B5EF4-FFF2-40B4-BE49-F238E27FC236}">
                <a16:creationId xmlns:a16="http://schemas.microsoft.com/office/drawing/2014/main" id="{B3CD2A55-DCE2-49AB-891B-98F7972FB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8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a730e2d071_0_0:notes">
            <a:extLst>
              <a:ext uri="{FF2B5EF4-FFF2-40B4-BE49-F238E27FC236}">
                <a16:creationId xmlns:a16="http://schemas.microsoft.com/office/drawing/2014/main" id="{0F291B50-40F5-4ABE-894E-88DD1C743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36;ga730e2d071_0_0:notes">
            <a:extLst>
              <a:ext uri="{FF2B5EF4-FFF2-40B4-BE49-F238E27FC236}">
                <a16:creationId xmlns:a16="http://schemas.microsoft.com/office/drawing/2014/main" id="{B3CD2A55-DCE2-49AB-891B-98F7972FB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3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142DEE1-6660-4B7B-9F79-00C59543926D}"/>
              </a:ext>
            </a:extLst>
          </p:cNvPr>
          <p:cNvSpPr/>
          <p:nvPr/>
        </p:nvSpPr>
        <p:spPr>
          <a:xfrm>
            <a:off x="4581701" y="0"/>
            <a:ext cx="4562398" cy="5143499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4;p3">
            <a:extLst>
              <a:ext uri="{FF2B5EF4-FFF2-40B4-BE49-F238E27FC236}">
                <a16:creationId xmlns:a16="http://schemas.microsoft.com/office/drawing/2014/main" id="{9AE0A6DE-E8FC-4C51-BA1F-2572AEEB2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3472" y="2565788"/>
            <a:ext cx="3423595" cy="629098"/>
          </a:xfrm>
        </p:spPr>
        <p:txBody>
          <a:bodyPr anchor="ctr"/>
          <a:lstStyle>
            <a:lvl1pPr algn="r"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5;p3">
            <a:extLst>
              <a:ext uri="{FF2B5EF4-FFF2-40B4-BE49-F238E27FC236}">
                <a16:creationId xmlns:a16="http://schemas.microsoft.com/office/drawing/2014/main" id="{D1CB7708-0E5E-4ED7-8458-31EB80FEAF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79771" y="1501271"/>
            <a:ext cx="3057296" cy="1382399"/>
          </a:xfrm>
        </p:spPr>
        <p:txBody>
          <a:bodyPr anchor="ctr"/>
          <a:lstStyle>
            <a:lvl1pPr algn="r">
              <a:defRPr sz="7000">
                <a:solidFill>
                  <a:srgbClr val="FFFFFF"/>
                </a:solidFill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5" name="Google Shape;16;p3">
            <a:extLst>
              <a:ext uri="{FF2B5EF4-FFF2-40B4-BE49-F238E27FC236}">
                <a16:creationId xmlns:a16="http://schemas.microsoft.com/office/drawing/2014/main" id="{4D531AD7-BDD7-4895-9F26-AD6141FC0C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90170" y="3062709"/>
            <a:ext cx="3246897" cy="404402"/>
          </a:xfrm>
        </p:spPr>
        <p:txBody>
          <a:bodyPr/>
          <a:lstStyle>
            <a:lvl1pPr algn="r">
              <a:lnSpc>
                <a:spcPct val="100000"/>
              </a:lnSpc>
              <a:buNone/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536830-CB12-42DC-B69A-802CB5AE3C6C}"/>
              </a:ext>
            </a:extLst>
          </p:cNvPr>
          <p:cNvSpPr/>
          <p:nvPr/>
        </p:nvSpPr>
        <p:spPr>
          <a:xfrm>
            <a:off x="69009" y="98855"/>
            <a:ext cx="8988725" cy="4955060"/>
          </a:xfrm>
          <a:prstGeom prst="rect">
            <a:avLst/>
          </a:prstGeom>
          <a:noFill/>
          <a:ln w="76196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AA87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0883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3">
            <a:extLst>
              <a:ext uri="{FF2B5EF4-FFF2-40B4-BE49-F238E27FC236}">
                <a16:creationId xmlns:a16="http://schemas.microsoft.com/office/drawing/2014/main" id="{88792EDC-CDEE-4546-AEEF-DC26F7E7F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6351" y="2198976"/>
            <a:ext cx="2807098" cy="325197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49;p13">
            <a:extLst>
              <a:ext uri="{FF2B5EF4-FFF2-40B4-BE49-F238E27FC236}">
                <a16:creationId xmlns:a16="http://schemas.microsoft.com/office/drawing/2014/main" id="{8E402D50-9CBC-42D1-BAFB-10964BC568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7946" y="1359749"/>
            <a:ext cx="684602" cy="290404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50;p13">
            <a:extLst>
              <a:ext uri="{FF2B5EF4-FFF2-40B4-BE49-F238E27FC236}">
                <a16:creationId xmlns:a16="http://schemas.microsoft.com/office/drawing/2014/main" id="{1279C414-655E-4D74-9FF5-EE9A0B8DDA22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4327946" y="2227670"/>
            <a:ext cx="684602" cy="290404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5" name="Google Shape;51;p13">
            <a:extLst>
              <a:ext uri="{FF2B5EF4-FFF2-40B4-BE49-F238E27FC236}">
                <a16:creationId xmlns:a16="http://schemas.microsoft.com/office/drawing/2014/main" id="{D2AFEC3F-2873-4A99-823C-EF0F76803DB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36351" y="3944026"/>
            <a:ext cx="2719498" cy="325197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Google Shape;52;p13">
            <a:extLst>
              <a:ext uri="{FF2B5EF4-FFF2-40B4-BE49-F238E27FC236}">
                <a16:creationId xmlns:a16="http://schemas.microsoft.com/office/drawing/2014/main" id="{A1395BB6-03EA-41C4-A650-B67DDE363A2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936351" y="1359749"/>
            <a:ext cx="2719498" cy="325197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53;p13">
            <a:extLst>
              <a:ext uri="{FF2B5EF4-FFF2-40B4-BE49-F238E27FC236}">
                <a16:creationId xmlns:a16="http://schemas.microsoft.com/office/drawing/2014/main" id="{4D0DA359-D6C5-41CB-9A8B-735F6A8FDE3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936351" y="3076096"/>
            <a:ext cx="2719498" cy="325197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38F9ED79-D35C-48B1-8B45-35FE51C07CC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327946" y="3076096"/>
            <a:ext cx="684602" cy="290404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0C016025-B3E6-42AC-B84F-4390FCDD3E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327946" y="3944026"/>
            <a:ext cx="684602" cy="290404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14BAC6D9-B2C3-4077-A975-CF80D8730D82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936351" y="1759122"/>
            <a:ext cx="2454002" cy="2367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92126275-4AFE-4CFF-8926-56AFF1D17BC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36351" y="3475469"/>
            <a:ext cx="2454002" cy="2367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42386FA5-DFEE-4CBB-9AE0-0765ED8934D3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936351" y="2545122"/>
            <a:ext cx="2454002" cy="2367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7A9BF510-6C01-4AF0-B6D6-D6546A0C396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007848" y="4290172"/>
            <a:ext cx="2454002" cy="2367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9F6BE9CF-0B00-43AC-8487-362026DB147E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327946" y="530726"/>
            <a:ext cx="3769202" cy="528596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15" name="Google Shape;61;p13">
            <a:extLst>
              <a:ext uri="{FF2B5EF4-FFF2-40B4-BE49-F238E27FC236}">
                <a16:creationId xmlns:a16="http://schemas.microsoft.com/office/drawing/2014/main" id="{17725BBE-1845-4647-9C59-29A2155319A9}"/>
              </a:ext>
            </a:extLst>
          </p:cNvPr>
          <p:cNvSpPr/>
          <p:nvPr/>
        </p:nvSpPr>
        <p:spPr>
          <a:xfrm>
            <a:off x="0" y="0"/>
            <a:ext cx="2454002" cy="514349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243CA8-7D1D-4825-B0F0-8812B5CF2A8F}"/>
              </a:ext>
            </a:extLst>
          </p:cNvPr>
          <p:cNvSpPr/>
          <p:nvPr/>
        </p:nvSpPr>
        <p:spPr>
          <a:xfrm>
            <a:off x="0" y="98855"/>
            <a:ext cx="9144000" cy="20001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A947AAC-EC3B-4DD6-93ED-88BE13B34860}"/>
              </a:ext>
            </a:extLst>
          </p:cNvPr>
          <p:cNvSpPr/>
          <p:nvPr/>
        </p:nvSpPr>
        <p:spPr>
          <a:xfrm>
            <a:off x="0" y="4844628"/>
            <a:ext cx="9144000" cy="20001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Trapecio 17">
            <a:extLst>
              <a:ext uri="{FF2B5EF4-FFF2-40B4-BE49-F238E27FC236}">
                <a16:creationId xmlns:a16="http://schemas.microsoft.com/office/drawing/2014/main" id="{17CA4B77-7DDF-40B7-A081-F3FA04A75FB8}"/>
              </a:ext>
            </a:extLst>
          </p:cNvPr>
          <p:cNvSpPr/>
          <p:nvPr/>
        </p:nvSpPr>
        <p:spPr>
          <a:xfrm rot="16200004">
            <a:off x="6912997" y="2456293"/>
            <a:ext cx="4264286" cy="197702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165D74BD-0165-4DE5-94B0-49C0158BFA49}"/>
              </a:ext>
            </a:extLst>
          </p:cNvPr>
          <p:cNvSpPr/>
          <p:nvPr/>
        </p:nvSpPr>
        <p:spPr>
          <a:xfrm rot="5400013">
            <a:off x="-2016322" y="2456293"/>
            <a:ext cx="4264286" cy="197702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454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84CE29D7-6DA1-43B1-9A16-4195A8AC02C8}"/>
              </a:ext>
            </a:extLst>
          </p:cNvPr>
          <p:cNvSpPr/>
          <p:nvPr/>
        </p:nvSpPr>
        <p:spPr>
          <a:xfrm>
            <a:off x="4331951" y="1506675"/>
            <a:ext cx="4024795" cy="2940600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64;p14">
            <a:extLst>
              <a:ext uri="{FF2B5EF4-FFF2-40B4-BE49-F238E27FC236}">
                <a16:creationId xmlns:a16="http://schemas.microsoft.com/office/drawing/2014/main" id="{E8958058-B043-46D7-AFA0-6C9603BCF0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47398" y="1695626"/>
            <a:ext cx="3027002" cy="798902"/>
          </a:xfrm>
        </p:spPr>
        <p:txBody>
          <a:bodyPr/>
          <a:lstStyle>
            <a:lvl1pPr indent="-317497">
              <a:lnSpc>
                <a:spcPct val="100000"/>
              </a:lnSpc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5A7BAEAE-5A5E-4FFB-B2EC-34D6E05B7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C954EC-6DFC-48DE-B01A-4893A125A619}"/>
              </a:ext>
            </a:extLst>
          </p:cNvPr>
          <p:cNvSpPr/>
          <p:nvPr/>
        </p:nvSpPr>
        <p:spPr>
          <a:xfrm>
            <a:off x="148279" y="160641"/>
            <a:ext cx="8822725" cy="4843851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id="{DE7B8563-6423-4DE4-A8CD-F22BF6A076E2}"/>
              </a:ext>
            </a:extLst>
          </p:cNvPr>
          <p:cNvSpPr/>
          <p:nvPr/>
        </p:nvSpPr>
        <p:spPr>
          <a:xfrm>
            <a:off x="0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AE2A91-4039-48F9-AB97-F8381E9AB46A}"/>
              </a:ext>
            </a:extLst>
          </p:cNvPr>
          <p:cNvSpPr/>
          <p:nvPr/>
        </p:nvSpPr>
        <p:spPr>
          <a:xfrm>
            <a:off x="0" y="4732632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8C3659-4023-4A90-AEF6-5C09944AC498}"/>
              </a:ext>
            </a:extLst>
          </p:cNvPr>
          <p:cNvSpPr/>
          <p:nvPr/>
        </p:nvSpPr>
        <p:spPr>
          <a:xfrm>
            <a:off x="8736223" y="4735723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36E42C-EF1F-4E80-8FBD-D70DA7E3715C}"/>
              </a:ext>
            </a:extLst>
          </p:cNvPr>
          <p:cNvSpPr/>
          <p:nvPr/>
        </p:nvSpPr>
        <p:spPr>
          <a:xfrm>
            <a:off x="8736223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2828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AB313CF8-38E4-4484-9167-8A786502D4CC}"/>
              </a:ext>
            </a:extLst>
          </p:cNvPr>
          <p:cNvSpPr/>
          <p:nvPr/>
        </p:nvSpPr>
        <p:spPr>
          <a:xfrm>
            <a:off x="-10177" y="-10972"/>
            <a:ext cx="3047996" cy="5209199"/>
          </a:xfrm>
          <a:prstGeom prst="rect">
            <a:avLst/>
          </a:prstGeom>
          <a:solidFill>
            <a:srgbClr val="696969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85A89241-087C-4DF4-BD0A-DA928893D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171" y="2307451"/>
            <a:ext cx="1863300" cy="528596"/>
          </a:xfrm>
        </p:spPr>
        <p:txBody>
          <a:bodyPr anchor="ctr"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DC5859-E4AE-457F-A1FA-6F9FC1249E79}"/>
              </a:ext>
            </a:extLst>
          </p:cNvPr>
          <p:cNvSpPr/>
          <p:nvPr/>
        </p:nvSpPr>
        <p:spPr>
          <a:xfrm>
            <a:off x="69009" y="0"/>
            <a:ext cx="8988725" cy="5143499"/>
          </a:xfrm>
          <a:prstGeom prst="rect">
            <a:avLst/>
          </a:prstGeom>
          <a:noFill/>
          <a:ln w="76196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AA87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0661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6">
            <a:extLst>
              <a:ext uri="{FF2B5EF4-FFF2-40B4-BE49-F238E27FC236}">
                <a16:creationId xmlns:a16="http://schemas.microsoft.com/office/drawing/2014/main" id="{E3D74D0C-9BFA-456B-AE81-F368E5C49740}"/>
              </a:ext>
            </a:extLst>
          </p:cNvPr>
          <p:cNvSpPr/>
          <p:nvPr/>
        </p:nvSpPr>
        <p:spPr>
          <a:xfrm rot="5400013">
            <a:off x="3295575" y="-3295722"/>
            <a:ext cx="2552703" cy="9144146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C8C4CE84-1AAB-4A37-8C71-7238361267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5475" y="3162534"/>
            <a:ext cx="1658703" cy="308701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72;p16">
            <a:extLst>
              <a:ext uri="{FF2B5EF4-FFF2-40B4-BE49-F238E27FC236}">
                <a16:creationId xmlns:a16="http://schemas.microsoft.com/office/drawing/2014/main" id="{1C6E7631-10EC-4CB8-AB55-A3EB55C452D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724" y="3373651"/>
            <a:ext cx="2290197" cy="3087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9318F3C4-22F6-4538-9C30-109CCD5919D9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6479703" y="3162534"/>
            <a:ext cx="1658703" cy="308701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798A84C3-EF2B-4D77-A971-6420203D29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163952" y="3373651"/>
            <a:ext cx="2290197" cy="3087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7" name="Google Shape;75;p16">
            <a:extLst>
              <a:ext uri="{FF2B5EF4-FFF2-40B4-BE49-F238E27FC236}">
                <a16:creationId xmlns:a16="http://schemas.microsoft.com/office/drawing/2014/main" id="{103D0A18-EC3F-4745-A514-2A9E8D18441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742648" y="3162534"/>
            <a:ext cx="1658703" cy="308701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88F68BBE-6131-4D4F-B9BB-598FEEDAF85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26896" y="3373651"/>
            <a:ext cx="2290197" cy="3087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9" name="Google Shape;77;p16">
            <a:extLst>
              <a:ext uri="{FF2B5EF4-FFF2-40B4-BE49-F238E27FC236}">
                <a16:creationId xmlns:a16="http://schemas.microsoft.com/office/drawing/2014/main" id="{2217085A-2BEC-444D-80FF-AC391473F59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10" name="Trapecio 9">
            <a:extLst>
              <a:ext uri="{FF2B5EF4-FFF2-40B4-BE49-F238E27FC236}">
                <a16:creationId xmlns:a16="http://schemas.microsoft.com/office/drawing/2014/main" id="{88782962-D3EB-4D03-A132-20FEEBE76E14}"/>
              </a:ext>
            </a:extLst>
          </p:cNvPr>
          <p:cNvSpPr/>
          <p:nvPr/>
        </p:nvSpPr>
        <p:spPr>
          <a:xfrm rot="16200004">
            <a:off x="6912997" y="2453852"/>
            <a:ext cx="4264286" cy="197702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66F1A1BF-40B2-4CC8-AB5F-E098CFE3F6E6}"/>
              </a:ext>
            </a:extLst>
          </p:cNvPr>
          <p:cNvSpPr/>
          <p:nvPr/>
        </p:nvSpPr>
        <p:spPr>
          <a:xfrm rot="5400013">
            <a:off x="-2033439" y="2472898"/>
            <a:ext cx="4264286" cy="197702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Trapecio 11">
            <a:extLst>
              <a:ext uri="{FF2B5EF4-FFF2-40B4-BE49-F238E27FC236}">
                <a16:creationId xmlns:a16="http://schemas.microsoft.com/office/drawing/2014/main" id="{DDA23982-186B-451B-A1A6-309303116B1A}"/>
              </a:ext>
            </a:extLst>
          </p:cNvPr>
          <p:cNvSpPr/>
          <p:nvPr/>
        </p:nvSpPr>
        <p:spPr>
          <a:xfrm rot="10799991">
            <a:off x="197555" y="4197"/>
            <a:ext cx="8748741" cy="205246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Trapecio 12">
            <a:extLst>
              <a:ext uri="{FF2B5EF4-FFF2-40B4-BE49-F238E27FC236}">
                <a16:creationId xmlns:a16="http://schemas.microsoft.com/office/drawing/2014/main" id="{77F56E6D-FD62-4E0B-A166-373C6986B654}"/>
              </a:ext>
            </a:extLst>
          </p:cNvPr>
          <p:cNvSpPr/>
          <p:nvPr/>
        </p:nvSpPr>
        <p:spPr>
          <a:xfrm>
            <a:off x="197556" y="4938253"/>
            <a:ext cx="8748741" cy="205246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7374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7">
            <a:extLst>
              <a:ext uri="{FF2B5EF4-FFF2-40B4-BE49-F238E27FC236}">
                <a16:creationId xmlns:a16="http://schemas.microsoft.com/office/drawing/2014/main" id="{A15930F9-1D73-4477-82FE-91E112FD2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5328" y="676061"/>
            <a:ext cx="1579196" cy="333902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2ECBBFB9-23D9-4D94-8B9F-11E9E1DC55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45328" y="1314578"/>
            <a:ext cx="3011402" cy="208199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4" name="Google Shape;82;p17">
            <a:extLst>
              <a:ext uri="{FF2B5EF4-FFF2-40B4-BE49-F238E27FC236}">
                <a16:creationId xmlns:a16="http://schemas.microsoft.com/office/drawing/2014/main" id="{EE700D52-594B-485A-AA2B-10610297155C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5145328" y="1635312"/>
            <a:ext cx="1579196" cy="333902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5" name="Google Shape;83;p17">
            <a:extLst>
              <a:ext uri="{FF2B5EF4-FFF2-40B4-BE49-F238E27FC236}">
                <a16:creationId xmlns:a16="http://schemas.microsoft.com/office/drawing/2014/main" id="{947D9DA3-0692-469F-8711-8D9542B3DB9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45328" y="2266486"/>
            <a:ext cx="3011402" cy="208199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5CE8E94A-13AC-453C-948D-BD24DB31578B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145328" y="2603863"/>
            <a:ext cx="1579196" cy="333902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85;p17">
            <a:extLst>
              <a:ext uri="{FF2B5EF4-FFF2-40B4-BE49-F238E27FC236}">
                <a16:creationId xmlns:a16="http://schemas.microsoft.com/office/drawing/2014/main" id="{E083EF8E-621E-4544-88A9-E3EF2FF234E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45328" y="3237606"/>
            <a:ext cx="3011402" cy="208199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8" name="Google Shape;86;p17">
            <a:extLst>
              <a:ext uri="{FF2B5EF4-FFF2-40B4-BE49-F238E27FC236}">
                <a16:creationId xmlns:a16="http://schemas.microsoft.com/office/drawing/2014/main" id="{6BB2364C-35E8-4F0B-B6BB-55A8E5DC8A2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145328" y="3563261"/>
            <a:ext cx="1579196" cy="333902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9" name="Google Shape;87;p17">
            <a:extLst>
              <a:ext uri="{FF2B5EF4-FFF2-40B4-BE49-F238E27FC236}">
                <a16:creationId xmlns:a16="http://schemas.microsoft.com/office/drawing/2014/main" id="{2957306E-C1CF-4716-B7BA-4887928499F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145328" y="4198595"/>
            <a:ext cx="3011402" cy="208199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10" name="Google Shape;88;p17">
            <a:extLst>
              <a:ext uri="{FF2B5EF4-FFF2-40B4-BE49-F238E27FC236}">
                <a16:creationId xmlns:a16="http://schemas.microsoft.com/office/drawing/2014/main" id="{8648AA61-026B-4674-872F-C08138C630E3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3222" y="2307451"/>
            <a:ext cx="2818199" cy="528596"/>
          </a:xfrm>
        </p:spPr>
        <p:txBody>
          <a:bodyPr anchor="ctr"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11" name="Trapecio 12">
            <a:extLst>
              <a:ext uri="{FF2B5EF4-FFF2-40B4-BE49-F238E27FC236}">
                <a16:creationId xmlns:a16="http://schemas.microsoft.com/office/drawing/2014/main" id="{33481965-7D93-46F3-89EB-5C5BCA6700DC}"/>
              </a:ext>
            </a:extLst>
          </p:cNvPr>
          <p:cNvSpPr/>
          <p:nvPr/>
        </p:nvSpPr>
        <p:spPr>
          <a:xfrm rot="16200004">
            <a:off x="6516650" y="2516140"/>
            <a:ext cx="5143499" cy="11121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Trapecio 13">
            <a:extLst>
              <a:ext uri="{FF2B5EF4-FFF2-40B4-BE49-F238E27FC236}">
                <a16:creationId xmlns:a16="http://schemas.microsoft.com/office/drawing/2014/main" id="{22A58FDF-E823-4488-B287-C6246EDE0D6A}"/>
              </a:ext>
            </a:extLst>
          </p:cNvPr>
          <p:cNvSpPr/>
          <p:nvPr/>
        </p:nvSpPr>
        <p:spPr>
          <a:xfrm>
            <a:off x="197711" y="5027563"/>
            <a:ext cx="8748741" cy="1117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Trapecio 14">
            <a:extLst>
              <a:ext uri="{FF2B5EF4-FFF2-40B4-BE49-F238E27FC236}">
                <a16:creationId xmlns:a16="http://schemas.microsoft.com/office/drawing/2014/main" id="{2B252294-9CBC-454B-99CE-38BFDC4F10E0}"/>
              </a:ext>
            </a:extLst>
          </p:cNvPr>
          <p:cNvSpPr/>
          <p:nvPr/>
        </p:nvSpPr>
        <p:spPr>
          <a:xfrm rot="10799991">
            <a:off x="197711" y="-1"/>
            <a:ext cx="8748741" cy="115945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1717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8">
            <a:extLst>
              <a:ext uri="{FF2B5EF4-FFF2-40B4-BE49-F238E27FC236}">
                <a16:creationId xmlns:a16="http://schemas.microsoft.com/office/drawing/2014/main" id="{D181C5FE-994F-47F0-B5D1-E956335CAC7E}"/>
              </a:ext>
            </a:extLst>
          </p:cNvPr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252525"/>
          </a:solidFill>
          <a:ln w="9528" cap="flat">
            <a:solidFill>
              <a:srgbClr val="6B6B6B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91;p18">
            <a:extLst>
              <a:ext uri="{FF2B5EF4-FFF2-40B4-BE49-F238E27FC236}">
                <a16:creationId xmlns:a16="http://schemas.microsoft.com/office/drawing/2014/main" id="{FB544A70-B892-4871-9024-45EBD5372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078" y="1588221"/>
            <a:ext cx="4229996" cy="946202"/>
          </a:xfrm>
        </p:spPr>
        <p:txBody>
          <a:bodyPr anchor="b" anchorCtr="1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94291532-B9A2-4E3D-851A-F2943BE7A5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75911" y="2452393"/>
            <a:ext cx="2590202" cy="1112404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361FF303-CD00-41E9-B88D-0CA15D8E85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83289" y="2452393"/>
            <a:ext cx="2579403" cy="1112404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6" name="Google Shape;94;p18">
            <a:extLst>
              <a:ext uri="{FF2B5EF4-FFF2-40B4-BE49-F238E27FC236}">
                <a16:creationId xmlns:a16="http://schemas.microsoft.com/office/drawing/2014/main" id="{A70ED968-7C6E-4A74-B575-7684D774B88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57924" y="1588221"/>
            <a:ext cx="4229996" cy="946202"/>
          </a:xfrm>
        </p:spPr>
        <p:txBody>
          <a:bodyPr anchor="b" anchorCtr="1"/>
          <a:lstStyle>
            <a:lvl1pPr algn="ctr">
              <a:defRPr sz="2600"/>
            </a:lvl1pPr>
          </a:lstStyle>
          <a:p>
            <a:pPr lvl="0"/>
            <a:endParaRPr lang="es-PE"/>
          </a:p>
        </p:txBody>
      </p:sp>
      <p:sp>
        <p:nvSpPr>
          <p:cNvPr id="7" name="Medio marco 6">
            <a:extLst>
              <a:ext uri="{FF2B5EF4-FFF2-40B4-BE49-F238E27FC236}">
                <a16:creationId xmlns:a16="http://schemas.microsoft.com/office/drawing/2014/main" id="{FFC48F21-DF78-4468-BE00-BBDCBC88F4C0}"/>
              </a:ext>
            </a:extLst>
          </p:cNvPr>
          <p:cNvSpPr/>
          <p:nvPr/>
        </p:nvSpPr>
        <p:spPr>
          <a:xfrm>
            <a:off x="0" y="0"/>
            <a:ext cx="609603" cy="609603"/>
          </a:xfrm>
          <a:custGeom>
            <a:avLst>
              <a:gd name="f9" fmla="val 33333"/>
              <a:gd name="f10" fmla="val 3333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33333"/>
              <a:gd name="f10" fmla="val 33333"/>
              <a:gd name="f11" fmla="+- 0 0 -90"/>
              <a:gd name="f12" fmla="+- 0 0 -180"/>
              <a:gd name="f13" fmla="abs f5"/>
              <a:gd name="f14" fmla="abs f6"/>
              <a:gd name="f15" fmla="abs f7"/>
              <a:gd name="f16" fmla="val f8"/>
              <a:gd name="f17" fmla="val f10"/>
              <a:gd name="f18" fmla="val f9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min f39 f38"/>
              <a:gd name="f43" fmla="*/ f42 f17 1"/>
              <a:gd name="f44" fmla="*/ f42 f18 1"/>
              <a:gd name="f45" fmla="*/ f43 1 100000"/>
              <a:gd name="f46" fmla="*/ f44 1 100000"/>
              <a:gd name="f47" fmla="*/ f46 f39 1"/>
              <a:gd name="f48" fmla="*/ f45 f38 1"/>
              <a:gd name="f49" fmla="*/ f45 1 2"/>
              <a:gd name="f50" fmla="*/ f46 1 2"/>
              <a:gd name="f51" fmla="*/ f46 f32 1"/>
              <a:gd name="f52" fmla="*/ f45 f32 1"/>
              <a:gd name="f53" fmla="*/ f47 1 f38"/>
              <a:gd name="f54" fmla="*/ f48 1 f39"/>
              <a:gd name="f55" fmla="*/ f50 f32 1"/>
              <a:gd name="f56" fmla="*/ f49 f32 1"/>
              <a:gd name="f57" fmla="+- f35 0 f53"/>
              <a:gd name="f58" fmla="+- f36 0 f54"/>
              <a:gd name="f59" fmla="+- f58 f36 0"/>
              <a:gd name="f60" fmla="+- f57 f35 0"/>
              <a:gd name="f61" fmla="*/ f57 f32 1"/>
              <a:gd name="f62" fmla="*/ f58 f32 1"/>
              <a:gd name="f63" fmla="*/ f59 1 2"/>
              <a:gd name="f64" fmla="*/ f60 1 2"/>
              <a:gd name="f65" fmla="*/ f64 f32 1"/>
              <a:gd name="f66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65" y="f55"/>
              </a:cxn>
              <a:cxn ang="f31">
                <a:pos x="f56" y="f66"/>
              </a:cxn>
            </a:cxnLst>
            <a:rect l="f37" t="f37" r="f40" b="f41"/>
            <a:pathLst>
              <a:path>
                <a:moveTo>
                  <a:pt x="f37" y="f37"/>
                </a:moveTo>
                <a:lnTo>
                  <a:pt x="f40" y="f37"/>
                </a:lnTo>
                <a:lnTo>
                  <a:pt x="f61" y="f51"/>
                </a:lnTo>
                <a:lnTo>
                  <a:pt x="f52" y="f51"/>
                </a:lnTo>
                <a:lnTo>
                  <a:pt x="f52" y="f62"/>
                </a:lnTo>
                <a:lnTo>
                  <a:pt x="f37" y="f41"/>
                </a:lnTo>
                <a:close/>
              </a:path>
            </a:pathLst>
          </a:custGeom>
          <a:solidFill>
            <a:srgbClr val="000000"/>
          </a:solidFill>
          <a:ln w="25402" cap="flat">
            <a:solidFill>
              <a:srgbClr val="93939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252525"/>
              </a:solidFill>
              <a:uFillTx/>
              <a:latin typeface="Arial"/>
            </a:endParaRPr>
          </a:p>
        </p:txBody>
      </p:sp>
      <p:sp>
        <p:nvSpPr>
          <p:cNvPr id="8" name="Medio marco 7">
            <a:extLst>
              <a:ext uri="{FF2B5EF4-FFF2-40B4-BE49-F238E27FC236}">
                <a16:creationId xmlns:a16="http://schemas.microsoft.com/office/drawing/2014/main" id="{0753FD04-A5FA-4FBE-B26C-26C600EBC0EB}"/>
              </a:ext>
            </a:extLst>
          </p:cNvPr>
          <p:cNvSpPr/>
          <p:nvPr/>
        </p:nvSpPr>
        <p:spPr>
          <a:xfrm rot="10799991">
            <a:off x="8534396" y="4533896"/>
            <a:ext cx="609603" cy="609603"/>
          </a:xfrm>
          <a:custGeom>
            <a:avLst>
              <a:gd name="f9" fmla="val 33333"/>
              <a:gd name="f10" fmla="val 3333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33333"/>
              <a:gd name="f10" fmla="val 33333"/>
              <a:gd name="f11" fmla="+- 0 0 -90"/>
              <a:gd name="f12" fmla="+- 0 0 -180"/>
              <a:gd name="f13" fmla="abs f5"/>
              <a:gd name="f14" fmla="abs f6"/>
              <a:gd name="f15" fmla="abs f7"/>
              <a:gd name="f16" fmla="val f8"/>
              <a:gd name="f17" fmla="val f10"/>
              <a:gd name="f18" fmla="val f9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min f39 f38"/>
              <a:gd name="f43" fmla="*/ f42 f17 1"/>
              <a:gd name="f44" fmla="*/ f42 f18 1"/>
              <a:gd name="f45" fmla="*/ f43 1 100000"/>
              <a:gd name="f46" fmla="*/ f44 1 100000"/>
              <a:gd name="f47" fmla="*/ f46 f39 1"/>
              <a:gd name="f48" fmla="*/ f45 f38 1"/>
              <a:gd name="f49" fmla="*/ f45 1 2"/>
              <a:gd name="f50" fmla="*/ f46 1 2"/>
              <a:gd name="f51" fmla="*/ f46 f32 1"/>
              <a:gd name="f52" fmla="*/ f45 f32 1"/>
              <a:gd name="f53" fmla="*/ f47 1 f38"/>
              <a:gd name="f54" fmla="*/ f48 1 f39"/>
              <a:gd name="f55" fmla="*/ f50 f32 1"/>
              <a:gd name="f56" fmla="*/ f49 f32 1"/>
              <a:gd name="f57" fmla="+- f35 0 f53"/>
              <a:gd name="f58" fmla="+- f36 0 f54"/>
              <a:gd name="f59" fmla="+- f58 f36 0"/>
              <a:gd name="f60" fmla="+- f57 f35 0"/>
              <a:gd name="f61" fmla="*/ f57 f32 1"/>
              <a:gd name="f62" fmla="*/ f58 f32 1"/>
              <a:gd name="f63" fmla="*/ f59 1 2"/>
              <a:gd name="f64" fmla="*/ f60 1 2"/>
              <a:gd name="f65" fmla="*/ f64 f32 1"/>
              <a:gd name="f66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65" y="f55"/>
              </a:cxn>
              <a:cxn ang="f31">
                <a:pos x="f56" y="f66"/>
              </a:cxn>
            </a:cxnLst>
            <a:rect l="f37" t="f37" r="f40" b="f41"/>
            <a:pathLst>
              <a:path>
                <a:moveTo>
                  <a:pt x="f37" y="f37"/>
                </a:moveTo>
                <a:lnTo>
                  <a:pt x="f40" y="f37"/>
                </a:lnTo>
                <a:lnTo>
                  <a:pt x="f61" y="f51"/>
                </a:lnTo>
                <a:lnTo>
                  <a:pt x="f52" y="f51"/>
                </a:lnTo>
                <a:lnTo>
                  <a:pt x="f52" y="f62"/>
                </a:lnTo>
                <a:lnTo>
                  <a:pt x="f37" y="f41"/>
                </a:lnTo>
                <a:close/>
              </a:path>
            </a:pathLst>
          </a:custGeom>
          <a:solidFill>
            <a:srgbClr val="000000"/>
          </a:solidFill>
          <a:ln w="25402" cap="flat">
            <a:solidFill>
              <a:srgbClr val="93939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252525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3303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9">
            <a:extLst>
              <a:ext uri="{FF2B5EF4-FFF2-40B4-BE49-F238E27FC236}">
                <a16:creationId xmlns:a16="http://schemas.microsoft.com/office/drawing/2014/main" id="{292C6209-7BA4-425A-AC99-5D525B04E1A4}"/>
              </a:ext>
            </a:extLst>
          </p:cNvPr>
          <p:cNvSpPr/>
          <p:nvPr/>
        </p:nvSpPr>
        <p:spPr>
          <a:xfrm>
            <a:off x="0" y="0"/>
            <a:ext cx="4562398" cy="5143499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97;p19">
            <a:extLst>
              <a:ext uri="{FF2B5EF4-FFF2-40B4-BE49-F238E27FC236}">
                <a16:creationId xmlns:a16="http://schemas.microsoft.com/office/drawing/2014/main" id="{29846D1F-B437-4790-8F05-67E7EAE92C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770" y="3022988"/>
            <a:ext cx="3423595" cy="629098"/>
          </a:xfrm>
        </p:spPr>
        <p:txBody>
          <a:bodyPr anchor="ctr"/>
          <a:lstStyle>
            <a:lvl1pPr>
              <a:defRPr sz="25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98;p19">
            <a:extLst>
              <a:ext uri="{FF2B5EF4-FFF2-40B4-BE49-F238E27FC236}">
                <a16:creationId xmlns:a16="http://schemas.microsoft.com/office/drawing/2014/main" id="{92CCCB43-F213-4788-8A96-5EFDD654E2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1770" y="1967999"/>
            <a:ext cx="3057296" cy="1382399"/>
          </a:xfrm>
        </p:spPr>
        <p:txBody>
          <a:bodyPr anchor="ctr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25AD5EEA-A43A-4929-B858-330F2A94F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1770" y="3519909"/>
            <a:ext cx="3246897" cy="404402"/>
          </a:xfrm>
        </p:spPr>
        <p:txBody>
          <a:bodyPr/>
          <a:lstStyle>
            <a:lvl1pPr>
              <a:lnSpc>
                <a:spcPct val="100000"/>
              </a:lnSpc>
              <a:buNone/>
              <a:defRPr sz="17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44596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6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20">
            <a:extLst>
              <a:ext uri="{FF2B5EF4-FFF2-40B4-BE49-F238E27FC236}">
                <a16:creationId xmlns:a16="http://schemas.microsoft.com/office/drawing/2014/main" id="{0A3176BC-06BC-4BEC-A746-FF5A8E40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299" y="1440198"/>
            <a:ext cx="5195401" cy="528596"/>
          </a:xfrm>
        </p:spPr>
        <p:txBody>
          <a:bodyPr anchorCtr="1"/>
          <a:lstStyle>
            <a:lvl1pPr algn="ctr"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102;p20">
            <a:extLst>
              <a:ext uri="{FF2B5EF4-FFF2-40B4-BE49-F238E27FC236}">
                <a16:creationId xmlns:a16="http://schemas.microsoft.com/office/drawing/2014/main" id="{1CA9D54C-B75C-48AA-939B-1E4892DD72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07247" y="3082579"/>
            <a:ext cx="3699296" cy="257997"/>
          </a:xfrm>
        </p:spPr>
        <p:txBody>
          <a:bodyPr anchorCtr="1"/>
          <a:lstStyle>
            <a:lvl1pPr algn="ctr">
              <a:buNone/>
              <a:defRPr sz="1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03;p20">
            <a:extLst>
              <a:ext uri="{FF2B5EF4-FFF2-40B4-BE49-F238E27FC236}">
                <a16:creationId xmlns:a16="http://schemas.microsoft.com/office/drawing/2014/main" id="{8B72DB83-DA54-41BD-A231-F55804E6A398}"/>
              </a:ext>
            </a:extLst>
          </p:cNvPr>
          <p:cNvSpPr/>
          <p:nvPr/>
        </p:nvSpPr>
        <p:spPr>
          <a:xfrm>
            <a:off x="0" y="0"/>
            <a:ext cx="9179103" cy="5143499"/>
          </a:xfrm>
          <a:custGeom>
            <a:avLst>
              <a:gd name="f5" fmla="val 3424"/>
            </a:avLst>
            <a:gdLst>
              <a:gd name="f1" fmla="val w"/>
              <a:gd name="f2" fmla="val h"/>
              <a:gd name="f3" fmla="val ss"/>
              <a:gd name="f4" fmla="val 0"/>
              <a:gd name="f5" fmla="val 3424"/>
              <a:gd name="f6" fmla="abs f1"/>
              <a:gd name="f7" fmla="abs f2"/>
              <a:gd name="f8" fmla="abs f3"/>
              <a:gd name="f9" fmla="val f4"/>
              <a:gd name="f10" fmla="val f5"/>
              <a:gd name="f11" fmla="?: f6 f1 1"/>
              <a:gd name="f12" fmla="?: f7 f2 1"/>
              <a:gd name="f13" fmla="?: f8 f3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9 f18 1"/>
              <a:gd name="f24" fmla="+- f22 0 f9"/>
              <a:gd name="f25" fmla="+- f21 0 f9"/>
              <a:gd name="f26" fmla="*/ f21 f18 1"/>
              <a:gd name="f27" fmla="*/ f22 f18 1"/>
              <a:gd name="f28" fmla="min f25 f24"/>
              <a:gd name="f29" fmla="*/ f28 f10 1"/>
              <a:gd name="f30" fmla="*/ f29 1 100000"/>
              <a:gd name="f31" fmla="+- f21 0 f30"/>
              <a:gd name="f32" fmla="+- f22 0 f30"/>
              <a:gd name="f33" fmla="*/ f30 f18 1"/>
              <a:gd name="f34" fmla="*/ f31 f18 1"/>
              <a:gd name="f35" fmla="*/ f32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3" r="f34" b="f35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  <a:moveTo>
                  <a:pt x="f33" y="f33"/>
                </a:moveTo>
                <a:lnTo>
                  <a:pt x="f33" y="f35"/>
                </a:lnTo>
                <a:lnTo>
                  <a:pt x="f34" y="f35"/>
                </a:lnTo>
                <a:lnTo>
                  <a:pt x="f34" y="f3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695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2">
            <a:extLst>
              <a:ext uri="{FF2B5EF4-FFF2-40B4-BE49-F238E27FC236}">
                <a16:creationId xmlns:a16="http://schemas.microsoft.com/office/drawing/2014/main" id="{6EB3B5BE-812E-439A-831D-2284EF9AA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701125"/>
            <a:ext cx="3633304" cy="758101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3" name="Google Shape;120;p22">
            <a:extLst>
              <a:ext uri="{FF2B5EF4-FFF2-40B4-BE49-F238E27FC236}">
                <a16:creationId xmlns:a16="http://schemas.microsoft.com/office/drawing/2014/main" id="{3D9C9540-6C24-461E-80C8-6D587A938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00200" y="1275679"/>
            <a:ext cx="3633304" cy="393603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4" name="Google Shape;121;p22">
            <a:extLst>
              <a:ext uri="{FF2B5EF4-FFF2-40B4-BE49-F238E27FC236}">
                <a16:creationId xmlns:a16="http://schemas.microsoft.com/office/drawing/2014/main" id="{AFEA42BC-D45F-4A20-A7F0-55135E6C4022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2755343" y="2075121"/>
            <a:ext cx="3633304" cy="758101"/>
          </a:xfrm>
        </p:spPr>
        <p:txBody>
          <a:bodyPr anchor="b" anchorCtr="1"/>
          <a:lstStyle>
            <a:lvl1pPr algn="ctr">
              <a:defRPr sz="44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5" name="Google Shape;122;p22">
            <a:extLst>
              <a:ext uri="{FF2B5EF4-FFF2-40B4-BE49-F238E27FC236}">
                <a16:creationId xmlns:a16="http://schemas.microsoft.com/office/drawing/2014/main" id="{674E3FCA-191D-45B7-B277-FBE55493AE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55352" y="2651046"/>
            <a:ext cx="3633304" cy="393603"/>
          </a:xfrm>
        </p:spPr>
        <p:txBody>
          <a:bodyPr anchorCtr="1"/>
          <a:lstStyle>
            <a:lvl1pPr indent="-317497" algn="ctr">
              <a:buSzPts val="1400"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6" name="Google Shape;123;p22">
            <a:extLst>
              <a:ext uri="{FF2B5EF4-FFF2-40B4-BE49-F238E27FC236}">
                <a16:creationId xmlns:a16="http://schemas.microsoft.com/office/drawing/2014/main" id="{6A8C723A-A670-46C2-963B-34548A84A83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910550" y="3452472"/>
            <a:ext cx="3633304" cy="758101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7" name="Google Shape;124;p22">
            <a:extLst>
              <a:ext uri="{FF2B5EF4-FFF2-40B4-BE49-F238E27FC236}">
                <a16:creationId xmlns:a16="http://schemas.microsoft.com/office/drawing/2014/main" id="{87C80BE9-9278-471C-81DD-965C281BAF7B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3910559" y="4027675"/>
            <a:ext cx="3633304" cy="393603"/>
          </a:xfrm>
        </p:spPr>
        <p:txBody>
          <a:bodyPr/>
          <a:lstStyle>
            <a:lvl1pPr indent="-317497" algn="r">
              <a:buSzPts val="1400"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D1A079-B289-48F8-A321-8F0D96F218E7}"/>
              </a:ext>
            </a:extLst>
          </p:cNvPr>
          <p:cNvSpPr/>
          <p:nvPr/>
        </p:nvSpPr>
        <p:spPr>
          <a:xfrm>
            <a:off x="148279" y="160641"/>
            <a:ext cx="8822725" cy="4843851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C425E9D-FDB3-41CB-813D-B1B07A9B147F}"/>
              </a:ext>
            </a:extLst>
          </p:cNvPr>
          <p:cNvSpPr/>
          <p:nvPr/>
        </p:nvSpPr>
        <p:spPr>
          <a:xfrm>
            <a:off x="0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FC7CDD-5183-4F88-A816-4BF82AAE870A}"/>
              </a:ext>
            </a:extLst>
          </p:cNvPr>
          <p:cNvSpPr/>
          <p:nvPr/>
        </p:nvSpPr>
        <p:spPr>
          <a:xfrm>
            <a:off x="0" y="4732632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17C02A-DFBE-4E74-8E33-6DF6A8F68168}"/>
              </a:ext>
            </a:extLst>
          </p:cNvPr>
          <p:cNvSpPr/>
          <p:nvPr/>
        </p:nvSpPr>
        <p:spPr>
          <a:xfrm>
            <a:off x="8736223" y="4735723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92FE89-35F7-43F9-8285-5E6BE396C60A}"/>
              </a:ext>
            </a:extLst>
          </p:cNvPr>
          <p:cNvSpPr/>
          <p:nvPr/>
        </p:nvSpPr>
        <p:spPr>
          <a:xfrm>
            <a:off x="8736223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9233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3">
            <a:extLst>
              <a:ext uri="{FF2B5EF4-FFF2-40B4-BE49-F238E27FC236}">
                <a16:creationId xmlns:a16="http://schemas.microsoft.com/office/drawing/2014/main" id="{A6E4F62D-8131-4C35-A687-E50A4FF2704D}"/>
              </a:ext>
            </a:extLst>
          </p:cNvPr>
          <p:cNvSpPr/>
          <p:nvPr/>
        </p:nvSpPr>
        <p:spPr>
          <a:xfrm>
            <a:off x="-19046" y="2895603"/>
            <a:ext cx="9182103" cy="2362196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27;p23">
            <a:extLst>
              <a:ext uri="{FF2B5EF4-FFF2-40B4-BE49-F238E27FC236}">
                <a16:creationId xmlns:a16="http://schemas.microsoft.com/office/drawing/2014/main" id="{2B520463-1A1A-417F-92D9-6577F0C5B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724" y="3314928"/>
            <a:ext cx="1871100" cy="308701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A202A78A-22B7-404D-9535-C99F0D7C27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724" y="3640354"/>
            <a:ext cx="2290197" cy="308701"/>
          </a:xfrm>
        </p:spPr>
        <p:txBody>
          <a:bodyPr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5" name="Google Shape;129;p23">
            <a:extLst>
              <a:ext uri="{FF2B5EF4-FFF2-40B4-BE49-F238E27FC236}">
                <a16:creationId xmlns:a16="http://schemas.microsoft.com/office/drawing/2014/main" id="{0DA8097E-4065-444C-84C5-309B8FBD32A0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6240149" y="3314928"/>
            <a:ext cx="1871100" cy="308701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Google Shape;130;p23">
            <a:extLst>
              <a:ext uri="{FF2B5EF4-FFF2-40B4-BE49-F238E27FC236}">
                <a16:creationId xmlns:a16="http://schemas.microsoft.com/office/drawing/2014/main" id="{39CF121A-25F5-413D-A27F-129AC7209A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240149" y="3640354"/>
            <a:ext cx="2290197" cy="308701"/>
          </a:xfrm>
        </p:spPr>
        <p:txBody>
          <a:bodyPr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131;p23">
            <a:extLst>
              <a:ext uri="{FF2B5EF4-FFF2-40B4-BE49-F238E27FC236}">
                <a16:creationId xmlns:a16="http://schemas.microsoft.com/office/drawing/2014/main" id="{C9F5E921-DF03-48D2-9625-333DA4C8568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80745" y="3314928"/>
            <a:ext cx="1871100" cy="308701"/>
          </a:xfrm>
        </p:spPr>
        <p:txBody>
          <a:bodyPr anchor="ctr"/>
          <a:lstStyle>
            <a:lvl1pPr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8" name="Google Shape;132;p23">
            <a:extLst>
              <a:ext uri="{FF2B5EF4-FFF2-40B4-BE49-F238E27FC236}">
                <a16:creationId xmlns:a16="http://schemas.microsoft.com/office/drawing/2014/main" id="{109FF33C-A747-48AC-9F66-1DB73F4A3FA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80745" y="3640354"/>
            <a:ext cx="2290197" cy="308701"/>
          </a:xfrm>
        </p:spPr>
        <p:txBody>
          <a:bodyPr/>
          <a:lstStyle>
            <a:lvl1pPr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9" name="Google Shape;133;p23">
            <a:extLst>
              <a:ext uri="{FF2B5EF4-FFF2-40B4-BE49-F238E27FC236}">
                <a16:creationId xmlns:a16="http://schemas.microsoft.com/office/drawing/2014/main" id="{BC5847C5-5EF5-483B-9757-4240752C3DA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grpSp>
        <p:nvGrpSpPr>
          <p:cNvPr id="10" name="Grupo 5">
            <a:extLst>
              <a:ext uri="{FF2B5EF4-FFF2-40B4-BE49-F238E27FC236}">
                <a16:creationId xmlns:a16="http://schemas.microsoft.com/office/drawing/2014/main" id="{8A5FA9BC-BA89-46DF-A79C-ACDEF745A5CF}"/>
              </a:ext>
            </a:extLst>
          </p:cNvPr>
          <p:cNvGrpSpPr/>
          <p:nvPr userDrawn="1"/>
        </p:nvGrpSpPr>
        <p:grpSpPr>
          <a:xfrm>
            <a:off x="29178" y="632270"/>
            <a:ext cx="9085652" cy="720950"/>
            <a:chOff x="29178" y="632270"/>
            <a:chExt cx="9085652" cy="720950"/>
          </a:xfrm>
        </p:grpSpPr>
        <p:pic>
          <p:nvPicPr>
            <p:cNvPr id="11" name="Imagen 9">
              <a:extLst>
                <a:ext uri="{FF2B5EF4-FFF2-40B4-BE49-F238E27FC236}">
                  <a16:creationId xmlns:a16="http://schemas.microsoft.com/office/drawing/2014/main" id="{4C34545F-6FC3-4CAC-8F78-816468CF4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799991">
              <a:off x="29178" y="641360"/>
              <a:ext cx="684053" cy="7118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Imagen 10">
              <a:extLst>
                <a:ext uri="{FF2B5EF4-FFF2-40B4-BE49-F238E27FC236}">
                  <a16:creationId xmlns:a16="http://schemas.microsoft.com/office/drawing/2014/main" id="{E82AE118-55E4-4786-B72E-FA24E991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799991" flipH="1">
              <a:off x="8422044" y="632270"/>
              <a:ext cx="692786" cy="720949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3" name="Conector recto 2">
              <a:extLst>
                <a:ext uri="{FF2B5EF4-FFF2-40B4-BE49-F238E27FC236}">
                  <a16:creationId xmlns:a16="http://schemas.microsoft.com/office/drawing/2014/main" id="{CDE6C9F8-E125-4DC8-9CDB-79B269EA01FE}"/>
                </a:ext>
              </a:extLst>
            </p:cNvPr>
            <p:cNvCxnSpPr/>
            <p:nvPr/>
          </p:nvCxnSpPr>
          <p:spPr>
            <a:xfrm rot="10799991">
              <a:off x="545695" y="1151924"/>
              <a:ext cx="8071839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</a:ln>
          </p:spPr>
        </p:cxnSp>
      </p:grpSp>
    </p:spTree>
    <p:extLst>
      <p:ext uri="{BB962C8B-B14F-4D97-AF65-F5344CB8AC3E}">
        <p14:creationId xmlns:p14="http://schemas.microsoft.com/office/powerpoint/2010/main" val="180335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>
            <a:extLst>
              <a:ext uri="{FF2B5EF4-FFF2-40B4-BE49-F238E27FC236}">
                <a16:creationId xmlns:a16="http://schemas.microsoft.com/office/drawing/2014/main" id="{4BF56593-9EEB-4730-AD80-B5407C12E555}"/>
              </a:ext>
            </a:extLst>
          </p:cNvPr>
          <p:cNvSpPr/>
          <p:nvPr/>
        </p:nvSpPr>
        <p:spPr>
          <a:xfrm>
            <a:off x="-10177" y="-10972"/>
            <a:ext cx="3047996" cy="5209199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22;p5">
            <a:extLst>
              <a:ext uri="{FF2B5EF4-FFF2-40B4-BE49-F238E27FC236}">
                <a16:creationId xmlns:a16="http://schemas.microsoft.com/office/drawing/2014/main" id="{D5843E4F-FFDE-4F0E-AB37-85E878F2760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93348" y="3677049"/>
            <a:ext cx="2388001" cy="990596"/>
          </a:xfrm>
        </p:spPr>
        <p:txBody>
          <a:bodyPr/>
          <a:lstStyle>
            <a:lvl1pPr>
              <a:lnSpc>
                <a:spcPct val="100000"/>
              </a:lnSpc>
              <a:buSzPts val="1400"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4" name="Google Shape;23;p5">
            <a:extLst>
              <a:ext uri="{FF2B5EF4-FFF2-40B4-BE49-F238E27FC236}">
                <a16:creationId xmlns:a16="http://schemas.microsoft.com/office/drawing/2014/main" id="{2DABE603-4CA9-4ABD-950F-C943A571B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93348" y="1000527"/>
            <a:ext cx="2388001" cy="990596"/>
          </a:xfrm>
        </p:spPr>
        <p:txBody>
          <a:bodyPr/>
          <a:lstStyle>
            <a:lvl1pPr>
              <a:lnSpc>
                <a:spcPct val="100000"/>
              </a:lnSpc>
              <a:buSzPts val="1400"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7BF28043-9DE0-4416-BE1C-56B3AB944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3357" y="3476859"/>
            <a:ext cx="1658703" cy="308701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Google Shape;25;p5">
            <a:extLst>
              <a:ext uri="{FF2B5EF4-FFF2-40B4-BE49-F238E27FC236}">
                <a16:creationId xmlns:a16="http://schemas.microsoft.com/office/drawing/2014/main" id="{19893CFC-E653-480F-AC70-9BAD6C9F02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3357" y="809856"/>
            <a:ext cx="1658703" cy="308701"/>
          </a:xfrm>
        </p:spPr>
        <p:txBody>
          <a:bodyPr anchor="ctr"/>
          <a:lstStyle>
            <a:lvl1pPr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26;p5">
            <a:extLst>
              <a:ext uri="{FF2B5EF4-FFF2-40B4-BE49-F238E27FC236}">
                <a16:creationId xmlns:a16="http://schemas.microsoft.com/office/drawing/2014/main" id="{1BDB9A3D-C733-4D4C-88F7-12F5A34A6DC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2171" y="2307451"/>
            <a:ext cx="1863300" cy="528596"/>
          </a:xfrm>
        </p:spPr>
        <p:txBody>
          <a:bodyPr anchor="ctr"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8" name="Medio marco 7">
            <a:extLst>
              <a:ext uri="{FF2B5EF4-FFF2-40B4-BE49-F238E27FC236}">
                <a16:creationId xmlns:a16="http://schemas.microsoft.com/office/drawing/2014/main" id="{44E8A56D-F463-447B-AB3E-4DDF22A16BB5}"/>
              </a:ext>
            </a:extLst>
          </p:cNvPr>
          <p:cNvSpPr/>
          <p:nvPr/>
        </p:nvSpPr>
        <p:spPr>
          <a:xfrm>
            <a:off x="0" y="0"/>
            <a:ext cx="609603" cy="609603"/>
          </a:xfrm>
          <a:custGeom>
            <a:avLst>
              <a:gd name="f9" fmla="val 33333"/>
              <a:gd name="f10" fmla="val 3333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33333"/>
              <a:gd name="f10" fmla="val 33333"/>
              <a:gd name="f11" fmla="+- 0 0 -90"/>
              <a:gd name="f12" fmla="+- 0 0 -180"/>
              <a:gd name="f13" fmla="abs f5"/>
              <a:gd name="f14" fmla="abs f6"/>
              <a:gd name="f15" fmla="abs f7"/>
              <a:gd name="f16" fmla="val f8"/>
              <a:gd name="f17" fmla="val f10"/>
              <a:gd name="f18" fmla="val f9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min f39 f38"/>
              <a:gd name="f43" fmla="*/ f42 f17 1"/>
              <a:gd name="f44" fmla="*/ f42 f18 1"/>
              <a:gd name="f45" fmla="*/ f43 1 100000"/>
              <a:gd name="f46" fmla="*/ f44 1 100000"/>
              <a:gd name="f47" fmla="*/ f46 f39 1"/>
              <a:gd name="f48" fmla="*/ f45 f38 1"/>
              <a:gd name="f49" fmla="*/ f45 1 2"/>
              <a:gd name="f50" fmla="*/ f46 1 2"/>
              <a:gd name="f51" fmla="*/ f46 f32 1"/>
              <a:gd name="f52" fmla="*/ f45 f32 1"/>
              <a:gd name="f53" fmla="*/ f47 1 f38"/>
              <a:gd name="f54" fmla="*/ f48 1 f39"/>
              <a:gd name="f55" fmla="*/ f50 f32 1"/>
              <a:gd name="f56" fmla="*/ f49 f32 1"/>
              <a:gd name="f57" fmla="+- f35 0 f53"/>
              <a:gd name="f58" fmla="+- f36 0 f54"/>
              <a:gd name="f59" fmla="+- f58 f36 0"/>
              <a:gd name="f60" fmla="+- f57 f35 0"/>
              <a:gd name="f61" fmla="*/ f57 f32 1"/>
              <a:gd name="f62" fmla="*/ f58 f32 1"/>
              <a:gd name="f63" fmla="*/ f59 1 2"/>
              <a:gd name="f64" fmla="*/ f60 1 2"/>
              <a:gd name="f65" fmla="*/ f64 f32 1"/>
              <a:gd name="f66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65" y="f55"/>
              </a:cxn>
              <a:cxn ang="f31">
                <a:pos x="f56" y="f66"/>
              </a:cxn>
            </a:cxnLst>
            <a:rect l="f37" t="f37" r="f40" b="f41"/>
            <a:pathLst>
              <a:path>
                <a:moveTo>
                  <a:pt x="f37" y="f37"/>
                </a:moveTo>
                <a:lnTo>
                  <a:pt x="f40" y="f37"/>
                </a:lnTo>
                <a:lnTo>
                  <a:pt x="f61" y="f51"/>
                </a:lnTo>
                <a:lnTo>
                  <a:pt x="f52" y="f51"/>
                </a:lnTo>
                <a:lnTo>
                  <a:pt x="f52" y="f62"/>
                </a:lnTo>
                <a:lnTo>
                  <a:pt x="f37" y="f41"/>
                </a:lnTo>
                <a:close/>
              </a:path>
            </a:pathLst>
          </a:custGeom>
          <a:solidFill>
            <a:srgbClr val="000000"/>
          </a:solidFill>
          <a:ln w="25402" cap="flat">
            <a:solidFill>
              <a:srgbClr val="93939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252525"/>
              </a:solidFill>
              <a:uFillTx/>
              <a:latin typeface="Arial"/>
            </a:endParaRPr>
          </a:p>
        </p:txBody>
      </p:sp>
      <p:sp>
        <p:nvSpPr>
          <p:cNvPr id="9" name="Medio marco 8">
            <a:extLst>
              <a:ext uri="{FF2B5EF4-FFF2-40B4-BE49-F238E27FC236}">
                <a16:creationId xmlns:a16="http://schemas.microsoft.com/office/drawing/2014/main" id="{3E33525A-FEFD-47D2-BC8F-72213EBF083D}"/>
              </a:ext>
            </a:extLst>
          </p:cNvPr>
          <p:cNvSpPr/>
          <p:nvPr/>
        </p:nvSpPr>
        <p:spPr>
          <a:xfrm rot="10799991">
            <a:off x="8534396" y="4533896"/>
            <a:ext cx="609603" cy="609603"/>
          </a:xfrm>
          <a:custGeom>
            <a:avLst>
              <a:gd name="f9" fmla="val 33333"/>
              <a:gd name="f10" fmla="val 3333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33333"/>
              <a:gd name="f10" fmla="val 33333"/>
              <a:gd name="f11" fmla="+- 0 0 -90"/>
              <a:gd name="f12" fmla="+- 0 0 -180"/>
              <a:gd name="f13" fmla="abs f5"/>
              <a:gd name="f14" fmla="abs f6"/>
              <a:gd name="f15" fmla="abs f7"/>
              <a:gd name="f16" fmla="val f8"/>
              <a:gd name="f17" fmla="val f10"/>
              <a:gd name="f18" fmla="val f9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min f39 f38"/>
              <a:gd name="f43" fmla="*/ f42 f17 1"/>
              <a:gd name="f44" fmla="*/ f42 f18 1"/>
              <a:gd name="f45" fmla="*/ f43 1 100000"/>
              <a:gd name="f46" fmla="*/ f44 1 100000"/>
              <a:gd name="f47" fmla="*/ f46 f39 1"/>
              <a:gd name="f48" fmla="*/ f45 f38 1"/>
              <a:gd name="f49" fmla="*/ f45 1 2"/>
              <a:gd name="f50" fmla="*/ f46 1 2"/>
              <a:gd name="f51" fmla="*/ f46 f32 1"/>
              <a:gd name="f52" fmla="*/ f45 f32 1"/>
              <a:gd name="f53" fmla="*/ f47 1 f38"/>
              <a:gd name="f54" fmla="*/ f48 1 f39"/>
              <a:gd name="f55" fmla="*/ f50 f32 1"/>
              <a:gd name="f56" fmla="*/ f49 f32 1"/>
              <a:gd name="f57" fmla="+- f35 0 f53"/>
              <a:gd name="f58" fmla="+- f36 0 f54"/>
              <a:gd name="f59" fmla="+- f58 f36 0"/>
              <a:gd name="f60" fmla="+- f57 f35 0"/>
              <a:gd name="f61" fmla="*/ f57 f32 1"/>
              <a:gd name="f62" fmla="*/ f58 f32 1"/>
              <a:gd name="f63" fmla="*/ f59 1 2"/>
              <a:gd name="f64" fmla="*/ f60 1 2"/>
              <a:gd name="f65" fmla="*/ f64 f32 1"/>
              <a:gd name="f66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65" y="f55"/>
              </a:cxn>
              <a:cxn ang="f31">
                <a:pos x="f56" y="f66"/>
              </a:cxn>
            </a:cxnLst>
            <a:rect l="f37" t="f37" r="f40" b="f41"/>
            <a:pathLst>
              <a:path>
                <a:moveTo>
                  <a:pt x="f37" y="f37"/>
                </a:moveTo>
                <a:lnTo>
                  <a:pt x="f40" y="f37"/>
                </a:lnTo>
                <a:lnTo>
                  <a:pt x="f61" y="f51"/>
                </a:lnTo>
                <a:lnTo>
                  <a:pt x="f52" y="f51"/>
                </a:lnTo>
                <a:lnTo>
                  <a:pt x="f52" y="f62"/>
                </a:lnTo>
                <a:lnTo>
                  <a:pt x="f37" y="f41"/>
                </a:lnTo>
                <a:close/>
              </a:path>
            </a:pathLst>
          </a:custGeom>
          <a:solidFill>
            <a:srgbClr val="000000"/>
          </a:solidFill>
          <a:ln w="25402" cap="flat">
            <a:solidFill>
              <a:srgbClr val="93939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252525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4130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24">
            <a:extLst>
              <a:ext uri="{FF2B5EF4-FFF2-40B4-BE49-F238E27FC236}">
                <a16:creationId xmlns:a16="http://schemas.microsoft.com/office/drawing/2014/main" id="{755B04E9-926C-4437-B766-1DA36EB4E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4575" y="1680520"/>
            <a:ext cx="1511100" cy="333902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136;p24">
            <a:extLst>
              <a:ext uri="{FF2B5EF4-FFF2-40B4-BE49-F238E27FC236}">
                <a16:creationId xmlns:a16="http://schemas.microsoft.com/office/drawing/2014/main" id="{55A53BFF-BCEF-4066-9188-C57AD85304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43774" y="2008955"/>
            <a:ext cx="2732702" cy="208199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4" name="Google Shape;137;p24">
            <a:extLst>
              <a:ext uri="{FF2B5EF4-FFF2-40B4-BE49-F238E27FC236}">
                <a16:creationId xmlns:a16="http://schemas.microsoft.com/office/drawing/2014/main" id="{0FF41790-9CBD-43D4-93B4-E0045C9B3BFD}"/>
              </a:ext>
            </a:extLst>
          </p:cNvPr>
          <p:cNvSpPr txBox="1">
            <a:spLocks noGrp="1"/>
          </p:cNvSpPr>
          <p:nvPr>
            <p:ph type="title" idx="1"/>
          </p:nvPr>
        </p:nvSpPr>
        <p:spPr>
          <a:xfrm>
            <a:off x="1954575" y="3325572"/>
            <a:ext cx="1511100" cy="333902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5" name="Google Shape;138;p24">
            <a:extLst>
              <a:ext uri="{FF2B5EF4-FFF2-40B4-BE49-F238E27FC236}">
                <a16:creationId xmlns:a16="http://schemas.microsoft.com/office/drawing/2014/main" id="{FE5C6F4A-55FC-43B7-BEAE-E76F6AD48E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43774" y="3654875"/>
            <a:ext cx="2732702" cy="208199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6" name="Google Shape;139;p24">
            <a:extLst>
              <a:ext uri="{FF2B5EF4-FFF2-40B4-BE49-F238E27FC236}">
                <a16:creationId xmlns:a16="http://schemas.microsoft.com/office/drawing/2014/main" id="{9EB7B3C0-A36E-4867-BEEA-47786C15E00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754529" y="1680520"/>
            <a:ext cx="1511100" cy="333902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140;p24">
            <a:extLst>
              <a:ext uri="{FF2B5EF4-FFF2-40B4-BE49-F238E27FC236}">
                <a16:creationId xmlns:a16="http://schemas.microsoft.com/office/drawing/2014/main" id="{4994202F-047E-4BEE-9257-EA84AD39B13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43728" y="2008955"/>
            <a:ext cx="2732702" cy="208199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8" name="Google Shape;141;p24">
            <a:extLst>
              <a:ext uri="{FF2B5EF4-FFF2-40B4-BE49-F238E27FC236}">
                <a16:creationId xmlns:a16="http://schemas.microsoft.com/office/drawing/2014/main" id="{ACA37D67-A31D-47D4-96DE-689D3B8FBD0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754529" y="3325727"/>
            <a:ext cx="1511100" cy="333902"/>
          </a:xfrm>
        </p:spPr>
        <p:txBody>
          <a:bodyPr anchor="ctr" anchorCtr="1"/>
          <a:lstStyle>
            <a:lvl1pPr algn="ctr">
              <a:defRPr sz="17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9" name="Google Shape;142;p24">
            <a:extLst>
              <a:ext uri="{FF2B5EF4-FFF2-40B4-BE49-F238E27FC236}">
                <a16:creationId xmlns:a16="http://schemas.microsoft.com/office/drawing/2014/main" id="{9DEEB697-94F1-48C8-8901-89F380359DB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143728" y="3654427"/>
            <a:ext cx="2732702" cy="208199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10" name="Google Shape;143;p24">
            <a:extLst>
              <a:ext uri="{FF2B5EF4-FFF2-40B4-BE49-F238E27FC236}">
                <a16:creationId xmlns:a16="http://schemas.microsoft.com/office/drawing/2014/main" id="{F04DB609-1DB2-4570-A236-423ED91C398D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6F365A-E0D4-4F3B-A31A-FD5AEBD714AF}"/>
              </a:ext>
            </a:extLst>
          </p:cNvPr>
          <p:cNvSpPr/>
          <p:nvPr/>
        </p:nvSpPr>
        <p:spPr>
          <a:xfrm>
            <a:off x="148279" y="160641"/>
            <a:ext cx="8822725" cy="4843851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6807D6-522C-4860-8F56-98174E59F7FA}"/>
              </a:ext>
            </a:extLst>
          </p:cNvPr>
          <p:cNvSpPr/>
          <p:nvPr/>
        </p:nvSpPr>
        <p:spPr>
          <a:xfrm>
            <a:off x="0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1BA175-ED43-42B6-90C1-279305A30505}"/>
              </a:ext>
            </a:extLst>
          </p:cNvPr>
          <p:cNvSpPr/>
          <p:nvPr/>
        </p:nvSpPr>
        <p:spPr>
          <a:xfrm>
            <a:off x="0" y="4732632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510E7C-E627-4838-85EF-E9EF698D695F}"/>
              </a:ext>
            </a:extLst>
          </p:cNvPr>
          <p:cNvSpPr/>
          <p:nvPr/>
        </p:nvSpPr>
        <p:spPr>
          <a:xfrm>
            <a:off x="8736223" y="4735723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716508-B976-440C-8E04-11FC9379D591}"/>
              </a:ext>
            </a:extLst>
          </p:cNvPr>
          <p:cNvSpPr/>
          <p:nvPr/>
        </p:nvSpPr>
        <p:spPr>
          <a:xfrm>
            <a:off x="8736223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9858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25">
            <a:extLst>
              <a:ext uri="{FF2B5EF4-FFF2-40B4-BE49-F238E27FC236}">
                <a16:creationId xmlns:a16="http://schemas.microsoft.com/office/drawing/2014/main" id="{AEE01D74-1963-41F0-9833-46997A7F0B3C}"/>
              </a:ext>
            </a:extLst>
          </p:cNvPr>
          <p:cNvSpPr/>
          <p:nvPr/>
        </p:nvSpPr>
        <p:spPr>
          <a:xfrm>
            <a:off x="-23472" y="2372858"/>
            <a:ext cx="9167399" cy="2783104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46;p25">
            <a:extLst>
              <a:ext uri="{FF2B5EF4-FFF2-40B4-BE49-F238E27FC236}">
                <a16:creationId xmlns:a16="http://schemas.microsoft.com/office/drawing/2014/main" id="{A1A1356F-0211-4F98-BBE9-75CB5F9B85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67329" y="3851754"/>
            <a:ext cx="3100803" cy="9905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47;p25">
            <a:extLst>
              <a:ext uri="{FF2B5EF4-FFF2-40B4-BE49-F238E27FC236}">
                <a16:creationId xmlns:a16="http://schemas.microsoft.com/office/drawing/2014/main" id="{ACF935A4-74CA-43EC-B817-CB0A76D712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75875" y="3851754"/>
            <a:ext cx="3100803" cy="9905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5" name="Google Shape;148;p25">
            <a:extLst>
              <a:ext uri="{FF2B5EF4-FFF2-40B4-BE49-F238E27FC236}">
                <a16:creationId xmlns:a16="http://schemas.microsoft.com/office/drawing/2014/main" id="{EDDD9D1A-A8F8-4F26-A12C-C9788C7A0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0626" y="3553047"/>
            <a:ext cx="2134200" cy="308701"/>
          </a:xfrm>
        </p:spPr>
        <p:txBody>
          <a:bodyPr anchor="ctr" anchorCtr="1"/>
          <a:lstStyle>
            <a:lvl1pPr algn="ctr"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Google Shape;149;p25">
            <a:extLst>
              <a:ext uri="{FF2B5EF4-FFF2-40B4-BE49-F238E27FC236}">
                <a16:creationId xmlns:a16="http://schemas.microsoft.com/office/drawing/2014/main" id="{098C478A-5228-4253-8488-525840E2AD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159172" y="3553047"/>
            <a:ext cx="2134200" cy="308701"/>
          </a:xfrm>
        </p:spPr>
        <p:txBody>
          <a:bodyPr anchor="ctr" anchorCtr="1"/>
          <a:lstStyle>
            <a:lvl1pPr algn="ctr">
              <a:defRPr sz="17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Google Shape;150;p25">
            <a:extLst>
              <a:ext uri="{FF2B5EF4-FFF2-40B4-BE49-F238E27FC236}">
                <a16:creationId xmlns:a16="http://schemas.microsoft.com/office/drawing/2014/main" id="{39146AAA-4A76-4529-A251-56CB7EB86D6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FB23ED-D48A-4916-AA2B-49A4242A5242}"/>
              </a:ext>
            </a:extLst>
          </p:cNvPr>
          <p:cNvGrpSpPr/>
          <p:nvPr/>
        </p:nvGrpSpPr>
        <p:grpSpPr>
          <a:xfrm>
            <a:off x="29169" y="118926"/>
            <a:ext cx="9085661" cy="720949"/>
            <a:chOff x="29169" y="118926"/>
            <a:chExt cx="9085661" cy="720949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C71224C-6D44-4C46-8625-F23861445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0777" y="118926"/>
              <a:ext cx="684053" cy="71186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430EED0-A6CB-4F49-81A8-32FC2DB76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9169" y="118926"/>
              <a:ext cx="692786" cy="720949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655F8C4-23B9-49E4-A358-CC3E0582ABE6}"/>
                </a:ext>
              </a:extLst>
            </p:cNvPr>
            <p:cNvCxnSpPr/>
            <p:nvPr/>
          </p:nvCxnSpPr>
          <p:spPr>
            <a:xfrm>
              <a:off x="526474" y="320232"/>
              <a:ext cx="8071839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</a:ln>
          </p:spPr>
        </p:cxnSp>
      </p:grpSp>
    </p:spTree>
    <p:extLst>
      <p:ext uri="{BB962C8B-B14F-4D97-AF65-F5344CB8AC3E}">
        <p14:creationId xmlns:p14="http://schemas.microsoft.com/office/powerpoint/2010/main" val="21715687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DCB544A8-677B-4160-95CB-4B0402DD9728}"/>
              </a:ext>
            </a:extLst>
          </p:cNvPr>
          <p:cNvSpPr/>
          <p:nvPr/>
        </p:nvSpPr>
        <p:spPr>
          <a:xfrm>
            <a:off x="4629149" y="0"/>
            <a:ext cx="4514703" cy="5143499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64;p27">
            <a:extLst>
              <a:ext uri="{FF2B5EF4-FFF2-40B4-BE49-F238E27FC236}">
                <a16:creationId xmlns:a16="http://schemas.microsoft.com/office/drawing/2014/main" id="{F8BD1636-A075-4627-B3E8-C1DFFD7501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53053" y="1695626"/>
            <a:ext cx="2597398" cy="798902"/>
          </a:xfrm>
        </p:spPr>
        <p:txBody>
          <a:bodyPr/>
          <a:lstStyle>
            <a:lvl1pPr indent="-317497">
              <a:lnSpc>
                <a:spcPct val="100000"/>
              </a:lnSpc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65;p27">
            <a:extLst>
              <a:ext uri="{FF2B5EF4-FFF2-40B4-BE49-F238E27FC236}">
                <a16:creationId xmlns:a16="http://schemas.microsoft.com/office/drawing/2014/main" id="{126208F7-A8B4-4953-9D0C-7DE8A1120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550" y="530726"/>
            <a:ext cx="3477902" cy="528596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3024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8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p28">
            <a:extLst>
              <a:ext uri="{FF2B5EF4-FFF2-40B4-BE49-F238E27FC236}">
                <a16:creationId xmlns:a16="http://schemas.microsoft.com/office/drawing/2014/main" id="{ED29DADC-9E41-4B2B-B54D-D9CA0E2C4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748939"/>
            <a:ext cx="7717499" cy="1296600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168;p28">
            <a:extLst>
              <a:ext uri="{FF2B5EF4-FFF2-40B4-BE49-F238E27FC236}">
                <a16:creationId xmlns:a16="http://schemas.microsoft.com/office/drawing/2014/main" id="{C885D15A-387B-46E1-AB8E-F788CE1F1A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3250" y="1958708"/>
            <a:ext cx="3007498" cy="1223997"/>
          </a:xfrm>
        </p:spPr>
        <p:txBody>
          <a:bodyPr/>
          <a:lstStyle>
            <a:lvl1pPr indent="-304796">
              <a:lnSpc>
                <a:spcPct val="100000"/>
              </a:lnSpc>
              <a:buClr>
                <a:srgbClr val="FFFFFF"/>
              </a:buClr>
              <a:buSzPts val="1200"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170;p28">
            <a:extLst>
              <a:ext uri="{FF2B5EF4-FFF2-40B4-BE49-F238E27FC236}">
                <a16:creationId xmlns:a16="http://schemas.microsoft.com/office/drawing/2014/main" id="{348A111F-BCD9-4BA1-BD71-697A95DF0A4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>
              <a:gd name="f5" fmla="val 3424"/>
            </a:avLst>
            <a:gdLst>
              <a:gd name="f1" fmla="val w"/>
              <a:gd name="f2" fmla="val h"/>
              <a:gd name="f3" fmla="val ss"/>
              <a:gd name="f4" fmla="val 0"/>
              <a:gd name="f5" fmla="val 3424"/>
              <a:gd name="f6" fmla="abs f1"/>
              <a:gd name="f7" fmla="abs f2"/>
              <a:gd name="f8" fmla="abs f3"/>
              <a:gd name="f9" fmla="val f4"/>
              <a:gd name="f10" fmla="val f5"/>
              <a:gd name="f11" fmla="?: f6 f1 1"/>
              <a:gd name="f12" fmla="?: f7 f2 1"/>
              <a:gd name="f13" fmla="?: f8 f3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9 f18 1"/>
              <a:gd name="f24" fmla="+- f22 0 f9"/>
              <a:gd name="f25" fmla="+- f21 0 f9"/>
              <a:gd name="f26" fmla="*/ f21 f18 1"/>
              <a:gd name="f27" fmla="*/ f22 f18 1"/>
              <a:gd name="f28" fmla="min f25 f24"/>
              <a:gd name="f29" fmla="*/ f28 f10 1"/>
              <a:gd name="f30" fmla="*/ f29 1 100000"/>
              <a:gd name="f31" fmla="+- f21 0 f30"/>
              <a:gd name="f32" fmla="+- f22 0 f30"/>
              <a:gd name="f33" fmla="*/ f30 f18 1"/>
              <a:gd name="f34" fmla="*/ f31 f18 1"/>
              <a:gd name="f35" fmla="*/ f32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3" r="f34" b="f35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  <a:moveTo>
                  <a:pt x="f33" y="f33"/>
                </a:moveTo>
                <a:lnTo>
                  <a:pt x="f33" y="f35"/>
                </a:lnTo>
                <a:lnTo>
                  <a:pt x="f34" y="f35"/>
                </a:lnTo>
                <a:lnTo>
                  <a:pt x="f34" y="f3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Google Shape;171;p28">
            <a:extLst>
              <a:ext uri="{FF2B5EF4-FFF2-40B4-BE49-F238E27FC236}">
                <a16:creationId xmlns:a16="http://schemas.microsoft.com/office/drawing/2014/main" id="{DAADF89C-4EB5-47C1-A95D-20FCE5D829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929" y="1595097"/>
            <a:ext cx="3007498" cy="532199"/>
          </a:xfrm>
        </p:spPr>
        <p:txBody>
          <a:bodyPr/>
          <a:lstStyle>
            <a:lvl1pPr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056451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B81508-FC42-45C3-9B71-30EF7ACC9E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7331" y="4459446"/>
            <a:ext cx="8936550" cy="324035"/>
          </a:xfrm>
        </p:spPr>
        <p:txBody>
          <a:bodyPr anchor="ctr"/>
          <a:lstStyle>
            <a:lvl1pPr marL="0" indent="0">
              <a:buNone/>
              <a:defRPr lang="en-US" sz="1050">
                <a:solidFill>
                  <a:srgbClr val="5C5C5C"/>
                </a:solidFill>
                <a:latin typeface="Arial" panose="020B0604020202020204" pitchFamily="34" charset="0"/>
                <a:ea typeface="맑은 고딕" pitchFamily="34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your subtitle here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8ACB68D-042E-4E85-819F-22FA0D964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331" y="3500771"/>
            <a:ext cx="8936550" cy="942600"/>
          </a:xfrm>
        </p:spPr>
        <p:txBody>
          <a:bodyPr lIns="91440" tIns="45720" rIns="91440" bIns="45720" anchor="ctr">
            <a:normAutofit/>
          </a:bodyPr>
          <a:lstStyle>
            <a:lvl1pPr>
              <a:defRPr lang="en-US" sz="3300"/>
            </a:lvl1pPr>
          </a:lstStyle>
          <a:p>
            <a:pPr lvl="0"/>
            <a:r>
              <a:rPr lang="en-US"/>
              <a:t>Click</a:t>
            </a:r>
            <a:br>
              <a:rPr lang="en-US"/>
            </a:br>
            <a:r>
              <a:rPr lang="en-US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5185493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Team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C559DB-324C-462D-9810-C77D5602C2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2056" y="254632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F1F1F1"/>
                </a:solidFill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C3274-6019-4096-8844-4206BEBE5F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187394" y="860752"/>
            <a:ext cx="7161096" cy="4028114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lang="en-US" sz="900"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2483570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C568EA0C-BDB3-48C5-BC4E-99B0901AD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8064" y="98855"/>
            <a:ext cx="7169307" cy="649288"/>
          </a:xfrm>
        </p:spPr>
        <p:txBody>
          <a:bodyPr lIns="0" tIns="0" rIns="0" bIns="0" anchor="ctr" anchorCtr="1"/>
          <a:lstStyle>
            <a:lvl1pPr algn="ctr">
              <a:lnSpc>
                <a:spcPct val="80000"/>
              </a:lnSpc>
              <a:defRPr sz="3600">
                <a:solidFill>
                  <a:srgbClr val="27348B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2876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NG se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D8A5E78-513F-4E71-A916-017226E31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92610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717171"/>
                </a:solidFill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5846714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0C7EF02-A9AD-43C2-8837-74BFA398A3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92610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717171"/>
                </a:solidFill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1B355B-B5BA-497B-B1D5-A650B5E8D90F}"/>
              </a:ext>
            </a:extLst>
          </p:cNvPr>
          <p:cNvSpPr/>
          <p:nvPr/>
        </p:nvSpPr>
        <p:spPr>
          <a:xfrm>
            <a:off x="265505" y="848700"/>
            <a:ext cx="2670578" cy="4051916"/>
          </a:xfrm>
          <a:custGeom>
            <a:avLst>
              <a:gd name="f10" fmla="val 85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857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5E4028"/>
              </a:solidFill>
              <a:uFillTx/>
              <a:latin typeface="Arial"/>
              <a:ea typeface="굴림" panose="020B0600000101010101" pitchFamily="34" charset="-127"/>
              <a:cs typeface="Arial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2E885E-49D9-4FBC-97A7-4E939C1E7E71}"/>
              </a:ext>
            </a:extLst>
          </p:cNvPr>
          <p:cNvSpPr/>
          <p:nvPr/>
        </p:nvSpPr>
        <p:spPr>
          <a:xfrm>
            <a:off x="342360" y="972510"/>
            <a:ext cx="98160" cy="3199321"/>
          </a:xfrm>
          <a:custGeom>
            <a:avLst>
              <a:gd name="f1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>
              <a:alpha val="77647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굴림" panose="020B0600000101010101" pitchFamily="34" charset="-127"/>
              <a:cs typeface="Arial"/>
            </a:endParaRPr>
          </a:p>
        </p:txBody>
      </p:sp>
      <p:grpSp>
        <p:nvGrpSpPr>
          <p:cNvPr id="5" name="Grupo 5">
            <a:extLst>
              <a:ext uri="{FF2B5EF4-FFF2-40B4-BE49-F238E27FC236}">
                <a16:creationId xmlns:a16="http://schemas.microsoft.com/office/drawing/2014/main" id="{0CD00BB3-D130-4548-B887-0CECC21B7689}"/>
              </a:ext>
            </a:extLst>
          </p:cNvPr>
          <p:cNvGrpSpPr/>
          <p:nvPr/>
        </p:nvGrpSpPr>
        <p:grpSpPr>
          <a:xfrm>
            <a:off x="1047042" y="1366625"/>
            <a:ext cx="1674184" cy="1419112"/>
            <a:chOff x="1047042" y="1366625"/>
            <a:chExt cx="1674184" cy="1419112"/>
          </a:xfrm>
        </p:grpSpPr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7EFA9651-E861-48F4-9EC6-5BDAB7E3854A}"/>
                </a:ext>
              </a:extLst>
            </p:cNvPr>
            <p:cNvSpPr txBox="1"/>
            <p:nvPr/>
          </p:nvSpPr>
          <p:spPr>
            <a:xfrm>
              <a:off x="1047042" y="1366625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1200" cap="none" spc="0" baseline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굴림" pitchFamily="34"/>
                  <a:cs typeface="Arial" panose="020B0604020202020204" pitchFamily="34" charset="0"/>
                </a:rPr>
                <a:t>You can Resize without losing quality</a:t>
              </a: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65485FF8-AC44-47F6-A106-23EA9A040888}"/>
                </a:ext>
              </a:extLst>
            </p:cNvPr>
            <p:cNvSpPr txBox="1"/>
            <p:nvPr/>
          </p:nvSpPr>
          <p:spPr>
            <a:xfrm>
              <a:off x="1047042" y="2000908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1200" cap="none" spc="0" baseline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굴림" pitchFamily="34"/>
                  <a:cs typeface="Arial" panose="020B0604020202020204" pitchFamily="34" charset="0"/>
                </a:rPr>
                <a:t>You can Change Fill Color &amp;</a:t>
              </a:r>
            </a:p>
            <a:p>
              <a:pPr marL="0" marR="0" lvl="0" indent="0" algn="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1200" cap="none" spc="0" baseline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굴림" pitchFamily="34"/>
                  <a:cs typeface="Arial" panose="020B0604020202020204" pitchFamily="34" charset="0"/>
                </a:rPr>
                <a:t>Line Color</a:t>
              </a:r>
            </a:p>
          </p:txBody>
        </p:sp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66EF112B-87A4-4B70-9F56-2B88A1E76682}"/>
              </a:ext>
            </a:extLst>
          </p:cNvPr>
          <p:cNvSpPr txBox="1"/>
          <p:nvPr/>
        </p:nvSpPr>
        <p:spPr>
          <a:xfrm>
            <a:off x="1209897" y="4386971"/>
            <a:ext cx="167399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0" i="0" u="none" strike="noStrike" kern="1200" cap="none" spc="0" baseline="0">
                <a:solidFill>
                  <a:srgbClr val="FFFFFF"/>
                </a:solidFill>
                <a:uFillTx/>
                <a:latin typeface="Arial" panose="020B0604020202020204" pitchFamily="34" charset="0"/>
                <a:ea typeface="굴림" pitchFamily="34"/>
                <a:cs typeface="Arial" panose="020B0604020202020204" pitchFamily="34" charset="0"/>
              </a:rPr>
              <a:t>www.slidesppt.net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CB52CC85-C624-48DA-9D9C-17F24B9AD3DC}"/>
              </a:ext>
            </a:extLst>
          </p:cNvPr>
          <p:cNvSpPr txBox="1"/>
          <p:nvPr/>
        </p:nvSpPr>
        <p:spPr>
          <a:xfrm>
            <a:off x="683248" y="3166475"/>
            <a:ext cx="2037969" cy="11772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sp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굴림" pitchFamily="34"/>
                <a:cs typeface="Arial" panose="020B0604020202020204" pitchFamily="34" charset="0"/>
              </a:rPr>
              <a:t>GOOGLE SLIDES AND FREE </a:t>
            </a:r>
          </a:p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굴림" pitchFamily="34"/>
                <a:cs typeface="Arial" panose="020B0604020202020204" pitchFamily="34" charset="0"/>
              </a:rPr>
              <a:t>PPT </a:t>
            </a:r>
          </a:p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굴림" pitchFamily="34"/>
                <a:cs typeface="Arial" panose="020B0604020202020204" pitchFamily="34" charset="0"/>
              </a:rPr>
              <a:t>TEMPLATES  </a:t>
            </a:r>
          </a:p>
        </p:txBody>
      </p:sp>
      <p:grpSp>
        <p:nvGrpSpPr>
          <p:cNvPr id="10" name="Grupo 6">
            <a:extLst>
              <a:ext uri="{FF2B5EF4-FFF2-40B4-BE49-F238E27FC236}">
                <a16:creationId xmlns:a16="http://schemas.microsoft.com/office/drawing/2014/main" id="{4AB6C4D3-B71B-4707-9B54-074140A7DFC1}"/>
              </a:ext>
            </a:extLst>
          </p:cNvPr>
          <p:cNvGrpSpPr/>
          <p:nvPr/>
        </p:nvGrpSpPr>
        <p:grpSpPr>
          <a:xfrm>
            <a:off x="425379" y="4052575"/>
            <a:ext cx="732333" cy="732333"/>
            <a:chOff x="425379" y="4052575"/>
            <a:chExt cx="732333" cy="732333"/>
          </a:xfrm>
        </p:grpSpPr>
        <p:sp>
          <p:nvSpPr>
            <p:cNvPr id="11" name="Lágrima 15">
              <a:extLst>
                <a:ext uri="{FF2B5EF4-FFF2-40B4-BE49-F238E27FC236}">
                  <a16:creationId xmlns:a16="http://schemas.microsoft.com/office/drawing/2014/main" id="{4FA2BA37-E771-4EE4-9F2C-8A6CF8ECB298}"/>
                </a:ext>
              </a:extLst>
            </p:cNvPr>
            <p:cNvSpPr/>
            <p:nvPr/>
          </p:nvSpPr>
          <p:spPr>
            <a:xfrm rot="10799991">
              <a:off x="425379" y="4052575"/>
              <a:ext cx="732333" cy="7323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+- f55 0 f1"/>
                <a:gd name="f58" fmla="*/ f53 1 100000"/>
                <a:gd name="f59" fmla="*/ f54 1 100000"/>
                <a:gd name="f60" fmla="cos 1 f57"/>
                <a:gd name="f61" fmla="sin 1 f57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8 1"/>
                <a:gd name="f69" fmla="*/ f67 f59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2" name="Grupo 16">
              <a:extLst>
                <a:ext uri="{FF2B5EF4-FFF2-40B4-BE49-F238E27FC236}">
                  <a16:creationId xmlns:a16="http://schemas.microsoft.com/office/drawing/2014/main" id="{EA680CF9-5BFF-4422-920F-099BA10C32A7}"/>
                </a:ext>
              </a:extLst>
            </p:cNvPr>
            <p:cNvGrpSpPr/>
            <p:nvPr/>
          </p:nvGrpSpPr>
          <p:grpSpPr>
            <a:xfrm>
              <a:off x="552251" y="4171831"/>
              <a:ext cx="497086" cy="481175"/>
              <a:chOff x="552251" y="4171831"/>
              <a:chExt cx="497086" cy="481175"/>
            </a:xfrm>
          </p:grpSpPr>
          <p:sp>
            <p:nvSpPr>
              <p:cNvPr id="13" name="Freeform 14">
                <a:extLst>
                  <a:ext uri="{FF2B5EF4-FFF2-40B4-BE49-F238E27FC236}">
                    <a16:creationId xmlns:a16="http://schemas.microsoft.com/office/drawing/2014/main" id="{E0F5AD7B-2679-4F16-9680-351211B57403}"/>
                  </a:ext>
                </a:extLst>
              </p:cNvPr>
              <p:cNvSpPr/>
              <p:nvPr/>
            </p:nvSpPr>
            <p:spPr>
              <a:xfrm>
                <a:off x="552251" y="4171831"/>
                <a:ext cx="287752" cy="48117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9"/>
                  <a:gd name="f7" fmla="val 1118"/>
                  <a:gd name="f8" fmla="val 112"/>
                  <a:gd name="f9" fmla="val 410"/>
                  <a:gd name="f10" fmla="val 707"/>
                  <a:gd name="f11" fmla="val 1005"/>
                  <a:gd name="f12" fmla="val 223"/>
                  <a:gd name="f13" fmla="val 1043"/>
                  <a:gd name="f14" fmla="val 446"/>
                  <a:gd name="f15" fmla="val 1080"/>
                  <a:gd name="f16" fmla="val 745"/>
                  <a:gd name="f17" fmla="val 372"/>
                  <a:gd name="f18" fmla="val 37"/>
                  <a:gd name="f19" fmla="val 74"/>
                  <a:gd name="f20" fmla="+- 0 0 -90"/>
                  <a:gd name="f21" fmla="*/ f3 1 669"/>
                  <a:gd name="f22" fmla="*/ f4 1 1118"/>
                  <a:gd name="f23" fmla="+- f7 0 f5"/>
                  <a:gd name="f24" fmla="+- f6 0 f5"/>
                  <a:gd name="f25" fmla="*/ f20 f0 1"/>
                  <a:gd name="f26" fmla="*/ f24 1 669"/>
                  <a:gd name="f27" fmla="*/ f23 1 1118"/>
                  <a:gd name="f28" fmla="*/ 0 f24 1"/>
                  <a:gd name="f29" fmla="*/ 112 f23 1"/>
                  <a:gd name="f30" fmla="*/ 1005 f23 1"/>
                  <a:gd name="f31" fmla="*/ 669 f24 1"/>
                  <a:gd name="f32" fmla="*/ 1118 f23 1"/>
                  <a:gd name="f33" fmla="*/ 0 f23 1"/>
                  <a:gd name="f34" fmla="*/ f25 1 f2"/>
                  <a:gd name="f35" fmla="*/ f28 1 669"/>
                  <a:gd name="f36" fmla="*/ f29 1 1118"/>
                  <a:gd name="f37" fmla="*/ f30 1 1118"/>
                  <a:gd name="f38" fmla="*/ f31 1 669"/>
                  <a:gd name="f39" fmla="*/ f32 1 1118"/>
                  <a:gd name="f40" fmla="*/ f33 1 1118"/>
                  <a:gd name="f41" fmla="*/ 0 1 f26"/>
                  <a:gd name="f42" fmla="*/ f6 1 f26"/>
                  <a:gd name="f43" fmla="*/ 0 1 f27"/>
                  <a:gd name="f44" fmla="*/ f7 1 f27"/>
                  <a:gd name="f45" fmla="+- f34 0 f1"/>
                  <a:gd name="f46" fmla="*/ f35 1 f26"/>
                  <a:gd name="f47" fmla="*/ f36 1 f27"/>
                  <a:gd name="f48" fmla="*/ f37 1 f27"/>
                  <a:gd name="f49" fmla="*/ f38 1 f26"/>
                  <a:gd name="f50" fmla="*/ f39 1 f27"/>
                  <a:gd name="f51" fmla="*/ f40 1 f27"/>
                  <a:gd name="f52" fmla="*/ f41 f21 1"/>
                  <a:gd name="f53" fmla="*/ f42 f21 1"/>
                  <a:gd name="f54" fmla="*/ f44 f22 1"/>
                  <a:gd name="f55" fmla="*/ f43 f22 1"/>
                  <a:gd name="f56" fmla="*/ f46 f21 1"/>
                  <a:gd name="f57" fmla="*/ f47 f22 1"/>
                  <a:gd name="f58" fmla="*/ f48 f22 1"/>
                  <a:gd name="f59" fmla="*/ f49 f21 1"/>
                  <a:gd name="f60" fmla="*/ f50 f22 1"/>
                  <a:gd name="f61" fmla="*/ f51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5">
                    <a:pos x="f56" y="f57"/>
                  </a:cxn>
                  <a:cxn ang="f45">
                    <a:pos x="f56" y="f58"/>
                  </a:cxn>
                  <a:cxn ang="f45">
                    <a:pos x="f59" y="f60"/>
                  </a:cxn>
                  <a:cxn ang="f45">
                    <a:pos x="f59" y="f61"/>
                  </a:cxn>
                  <a:cxn ang="f45">
                    <a:pos x="f56" y="f57"/>
                  </a:cxn>
                </a:cxnLst>
                <a:rect l="f52" t="f55" r="f53" b="f54"/>
                <a:pathLst>
                  <a:path w="669" h="1118">
                    <a:moveTo>
                      <a:pt x="f5" y="f8"/>
                    </a:moveTo>
                    <a:cubicBezTo>
                      <a:pt x="f5" y="f9"/>
                      <a:pt x="f5" y="f10"/>
                      <a:pt x="f5" y="f11"/>
                    </a:cubicBezTo>
                    <a:cubicBezTo>
                      <a:pt x="f12" y="f13"/>
                      <a:pt x="f14" y="f15"/>
                      <a:pt x="f6" y="f7"/>
                    </a:cubicBezTo>
                    <a:cubicBezTo>
                      <a:pt x="f6" y="f16"/>
                      <a:pt x="f6" y="f17"/>
                      <a:pt x="f6" y="f5"/>
                    </a:cubicBezTo>
                    <a:cubicBezTo>
                      <a:pt x="f14" y="f18"/>
                      <a:pt x="f12" y="f19"/>
                      <a:pt x="f5" y="f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6858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5625F1ED-8B2C-4A64-876D-3F2C0B9CEB6A}"/>
                  </a:ext>
                </a:extLst>
              </p:cNvPr>
              <p:cNvSpPr/>
              <p:nvPr/>
            </p:nvSpPr>
            <p:spPr>
              <a:xfrm>
                <a:off x="851370" y="4263655"/>
                <a:ext cx="197967" cy="23933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460"/>
                  <a:gd name="f7" fmla="val 556"/>
                  <a:gd name="f8" fmla="val 17"/>
                  <a:gd name="f9" fmla="val 35"/>
                  <a:gd name="f10" fmla="val 53"/>
                  <a:gd name="f11" fmla="val 135"/>
                  <a:gd name="f12" fmla="val 270"/>
                  <a:gd name="f13" fmla="val 406"/>
                  <a:gd name="f14" fmla="val 221"/>
                  <a:gd name="f15" fmla="val 388"/>
                  <a:gd name="f16" fmla="val 424"/>
                  <a:gd name="f17" fmla="val 442"/>
                  <a:gd name="f18" fmla="val 370"/>
                  <a:gd name="f19" fmla="val 185"/>
                  <a:gd name="f20" fmla="val 307"/>
                  <a:gd name="f21" fmla="val 153"/>
                  <a:gd name="f22" fmla="+- 0 0 -90"/>
                  <a:gd name="f23" fmla="*/ f3 1 460"/>
                  <a:gd name="f24" fmla="*/ f4 1 556"/>
                  <a:gd name="f25" fmla="+- f7 0 f5"/>
                  <a:gd name="f26" fmla="+- f6 0 f5"/>
                  <a:gd name="f27" fmla="*/ f22 f0 1"/>
                  <a:gd name="f28" fmla="*/ f26 1 460"/>
                  <a:gd name="f29" fmla="*/ f25 1 556"/>
                  <a:gd name="f30" fmla="*/ 0 f26 1"/>
                  <a:gd name="f31" fmla="*/ 0 f25 1"/>
                  <a:gd name="f32" fmla="*/ 53 f25 1"/>
                  <a:gd name="f33" fmla="*/ 406 f26 1"/>
                  <a:gd name="f34" fmla="*/ 556 f25 1"/>
                  <a:gd name="f35" fmla="*/ 460 f26 1"/>
                  <a:gd name="f36" fmla="*/ f27 1 f2"/>
                  <a:gd name="f37" fmla="*/ f30 1 460"/>
                  <a:gd name="f38" fmla="*/ f31 1 556"/>
                  <a:gd name="f39" fmla="*/ f32 1 556"/>
                  <a:gd name="f40" fmla="*/ f33 1 460"/>
                  <a:gd name="f41" fmla="*/ f34 1 556"/>
                  <a:gd name="f42" fmla="*/ f35 1 460"/>
                  <a:gd name="f43" fmla="*/ 0 1 f28"/>
                  <a:gd name="f44" fmla="*/ f6 1 f28"/>
                  <a:gd name="f45" fmla="*/ 0 1 f29"/>
                  <a:gd name="f46" fmla="*/ f7 1 f29"/>
                  <a:gd name="f47" fmla="+- f36 0 f1"/>
                  <a:gd name="f48" fmla="*/ f37 1 f28"/>
                  <a:gd name="f49" fmla="*/ f38 1 f29"/>
                  <a:gd name="f50" fmla="*/ f39 1 f29"/>
                  <a:gd name="f51" fmla="*/ f40 1 f28"/>
                  <a:gd name="f52" fmla="*/ f41 1 f29"/>
                  <a:gd name="f53" fmla="*/ f42 1 f28"/>
                  <a:gd name="f54" fmla="*/ f43 f23 1"/>
                  <a:gd name="f55" fmla="*/ f44 f23 1"/>
                  <a:gd name="f56" fmla="*/ f46 f24 1"/>
                  <a:gd name="f57" fmla="*/ f45 f24 1"/>
                  <a:gd name="f58" fmla="*/ f48 f23 1"/>
                  <a:gd name="f59" fmla="*/ f49 f24 1"/>
                  <a:gd name="f60" fmla="*/ f50 f24 1"/>
                  <a:gd name="f61" fmla="*/ f51 f23 1"/>
                  <a:gd name="f62" fmla="*/ f52 f24 1"/>
                  <a:gd name="f63" fmla="*/ f53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7">
                    <a:pos x="f58" y="f59"/>
                  </a:cxn>
                  <a:cxn ang="f47">
                    <a:pos x="f58" y="f60"/>
                  </a:cxn>
                  <a:cxn ang="f47">
                    <a:pos x="f61" y="f60"/>
                  </a:cxn>
                  <a:cxn ang="f47">
                    <a:pos x="f61" y="f62"/>
                  </a:cxn>
                  <a:cxn ang="f47">
                    <a:pos x="f63" y="f62"/>
                  </a:cxn>
                  <a:cxn ang="f47">
                    <a:pos x="f63" y="f59"/>
                  </a:cxn>
                  <a:cxn ang="f47">
                    <a:pos x="f58" y="f59"/>
                  </a:cxn>
                </a:cxnLst>
                <a:rect l="f54" t="f57" r="f55" b="f56"/>
                <a:pathLst>
                  <a:path w="460" h="556">
                    <a:moveTo>
                      <a:pt x="f5" y="f5"/>
                    </a:moveTo>
                    <a:cubicBezTo>
                      <a:pt x="f5" y="f8"/>
                      <a:pt x="f5" y="f9"/>
                      <a:pt x="f5" y="f10"/>
                    </a:cubicBezTo>
                    <a:cubicBezTo>
                      <a:pt x="f11" y="f10"/>
                      <a:pt x="f12" y="f10"/>
                      <a:pt x="f13" y="f10"/>
                    </a:cubicBezTo>
                    <a:cubicBezTo>
                      <a:pt x="f13" y="f14"/>
                      <a:pt x="f13" y="f15"/>
                      <a:pt x="f13" y="f7"/>
                    </a:cubicBezTo>
                    <a:cubicBezTo>
                      <a:pt x="f16" y="f7"/>
                      <a:pt x="f17" y="f7"/>
                      <a:pt x="f6" y="f7"/>
                    </a:cubicBezTo>
                    <a:cubicBezTo>
                      <a:pt x="f6" y="f18"/>
                      <a:pt x="f6" y="f19"/>
                      <a:pt x="f6" y="f5"/>
                    </a:cubicBezTo>
                    <a:cubicBezTo>
                      <a:pt x="f20" y="f5"/>
                      <a:pt x="f21" y="f5"/>
                      <a:pt x="f5" y="f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6858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CA75EAEA-4B57-44ED-AF34-A0E7B28FFBF3}"/>
                  </a:ext>
                </a:extLst>
              </p:cNvPr>
              <p:cNvSpPr/>
              <p:nvPr/>
            </p:nvSpPr>
            <p:spPr>
              <a:xfrm>
                <a:off x="851370" y="4297972"/>
                <a:ext cx="162516" cy="260933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378"/>
                  <a:gd name="f8" fmla="val 606"/>
                  <a:gd name="f9" fmla="val 23"/>
                  <a:gd name="f10" fmla="val 47"/>
                  <a:gd name="f11" fmla="val 70"/>
                  <a:gd name="f12" fmla="val 4"/>
                  <a:gd name="f13" fmla="val 69"/>
                  <a:gd name="f14" fmla="val 16"/>
                  <a:gd name="f15" fmla="val 68"/>
                  <a:gd name="f16" fmla="val 26"/>
                  <a:gd name="f17" fmla="val 67"/>
                  <a:gd name="f18" fmla="val 37"/>
                  <a:gd name="f19" fmla="val 66"/>
                  <a:gd name="f20" fmla="val 65"/>
                  <a:gd name="f21" fmla="val 51"/>
                  <a:gd name="f22" fmla="val 113"/>
                  <a:gd name="f23" fmla="val 160"/>
                  <a:gd name="f24" fmla="val 208"/>
                  <a:gd name="f25" fmla="val 100"/>
                  <a:gd name="f26" fmla="val 149"/>
                  <a:gd name="f27" fmla="val 198"/>
                  <a:gd name="f28" fmla="val 221"/>
                  <a:gd name="f29" fmla="val 197"/>
                  <a:gd name="f30" fmla="val 255"/>
                  <a:gd name="f31" fmla="val 173"/>
                  <a:gd name="f32" fmla="val 289"/>
                  <a:gd name="f33" fmla="val 170"/>
                  <a:gd name="f34" fmla="val 293"/>
                  <a:gd name="f35" fmla="val 146"/>
                  <a:gd name="f36" fmla="val 326"/>
                  <a:gd name="f37" fmla="val 101"/>
                  <a:gd name="f38" fmla="val 340"/>
                  <a:gd name="f39" fmla="val 78"/>
                  <a:gd name="f40" fmla="val 347"/>
                  <a:gd name="f41" fmla="val 57"/>
                  <a:gd name="f42" fmla="val 41"/>
                  <a:gd name="f43" fmla="val 24"/>
                  <a:gd name="f44" fmla="val 346"/>
                  <a:gd name="f45" fmla="val 10"/>
                  <a:gd name="f46" fmla="val 344"/>
                  <a:gd name="f47" fmla="val 342"/>
                  <a:gd name="f48" fmla="val 377"/>
                  <a:gd name="f49" fmla="val 395"/>
                  <a:gd name="f50" fmla="val 87"/>
                  <a:gd name="f51" fmla="val 175"/>
                  <a:gd name="f52" fmla="val 262"/>
                  <a:gd name="f53" fmla="val 412"/>
                  <a:gd name="f54" fmla="val 428"/>
                  <a:gd name="f55" fmla="val 445"/>
                  <a:gd name="f56" fmla="val 461"/>
                  <a:gd name="f57" fmla="val 476"/>
                  <a:gd name="f58" fmla="val 492"/>
                  <a:gd name="f59" fmla="val 174"/>
                  <a:gd name="f60" fmla="val 261"/>
                  <a:gd name="f61" fmla="val 509"/>
                  <a:gd name="f62" fmla="val 527"/>
                  <a:gd name="f63" fmla="val 545"/>
                  <a:gd name="f64" fmla="val 565"/>
                  <a:gd name="f65" fmla="val 586"/>
                  <a:gd name="f66" fmla="val 126"/>
                  <a:gd name="f67" fmla="val 252"/>
                  <a:gd name="f68" fmla="val 404"/>
                  <a:gd name="f69" fmla="val 202"/>
                  <a:gd name="f70" fmla="+- 0 0 -90"/>
                  <a:gd name="f71" fmla="*/ f4 1 378"/>
                  <a:gd name="f72" fmla="*/ f5 1 606"/>
                  <a:gd name="f73" fmla="+- f8 0 f6"/>
                  <a:gd name="f74" fmla="+- f7 0 f6"/>
                  <a:gd name="f75" fmla="*/ f70 f0 1"/>
                  <a:gd name="f76" fmla="*/ f74 1 378"/>
                  <a:gd name="f77" fmla="*/ f73 1 606"/>
                  <a:gd name="f78" fmla="*/ 0 f74 1"/>
                  <a:gd name="f79" fmla="*/ 0 f73 1"/>
                  <a:gd name="f80" fmla="*/ 70 f73 1"/>
                  <a:gd name="f81" fmla="*/ 26 f74 1"/>
                  <a:gd name="f82" fmla="*/ 67 f73 1"/>
                  <a:gd name="f83" fmla="*/ 51 f74 1"/>
                  <a:gd name="f84" fmla="*/ 65 f73 1"/>
                  <a:gd name="f85" fmla="*/ 208 f73 1"/>
                  <a:gd name="f86" fmla="*/ 198 f74 1"/>
                  <a:gd name="f87" fmla="*/ 173 f74 1"/>
                  <a:gd name="f88" fmla="*/ 289 f73 1"/>
                  <a:gd name="f89" fmla="*/ 101 f74 1"/>
                  <a:gd name="f90" fmla="*/ 340 f73 1"/>
                  <a:gd name="f91" fmla="*/ 41 f74 1"/>
                  <a:gd name="f92" fmla="*/ 347 f73 1"/>
                  <a:gd name="f93" fmla="*/ 342 f73 1"/>
                  <a:gd name="f94" fmla="*/ 395 f73 1"/>
                  <a:gd name="f95" fmla="*/ 262 f74 1"/>
                  <a:gd name="f96" fmla="*/ 445 f73 1"/>
                  <a:gd name="f97" fmla="*/ 492 f73 1"/>
                  <a:gd name="f98" fmla="*/ 261 f74 1"/>
                  <a:gd name="f99" fmla="*/ 545 f73 1"/>
                  <a:gd name="f100" fmla="*/ 606 f73 1"/>
                  <a:gd name="f101" fmla="*/ 378 f74 1"/>
                  <a:gd name="f102" fmla="*/ f75 1 f3"/>
                  <a:gd name="f103" fmla="*/ f78 1 378"/>
                  <a:gd name="f104" fmla="*/ f79 1 606"/>
                  <a:gd name="f105" fmla="*/ f80 1 606"/>
                  <a:gd name="f106" fmla="*/ f81 1 378"/>
                  <a:gd name="f107" fmla="*/ f82 1 606"/>
                  <a:gd name="f108" fmla="*/ f83 1 378"/>
                  <a:gd name="f109" fmla="*/ f84 1 606"/>
                  <a:gd name="f110" fmla="*/ f85 1 606"/>
                  <a:gd name="f111" fmla="*/ f86 1 378"/>
                  <a:gd name="f112" fmla="*/ f87 1 378"/>
                  <a:gd name="f113" fmla="*/ f88 1 606"/>
                  <a:gd name="f114" fmla="*/ f89 1 378"/>
                  <a:gd name="f115" fmla="*/ f90 1 606"/>
                  <a:gd name="f116" fmla="*/ f91 1 378"/>
                  <a:gd name="f117" fmla="*/ f92 1 606"/>
                  <a:gd name="f118" fmla="*/ f93 1 606"/>
                  <a:gd name="f119" fmla="*/ f94 1 606"/>
                  <a:gd name="f120" fmla="*/ f95 1 378"/>
                  <a:gd name="f121" fmla="*/ f96 1 606"/>
                  <a:gd name="f122" fmla="*/ f97 1 606"/>
                  <a:gd name="f123" fmla="*/ f98 1 378"/>
                  <a:gd name="f124" fmla="*/ f99 1 606"/>
                  <a:gd name="f125" fmla="*/ f100 1 606"/>
                  <a:gd name="f126" fmla="*/ f101 1 378"/>
                  <a:gd name="f127" fmla="*/ 0 1 f76"/>
                  <a:gd name="f128" fmla="*/ f7 1 f76"/>
                  <a:gd name="f129" fmla="*/ 0 1 f77"/>
                  <a:gd name="f130" fmla="*/ f8 1 f77"/>
                  <a:gd name="f131" fmla="+- f102 0 f1"/>
                  <a:gd name="f132" fmla="*/ f103 1 f76"/>
                  <a:gd name="f133" fmla="*/ f104 1 f77"/>
                  <a:gd name="f134" fmla="*/ f105 1 f77"/>
                  <a:gd name="f135" fmla="*/ f106 1 f76"/>
                  <a:gd name="f136" fmla="*/ f107 1 f77"/>
                  <a:gd name="f137" fmla="*/ f108 1 f76"/>
                  <a:gd name="f138" fmla="*/ f109 1 f77"/>
                  <a:gd name="f139" fmla="*/ f110 1 f77"/>
                  <a:gd name="f140" fmla="*/ f111 1 f76"/>
                  <a:gd name="f141" fmla="*/ f112 1 f76"/>
                  <a:gd name="f142" fmla="*/ f113 1 f77"/>
                  <a:gd name="f143" fmla="*/ f114 1 f76"/>
                  <a:gd name="f144" fmla="*/ f115 1 f77"/>
                  <a:gd name="f145" fmla="*/ f116 1 f76"/>
                  <a:gd name="f146" fmla="*/ f117 1 f77"/>
                  <a:gd name="f147" fmla="*/ f118 1 f77"/>
                  <a:gd name="f148" fmla="*/ f119 1 f77"/>
                  <a:gd name="f149" fmla="*/ f120 1 f76"/>
                  <a:gd name="f150" fmla="*/ f121 1 f77"/>
                  <a:gd name="f151" fmla="*/ f122 1 f77"/>
                  <a:gd name="f152" fmla="*/ f123 1 f76"/>
                  <a:gd name="f153" fmla="*/ f124 1 f77"/>
                  <a:gd name="f154" fmla="*/ f125 1 f77"/>
                  <a:gd name="f155" fmla="*/ f126 1 f76"/>
                  <a:gd name="f156" fmla="*/ f127 f71 1"/>
                  <a:gd name="f157" fmla="*/ f128 f71 1"/>
                  <a:gd name="f158" fmla="*/ f130 f72 1"/>
                  <a:gd name="f159" fmla="*/ f129 f72 1"/>
                  <a:gd name="f160" fmla="*/ f132 f71 1"/>
                  <a:gd name="f161" fmla="*/ f133 f72 1"/>
                  <a:gd name="f162" fmla="*/ f134 f72 1"/>
                  <a:gd name="f163" fmla="*/ f135 f71 1"/>
                  <a:gd name="f164" fmla="*/ f136 f72 1"/>
                  <a:gd name="f165" fmla="*/ f137 f71 1"/>
                  <a:gd name="f166" fmla="*/ f138 f72 1"/>
                  <a:gd name="f167" fmla="*/ f139 f72 1"/>
                  <a:gd name="f168" fmla="*/ f140 f71 1"/>
                  <a:gd name="f169" fmla="*/ f141 f71 1"/>
                  <a:gd name="f170" fmla="*/ f142 f72 1"/>
                  <a:gd name="f171" fmla="*/ f143 f71 1"/>
                  <a:gd name="f172" fmla="*/ f144 f72 1"/>
                  <a:gd name="f173" fmla="*/ f145 f71 1"/>
                  <a:gd name="f174" fmla="*/ f146 f72 1"/>
                  <a:gd name="f175" fmla="*/ f147 f72 1"/>
                  <a:gd name="f176" fmla="*/ f148 f72 1"/>
                  <a:gd name="f177" fmla="*/ f149 f71 1"/>
                  <a:gd name="f178" fmla="*/ f150 f72 1"/>
                  <a:gd name="f179" fmla="*/ f151 f72 1"/>
                  <a:gd name="f180" fmla="*/ f152 f71 1"/>
                  <a:gd name="f181" fmla="*/ f153 f72 1"/>
                  <a:gd name="f182" fmla="*/ f154 f72 1"/>
                  <a:gd name="f183" fmla="*/ f155 f7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31">
                    <a:pos x="f160" y="f161"/>
                  </a:cxn>
                  <a:cxn ang="f131">
                    <a:pos x="f160" y="f162"/>
                  </a:cxn>
                  <a:cxn ang="f131">
                    <a:pos x="f163" y="f164"/>
                  </a:cxn>
                  <a:cxn ang="f131">
                    <a:pos x="f165" y="f166"/>
                  </a:cxn>
                  <a:cxn ang="f131">
                    <a:pos x="f165" y="f167"/>
                  </a:cxn>
                  <a:cxn ang="f131">
                    <a:pos x="f168" y="f167"/>
                  </a:cxn>
                  <a:cxn ang="f131">
                    <a:pos x="f169" y="f170"/>
                  </a:cxn>
                  <a:cxn ang="f131">
                    <a:pos x="f171" y="f172"/>
                  </a:cxn>
                  <a:cxn ang="f131">
                    <a:pos x="f173" y="f174"/>
                  </a:cxn>
                  <a:cxn ang="f131">
                    <a:pos x="f160" y="f175"/>
                  </a:cxn>
                  <a:cxn ang="f131">
                    <a:pos x="f160" y="f176"/>
                  </a:cxn>
                  <a:cxn ang="f131">
                    <a:pos x="f177" y="f176"/>
                  </a:cxn>
                  <a:cxn ang="f131">
                    <a:pos x="f177" y="f178"/>
                  </a:cxn>
                  <a:cxn ang="f131">
                    <a:pos x="f160" y="f178"/>
                  </a:cxn>
                  <a:cxn ang="f131">
                    <a:pos x="f160" y="f179"/>
                  </a:cxn>
                  <a:cxn ang="f131">
                    <a:pos x="f180" y="f179"/>
                  </a:cxn>
                  <a:cxn ang="f131">
                    <a:pos x="f180" y="f181"/>
                  </a:cxn>
                  <a:cxn ang="f131">
                    <a:pos x="f160" y="f181"/>
                  </a:cxn>
                  <a:cxn ang="f131">
                    <a:pos x="f160" y="f182"/>
                  </a:cxn>
                  <a:cxn ang="f131">
                    <a:pos x="f183" y="f182"/>
                  </a:cxn>
                  <a:cxn ang="f131">
                    <a:pos x="f183" y="f161"/>
                  </a:cxn>
                  <a:cxn ang="f131">
                    <a:pos x="f160" y="f161"/>
                  </a:cxn>
                </a:cxnLst>
                <a:rect l="f156" t="f159" r="f157" b="f158"/>
                <a:pathLst>
                  <a:path w="378" h="606">
                    <a:moveTo>
                      <a:pt x="f6" y="f6"/>
                    </a:moveTo>
                    <a:cubicBezTo>
                      <a:pt x="f6" y="f9"/>
                      <a:pt x="f6" y="f10"/>
                      <a:pt x="f6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10" y="f20"/>
                      <a:pt x="f21" y="f20"/>
                    </a:cubicBezTo>
                    <a:cubicBezTo>
                      <a:pt x="f21" y="f22"/>
                      <a:pt x="f21" y="f23"/>
                      <a:pt x="f21" y="f24"/>
                    </a:cubicBezTo>
                    <a:cubicBezTo>
                      <a:pt x="f25" y="f24"/>
                      <a:pt x="f26" y="f24"/>
                      <a:pt x="f27" y="f24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0"/>
                      <a:pt x="f42" y="f40"/>
                    </a:cubicBezTo>
                    <a:cubicBezTo>
                      <a:pt x="f43" y="f44"/>
                      <a:pt x="f45" y="f46"/>
                      <a:pt x="f6" y="f47"/>
                    </a:cubicBezTo>
                    <a:cubicBezTo>
                      <a:pt x="f6" y="f2"/>
                      <a:pt x="f6" y="f48"/>
                      <a:pt x="f6" y="f49"/>
                    </a:cubicBezTo>
                    <a:cubicBezTo>
                      <a:pt x="f50" y="f49"/>
                      <a:pt x="f51" y="f49"/>
                      <a:pt x="f52" y="f49"/>
                    </a:cubicBezTo>
                    <a:cubicBezTo>
                      <a:pt x="f52" y="f53"/>
                      <a:pt x="f52" y="f54"/>
                      <a:pt x="f52" y="f55"/>
                    </a:cubicBezTo>
                    <a:cubicBezTo>
                      <a:pt x="f51" y="f55"/>
                      <a:pt x="f50" y="f55"/>
                      <a:pt x="f6" y="f55"/>
                    </a:cubicBezTo>
                    <a:cubicBezTo>
                      <a:pt x="f6" y="f56"/>
                      <a:pt x="f6" y="f57"/>
                      <a:pt x="f6" y="f58"/>
                    </a:cubicBezTo>
                    <a:cubicBezTo>
                      <a:pt x="f50" y="f58"/>
                      <a:pt x="f59" y="f58"/>
                      <a:pt x="f60" y="f58"/>
                    </a:cubicBezTo>
                    <a:cubicBezTo>
                      <a:pt x="f60" y="f61"/>
                      <a:pt x="f60" y="f62"/>
                      <a:pt x="f60" y="f63"/>
                    </a:cubicBezTo>
                    <a:cubicBezTo>
                      <a:pt x="f59" y="f63"/>
                      <a:pt x="f50" y="f63"/>
                      <a:pt x="f6" y="f63"/>
                    </a:cubicBezTo>
                    <a:cubicBezTo>
                      <a:pt x="f6" y="f64"/>
                      <a:pt x="f6" y="f65"/>
                      <a:pt x="f6" y="f8"/>
                    </a:cubicBezTo>
                    <a:cubicBezTo>
                      <a:pt x="f66" y="f8"/>
                      <a:pt x="f67" y="f8"/>
                      <a:pt x="f7" y="f8"/>
                    </a:cubicBezTo>
                    <a:cubicBezTo>
                      <a:pt x="f7" y="f68"/>
                      <a:pt x="f7" y="f69"/>
                      <a:pt x="f7" y="f6"/>
                    </a:cubicBezTo>
                    <a:cubicBezTo>
                      <a:pt x="f67" y="f6"/>
                      <a:pt x="f66" y="f6"/>
                      <a:pt x="f6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6858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0C7C812B-68F3-4694-A595-4F328B08952B}"/>
              </a:ext>
            </a:extLst>
          </p:cNvPr>
          <p:cNvSpPr/>
          <p:nvPr/>
        </p:nvSpPr>
        <p:spPr>
          <a:xfrm rot="5400013">
            <a:off x="1948929" y="3912557"/>
            <a:ext cx="76233" cy="1668469"/>
          </a:xfrm>
          <a:custGeom>
            <a:avLst>
              <a:gd name="f1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>
              <a:alpha val="78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FFFFFF"/>
              </a:solidFill>
              <a:uFillTx/>
              <a:latin typeface="Arial"/>
              <a:ea typeface="굴림" pitchFamily="34"/>
              <a:cs typeface="Arial"/>
            </a:endParaRPr>
          </a:p>
        </p:txBody>
      </p:sp>
      <p:grpSp>
        <p:nvGrpSpPr>
          <p:cNvPr id="17" name="Grupo 14">
            <a:extLst>
              <a:ext uri="{FF2B5EF4-FFF2-40B4-BE49-F238E27FC236}">
                <a16:creationId xmlns:a16="http://schemas.microsoft.com/office/drawing/2014/main" id="{F2C93E22-F04F-4C35-B9F1-6F568A453F03}"/>
              </a:ext>
            </a:extLst>
          </p:cNvPr>
          <p:cNvGrpSpPr/>
          <p:nvPr/>
        </p:nvGrpSpPr>
        <p:grpSpPr>
          <a:xfrm>
            <a:off x="2141935" y="972510"/>
            <a:ext cx="679344" cy="682764"/>
            <a:chOff x="2141935" y="972510"/>
            <a:chExt cx="679344" cy="682764"/>
          </a:xfrm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9A1EE539-5909-4A4A-8458-D31274D908E5}"/>
                </a:ext>
              </a:extLst>
            </p:cNvPr>
            <p:cNvSpPr/>
            <p:nvPr/>
          </p:nvSpPr>
          <p:spPr>
            <a:xfrm rot="10799991">
              <a:off x="2724271" y="975939"/>
              <a:ext cx="97008" cy="679335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굴림" pitchFamily="34"/>
                <a:cs typeface="Arial"/>
              </a:endParaRPr>
            </a:p>
          </p:txBody>
        </p:sp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4D7E2D33-99D3-4CC0-B21B-8CB1BF60C2D0}"/>
                </a:ext>
              </a:extLst>
            </p:cNvPr>
            <p:cNvSpPr/>
            <p:nvPr/>
          </p:nvSpPr>
          <p:spPr>
            <a:xfrm rot="5400013">
              <a:off x="2433099" y="681346"/>
              <a:ext cx="97008" cy="679335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ea typeface="굴림" pitchFamily="34"/>
                <a:cs typeface="Arial"/>
              </a:endParaRPr>
            </a:p>
          </p:txBody>
        </p:sp>
      </p:grpSp>
      <p:grpSp>
        <p:nvGrpSpPr>
          <p:cNvPr id="20" name="Gráfico 10">
            <a:extLst>
              <a:ext uri="{FF2B5EF4-FFF2-40B4-BE49-F238E27FC236}">
                <a16:creationId xmlns:a16="http://schemas.microsoft.com/office/drawing/2014/main" id="{01B83519-DDA2-40FD-A59D-6C9BC336BBB0}"/>
              </a:ext>
            </a:extLst>
          </p:cNvPr>
          <p:cNvGrpSpPr/>
          <p:nvPr/>
        </p:nvGrpSpPr>
        <p:grpSpPr>
          <a:xfrm>
            <a:off x="470431" y="4093521"/>
            <a:ext cx="637025" cy="637025"/>
            <a:chOff x="470431" y="4093521"/>
            <a:chExt cx="637025" cy="637025"/>
          </a:xfrm>
        </p:grpSpPr>
        <p:sp>
          <p:nvSpPr>
            <p:cNvPr id="21" name="Forma libre: forma 30">
              <a:extLst>
                <a:ext uri="{FF2B5EF4-FFF2-40B4-BE49-F238E27FC236}">
                  <a16:creationId xmlns:a16="http://schemas.microsoft.com/office/drawing/2014/main" id="{26587E23-D796-41B2-A14C-83B7D7198BA7}"/>
                </a:ext>
              </a:extLst>
            </p:cNvPr>
            <p:cNvSpPr/>
            <p:nvPr/>
          </p:nvSpPr>
          <p:spPr>
            <a:xfrm>
              <a:off x="470431" y="4093521"/>
              <a:ext cx="637025" cy="6370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367"/>
                <a:gd name="f7" fmla="val 424684"/>
                <a:gd name="f8" fmla="val 659230"/>
                <a:gd name="f9" fmla="val 190137"/>
                <a:gd name="f10" fmla="+- 0 0 -90"/>
                <a:gd name="f11" fmla="*/ f3 1 849367"/>
                <a:gd name="f12" fmla="*/ f4 1 849367"/>
                <a:gd name="f13" fmla="+- f6 0 f5"/>
                <a:gd name="f14" fmla="*/ f10 f0 1"/>
                <a:gd name="f15" fmla="*/ f13 1 849367"/>
                <a:gd name="f16" fmla="*/ 849367 f13 1"/>
                <a:gd name="f17" fmla="*/ 424684 f13 1"/>
                <a:gd name="f18" fmla="*/ 0 f13 1"/>
                <a:gd name="f19" fmla="*/ f14 1 f2"/>
                <a:gd name="f20" fmla="*/ f16 1 849367"/>
                <a:gd name="f21" fmla="*/ f17 1 849367"/>
                <a:gd name="f22" fmla="*/ f18 1 849367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849367" h="849367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Forma libre: forma 31">
              <a:extLst>
                <a:ext uri="{FF2B5EF4-FFF2-40B4-BE49-F238E27FC236}">
                  <a16:creationId xmlns:a16="http://schemas.microsoft.com/office/drawing/2014/main" id="{C803A88F-CC8F-48CD-B297-9B6A3248FE55}"/>
                </a:ext>
              </a:extLst>
            </p:cNvPr>
            <p:cNvSpPr/>
            <p:nvPr/>
          </p:nvSpPr>
          <p:spPr>
            <a:xfrm>
              <a:off x="552379" y="4171776"/>
              <a:ext cx="496500" cy="48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2009"/>
                <a:gd name="f7" fmla="val 640647"/>
                <a:gd name="f8" fmla="val 398577"/>
                <a:gd name="f9" fmla="val 121941"/>
                <a:gd name="f10" fmla="val 383196"/>
                <a:gd name="f11" fmla="val 81301"/>
                <a:gd name="f12" fmla="val 383219"/>
                <a:gd name="f13" fmla="val 40662"/>
                <a:gd name="f14" fmla="val 255480"/>
                <a:gd name="f15" fmla="val 21385"/>
                <a:gd name="f16" fmla="val 127740"/>
                <a:gd name="f17" fmla="val 42748"/>
                <a:gd name="f18" fmla="val 64133"/>
                <a:gd name="f19" fmla="val 234805"/>
                <a:gd name="f20" fmla="val 405476"/>
                <a:gd name="f21" fmla="val 576124"/>
                <a:gd name="f22" fmla="val 127717"/>
                <a:gd name="f23" fmla="val 597624"/>
                <a:gd name="f24" fmla="val 255411"/>
                <a:gd name="f25" fmla="val 619147"/>
                <a:gd name="f26" fmla="val 383128"/>
                <a:gd name="f27" fmla="val 383151"/>
                <a:gd name="f28" fmla="val 467982"/>
                <a:gd name="f29" fmla="val 295179"/>
                <a:gd name="f30" fmla="val 122514"/>
                <a:gd name="f31" fmla="val 398072"/>
                <a:gd name="f32" fmla="val 132530"/>
                <a:gd name="f33" fmla="val 398049"/>
                <a:gd name="f34" fmla="val 142639"/>
                <a:gd name="f35" fmla="val 152655"/>
                <a:gd name="f36" fmla="val 475569"/>
                <a:gd name="f37" fmla="val 553088"/>
                <a:gd name="f38" fmla="val 630608"/>
                <a:gd name="f39" fmla="val 248397"/>
                <a:gd name="f40" fmla="val 344322"/>
                <a:gd name="f41" fmla="val 440087"/>
                <a:gd name="f42" fmla="val 614907"/>
                <a:gd name="f43" fmla="val 349548"/>
                <a:gd name="f44" fmla="val 258803"/>
                <a:gd name="f45" fmla="val 168264"/>
                <a:gd name="f46" fmla="val 542590"/>
                <a:gd name="f47" fmla="val 470274"/>
                <a:gd name="f48" fmla="val 168242"/>
                <a:gd name="f49" fmla="val 397958"/>
                <a:gd name="f50" fmla="val 181490"/>
                <a:gd name="f51" fmla="val 194761"/>
                <a:gd name="f52" fmla="val 208010"/>
                <a:gd name="f53" fmla="val 400296"/>
                <a:gd name="f54" fmla="val 207781"/>
                <a:gd name="f55" fmla="val 407149"/>
                <a:gd name="f56" fmla="val 206910"/>
                <a:gd name="f57" fmla="val 413177"/>
                <a:gd name="f58" fmla="val 206337"/>
                <a:gd name="f59" fmla="val 419435"/>
                <a:gd name="f60" fmla="val 205741"/>
                <a:gd name="f61" fmla="val 424890"/>
                <a:gd name="f62" fmla="val 205488"/>
                <a:gd name="f63" fmla="val 427457"/>
                <a:gd name="f64" fmla="val 205236"/>
                <a:gd name="f65" fmla="val 232604"/>
                <a:gd name="f66" fmla="val 259972"/>
                <a:gd name="f67" fmla="val 287340"/>
                <a:gd name="f68" fmla="val 455467"/>
                <a:gd name="f69" fmla="val 483499"/>
                <a:gd name="f70" fmla="val 511509"/>
                <a:gd name="f71" fmla="val 511601"/>
                <a:gd name="f72" fmla="val 294491"/>
                <a:gd name="f73" fmla="val 510867"/>
                <a:gd name="f74" fmla="val 314272"/>
                <a:gd name="f75" fmla="val 497298"/>
                <a:gd name="f76" fmla="val 333435"/>
                <a:gd name="f77" fmla="val 495648"/>
                <a:gd name="f78" fmla="val 335772"/>
                <a:gd name="f79" fmla="val 481551"/>
                <a:gd name="f80" fmla="val 355118"/>
                <a:gd name="f81" fmla="val 455879"/>
                <a:gd name="f82" fmla="val 363003"/>
                <a:gd name="f83" fmla="val 442677"/>
                <a:gd name="f84" fmla="val 367060"/>
                <a:gd name="f85" fmla="val 430597"/>
                <a:gd name="f86" fmla="val 366808"/>
                <a:gd name="f87" fmla="val 421933"/>
                <a:gd name="f88" fmla="val 366624"/>
                <a:gd name="f89" fmla="val 412100"/>
                <a:gd name="f90" fmla="val 366418"/>
                <a:gd name="f91" fmla="val 403894"/>
                <a:gd name="f92" fmla="val 365180"/>
                <a:gd name="f93" fmla="val 363988"/>
                <a:gd name="f94" fmla="val 374143"/>
                <a:gd name="f95" fmla="val 384274"/>
                <a:gd name="f96" fmla="val 394428"/>
                <a:gd name="f97" fmla="val 448109"/>
                <a:gd name="f98" fmla="val 498261"/>
                <a:gd name="f99" fmla="val 548412"/>
                <a:gd name="f100" fmla="val 403986"/>
                <a:gd name="f101" fmla="val 413521"/>
                <a:gd name="f102" fmla="val 423079"/>
                <a:gd name="f103" fmla="val 448086"/>
                <a:gd name="f104" fmla="val 397935"/>
                <a:gd name="f105" fmla="val 431996"/>
                <a:gd name="f106" fmla="val 440935"/>
                <a:gd name="f107" fmla="val 449851"/>
                <a:gd name="f108" fmla="val 447788"/>
                <a:gd name="f109" fmla="val 497665"/>
                <a:gd name="f110" fmla="val 547518"/>
                <a:gd name="f111" fmla="val 460005"/>
                <a:gd name="f112" fmla="val 470159"/>
                <a:gd name="f113" fmla="val 480313"/>
                <a:gd name="f114" fmla="val 497642"/>
                <a:gd name="f115" fmla="val 447765"/>
                <a:gd name="f116" fmla="val 397912"/>
                <a:gd name="f117" fmla="val 492003"/>
                <a:gd name="f118" fmla="val 503693"/>
                <a:gd name="f119" fmla="val 515406"/>
                <a:gd name="f120" fmla="val 470251"/>
                <a:gd name="f121" fmla="val 542567"/>
                <a:gd name="f122" fmla="val 490468"/>
                <a:gd name="f123" fmla="val 465529"/>
                <a:gd name="f124" fmla="val 440591"/>
                <a:gd name="f125" fmla="val 641083"/>
                <a:gd name="f126" fmla="val 651535"/>
                <a:gd name="f127" fmla="val 662010"/>
                <a:gd name="f128" fmla="val 334420"/>
                <a:gd name="f129" fmla="val 228249"/>
                <a:gd name="f130" fmla="val 122101"/>
                <a:gd name="f131" fmla="val 574199"/>
                <a:gd name="f132" fmla="val 122032"/>
                <a:gd name="f133" fmla="val 486388"/>
                <a:gd name="f134" fmla="val 121987"/>
                <a:gd name="f135" fmla="val 267834"/>
                <a:gd name="f136" fmla="val 452946"/>
                <a:gd name="f137" fmla="val 246334"/>
                <a:gd name="f138" fmla="val 472451"/>
                <a:gd name="f139" fmla="val 215070"/>
                <a:gd name="f140" fmla="val 482743"/>
                <a:gd name="f141" fmla="val 177387"/>
                <a:gd name="f142" fmla="val 145572"/>
                <a:gd name="f143" fmla="val 109838"/>
                <a:gd name="f144" fmla="val 473735"/>
                <a:gd name="f145" fmla="val 90470"/>
                <a:gd name="f146" fmla="val 460808"/>
                <a:gd name="f147" fmla="val 86230"/>
                <a:gd name="f148" fmla="val 457988"/>
                <a:gd name="f149" fmla="val 100899"/>
                <a:gd name="f150" fmla="val 409281"/>
                <a:gd name="f151" fmla="val 108509"/>
                <a:gd name="f152" fmla="val 413957"/>
                <a:gd name="f153" fmla="val 129092"/>
                <a:gd name="f154" fmla="val 426632"/>
                <a:gd name="f155" fmla="val 155933"/>
                <a:gd name="f156" fmla="val 434196"/>
                <a:gd name="f157" fmla="val 180275"/>
                <a:gd name="f158" fmla="val 218049"/>
                <a:gd name="f159" fmla="val 241521"/>
                <a:gd name="f160" fmla="val 415538"/>
                <a:gd name="f161" fmla="val 385511"/>
                <a:gd name="f162" fmla="val 358625"/>
                <a:gd name="f163" fmla="val 226622"/>
                <a:gd name="f164" fmla="val 343359"/>
                <a:gd name="f165" fmla="val 184561"/>
                <a:gd name="f166" fmla="val 327177"/>
                <a:gd name="f167" fmla="val 122926"/>
                <a:gd name="f168" fmla="val 305333"/>
                <a:gd name="f169" fmla="val 94160"/>
                <a:gd name="f170" fmla="val 273954"/>
                <a:gd name="f171" fmla="val 228478"/>
                <a:gd name="f172" fmla="val 172367"/>
                <a:gd name="f173" fmla="val 140301"/>
                <a:gd name="f174" fmla="val 133195"/>
                <a:gd name="f175" fmla="val 206359"/>
                <a:gd name="f176" fmla="val 246082"/>
                <a:gd name="f177" fmla="val 270630"/>
                <a:gd name="f178" fmla="val 143739"/>
                <a:gd name="f179" fmla="val 281747"/>
                <a:gd name="f180" fmla="val 150042"/>
                <a:gd name="f181" fmla="val 286698"/>
                <a:gd name="f182" fmla="val 152838"/>
                <a:gd name="f183" fmla="val 270653"/>
                <a:gd name="f184" fmla="val 200285"/>
                <a:gd name="f185" fmla="val 263479"/>
                <a:gd name="f186" fmla="val 196366"/>
                <a:gd name="f187" fmla="val 251262"/>
                <a:gd name="f188" fmla="val 189696"/>
                <a:gd name="f189" fmla="val 231160"/>
                <a:gd name="f190" fmla="val 181742"/>
                <a:gd name="f191" fmla="val 204938"/>
                <a:gd name="f192" fmla="val 167302"/>
                <a:gd name="f193" fmla="val 150455"/>
                <a:gd name="f194" fmla="val 202807"/>
                <a:gd name="f195" fmla="val 223665"/>
                <a:gd name="f196" fmla="val 248672"/>
                <a:gd name="f197" fmla="val 165124"/>
                <a:gd name="f198" fmla="val 262379"/>
                <a:gd name="f199" fmla="val 210806"/>
                <a:gd name="f200" fmla="val 280051"/>
                <a:gd name="f201" fmla="val 272143"/>
                <a:gd name="f202" fmla="val 303729"/>
                <a:gd name="f203" fmla="val 298296"/>
                <a:gd name="f204" fmla="val 334260"/>
                <a:gd name="f205" fmla="val 382119"/>
                <a:gd name="f206" fmla="val 409968"/>
                <a:gd name="f207" fmla="val 287478"/>
                <a:gd name="f208" fmla="val 435113"/>
                <a:gd name="f209" fmla="+- 0 0 -90"/>
                <a:gd name="f210" fmla="*/ f3 1 662009"/>
                <a:gd name="f211" fmla="*/ f4 1 640647"/>
                <a:gd name="f212" fmla="+- f7 0 f5"/>
                <a:gd name="f213" fmla="+- f6 0 f5"/>
                <a:gd name="f214" fmla="*/ f209 f0 1"/>
                <a:gd name="f215" fmla="*/ f213 1 662009"/>
                <a:gd name="f216" fmla="*/ f212 1 640647"/>
                <a:gd name="f217" fmla="*/ 398577 f213 1"/>
                <a:gd name="f218" fmla="*/ 121941 f212 1"/>
                <a:gd name="f219" fmla="*/ 383196 f213 1"/>
                <a:gd name="f220" fmla="*/ 383219 f213 1"/>
                <a:gd name="f221" fmla="*/ 0 f212 1"/>
                <a:gd name="f222" fmla="*/ 0 f213 1"/>
                <a:gd name="f223" fmla="*/ 64133 f212 1"/>
                <a:gd name="f224" fmla="*/ 576124 f212 1"/>
                <a:gd name="f225" fmla="*/ 383128 f213 1"/>
                <a:gd name="f226" fmla="*/ 640647 f212 1"/>
                <a:gd name="f227" fmla="*/ 122514 f212 1"/>
                <a:gd name="f228" fmla="*/ 398072 f213 1"/>
                <a:gd name="f229" fmla="*/ 398049 f213 1"/>
                <a:gd name="f230" fmla="*/ 152655 f212 1"/>
                <a:gd name="f231" fmla="*/ 630608 f213 1"/>
                <a:gd name="f232" fmla="*/ 440087 f212 1"/>
                <a:gd name="f233" fmla="*/ 614907 f213 1"/>
                <a:gd name="f234" fmla="*/ 168264 f212 1"/>
                <a:gd name="f235" fmla="*/ 397958 f213 1"/>
                <a:gd name="f236" fmla="*/ 168242 f212 1"/>
                <a:gd name="f237" fmla="*/ 208010 f212 1"/>
                <a:gd name="f238" fmla="*/ 413177 f213 1"/>
                <a:gd name="f239" fmla="*/ 206337 f212 1"/>
                <a:gd name="f240" fmla="*/ 427457 f213 1"/>
                <a:gd name="f241" fmla="*/ 205236 f212 1"/>
                <a:gd name="f242" fmla="*/ 287340 f212 1"/>
                <a:gd name="f243" fmla="*/ 511509 f213 1"/>
                <a:gd name="f244" fmla="*/ 497298 f213 1"/>
                <a:gd name="f245" fmla="*/ 333435 f212 1"/>
                <a:gd name="f246" fmla="*/ 455879 f213 1"/>
                <a:gd name="f247" fmla="*/ 363003 f212 1"/>
                <a:gd name="f248" fmla="*/ 421933 f213 1"/>
                <a:gd name="f249" fmla="*/ 366624 f212 1"/>
                <a:gd name="f250" fmla="*/ 363988 f212 1"/>
                <a:gd name="f251" fmla="*/ 394428 f212 1"/>
                <a:gd name="f252" fmla="*/ 548412 f213 1"/>
                <a:gd name="f253" fmla="*/ 423079 f212 1"/>
                <a:gd name="f254" fmla="*/ 397935 f213 1"/>
                <a:gd name="f255" fmla="*/ 449851 f212 1"/>
                <a:gd name="f256" fmla="*/ 547518 f213 1"/>
                <a:gd name="f257" fmla="*/ 480313 f212 1"/>
                <a:gd name="f258" fmla="*/ 397912 f213 1"/>
                <a:gd name="f259" fmla="*/ 515406 f212 1"/>
                <a:gd name="f260" fmla="*/ 440591 f212 1"/>
                <a:gd name="f261" fmla="*/ 662010 f213 1"/>
                <a:gd name="f262" fmla="*/ 122101 f212 1"/>
                <a:gd name="f263" fmla="*/ 267834 f213 1"/>
                <a:gd name="f264" fmla="*/ 452946 f212 1"/>
                <a:gd name="f265" fmla="*/ 177387 f213 1"/>
                <a:gd name="f266" fmla="*/ 482743 f212 1"/>
                <a:gd name="f267" fmla="*/ 90470 f213 1"/>
                <a:gd name="f268" fmla="*/ 460808 f212 1"/>
                <a:gd name="f269" fmla="*/ 86230 f213 1"/>
                <a:gd name="f270" fmla="*/ 457988 f212 1"/>
                <a:gd name="f271" fmla="*/ 100899 f213 1"/>
                <a:gd name="f272" fmla="*/ 409281 f212 1"/>
                <a:gd name="f273" fmla="*/ 108509 f213 1"/>
                <a:gd name="f274" fmla="*/ 413957 f212 1"/>
                <a:gd name="f275" fmla="*/ 180275 f213 1"/>
                <a:gd name="f276" fmla="*/ 434196 f212 1"/>
                <a:gd name="f277" fmla="*/ 241521 f213 1"/>
                <a:gd name="f278" fmla="*/ 385511 f212 1"/>
                <a:gd name="f279" fmla="*/ 184561 f213 1"/>
                <a:gd name="f280" fmla="*/ 327177 f212 1"/>
                <a:gd name="f281" fmla="*/ 94160 f213 1"/>
                <a:gd name="f282" fmla="*/ 228478 f212 1"/>
                <a:gd name="f283" fmla="*/ 206359 f213 1"/>
                <a:gd name="f284" fmla="*/ 133195 f212 1"/>
                <a:gd name="f285" fmla="*/ 281747 f213 1"/>
                <a:gd name="f286" fmla="*/ 150042 f212 1"/>
                <a:gd name="f287" fmla="*/ 286698 f213 1"/>
                <a:gd name="f288" fmla="*/ 152838 f212 1"/>
                <a:gd name="f289" fmla="*/ 270653 f213 1"/>
                <a:gd name="f290" fmla="*/ 200285 f212 1"/>
                <a:gd name="f291" fmla="*/ 263479 f213 1"/>
                <a:gd name="f292" fmla="*/ 196366 f212 1"/>
                <a:gd name="f293" fmla="*/ 204938 f213 1"/>
                <a:gd name="f294" fmla="*/ 181742 f212 1"/>
                <a:gd name="f295" fmla="*/ 150455 f213 1"/>
                <a:gd name="f296" fmla="*/ 223665 f212 1"/>
                <a:gd name="f297" fmla="*/ 210806 f213 1"/>
                <a:gd name="f298" fmla="*/ 280051 f212 1"/>
                <a:gd name="f299" fmla="*/ 298296 f213 1"/>
                <a:gd name="f300" fmla="*/ 382119 f212 1"/>
                <a:gd name="f301" fmla="*/ f214 1 f2"/>
                <a:gd name="f302" fmla="*/ f217 1 662009"/>
                <a:gd name="f303" fmla="*/ f218 1 640647"/>
                <a:gd name="f304" fmla="*/ f219 1 662009"/>
                <a:gd name="f305" fmla="*/ f220 1 662009"/>
                <a:gd name="f306" fmla="*/ f221 1 640647"/>
                <a:gd name="f307" fmla="*/ f222 1 662009"/>
                <a:gd name="f308" fmla="*/ f223 1 640647"/>
                <a:gd name="f309" fmla="*/ f224 1 640647"/>
                <a:gd name="f310" fmla="*/ f225 1 662009"/>
                <a:gd name="f311" fmla="*/ f226 1 640647"/>
                <a:gd name="f312" fmla="*/ f227 1 640647"/>
                <a:gd name="f313" fmla="*/ f228 1 662009"/>
                <a:gd name="f314" fmla="*/ f229 1 662009"/>
                <a:gd name="f315" fmla="*/ f230 1 640647"/>
                <a:gd name="f316" fmla="*/ f231 1 662009"/>
                <a:gd name="f317" fmla="*/ f232 1 640647"/>
                <a:gd name="f318" fmla="*/ f233 1 662009"/>
                <a:gd name="f319" fmla="*/ f234 1 640647"/>
                <a:gd name="f320" fmla="*/ f235 1 662009"/>
                <a:gd name="f321" fmla="*/ f236 1 640647"/>
                <a:gd name="f322" fmla="*/ f237 1 640647"/>
                <a:gd name="f323" fmla="*/ f238 1 662009"/>
                <a:gd name="f324" fmla="*/ f239 1 640647"/>
                <a:gd name="f325" fmla="*/ f240 1 662009"/>
                <a:gd name="f326" fmla="*/ f241 1 640647"/>
                <a:gd name="f327" fmla="*/ f242 1 640647"/>
                <a:gd name="f328" fmla="*/ f243 1 662009"/>
                <a:gd name="f329" fmla="*/ f244 1 662009"/>
                <a:gd name="f330" fmla="*/ f245 1 640647"/>
                <a:gd name="f331" fmla="*/ f246 1 662009"/>
                <a:gd name="f332" fmla="*/ f247 1 640647"/>
                <a:gd name="f333" fmla="*/ f248 1 662009"/>
                <a:gd name="f334" fmla="*/ f249 1 640647"/>
                <a:gd name="f335" fmla="*/ f250 1 640647"/>
                <a:gd name="f336" fmla="*/ f251 1 640647"/>
                <a:gd name="f337" fmla="*/ f252 1 662009"/>
                <a:gd name="f338" fmla="*/ f253 1 640647"/>
                <a:gd name="f339" fmla="*/ f254 1 662009"/>
                <a:gd name="f340" fmla="*/ f255 1 640647"/>
                <a:gd name="f341" fmla="*/ f256 1 662009"/>
                <a:gd name="f342" fmla="*/ f257 1 640647"/>
                <a:gd name="f343" fmla="*/ f258 1 662009"/>
                <a:gd name="f344" fmla="*/ f259 1 640647"/>
                <a:gd name="f345" fmla="*/ f260 1 640647"/>
                <a:gd name="f346" fmla="*/ f261 1 662009"/>
                <a:gd name="f347" fmla="*/ f262 1 640647"/>
                <a:gd name="f348" fmla="*/ f263 1 662009"/>
                <a:gd name="f349" fmla="*/ f264 1 640647"/>
                <a:gd name="f350" fmla="*/ f265 1 662009"/>
                <a:gd name="f351" fmla="*/ f266 1 640647"/>
                <a:gd name="f352" fmla="*/ f267 1 662009"/>
                <a:gd name="f353" fmla="*/ f268 1 640647"/>
                <a:gd name="f354" fmla="*/ f269 1 662009"/>
                <a:gd name="f355" fmla="*/ f270 1 640647"/>
                <a:gd name="f356" fmla="*/ f271 1 662009"/>
                <a:gd name="f357" fmla="*/ f272 1 640647"/>
                <a:gd name="f358" fmla="*/ f273 1 662009"/>
                <a:gd name="f359" fmla="*/ f274 1 640647"/>
                <a:gd name="f360" fmla="*/ f275 1 662009"/>
                <a:gd name="f361" fmla="*/ f276 1 640647"/>
                <a:gd name="f362" fmla="*/ f277 1 662009"/>
                <a:gd name="f363" fmla="*/ f278 1 640647"/>
                <a:gd name="f364" fmla="*/ f279 1 662009"/>
                <a:gd name="f365" fmla="*/ f280 1 640647"/>
                <a:gd name="f366" fmla="*/ f281 1 662009"/>
                <a:gd name="f367" fmla="*/ f282 1 640647"/>
                <a:gd name="f368" fmla="*/ f283 1 662009"/>
                <a:gd name="f369" fmla="*/ f284 1 640647"/>
                <a:gd name="f370" fmla="*/ f285 1 662009"/>
                <a:gd name="f371" fmla="*/ f286 1 640647"/>
                <a:gd name="f372" fmla="*/ f287 1 662009"/>
                <a:gd name="f373" fmla="*/ f288 1 640647"/>
                <a:gd name="f374" fmla="*/ f289 1 662009"/>
                <a:gd name="f375" fmla="*/ f290 1 640647"/>
                <a:gd name="f376" fmla="*/ f291 1 662009"/>
                <a:gd name="f377" fmla="*/ f292 1 640647"/>
                <a:gd name="f378" fmla="*/ f293 1 662009"/>
                <a:gd name="f379" fmla="*/ f294 1 640647"/>
                <a:gd name="f380" fmla="*/ f295 1 662009"/>
                <a:gd name="f381" fmla="*/ f296 1 640647"/>
                <a:gd name="f382" fmla="*/ f297 1 662009"/>
                <a:gd name="f383" fmla="*/ f298 1 640647"/>
                <a:gd name="f384" fmla="*/ f299 1 662009"/>
                <a:gd name="f385" fmla="*/ f300 1 640647"/>
                <a:gd name="f386" fmla="*/ f5 1 f215"/>
                <a:gd name="f387" fmla="*/ f6 1 f215"/>
                <a:gd name="f388" fmla="*/ f5 1 f216"/>
                <a:gd name="f389" fmla="*/ f7 1 f216"/>
                <a:gd name="f390" fmla="+- f301 0 f1"/>
                <a:gd name="f391" fmla="*/ f302 1 f215"/>
                <a:gd name="f392" fmla="*/ f303 1 f216"/>
                <a:gd name="f393" fmla="*/ f304 1 f215"/>
                <a:gd name="f394" fmla="*/ f305 1 f215"/>
                <a:gd name="f395" fmla="*/ f306 1 f216"/>
                <a:gd name="f396" fmla="*/ f307 1 f215"/>
                <a:gd name="f397" fmla="*/ f308 1 f216"/>
                <a:gd name="f398" fmla="*/ f309 1 f216"/>
                <a:gd name="f399" fmla="*/ f310 1 f215"/>
                <a:gd name="f400" fmla="*/ f311 1 f216"/>
                <a:gd name="f401" fmla="*/ f312 1 f216"/>
                <a:gd name="f402" fmla="*/ f313 1 f215"/>
                <a:gd name="f403" fmla="*/ f314 1 f215"/>
                <a:gd name="f404" fmla="*/ f315 1 f216"/>
                <a:gd name="f405" fmla="*/ f316 1 f215"/>
                <a:gd name="f406" fmla="*/ f317 1 f216"/>
                <a:gd name="f407" fmla="*/ f318 1 f215"/>
                <a:gd name="f408" fmla="*/ f319 1 f216"/>
                <a:gd name="f409" fmla="*/ f320 1 f215"/>
                <a:gd name="f410" fmla="*/ f321 1 f216"/>
                <a:gd name="f411" fmla="*/ f322 1 f216"/>
                <a:gd name="f412" fmla="*/ f323 1 f215"/>
                <a:gd name="f413" fmla="*/ f324 1 f216"/>
                <a:gd name="f414" fmla="*/ f325 1 f215"/>
                <a:gd name="f415" fmla="*/ f326 1 f216"/>
                <a:gd name="f416" fmla="*/ f327 1 f216"/>
                <a:gd name="f417" fmla="*/ f328 1 f215"/>
                <a:gd name="f418" fmla="*/ f329 1 f215"/>
                <a:gd name="f419" fmla="*/ f330 1 f216"/>
                <a:gd name="f420" fmla="*/ f331 1 f215"/>
                <a:gd name="f421" fmla="*/ f332 1 f216"/>
                <a:gd name="f422" fmla="*/ f333 1 f215"/>
                <a:gd name="f423" fmla="*/ f334 1 f216"/>
                <a:gd name="f424" fmla="*/ f335 1 f216"/>
                <a:gd name="f425" fmla="*/ f336 1 f216"/>
                <a:gd name="f426" fmla="*/ f337 1 f215"/>
                <a:gd name="f427" fmla="*/ f338 1 f216"/>
                <a:gd name="f428" fmla="*/ f339 1 f215"/>
                <a:gd name="f429" fmla="*/ f340 1 f216"/>
                <a:gd name="f430" fmla="*/ f341 1 f215"/>
                <a:gd name="f431" fmla="*/ f342 1 f216"/>
                <a:gd name="f432" fmla="*/ f343 1 f215"/>
                <a:gd name="f433" fmla="*/ f344 1 f216"/>
                <a:gd name="f434" fmla="*/ f345 1 f216"/>
                <a:gd name="f435" fmla="*/ f346 1 f215"/>
                <a:gd name="f436" fmla="*/ f347 1 f216"/>
                <a:gd name="f437" fmla="*/ f348 1 f215"/>
                <a:gd name="f438" fmla="*/ f349 1 f216"/>
                <a:gd name="f439" fmla="*/ f350 1 f215"/>
                <a:gd name="f440" fmla="*/ f351 1 f216"/>
                <a:gd name="f441" fmla="*/ f352 1 f215"/>
                <a:gd name="f442" fmla="*/ f353 1 f216"/>
                <a:gd name="f443" fmla="*/ f354 1 f215"/>
                <a:gd name="f444" fmla="*/ f355 1 f216"/>
                <a:gd name="f445" fmla="*/ f356 1 f215"/>
                <a:gd name="f446" fmla="*/ f357 1 f216"/>
                <a:gd name="f447" fmla="*/ f358 1 f215"/>
                <a:gd name="f448" fmla="*/ f359 1 f216"/>
                <a:gd name="f449" fmla="*/ f360 1 f215"/>
                <a:gd name="f450" fmla="*/ f361 1 f216"/>
                <a:gd name="f451" fmla="*/ f362 1 f215"/>
                <a:gd name="f452" fmla="*/ f363 1 f216"/>
                <a:gd name="f453" fmla="*/ f364 1 f215"/>
                <a:gd name="f454" fmla="*/ f365 1 f216"/>
                <a:gd name="f455" fmla="*/ f366 1 f215"/>
                <a:gd name="f456" fmla="*/ f367 1 f216"/>
                <a:gd name="f457" fmla="*/ f368 1 f215"/>
                <a:gd name="f458" fmla="*/ f369 1 f216"/>
                <a:gd name="f459" fmla="*/ f370 1 f215"/>
                <a:gd name="f460" fmla="*/ f371 1 f216"/>
                <a:gd name="f461" fmla="*/ f372 1 f215"/>
                <a:gd name="f462" fmla="*/ f373 1 f216"/>
                <a:gd name="f463" fmla="*/ f374 1 f215"/>
                <a:gd name="f464" fmla="*/ f375 1 f216"/>
                <a:gd name="f465" fmla="*/ f376 1 f215"/>
                <a:gd name="f466" fmla="*/ f377 1 f216"/>
                <a:gd name="f467" fmla="*/ f378 1 f215"/>
                <a:gd name="f468" fmla="*/ f379 1 f216"/>
                <a:gd name="f469" fmla="*/ f380 1 f215"/>
                <a:gd name="f470" fmla="*/ f381 1 f216"/>
                <a:gd name="f471" fmla="*/ f382 1 f215"/>
                <a:gd name="f472" fmla="*/ f383 1 f216"/>
                <a:gd name="f473" fmla="*/ f384 1 f215"/>
                <a:gd name="f474" fmla="*/ f385 1 f216"/>
                <a:gd name="f475" fmla="*/ f386 f210 1"/>
                <a:gd name="f476" fmla="*/ f387 f210 1"/>
                <a:gd name="f477" fmla="*/ f389 f211 1"/>
                <a:gd name="f478" fmla="*/ f388 f211 1"/>
                <a:gd name="f479" fmla="*/ f391 f210 1"/>
                <a:gd name="f480" fmla="*/ f392 f211 1"/>
                <a:gd name="f481" fmla="*/ f393 f210 1"/>
                <a:gd name="f482" fmla="*/ f394 f210 1"/>
                <a:gd name="f483" fmla="*/ f395 f211 1"/>
                <a:gd name="f484" fmla="*/ f396 f210 1"/>
                <a:gd name="f485" fmla="*/ f397 f211 1"/>
                <a:gd name="f486" fmla="*/ f398 f211 1"/>
                <a:gd name="f487" fmla="*/ f399 f210 1"/>
                <a:gd name="f488" fmla="*/ f400 f211 1"/>
                <a:gd name="f489" fmla="*/ f401 f211 1"/>
                <a:gd name="f490" fmla="*/ f402 f210 1"/>
                <a:gd name="f491" fmla="*/ f403 f210 1"/>
                <a:gd name="f492" fmla="*/ f404 f211 1"/>
                <a:gd name="f493" fmla="*/ f405 f210 1"/>
                <a:gd name="f494" fmla="*/ f406 f211 1"/>
                <a:gd name="f495" fmla="*/ f407 f210 1"/>
                <a:gd name="f496" fmla="*/ f408 f211 1"/>
                <a:gd name="f497" fmla="*/ f409 f210 1"/>
                <a:gd name="f498" fmla="*/ f410 f211 1"/>
                <a:gd name="f499" fmla="*/ f411 f211 1"/>
                <a:gd name="f500" fmla="*/ f412 f210 1"/>
                <a:gd name="f501" fmla="*/ f413 f211 1"/>
                <a:gd name="f502" fmla="*/ f414 f210 1"/>
                <a:gd name="f503" fmla="*/ f415 f211 1"/>
                <a:gd name="f504" fmla="*/ f416 f211 1"/>
                <a:gd name="f505" fmla="*/ f417 f210 1"/>
                <a:gd name="f506" fmla="*/ f418 f210 1"/>
                <a:gd name="f507" fmla="*/ f419 f211 1"/>
                <a:gd name="f508" fmla="*/ f420 f210 1"/>
                <a:gd name="f509" fmla="*/ f421 f211 1"/>
                <a:gd name="f510" fmla="*/ f422 f210 1"/>
                <a:gd name="f511" fmla="*/ f423 f211 1"/>
                <a:gd name="f512" fmla="*/ f424 f211 1"/>
                <a:gd name="f513" fmla="*/ f425 f211 1"/>
                <a:gd name="f514" fmla="*/ f426 f210 1"/>
                <a:gd name="f515" fmla="*/ f427 f211 1"/>
                <a:gd name="f516" fmla="*/ f428 f210 1"/>
                <a:gd name="f517" fmla="*/ f429 f211 1"/>
                <a:gd name="f518" fmla="*/ f430 f210 1"/>
                <a:gd name="f519" fmla="*/ f431 f211 1"/>
                <a:gd name="f520" fmla="*/ f432 f210 1"/>
                <a:gd name="f521" fmla="*/ f433 f211 1"/>
                <a:gd name="f522" fmla="*/ f434 f211 1"/>
                <a:gd name="f523" fmla="*/ f435 f210 1"/>
                <a:gd name="f524" fmla="*/ f436 f211 1"/>
                <a:gd name="f525" fmla="*/ f437 f210 1"/>
                <a:gd name="f526" fmla="*/ f438 f211 1"/>
                <a:gd name="f527" fmla="*/ f439 f210 1"/>
                <a:gd name="f528" fmla="*/ f440 f211 1"/>
                <a:gd name="f529" fmla="*/ f441 f210 1"/>
                <a:gd name="f530" fmla="*/ f442 f211 1"/>
                <a:gd name="f531" fmla="*/ f443 f210 1"/>
                <a:gd name="f532" fmla="*/ f444 f211 1"/>
                <a:gd name="f533" fmla="*/ f445 f210 1"/>
                <a:gd name="f534" fmla="*/ f446 f211 1"/>
                <a:gd name="f535" fmla="*/ f447 f210 1"/>
                <a:gd name="f536" fmla="*/ f448 f211 1"/>
                <a:gd name="f537" fmla="*/ f449 f210 1"/>
                <a:gd name="f538" fmla="*/ f450 f211 1"/>
                <a:gd name="f539" fmla="*/ f451 f210 1"/>
                <a:gd name="f540" fmla="*/ f452 f211 1"/>
                <a:gd name="f541" fmla="*/ f453 f210 1"/>
                <a:gd name="f542" fmla="*/ f454 f211 1"/>
                <a:gd name="f543" fmla="*/ f455 f210 1"/>
                <a:gd name="f544" fmla="*/ f456 f211 1"/>
                <a:gd name="f545" fmla="*/ f457 f210 1"/>
                <a:gd name="f546" fmla="*/ f458 f211 1"/>
                <a:gd name="f547" fmla="*/ f459 f210 1"/>
                <a:gd name="f548" fmla="*/ f460 f211 1"/>
                <a:gd name="f549" fmla="*/ f461 f210 1"/>
                <a:gd name="f550" fmla="*/ f462 f211 1"/>
                <a:gd name="f551" fmla="*/ f463 f210 1"/>
                <a:gd name="f552" fmla="*/ f464 f211 1"/>
                <a:gd name="f553" fmla="*/ f465 f210 1"/>
                <a:gd name="f554" fmla="*/ f466 f211 1"/>
                <a:gd name="f555" fmla="*/ f467 f210 1"/>
                <a:gd name="f556" fmla="*/ f468 f211 1"/>
                <a:gd name="f557" fmla="*/ f469 f210 1"/>
                <a:gd name="f558" fmla="*/ f470 f211 1"/>
                <a:gd name="f559" fmla="*/ f471 f210 1"/>
                <a:gd name="f560" fmla="*/ f472 f211 1"/>
                <a:gd name="f561" fmla="*/ f473 f210 1"/>
                <a:gd name="f562" fmla="*/ f474 f2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0">
                  <a:pos x="f479" y="f480"/>
                </a:cxn>
                <a:cxn ang="f390">
                  <a:pos x="f479" y="f480"/>
                </a:cxn>
                <a:cxn ang="f390">
                  <a:pos x="f481" y="f480"/>
                </a:cxn>
                <a:cxn ang="f390">
                  <a:pos x="f482" y="f483"/>
                </a:cxn>
                <a:cxn ang="f390">
                  <a:pos x="f484" y="f485"/>
                </a:cxn>
                <a:cxn ang="f390">
                  <a:pos x="f484" y="f486"/>
                </a:cxn>
                <a:cxn ang="f390">
                  <a:pos x="f487" y="f488"/>
                </a:cxn>
                <a:cxn ang="f390">
                  <a:pos x="f482" y="f489"/>
                </a:cxn>
                <a:cxn ang="f390">
                  <a:pos x="f490" y="f489"/>
                </a:cxn>
                <a:cxn ang="f390">
                  <a:pos x="f491" y="f492"/>
                </a:cxn>
                <a:cxn ang="f390">
                  <a:pos x="f493" y="f492"/>
                </a:cxn>
                <a:cxn ang="f390">
                  <a:pos x="f493" y="f494"/>
                </a:cxn>
                <a:cxn ang="f390">
                  <a:pos x="f495" y="f494"/>
                </a:cxn>
                <a:cxn ang="f390">
                  <a:pos x="f495" y="f496"/>
                </a:cxn>
                <a:cxn ang="f390">
                  <a:pos x="f497" y="f498"/>
                </a:cxn>
                <a:cxn ang="f390">
                  <a:pos x="f497" y="f499"/>
                </a:cxn>
                <a:cxn ang="f390">
                  <a:pos x="f500" y="f501"/>
                </a:cxn>
                <a:cxn ang="f390">
                  <a:pos x="f502" y="f503"/>
                </a:cxn>
                <a:cxn ang="f390">
                  <a:pos x="f502" y="f504"/>
                </a:cxn>
                <a:cxn ang="f390">
                  <a:pos x="f505" y="f504"/>
                </a:cxn>
                <a:cxn ang="f390">
                  <a:pos x="f506" y="f507"/>
                </a:cxn>
                <a:cxn ang="f390">
                  <a:pos x="f508" y="f509"/>
                </a:cxn>
                <a:cxn ang="f390">
                  <a:pos x="f510" y="f511"/>
                </a:cxn>
                <a:cxn ang="f390">
                  <a:pos x="f497" y="f512"/>
                </a:cxn>
                <a:cxn ang="f390">
                  <a:pos x="f497" y="f513"/>
                </a:cxn>
                <a:cxn ang="f390">
                  <a:pos x="f514" y="f513"/>
                </a:cxn>
                <a:cxn ang="f390">
                  <a:pos x="f514" y="f515"/>
                </a:cxn>
                <a:cxn ang="f390">
                  <a:pos x="f516" y="f515"/>
                </a:cxn>
                <a:cxn ang="f390">
                  <a:pos x="f516" y="f517"/>
                </a:cxn>
                <a:cxn ang="f390">
                  <a:pos x="f518" y="f517"/>
                </a:cxn>
                <a:cxn ang="f390">
                  <a:pos x="f518" y="f519"/>
                </a:cxn>
                <a:cxn ang="f390">
                  <a:pos x="f520" y="f519"/>
                </a:cxn>
                <a:cxn ang="f390">
                  <a:pos x="f520" y="f521"/>
                </a:cxn>
                <a:cxn ang="f390">
                  <a:pos x="f495" y="f521"/>
                </a:cxn>
                <a:cxn ang="f390">
                  <a:pos x="f495" y="f522"/>
                </a:cxn>
                <a:cxn ang="f390">
                  <a:pos x="f493" y="f522"/>
                </a:cxn>
                <a:cxn ang="f390">
                  <a:pos x="f493" y="f522"/>
                </a:cxn>
                <a:cxn ang="f390">
                  <a:pos x="f523" y="f522"/>
                </a:cxn>
                <a:cxn ang="f390">
                  <a:pos x="f523" y="f524"/>
                </a:cxn>
                <a:cxn ang="f390">
                  <a:pos x="f479" y="f480"/>
                </a:cxn>
                <a:cxn ang="f390">
                  <a:pos x="f525" y="f526"/>
                </a:cxn>
                <a:cxn ang="f390">
                  <a:pos x="f527" y="f528"/>
                </a:cxn>
                <a:cxn ang="f390">
                  <a:pos x="f529" y="f530"/>
                </a:cxn>
                <a:cxn ang="f390">
                  <a:pos x="f531" y="f532"/>
                </a:cxn>
                <a:cxn ang="f390">
                  <a:pos x="f533" y="f534"/>
                </a:cxn>
                <a:cxn ang="f390">
                  <a:pos x="f535" y="f536"/>
                </a:cxn>
                <a:cxn ang="f390">
                  <a:pos x="f537" y="f538"/>
                </a:cxn>
                <a:cxn ang="f390">
                  <a:pos x="f539" y="f540"/>
                </a:cxn>
                <a:cxn ang="f390">
                  <a:pos x="f541" y="f542"/>
                </a:cxn>
                <a:cxn ang="f390">
                  <a:pos x="f543" y="f544"/>
                </a:cxn>
                <a:cxn ang="f390">
                  <a:pos x="f545" y="f546"/>
                </a:cxn>
                <a:cxn ang="f390">
                  <a:pos x="f547" y="f548"/>
                </a:cxn>
                <a:cxn ang="f390">
                  <a:pos x="f549" y="f550"/>
                </a:cxn>
                <a:cxn ang="f390">
                  <a:pos x="f551" y="f552"/>
                </a:cxn>
                <a:cxn ang="f390">
                  <a:pos x="f553" y="f554"/>
                </a:cxn>
                <a:cxn ang="f390">
                  <a:pos x="f555" y="f556"/>
                </a:cxn>
                <a:cxn ang="f390">
                  <a:pos x="f557" y="f558"/>
                </a:cxn>
                <a:cxn ang="f390">
                  <a:pos x="f559" y="f560"/>
                </a:cxn>
                <a:cxn ang="f390">
                  <a:pos x="f561" y="f562"/>
                </a:cxn>
                <a:cxn ang="f390">
                  <a:pos x="f525" y="f526"/>
                </a:cxn>
              </a:cxnLst>
              <a:rect l="f475" t="f478" r="f476" b="f477"/>
              <a:pathLst>
                <a:path w="662009" h="64064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cubicBezTo>
                    <a:pt x="f10" y="f11"/>
                    <a:pt x="f12" y="f13"/>
                    <a:pt x="f12" y="f5"/>
                  </a:cubicBezTo>
                  <a:cubicBezTo>
                    <a:pt x="f14" y="f15"/>
                    <a:pt x="f16" y="f17"/>
                    <a:pt x="f5" y="f18"/>
                  </a:cubicBezTo>
                  <a:cubicBezTo>
                    <a:pt x="f5" y="f19"/>
                    <a:pt x="f5" y="f20"/>
                    <a:pt x="f5" y="f21"/>
                  </a:cubicBezTo>
                  <a:cubicBezTo>
                    <a:pt x="f22" y="f23"/>
                    <a:pt x="f24" y="f25"/>
                    <a:pt x="f26" y="f7"/>
                  </a:cubicBezTo>
                  <a:cubicBezTo>
                    <a:pt x="f27" y="f28"/>
                    <a:pt x="f10" y="f29"/>
                    <a:pt x="f12" y="f30"/>
                  </a:cubicBezTo>
                  <a:lnTo>
                    <a:pt x="f31" y="f30"/>
                  </a:lnTo>
                  <a:cubicBezTo>
                    <a:pt x="f31" y="f32"/>
                    <a:pt x="f33" y="f34"/>
                    <a:pt x="f33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8" y="f39"/>
                    <a:pt x="f38" y="f40"/>
                    <a:pt x="f38" y="f41"/>
                  </a:cubicBezTo>
                  <a:lnTo>
                    <a:pt x="f42" y="f41"/>
                  </a:lnTo>
                  <a:cubicBezTo>
                    <a:pt x="f42" y="f43"/>
                    <a:pt x="f42" y="f44"/>
                    <a:pt x="f42" y="f45"/>
                  </a:cubicBezTo>
                  <a:cubicBezTo>
                    <a:pt x="f46" y="f45"/>
                    <a:pt x="f47" y="f48"/>
                    <a:pt x="f49" y="f48"/>
                  </a:cubicBezTo>
                  <a:cubicBezTo>
                    <a:pt x="f49" y="f50"/>
                    <a:pt x="f49" y="f51"/>
                    <a:pt x="f49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3" y="f65"/>
                    <a:pt x="f63" y="f66"/>
                    <a:pt x="f63" y="f67"/>
                  </a:cubicBezTo>
                  <a:cubicBezTo>
                    <a:pt x="f68" y="f67"/>
                    <a:pt x="f69" y="f67"/>
                    <a:pt x="f70" y="f67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49" y="f93"/>
                  </a:cubicBezTo>
                  <a:cubicBezTo>
                    <a:pt x="f49" y="f94"/>
                    <a:pt x="f49" y="f95"/>
                    <a:pt x="f49" y="f96"/>
                  </a:cubicBezTo>
                  <a:cubicBezTo>
                    <a:pt x="f97" y="f96"/>
                    <a:pt x="f98" y="f96"/>
                    <a:pt x="f99" y="f96"/>
                  </a:cubicBezTo>
                  <a:cubicBezTo>
                    <a:pt x="f99" y="f100"/>
                    <a:pt x="f99" y="f101"/>
                    <a:pt x="f99" y="f102"/>
                  </a:cubicBezTo>
                  <a:cubicBezTo>
                    <a:pt x="f98" y="f102"/>
                    <a:pt x="f103" y="f102"/>
                    <a:pt x="f104" y="f102"/>
                  </a:cubicBezTo>
                  <a:cubicBezTo>
                    <a:pt x="f104" y="f105"/>
                    <a:pt x="f104" y="f106"/>
                    <a:pt x="f104" y="f107"/>
                  </a:cubicBezTo>
                  <a:cubicBezTo>
                    <a:pt x="f108" y="f107"/>
                    <a:pt x="f109" y="f107"/>
                    <a:pt x="f110" y="f107"/>
                  </a:cubicBezTo>
                  <a:cubicBezTo>
                    <a:pt x="f110" y="f111"/>
                    <a:pt x="f110" y="f112"/>
                    <a:pt x="f110" y="f113"/>
                  </a:cubicBezTo>
                  <a:cubicBezTo>
                    <a:pt x="f114" y="f113"/>
                    <a:pt x="f115" y="f113"/>
                    <a:pt x="f116" y="f113"/>
                  </a:cubicBezTo>
                  <a:cubicBezTo>
                    <a:pt x="f116" y="f117"/>
                    <a:pt x="f116" y="f118"/>
                    <a:pt x="f116" y="f119"/>
                  </a:cubicBezTo>
                  <a:cubicBezTo>
                    <a:pt x="f120" y="f119"/>
                    <a:pt x="f121" y="f119"/>
                    <a:pt x="f42" y="f119"/>
                  </a:cubicBezTo>
                  <a:cubicBezTo>
                    <a:pt x="f42" y="f122"/>
                    <a:pt x="f42" y="f123"/>
                    <a:pt x="f42" y="f124"/>
                  </a:cubicBezTo>
                  <a:lnTo>
                    <a:pt x="f38" y="f124"/>
                  </a:lnTo>
                  <a:cubicBezTo>
                    <a:pt x="f38" y="f124"/>
                    <a:pt x="f38" y="f124"/>
                    <a:pt x="f38" y="f124"/>
                  </a:cubicBezTo>
                  <a:cubicBezTo>
                    <a:pt x="f125" y="f124"/>
                    <a:pt x="f126" y="f124"/>
                    <a:pt x="f127" y="f124"/>
                  </a:cubicBezTo>
                  <a:cubicBezTo>
                    <a:pt x="f127" y="f128"/>
                    <a:pt x="f127" y="f129"/>
                    <a:pt x="f127" y="f130"/>
                  </a:cubicBezTo>
                  <a:cubicBezTo>
                    <a:pt x="f131" y="f132"/>
                    <a:pt x="f133" y="f134"/>
                    <a:pt x="f8" y="f9"/>
                  </a:cubicBezTo>
                  <a:close/>
                  <a:moveTo>
                    <a:pt x="f135" y="f136"/>
                  </a:moveTo>
                  <a:cubicBezTo>
                    <a:pt x="f137" y="f138"/>
                    <a:pt x="f139" y="f140"/>
                    <a:pt x="f141" y="f140"/>
                  </a:cubicBezTo>
                  <a:cubicBezTo>
                    <a:pt x="f142" y="f140"/>
                    <a:pt x="f143" y="f144"/>
                    <a:pt x="f145" y="f146"/>
                  </a:cubicBez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cubicBezTo>
                    <a:pt x="f153" y="f154"/>
                    <a:pt x="f155" y="f156"/>
                    <a:pt x="f157" y="f156"/>
                  </a:cubicBezTo>
                  <a:cubicBezTo>
                    <a:pt x="f158" y="f156"/>
                    <a:pt x="f159" y="f160"/>
                    <a:pt x="f159" y="f161"/>
                  </a:cubicBezTo>
                  <a:cubicBezTo>
                    <a:pt x="f159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69" y="f171"/>
                  </a:cubicBezTo>
                  <a:cubicBezTo>
                    <a:pt x="f169" y="f172"/>
                    <a:pt x="f173" y="f174"/>
                    <a:pt x="f175" y="f174"/>
                  </a:cubicBezTo>
                  <a:cubicBezTo>
                    <a:pt x="f176" y="f174"/>
                    <a:pt x="f177" y="f178"/>
                    <a:pt x="f179" y="f180"/>
                  </a:cubicBez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cubicBezTo>
                    <a:pt x="f187" y="f188"/>
                    <a:pt x="f189" y="f190"/>
                    <a:pt x="f191" y="f190"/>
                  </a:cubicBezTo>
                  <a:cubicBezTo>
                    <a:pt x="f192" y="f190"/>
                    <a:pt x="f193" y="f194"/>
                    <a:pt x="f193" y="f195"/>
                  </a:cubicBezTo>
                  <a:cubicBezTo>
                    <a:pt x="f193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3" y="f205"/>
                  </a:cubicBezTo>
                  <a:cubicBezTo>
                    <a:pt x="f203" y="f206"/>
                    <a:pt x="f207" y="f208"/>
                    <a:pt x="f135" y="f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6858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8421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AFB57FC-617A-498D-BCFC-8FE3049BDD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202003" y="0"/>
            <a:ext cx="3941996" cy="5143499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lang="en-US" sz="900"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Your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F3C34-1D4B-49BB-8094-1B54DCBF9ED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1532250"/>
            <a:ext cx="3941996" cy="2078998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lang="en-US" sz="900"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201139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6">
            <a:extLst>
              <a:ext uri="{FF2B5EF4-FFF2-40B4-BE49-F238E27FC236}">
                <a16:creationId xmlns:a16="http://schemas.microsoft.com/office/drawing/2014/main" id="{C01FCE40-0386-435F-A553-837115424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0726"/>
            <a:ext cx="5768099" cy="528596"/>
          </a:xfrm>
        </p:spPr>
        <p:txBody>
          <a:bodyPr/>
          <a:lstStyle>
            <a:lvl1pPr>
              <a:defRPr sz="26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6322DC-1652-4C4B-A266-DEA99FB18285}"/>
              </a:ext>
            </a:extLst>
          </p:cNvPr>
          <p:cNvSpPr/>
          <p:nvPr/>
        </p:nvSpPr>
        <p:spPr>
          <a:xfrm>
            <a:off x="148279" y="160641"/>
            <a:ext cx="8822725" cy="4843851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3FA52D-2694-419D-BDCF-E3E61F893EB2}"/>
              </a:ext>
            </a:extLst>
          </p:cNvPr>
          <p:cNvSpPr/>
          <p:nvPr/>
        </p:nvSpPr>
        <p:spPr>
          <a:xfrm>
            <a:off x="0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6F66F2-C51C-46E6-89C9-EDEEDE500570}"/>
              </a:ext>
            </a:extLst>
          </p:cNvPr>
          <p:cNvSpPr/>
          <p:nvPr/>
        </p:nvSpPr>
        <p:spPr>
          <a:xfrm>
            <a:off x="0" y="4732632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829287-10B3-4ACA-A2D5-8F5534C7FB0F}"/>
              </a:ext>
            </a:extLst>
          </p:cNvPr>
          <p:cNvSpPr/>
          <p:nvPr/>
        </p:nvSpPr>
        <p:spPr>
          <a:xfrm>
            <a:off x="8736223" y="4735723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0E72A0-8A63-4BEE-A79B-279990B797C3}"/>
              </a:ext>
            </a:extLst>
          </p:cNvPr>
          <p:cNvSpPr/>
          <p:nvPr/>
        </p:nvSpPr>
        <p:spPr>
          <a:xfrm>
            <a:off x="8736223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0702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7">
            <a:extLst>
              <a:ext uri="{FF2B5EF4-FFF2-40B4-BE49-F238E27FC236}">
                <a16:creationId xmlns:a16="http://schemas.microsoft.com/office/drawing/2014/main" id="{92E9E9D7-9E1F-4766-B1D1-91E31A6471EE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52525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31;p7">
            <a:extLst>
              <a:ext uri="{FF2B5EF4-FFF2-40B4-BE49-F238E27FC236}">
                <a16:creationId xmlns:a16="http://schemas.microsoft.com/office/drawing/2014/main" id="{E7E9D116-68A2-4D8A-87D9-47ACA00F0F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4622" y="2898803"/>
            <a:ext cx="3300599" cy="2070896"/>
          </a:xfrm>
        </p:spPr>
        <p:txBody>
          <a:bodyPr/>
          <a:lstStyle>
            <a:lvl1pPr indent="-317497">
              <a:lnSpc>
                <a:spcPct val="100000"/>
              </a:lnSpc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32;p7">
            <a:extLst>
              <a:ext uri="{FF2B5EF4-FFF2-40B4-BE49-F238E27FC236}">
                <a16:creationId xmlns:a16="http://schemas.microsoft.com/office/drawing/2014/main" id="{69A617C2-5D9A-464C-AB6C-A1C140927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622" y="1597520"/>
            <a:ext cx="3531001" cy="528596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3340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8">
            <a:extLst>
              <a:ext uri="{FF2B5EF4-FFF2-40B4-BE49-F238E27FC236}">
                <a16:creationId xmlns:a16="http://schemas.microsoft.com/office/drawing/2014/main" id="{C4503A72-B192-4856-96D7-CF55DC3BC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1053" y="951296"/>
            <a:ext cx="4629899" cy="2936101"/>
          </a:xfrm>
        </p:spPr>
        <p:txBody>
          <a:bodyPr anchor="ctr"/>
          <a:lstStyle>
            <a:lvl1pPr algn="r">
              <a:defRPr sz="55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35;p8">
            <a:extLst>
              <a:ext uri="{FF2B5EF4-FFF2-40B4-BE49-F238E27FC236}">
                <a16:creationId xmlns:a16="http://schemas.microsoft.com/office/drawing/2014/main" id="{A63BDC85-CEDE-4125-8168-D947C17A770B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>
              <a:gd name="f5" fmla="val 3424"/>
            </a:avLst>
            <a:gdLst>
              <a:gd name="f1" fmla="val w"/>
              <a:gd name="f2" fmla="val h"/>
              <a:gd name="f3" fmla="val ss"/>
              <a:gd name="f4" fmla="val 0"/>
              <a:gd name="f5" fmla="val 3424"/>
              <a:gd name="f6" fmla="abs f1"/>
              <a:gd name="f7" fmla="abs f2"/>
              <a:gd name="f8" fmla="abs f3"/>
              <a:gd name="f9" fmla="val f4"/>
              <a:gd name="f10" fmla="val f5"/>
              <a:gd name="f11" fmla="?: f6 f1 1"/>
              <a:gd name="f12" fmla="?: f7 f2 1"/>
              <a:gd name="f13" fmla="?: f8 f3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9 f18 1"/>
              <a:gd name="f24" fmla="+- f22 0 f9"/>
              <a:gd name="f25" fmla="+- f21 0 f9"/>
              <a:gd name="f26" fmla="*/ f21 f18 1"/>
              <a:gd name="f27" fmla="*/ f22 f18 1"/>
              <a:gd name="f28" fmla="min f25 f24"/>
              <a:gd name="f29" fmla="*/ f28 f10 1"/>
              <a:gd name="f30" fmla="*/ f29 1 100000"/>
              <a:gd name="f31" fmla="+- f21 0 f30"/>
              <a:gd name="f32" fmla="+- f22 0 f30"/>
              <a:gd name="f33" fmla="*/ f30 f18 1"/>
              <a:gd name="f34" fmla="*/ f31 f18 1"/>
              <a:gd name="f35" fmla="*/ f32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3" r="f34" b="f35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  <a:moveTo>
                  <a:pt x="f33" y="f33"/>
                </a:moveTo>
                <a:lnTo>
                  <a:pt x="f33" y="f35"/>
                </a:lnTo>
                <a:lnTo>
                  <a:pt x="f34" y="f35"/>
                </a:lnTo>
                <a:lnTo>
                  <a:pt x="f34" y="f3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5750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9">
            <a:extLst>
              <a:ext uri="{FF2B5EF4-FFF2-40B4-BE49-F238E27FC236}">
                <a16:creationId xmlns:a16="http://schemas.microsoft.com/office/drawing/2014/main" id="{955DC9F1-63A8-4C11-AA9E-EE05519CF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5" y="1564602"/>
            <a:ext cx="5762402" cy="1139699"/>
          </a:xfrm>
        </p:spPr>
        <p:txBody>
          <a:bodyPr anchor="ctr"/>
          <a:lstStyle>
            <a:lvl1pPr>
              <a:defRPr sz="10000"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38;p9">
            <a:extLst>
              <a:ext uri="{FF2B5EF4-FFF2-40B4-BE49-F238E27FC236}">
                <a16:creationId xmlns:a16="http://schemas.microsoft.com/office/drawing/2014/main" id="{2630C3D2-B586-4801-8693-7D2B277BB48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3995" y="2555226"/>
            <a:ext cx="3764703" cy="799496"/>
          </a:xfrm>
        </p:spPr>
        <p:txBody>
          <a:bodyPr/>
          <a:lstStyle>
            <a:lvl1pPr>
              <a:lnSpc>
                <a:spcPct val="100000"/>
              </a:lnSpc>
              <a:buNone/>
              <a:defRPr sz="1400"/>
            </a:lvl1pPr>
          </a:lstStyle>
          <a:p>
            <a:pPr lvl="0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450C63-E6D2-4493-AEB7-8BB641513405}"/>
              </a:ext>
            </a:extLst>
          </p:cNvPr>
          <p:cNvSpPr/>
          <p:nvPr/>
        </p:nvSpPr>
        <p:spPr>
          <a:xfrm>
            <a:off x="69009" y="111209"/>
            <a:ext cx="8988725" cy="4930344"/>
          </a:xfrm>
          <a:prstGeom prst="rect">
            <a:avLst/>
          </a:prstGeom>
          <a:noFill/>
          <a:ln w="76196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AA87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1102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10">
            <a:extLst>
              <a:ext uri="{FF2B5EF4-FFF2-40B4-BE49-F238E27FC236}">
                <a16:creationId xmlns:a16="http://schemas.microsoft.com/office/drawing/2014/main" id="{052671AF-F19E-4245-837F-AA2F38B7AC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7625" y="1093174"/>
            <a:ext cx="4198796" cy="1462500"/>
          </a:xfrm>
        </p:spPr>
        <p:txBody>
          <a:bodyPr/>
          <a:lstStyle>
            <a:lvl1pPr algn="r"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41;p10">
            <a:extLst>
              <a:ext uri="{FF2B5EF4-FFF2-40B4-BE49-F238E27FC236}">
                <a16:creationId xmlns:a16="http://schemas.microsoft.com/office/drawing/2014/main" id="{CBACF112-0460-49D0-8934-B4F8A405997E}"/>
              </a:ext>
            </a:extLst>
          </p:cNvPr>
          <p:cNvSpPr/>
          <p:nvPr/>
        </p:nvSpPr>
        <p:spPr>
          <a:xfrm>
            <a:off x="0" y="0"/>
            <a:ext cx="9179103" cy="5143499"/>
          </a:xfrm>
          <a:custGeom>
            <a:avLst>
              <a:gd name="f5" fmla="val 3424"/>
            </a:avLst>
            <a:gdLst>
              <a:gd name="f1" fmla="val w"/>
              <a:gd name="f2" fmla="val h"/>
              <a:gd name="f3" fmla="val ss"/>
              <a:gd name="f4" fmla="val 0"/>
              <a:gd name="f5" fmla="val 3424"/>
              <a:gd name="f6" fmla="abs f1"/>
              <a:gd name="f7" fmla="abs f2"/>
              <a:gd name="f8" fmla="abs f3"/>
              <a:gd name="f9" fmla="val f4"/>
              <a:gd name="f10" fmla="val f5"/>
              <a:gd name="f11" fmla="?: f6 f1 1"/>
              <a:gd name="f12" fmla="?: f7 f2 1"/>
              <a:gd name="f13" fmla="?: f8 f3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9 f18 1"/>
              <a:gd name="f24" fmla="+- f22 0 f9"/>
              <a:gd name="f25" fmla="+- f21 0 f9"/>
              <a:gd name="f26" fmla="*/ f21 f18 1"/>
              <a:gd name="f27" fmla="*/ f22 f18 1"/>
              <a:gd name="f28" fmla="min f25 f24"/>
              <a:gd name="f29" fmla="*/ f28 f10 1"/>
              <a:gd name="f30" fmla="*/ f29 1 100000"/>
              <a:gd name="f31" fmla="+- f21 0 f30"/>
              <a:gd name="f32" fmla="+- f22 0 f30"/>
              <a:gd name="f33" fmla="*/ f30 f18 1"/>
              <a:gd name="f34" fmla="*/ f31 f18 1"/>
              <a:gd name="f35" fmla="*/ f32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3" r="f34" b="f35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  <a:moveTo>
                  <a:pt x="f33" y="f33"/>
                </a:moveTo>
                <a:lnTo>
                  <a:pt x="f33" y="f35"/>
                </a:lnTo>
                <a:lnTo>
                  <a:pt x="f34" y="f35"/>
                </a:lnTo>
                <a:lnTo>
                  <a:pt x="f34" y="f3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0D9C41-8D13-4FDA-AAA8-05F08D919577}"/>
              </a:ext>
            </a:extLst>
          </p:cNvPr>
          <p:cNvSpPr/>
          <p:nvPr/>
        </p:nvSpPr>
        <p:spPr>
          <a:xfrm>
            <a:off x="69009" y="0"/>
            <a:ext cx="8988725" cy="5143499"/>
          </a:xfrm>
          <a:prstGeom prst="rect">
            <a:avLst/>
          </a:prstGeom>
          <a:noFill/>
          <a:ln w="76196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AA87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4511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11">
            <a:extLst>
              <a:ext uri="{FF2B5EF4-FFF2-40B4-BE49-F238E27FC236}">
                <a16:creationId xmlns:a16="http://schemas.microsoft.com/office/drawing/2014/main" id="{1EFF0828-2FC5-4E7D-A6C7-CC310989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43596"/>
            <a:ext cx="7717499" cy="1963500"/>
          </a:xfrm>
        </p:spPr>
        <p:txBody>
          <a:bodyPr anchor="b" anchorCtr="1"/>
          <a:lstStyle>
            <a:lvl1pPr algn="ctr">
              <a:defRPr sz="6000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3" name="Google Shape;44;p11">
            <a:extLst>
              <a:ext uri="{FF2B5EF4-FFF2-40B4-BE49-F238E27FC236}">
                <a16:creationId xmlns:a16="http://schemas.microsoft.com/office/drawing/2014/main" id="{4C6627AE-EBA1-41B2-82F1-E6107BB91D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3250" y="2989703"/>
            <a:ext cx="7717499" cy="448202"/>
          </a:xfrm>
        </p:spPr>
        <p:txBody>
          <a:bodyPr anchorCtr="1"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45;p11">
            <a:extLst>
              <a:ext uri="{FF2B5EF4-FFF2-40B4-BE49-F238E27FC236}">
                <a16:creationId xmlns:a16="http://schemas.microsoft.com/office/drawing/2014/main" id="{91CDEB98-95E9-44DE-A042-74418CBE3759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>
              <a:gd name="f5" fmla="val 3424"/>
            </a:avLst>
            <a:gdLst>
              <a:gd name="f1" fmla="val w"/>
              <a:gd name="f2" fmla="val h"/>
              <a:gd name="f3" fmla="val ss"/>
              <a:gd name="f4" fmla="val 0"/>
              <a:gd name="f5" fmla="val 3424"/>
              <a:gd name="f6" fmla="abs f1"/>
              <a:gd name="f7" fmla="abs f2"/>
              <a:gd name="f8" fmla="abs f3"/>
              <a:gd name="f9" fmla="val f4"/>
              <a:gd name="f10" fmla="val f5"/>
              <a:gd name="f11" fmla="?: f6 f1 1"/>
              <a:gd name="f12" fmla="?: f7 f2 1"/>
              <a:gd name="f13" fmla="?: f8 f3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9 f18 1"/>
              <a:gd name="f24" fmla="+- f22 0 f9"/>
              <a:gd name="f25" fmla="+- f21 0 f9"/>
              <a:gd name="f26" fmla="*/ f21 f18 1"/>
              <a:gd name="f27" fmla="*/ f22 f18 1"/>
              <a:gd name="f28" fmla="min f25 f24"/>
              <a:gd name="f29" fmla="*/ f28 f10 1"/>
              <a:gd name="f30" fmla="*/ f29 1 100000"/>
              <a:gd name="f31" fmla="+- f21 0 f30"/>
              <a:gd name="f32" fmla="+- f22 0 f30"/>
              <a:gd name="f33" fmla="*/ f30 f18 1"/>
              <a:gd name="f34" fmla="*/ f31 f18 1"/>
              <a:gd name="f35" fmla="*/ f32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3" r="f34" b="f35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  <a:moveTo>
                  <a:pt x="f33" y="f33"/>
                </a:moveTo>
                <a:lnTo>
                  <a:pt x="f33" y="f35"/>
                </a:lnTo>
                <a:lnTo>
                  <a:pt x="f34" y="f35"/>
                </a:lnTo>
                <a:lnTo>
                  <a:pt x="f34" y="f3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8799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290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4305BF48-DC27-411F-8620-4F2797E53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9496"/>
            <a:ext cx="7717499" cy="11328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77D25E3F-A797-48E3-8678-4B81C8D33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2" y="1152473"/>
            <a:ext cx="7717499" cy="34515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0" r:id="rId2"/>
    <p:sldLayoutId id="2147483681" r:id="rId3"/>
    <p:sldLayoutId id="2147483652" r:id="rId4"/>
    <p:sldLayoutId id="2147483653" r:id="rId5"/>
    <p:sldLayoutId id="2147483654" r:id="rId6"/>
    <p:sldLayoutId id="2147483655" r:id="rId7"/>
    <p:sldLayoutId id="2147483682" r:id="rId8"/>
    <p:sldLayoutId id="2147483678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ct val="0"/>
        </a:spcBef>
        <a:spcAft>
          <a:spcPct val="0"/>
        </a:spcAft>
        <a:buNone/>
        <a:defRPr lang="es-PE" sz="2700" b="0" i="0" u="none" strike="noStrike" kern="0" cap="none" spc="0" baseline="0">
          <a:solidFill>
            <a:srgbClr val="252525"/>
          </a:solidFill>
          <a:uFillTx/>
          <a:latin typeface="Montserrat ExtraLight"/>
          <a:ea typeface="Montserrat ExtraLight"/>
          <a:cs typeface="Montserrat ExtraLight"/>
        </a:defRPr>
      </a:lvl1pPr>
    </p:titleStyle>
    <p:bodyStyle>
      <a:lvl1pPr marL="457200" marR="0" lvl="0" indent="-342900" algn="l" defTabSz="914400" rtl="0" fontAlgn="auto" hangingPunct="1">
        <a:lnSpc>
          <a:spcPct val="115000"/>
        </a:lnSpc>
        <a:spcBef>
          <a:spcPct val="0"/>
        </a:spcBef>
        <a:spcAft>
          <a:spcPct val="0"/>
        </a:spcAft>
        <a:buClr>
          <a:srgbClr val="252525"/>
        </a:buClr>
        <a:buSzPts val="1800"/>
        <a:buFont typeface="Abel"/>
        <a:buChar char="●"/>
        <a:defRPr lang="es-PE" sz="1800" b="0" i="0" u="none" strike="noStrike" kern="0" cap="none" spc="0" baseline="0">
          <a:solidFill>
            <a:srgbClr val="252525"/>
          </a:solidFill>
          <a:uFillTx/>
          <a:latin typeface="Abel"/>
          <a:ea typeface="Abel"/>
          <a:cs typeface="Abe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5">
            <a:extLst>
              <a:ext uri="{FF2B5EF4-FFF2-40B4-BE49-F238E27FC236}">
                <a16:creationId xmlns:a16="http://schemas.microsoft.com/office/drawing/2014/main" id="{B390E602-5101-4FBC-93DA-38B6D45B84EC}"/>
              </a:ext>
            </a:extLst>
          </p:cNvPr>
          <p:cNvSpPr/>
          <p:nvPr/>
        </p:nvSpPr>
        <p:spPr>
          <a:xfrm>
            <a:off x="1861882" y="1321243"/>
            <a:ext cx="1423729" cy="1370200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riángulo rectángulo 17">
            <a:extLst>
              <a:ext uri="{FF2B5EF4-FFF2-40B4-BE49-F238E27FC236}">
                <a16:creationId xmlns:a16="http://schemas.microsoft.com/office/drawing/2014/main" id="{9ECB29A4-544A-4A6E-BB25-32310EC7C844}"/>
              </a:ext>
            </a:extLst>
          </p:cNvPr>
          <p:cNvSpPr/>
          <p:nvPr/>
        </p:nvSpPr>
        <p:spPr>
          <a:xfrm rot="10799991">
            <a:off x="8138717" y="-10"/>
            <a:ext cx="1005282" cy="10052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val f6"/>
              <a:gd name="f14" fmla="*/ f7 f0 1"/>
              <a:gd name="f15" fmla="*/ f8 f0 1"/>
              <a:gd name="f16" fmla="*/ f9 f0 1"/>
              <a:gd name="f17" fmla="?: f10 f3 1"/>
              <a:gd name="f18" fmla="?: f11 f4 1"/>
              <a:gd name="f19" fmla="?: f12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13 f30 1"/>
              <a:gd name="f36" fmla="+- f34 0 f13"/>
              <a:gd name="f37" fmla="+- f33 0 f13"/>
              <a:gd name="f38" fmla="*/ f34 f30 1"/>
              <a:gd name="f39" fmla="*/ f33 f30 1"/>
              <a:gd name="f40" fmla="*/ f36 1 2"/>
              <a:gd name="f41" fmla="*/ f37 1 2"/>
              <a:gd name="f42" fmla="*/ f37 1 12"/>
              <a:gd name="f43" fmla="*/ f36 7 1"/>
              <a:gd name="f44" fmla="*/ f37 7 1"/>
              <a:gd name="f45" fmla="*/ f36 11 1"/>
              <a:gd name="f46" fmla="+- f13 f40 0"/>
              <a:gd name="f47" fmla="+- f13 f41 0"/>
              <a:gd name="f48" fmla="*/ f43 1 12"/>
              <a:gd name="f49" fmla="*/ f44 1 12"/>
              <a:gd name="f50" fmla="*/ f45 1 12"/>
              <a:gd name="f51" fmla="*/ f42 f30 1"/>
              <a:gd name="f52" fmla="*/ f48 f30 1"/>
              <a:gd name="f53" fmla="*/ f49 f30 1"/>
              <a:gd name="f54" fmla="*/ f50 f30 1"/>
              <a:gd name="f55" fmla="*/ f47 f30 1"/>
              <a:gd name="f56" fmla="*/ f4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5" y="f35"/>
              </a:cxn>
              <a:cxn ang="f28">
                <a:pos x="f35" y="f38"/>
              </a:cxn>
              <a:cxn ang="f28">
                <a:pos x="f39" y="f38"/>
              </a:cxn>
              <a:cxn ang="f29">
                <a:pos x="f55" y="f56"/>
              </a:cxn>
            </a:cxnLst>
            <a:rect l="f51" t="f52" r="f53" b="f54"/>
            <a:pathLst>
              <a:path>
                <a:moveTo>
                  <a:pt x="f35" y="f38"/>
                </a:moveTo>
                <a:lnTo>
                  <a:pt x="f35" y="f35"/>
                </a:lnTo>
                <a:lnTo>
                  <a:pt x="f39" y="f38"/>
                </a:lnTo>
                <a:close/>
              </a:path>
            </a:pathLst>
          </a:custGeom>
          <a:solidFill>
            <a:srgbClr val="B5B5B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Triángulo rectángulo 10">
            <a:extLst>
              <a:ext uri="{FF2B5EF4-FFF2-40B4-BE49-F238E27FC236}">
                <a16:creationId xmlns:a16="http://schemas.microsoft.com/office/drawing/2014/main" id="{78B3E7FF-DB8E-4F69-A5C8-D8F7866DC4E9}"/>
              </a:ext>
            </a:extLst>
          </p:cNvPr>
          <p:cNvSpPr/>
          <p:nvPr/>
        </p:nvSpPr>
        <p:spPr>
          <a:xfrm rot="16200004">
            <a:off x="8133972" y="4130280"/>
            <a:ext cx="1005282" cy="10052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val f6"/>
              <a:gd name="f14" fmla="*/ f7 f0 1"/>
              <a:gd name="f15" fmla="*/ f8 f0 1"/>
              <a:gd name="f16" fmla="*/ f9 f0 1"/>
              <a:gd name="f17" fmla="?: f10 f3 1"/>
              <a:gd name="f18" fmla="?: f11 f4 1"/>
              <a:gd name="f19" fmla="?: f12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13 f30 1"/>
              <a:gd name="f36" fmla="+- f34 0 f13"/>
              <a:gd name="f37" fmla="+- f33 0 f13"/>
              <a:gd name="f38" fmla="*/ f34 f30 1"/>
              <a:gd name="f39" fmla="*/ f33 f30 1"/>
              <a:gd name="f40" fmla="*/ f36 1 2"/>
              <a:gd name="f41" fmla="*/ f37 1 2"/>
              <a:gd name="f42" fmla="*/ f37 1 12"/>
              <a:gd name="f43" fmla="*/ f36 7 1"/>
              <a:gd name="f44" fmla="*/ f37 7 1"/>
              <a:gd name="f45" fmla="*/ f36 11 1"/>
              <a:gd name="f46" fmla="+- f13 f40 0"/>
              <a:gd name="f47" fmla="+- f13 f41 0"/>
              <a:gd name="f48" fmla="*/ f43 1 12"/>
              <a:gd name="f49" fmla="*/ f44 1 12"/>
              <a:gd name="f50" fmla="*/ f45 1 12"/>
              <a:gd name="f51" fmla="*/ f42 f30 1"/>
              <a:gd name="f52" fmla="*/ f48 f30 1"/>
              <a:gd name="f53" fmla="*/ f49 f30 1"/>
              <a:gd name="f54" fmla="*/ f50 f30 1"/>
              <a:gd name="f55" fmla="*/ f47 f30 1"/>
              <a:gd name="f56" fmla="*/ f4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5" y="f35"/>
              </a:cxn>
              <a:cxn ang="f28">
                <a:pos x="f35" y="f38"/>
              </a:cxn>
              <a:cxn ang="f28">
                <a:pos x="f39" y="f38"/>
              </a:cxn>
              <a:cxn ang="f29">
                <a:pos x="f55" y="f56"/>
              </a:cxn>
            </a:cxnLst>
            <a:rect l="f51" t="f52" r="f53" b="f54"/>
            <a:pathLst>
              <a:path>
                <a:moveTo>
                  <a:pt x="f35" y="f38"/>
                </a:moveTo>
                <a:lnTo>
                  <a:pt x="f35" y="f35"/>
                </a:lnTo>
                <a:lnTo>
                  <a:pt x="f39" y="f38"/>
                </a:lnTo>
                <a:close/>
              </a:path>
            </a:pathLst>
          </a:custGeom>
          <a:solidFill>
            <a:srgbClr val="B5B5B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Rectángulo 12">
            <a:extLst>
              <a:ext uri="{FF2B5EF4-FFF2-40B4-BE49-F238E27FC236}">
                <a16:creationId xmlns:a16="http://schemas.microsoft.com/office/drawing/2014/main" id="{79E9E729-4E39-46D4-A681-A072892CC838}"/>
              </a:ext>
            </a:extLst>
          </p:cNvPr>
          <p:cNvSpPr/>
          <p:nvPr/>
        </p:nvSpPr>
        <p:spPr>
          <a:xfrm>
            <a:off x="144383" y="111209"/>
            <a:ext cx="8855241" cy="4930344"/>
          </a:xfrm>
          <a:prstGeom prst="rect">
            <a:avLst/>
          </a:prstGeom>
          <a:noFill/>
          <a:ln w="123828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AA87A"/>
              </a:solidFill>
              <a:uFillTx/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C4D241-829B-4FFB-9E2B-C50FE9DD4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44" y="3582770"/>
            <a:ext cx="4971692" cy="419887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rgbClr val="000000"/>
                </a:solidFill>
                <a:latin typeface="Montserrat"/>
              </a:rPr>
              <a:t>Domain Driven Design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BD3986-5E93-40DC-A450-1883DFCF20A3}"/>
              </a:ext>
            </a:extLst>
          </p:cNvPr>
          <p:cNvSpPr txBox="1"/>
          <p:nvPr/>
        </p:nvSpPr>
        <p:spPr>
          <a:xfrm>
            <a:off x="1012330" y="3864400"/>
            <a:ext cx="2541888" cy="5109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rmAutofit/>
          </a:bodyPr>
          <a:lstStyle/>
          <a:p>
            <a:pPr defTabSz="914372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1" dirty="0">
                <a:solidFill>
                  <a:srgbClr val="696969"/>
                </a:solidFill>
                <a:latin typeface="Montserrat"/>
              </a:rPr>
              <a:t>Eliane Marion</a:t>
            </a:r>
            <a:endParaRPr lang="en-US" dirty="0"/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335BF192-F47B-478A-B1BC-542DE65C063D}"/>
              </a:ext>
            </a:extLst>
          </p:cNvPr>
          <p:cNvSpPr txBox="1"/>
          <p:nvPr/>
        </p:nvSpPr>
        <p:spPr>
          <a:xfrm>
            <a:off x="1015331" y="4575968"/>
            <a:ext cx="1311642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</a:rPr>
              <a:t>2024</a:t>
            </a:r>
            <a:endParaRPr lang="en-US" dirty="0"/>
          </a:p>
        </p:txBody>
      </p:sp>
      <p:sp>
        <p:nvSpPr>
          <p:cNvPr id="11" name="Rectángulo 3">
            <a:extLst>
              <a:ext uri="{FF2B5EF4-FFF2-40B4-BE49-F238E27FC236}">
                <a16:creationId xmlns:a16="http://schemas.microsoft.com/office/drawing/2014/main" id="{DE72E18C-32FF-4296-B119-8EC9E9CEBBDE}"/>
              </a:ext>
            </a:extLst>
          </p:cNvPr>
          <p:cNvSpPr/>
          <p:nvPr/>
        </p:nvSpPr>
        <p:spPr>
          <a:xfrm>
            <a:off x="940890" y="393073"/>
            <a:ext cx="1235674" cy="1235674"/>
          </a:xfrm>
          <a:prstGeom prst="rect">
            <a:avLst/>
          </a:prstGeom>
          <a:solidFill>
            <a:srgbClr val="15151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tángulo 18">
            <a:extLst>
              <a:ext uri="{FF2B5EF4-FFF2-40B4-BE49-F238E27FC236}">
                <a16:creationId xmlns:a16="http://schemas.microsoft.com/office/drawing/2014/main" id="{B3D9E319-67C8-49FE-8628-4BC852F0A21B}"/>
              </a:ext>
            </a:extLst>
          </p:cNvPr>
          <p:cNvSpPr/>
          <p:nvPr/>
        </p:nvSpPr>
        <p:spPr>
          <a:xfrm>
            <a:off x="2187637" y="1606728"/>
            <a:ext cx="763834" cy="763834"/>
          </a:xfrm>
          <a:prstGeom prst="rect">
            <a:avLst/>
          </a:prstGeom>
          <a:solidFill>
            <a:srgbClr val="2B2B2B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ángulo 19">
            <a:extLst>
              <a:ext uri="{FF2B5EF4-FFF2-40B4-BE49-F238E27FC236}">
                <a16:creationId xmlns:a16="http://schemas.microsoft.com/office/drawing/2014/main" id="{F9DAA5ED-FE14-47D1-9862-69848D24ABEF}"/>
              </a:ext>
            </a:extLst>
          </p:cNvPr>
          <p:cNvSpPr/>
          <p:nvPr/>
        </p:nvSpPr>
        <p:spPr>
          <a:xfrm>
            <a:off x="2965710" y="2455666"/>
            <a:ext cx="491992" cy="491992"/>
          </a:xfrm>
          <a:prstGeom prst="rect">
            <a:avLst/>
          </a:prstGeom>
          <a:solidFill>
            <a:srgbClr val="69696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2DE96FC-DB05-4E38-AD96-DADF0160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02" y="440120"/>
            <a:ext cx="5042159" cy="30989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 descr="Free An Illustration with Text Stock Photo">
            <a:extLst>
              <a:ext uri="{FF2B5EF4-FFF2-40B4-BE49-F238E27FC236}">
                <a16:creationId xmlns:a16="http://schemas.microsoft.com/office/drawing/2014/main" id="{816294B2-E097-B0D4-8344-5376F467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53" y="-34713"/>
            <a:ext cx="3429000" cy="5132717"/>
          </a:xfrm>
          <a:prstGeom prst="rect">
            <a:avLst/>
          </a:prstGeom>
        </p:spPr>
      </p:pic>
      <p:sp>
        <p:nvSpPr>
          <p:cNvPr id="2" name="Google Shape;715;p65">
            <a:extLst>
              <a:ext uri="{FF2B5EF4-FFF2-40B4-BE49-F238E27FC236}">
                <a16:creationId xmlns:a16="http://schemas.microsoft.com/office/drawing/2014/main" id="{90B91F57-E83B-446A-97D6-6D76A744A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11" y="2952079"/>
            <a:ext cx="4220550" cy="990304"/>
          </a:xfrm>
        </p:spPr>
        <p:txBody>
          <a:bodyPr/>
          <a:lstStyle/>
          <a:p>
            <a:pPr lvl="0"/>
            <a:r>
              <a:rPr lang="en-US" sz="5400" b="1" dirty="0">
                <a:solidFill>
                  <a:srgbClr val="000000"/>
                </a:solidFill>
              </a:rPr>
              <a:t>OBRIGADO</a:t>
            </a:r>
          </a:p>
        </p:txBody>
      </p:sp>
      <p:sp>
        <p:nvSpPr>
          <p:cNvPr id="6" name="Trapecio 20">
            <a:extLst>
              <a:ext uri="{FF2B5EF4-FFF2-40B4-BE49-F238E27FC236}">
                <a16:creationId xmlns:a16="http://schemas.microsoft.com/office/drawing/2014/main" id="{BDF738F9-605B-499F-9109-FFC4B7E56B6B}"/>
              </a:ext>
            </a:extLst>
          </p:cNvPr>
          <p:cNvSpPr/>
          <p:nvPr/>
        </p:nvSpPr>
        <p:spPr>
          <a:xfrm rot="16200004">
            <a:off x="6516650" y="2516140"/>
            <a:ext cx="5143499" cy="11121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rapecio 21">
            <a:extLst>
              <a:ext uri="{FF2B5EF4-FFF2-40B4-BE49-F238E27FC236}">
                <a16:creationId xmlns:a16="http://schemas.microsoft.com/office/drawing/2014/main" id="{86C9FF16-C30B-422E-9216-1935A5E75FE0}"/>
              </a:ext>
            </a:extLst>
          </p:cNvPr>
          <p:cNvSpPr/>
          <p:nvPr/>
        </p:nvSpPr>
        <p:spPr>
          <a:xfrm>
            <a:off x="197711" y="5027563"/>
            <a:ext cx="8748741" cy="1117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Trapecio 22">
            <a:extLst>
              <a:ext uri="{FF2B5EF4-FFF2-40B4-BE49-F238E27FC236}">
                <a16:creationId xmlns:a16="http://schemas.microsoft.com/office/drawing/2014/main" id="{B4177CF8-2F1F-4079-9187-7C9B83D32C28}"/>
              </a:ext>
            </a:extLst>
          </p:cNvPr>
          <p:cNvSpPr/>
          <p:nvPr/>
        </p:nvSpPr>
        <p:spPr>
          <a:xfrm rot="10799991">
            <a:off x="197711" y="-1"/>
            <a:ext cx="8748741" cy="115945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Rectángulo 23">
            <a:extLst>
              <a:ext uri="{FF2B5EF4-FFF2-40B4-BE49-F238E27FC236}">
                <a16:creationId xmlns:a16="http://schemas.microsoft.com/office/drawing/2014/main" id="{2928917B-04D9-48EF-AD41-8B50D65CCD52}"/>
              </a:ext>
            </a:extLst>
          </p:cNvPr>
          <p:cNvSpPr/>
          <p:nvPr/>
        </p:nvSpPr>
        <p:spPr>
          <a:xfrm>
            <a:off x="148279" y="3090"/>
            <a:ext cx="8995720" cy="5136221"/>
          </a:xfrm>
          <a:prstGeom prst="rect">
            <a:avLst/>
          </a:prstGeom>
          <a:noFill/>
          <a:ln w="57150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Rectángulo 24">
            <a:extLst>
              <a:ext uri="{FF2B5EF4-FFF2-40B4-BE49-F238E27FC236}">
                <a16:creationId xmlns:a16="http://schemas.microsoft.com/office/drawing/2014/main" id="{ABE59B4B-08FD-4BC7-97B5-2EDD93E48878}"/>
              </a:ext>
            </a:extLst>
          </p:cNvPr>
          <p:cNvSpPr/>
          <p:nvPr/>
        </p:nvSpPr>
        <p:spPr>
          <a:xfrm>
            <a:off x="0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Rectángulo 25">
            <a:extLst>
              <a:ext uri="{FF2B5EF4-FFF2-40B4-BE49-F238E27FC236}">
                <a16:creationId xmlns:a16="http://schemas.microsoft.com/office/drawing/2014/main" id="{A30BC742-FA7D-4C05-844C-8323F1952100}"/>
              </a:ext>
            </a:extLst>
          </p:cNvPr>
          <p:cNvSpPr/>
          <p:nvPr/>
        </p:nvSpPr>
        <p:spPr>
          <a:xfrm>
            <a:off x="0" y="4732632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tángulo 26">
            <a:extLst>
              <a:ext uri="{FF2B5EF4-FFF2-40B4-BE49-F238E27FC236}">
                <a16:creationId xmlns:a16="http://schemas.microsoft.com/office/drawing/2014/main" id="{C0C47BA4-2FE2-4067-BD5B-9105EEC3BCE1}"/>
              </a:ext>
            </a:extLst>
          </p:cNvPr>
          <p:cNvSpPr/>
          <p:nvPr/>
        </p:nvSpPr>
        <p:spPr>
          <a:xfrm>
            <a:off x="8736223" y="4735723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ángulo 27">
            <a:extLst>
              <a:ext uri="{FF2B5EF4-FFF2-40B4-BE49-F238E27FC236}">
                <a16:creationId xmlns:a16="http://schemas.microsoft.com/office/drawing/2014/main" id="{CE94689B-747E-47DC-B3CD-7556BA1FAA30}"/>
              </a:ext>
            </a:extLst>
          </p:cNvPr>
          <p:cNvSpPr/>
          <p:nvPr/>
        </p:nvSpPr>
        <p:spPr>
          <a:xfrm>
            <a:off x="8736223" y="0"/>
            <a:ext cx="407776" cy="4077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69279EF4-3AB9-44B0-88FD-7F1AB631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28" y="1320305"/>
            <a:ext cx="1666329" cy="16275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1174506-AFE7-7885-0E5D-927D34A61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956" y="4509495"/>
            <a:ext cx="2057400" cy="4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79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9;p55">
            <a:extLst>
              <a:ext uri="{FF2B5EF4-FFF2-40B4-BE49-F238E27FC236}">
                <a16:creationId xmlns:a16="http://schemas.microsoft.com/office/drawing/2014/main" id="{6407F2EE-A083-4B67-8075-6DC533A74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309" y="350772"/>
            <a:ext cx="5768099" cy="528596"/>
          </a:xfrm>
        </p:spPr>
        <p:txBody>
          <a:bodyPr anchor="t" anchorCtr="0"/>
          <a:lstStyle/>
          <a:p>
            <a:pPr algn="l"/>
            <a:r>
              <a:rPr lang="en-US" sz="2600" dirty="0">
                <a:solidFill>
                  <a:srgbClr val="252525"/>
                </a:solidFill>
              </a:rPr>
              <a:t>FERRAMENTAS DE TRABALHO</a:t>
            </a:r>
            <a:endParaRPr lang="en-US" dirty="0"/>
          </a:p>
        </p:txBody>
      </p:sp>
      <p:sp>
        <p:nvSpPr>
          <p:cNvPr id="3" name="Google Shape;490;p55">
            <a:extLst>
              <a:ext uri="{FF2B5EF4-FFF2-40B4-BE49-F238E27FC236}">
                <a16:creationId xmlns:a16="http://schemas.microsoft.com/office/drawing/2014/main" id="{674B4B71-311E-48ED-90A0-568B1DCA8E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626" y="3553047"/>
            <a:ext cx="2134200" cy="308701"/>
          </a:xfrm>
        </p:spPr>
        <p:txBody>
          <a:bodyPr anchor="ctr" anchorCtr="1"/>
          <a:lstStyle/>
          <a:p>
            <a:pPr lvl="0" algn="ctr"/>
            <a:r>
              <a:rPr lang="en-US" sz="1700" dirty="0">
                <a:solidFill>
                  <a:srgbClr val="FFFFFF"/>
                </a:solidFill>
                <a:latin typeface="Montserrat"/>
              </a:rPr>
              <a:t>JAVA</a:t>
            </a:r>
          </a:p>
        </p:txBody>
      </p:sp>
      <p:sp>
        <p:nvSpPr>
          <p:cNvPr id="4" name="Google Shape;491;p55">
            <a:extLst>
              <a:ext uri="{FF2B5EF4-FFF2-40B4-BE49-F238E27FC236}">
                <a16:creationId xmlns:a16="http://schemas.microsoft.com/office/drawing/2014/main" id="{B8566392-6AF1-4F54-BFFE-20CAA9CF2D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26079" y="3851754"/>
            <a:ext cx="3100803" cy="990596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FFFFFF"/>
                </a:solidFill>
              </a:rPr>
              <a:t>Linguagem</a:t>
            </a:r>
            <a:r>
              <a:rPr lang="en-US" sz="1400" dirty="0">
                <a:solidFill>
                  <a:srgbClr val="FFFFFF"/>
                </a:solidFill>
              </a:rPr>
              <a:t> de </a:t>
            </a:r>
            <a:r>
              <a:rPr lang="en-US" sz="1400" dirty="0" err="1">
                <a:solidFill>
                  <a:srgbClr val="FFFFFF"/>
                </a:solidFill>
              </a:rPr>
              <a:t>programação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dirty="0" err="1">
                <a:solidFill>
                  <a:srgbClr val="FFFFFF"/>
                </a:solidFill>
              </a:rPr>
              <a:t>orientada</a:t>
            </a:r>
            <a:r>
              <a:rPr lang="en-US" sz="1400" dirty="0">
                <a:solidFill>
                  <a:srgbClr val="FFFFFF"/>
                </a:solidFill>
              </a:rPr>
              <a:t> a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FFFFFF"/>
                </a:solidFill>
              </a:rPr>
              <a:t>objetos</a:t>
            </a:r>
            <a:r>
              <a:rPr lang="en-US" sz="1400" dirty="0">
                <a:solidFill>
                  <a:srgbClr val="FFFFFF"/>
                </a:solidFill>
              </a:rPr>
              <a:t> e </a:t>
            </a:r>
            <a:r>
              <a:rPr lang="en-US" sz="1400" dirty="0" err="1">
                <a:solidFill>
                  <a:srgbClr val="FFFFFF"/>
                </a:solidFill>
              </a:rPr>
              <a:t>amplamente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dirty="0" err="1">
                <a:solidFill>
                  <a:srgbClr val="FFFFFF"/>
                </a:solidFill>
              </a:rPr>
              <a:t>utilizada</a:t>
            </a:r>
          </a:p>
        </p:txBody>
      </p:sp>
      <p:sp>
        <p:nvSpPr>
          <p:cNvPr id="5" name="Google Shape;492;p55">
            <a:extLst>
              <a:ext uri="{FF2B5EF4-FFF2-40B4-BE49-F238E27FC236}">
                <a16:creationId xmlns:a16="http://schemas.microsoft.com/office/drawing/2014/main" id="{1BE61716-A154-44C4-8A0B-ED6A8FB1FF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5875" y="3851754"/>
            <a:ext cx="3100803" cy="990596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err="1">
                <a:solidFill>
                  <a:srgbClr val="FFFFFF"/>
                </a:solidFill>
              </a:rPr>
              <a:t>Ambiente</a:t>
            </a:r>
            <a:r>
              <a:rPr lang="en-US" sz="1400" dirty="0">
                <a:solidFill>
                  <a:srgbClr val="FFFFFF"/>
                </a:solidFill>
              </a:rPr>
              <a:t> de </a:t>
            </a:r>
            <a:r>
              <a:rPr lang="en-US" sz="1400" err="1">
                <a:solidFill>
                  <a:srgbClr val="FFFFFF"/>
                </a:solidFill>
              </a:rPr>
              <a:t>desenvolvimento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err="1">
                <a:solidFill>
                  <a:srgbClr val="FFFFFF"/>
                </a:solidFill>
              </a:rPr>
              <a:t>integrado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>
                <a:solidFill>
                  <a:srgbClr val="FFFFFF"/>
                </a:solidFill>
              </a:rPr>
              <a:t>(IDE) </a:t>
            </a:r>
            <a:r>
              <a:rPr lang="en-US" sz="1400" err="1">
                <a:solidFill>
                  <a:srgbClr val="FFFFFF"/>
                </a:solidFill>
              </a:rPr>
              <a:t>usado</a:t>
            </a:r>
            <a:r>
              <a:rPr lang="en-US" sz="1400">
                <a:solidFill>
                  <a:srgbClr val="FFFFFF"/>
                </a:solidFill>
              </a:rPr>
              <a:t> </a:t>
            </a:r>
            <a:r>
              <a:rPr lang="en-US" sz="1400" err="1">
                <a:solidFill>
                  <a:srgbClr val="FFFFFF"/>
                </a:solidFill>
              </a:rPr>
              <a:t>na</a:t>
            </a:r>
            <a:r>
              <a:rPr lang="en-US" sz="1400">
                <a:solidFill>
                  <a:srgbClr val="FFFFFF"/>
                </a:solidFill>
              </a:rPr>
              <a:t> </a:t>
            </a:r>
            <a:r>
              <a:rPr lang="en-US" sz="1400" err="1">
                <a:solidFill>
                  <a:srgbClr val="FFFFFF"/>
                </a:solidFill>
              </a:rPr>
              <a:t>programação</a:t>
            </a:r>
            <a:endParaRPr lang="en-US" sz="1400" dirty="0" err="1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de </a:t>
            </a:r>
            <a:r>
              <a:rPr lang="en-US" sz="1400" dirty="0" err="1">
                <a:solidFill>
                  <a:srgbClr val="FFFFFF"/>
                </a:solidFill>
              </a:rPr>
              <a:t>computadores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Google Shape;493;p55">
            <a:extLst>
              <a:ext uri="{FF2B5EF4-FFF2-40B4-BE49-F238E27FC236}">
                <a16:creationId xmlns:a16="http://schemas.microsoft.com/office/drawing/2014/main" id="{B0C9E116-83A7-442C-B6CD-14FF7D92CD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59172" y="3553047"/>
            <a:ext cx="2134200" cy="308701"/>
          </a:xfrm>
        </p:spPr>
        <p:txBody>
          <a:bodyPr anchor="ctr" anchorCtr="1"/>
          <a:lstStyle/>
          <a:p>
            <a:pPr lvl="0" algn="ctr"/>
            <a:r>
              <a:rPr lang="en-US" sz="1700" dirty="0">
                <a:solidFill>
                  <a:srgbClr val="FFFFFF"/>
                </a:solidFill>
                <a:latin typeface="Montserrat"/>
              </a:rPr>
              <a:t>INTELLIJ</a:t>
            </a:r>
            <a:endParaRPr lang="en-US" dirty="0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EA12BB1D-F260-4B84-A461-C6BF251755E5}"/>
              </a:ext>
            </a:extLst>
          </p:cNvPr>
          <p:cNvSpPr/>
          <p:nvPr/>
        </p:nvSpPr>
        <p:spPr>
          <a:xfrm>
            <a:off x="8973519" y="1059323"/>
            <a:ext cx="170480" cy="40841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3E86F8C-F690-4DEF-8EFE-A32D950610BA}"/>
              </a:ext>
            </a:extLst>
          </p:cNvPr>
          <p:cNvSpPr/>
          <p:nvPr/>
        </p:nvSpPr>
        <p:spPr>
          <a:xfrm>
            <a:off x="0" y="1038886"/>
            <a:ext cx="170480" cy="408417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Rectángulo 16">
            <a:extLst>
              <a:ext uri="{FF2B5EF4-FFF2-40B4-BE49-F238E27FC236}">
                <a16:creationId xmlns:a16="http://schemas.microsoft.com/office/drawing/2014/main" id="{9718793C-7934-4D52-8837-FC5A0ED716C1}"/>
              </a:ext>
            </a:extLst>
          </p:cNvPr>
          <p:cNvSpPr/>
          <p:nvPr/>
        </p:nvSpPr>
        <p:spPr>
          <a:xfrm>
            <a:off x="1267577" y="1053589"/>
            <a:ext cx="6608853" cy="3753849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" name="Picture 14" descr="A black square with white letters on it&#10;&#10;Description automatically generated">
            <a:extLst>
              <a:ext uri="{FF2B5EF4-FFF2-40B4-BE49-F238E27FC236}">
                <a16:creationId xmlns:a16="http://schemas.microsoft.com/office/drawing/2014/main" id="{0C7CF8FB-01FD-DA12-62F6-891DC621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1568450"/>
            <a:ext cx="1866900" cy="1866900"/>
          </a:xfrm>
          <a:prstGeom prst="rect">
            <a:avLst/>
          </a:prstGeom>
        </p:spPr>
      </p:pic>
      <p:pic>
        <p:nvPicPr>
          <p:cNvPr id="16" name="Picture 15" descr="A logo of a cup of coffee&#10;&#10;Description automatically generated">
            <a:extLst>
              <a:ext uri="{FF2B5EF4-FFF2-40B4-BE49-F238E27FC236}">
                <a16:creationId xmlns:a16="http://schemas.microsoft.com/office/drawing/2014/main" id="{CAC0EE02-E628-25D1-D318-747B7BAFA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069" y="1447800"/>
            <a:ext cx="1102962" cy="2012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7;p44">
            <a:extLst>
              <a:ext uri="{FF2B5EF4-FFF2-40B4-BE49-F238E27FC236}">
                <a16:creationId xmlns:a16="http://schemas.microsoft.com/office/drawing/2014/main" id="{84ED41C7-45D4-497B-BEB6-2F46CD1DDF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724" y="3373651"/>
            <a:ext cx="2290197" cy="308701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Série de </a:t>
            </a:r>
            <a:r>
              <a:rPr lang="en-US" sz="1400" dirty="0" err="1"/>
              <a:t>exercícios</a:t>
            </a:r>
            <a:r>
              <a:rPr lang="en-US" sz="1400" dirty="0"/>
              <a:t> </a:t>
            </a:r>
            <a:r>
              <a:rPr lang="en-US" sz="1400" dirty="0" err="1"/>
              <a:t>práticos</a:t>
            </a:r>
            <a:r>
              <a:rPr lang="en-US" sz="1400" dirty="0"/>
              <a:t> </a:t>
            </a:r>
            <a:r>
              <a:rPr lang="en-US" sz="1400" dirty="0" err="1"/>
              <a:t>desenvolvidos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laboratório</a:t>
            </a:r>
            <a:r>
              <a:rPr lang="en-US" sz="1400" dirty="0"/>
              <a:t>, </a:t>
            </a:r>
            <a:r>
              <a:rPr lang="en-US" sz="1400" dirty="0" err="1"/>
              <a:t>além</a:t>
            </a:r>
            <a:r>
              <a:rPr lang="en-US" sz="1400" dirty="0"/>
              <a:t> de </a:t>
            </a:r>
            <a:r>
              <a:rPr lang="en-US" sz="1400" dirty="0" err="1"/>
              <a:t>projetos</a:t>
            </a:r>
            <a:r>
              <a:rPr lang="en-US" sz="1400" dirty="0"/>
              <a:t> </a:t>
            </a:r>
            <a:r>
              <a:rPr lang="en-US" sz="1400" dirty="0" err="1"/>
              <a:t>práticos</a:t>
            </a:r>
          </a:p>
        </p:txBody>
      </p:sp>
      <p:sp>
        <p:nvSpPr>
          <p:cNvPr id="3" name="Google Shape;288;p44">
            <a:extLst>
              <a:ext uri="{FF2B5EF4-FFF2-40B4-BE49-F238E27FC236}">
                <a16:creationId xmlns:a16="http://schemas.microsoft.com/office/drawing/2014/main" id="{435B7279-96D8-4230-A014-60150681E1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63952" y="3373651"/>
            <a:ext cx="2290197" cy="308701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dirty="0" err="1"/>
              <a:t>Observação</a:t>
            </a:r>
            <a:r>
              <a:rPr lang="en-US" sz="1400" dirty="0"/>
              <a:t> </a:t>
            </a:r>
            <a:r>
              <a:rPr lang="en-US" sz="1400" dirty="0" err="1"/>
              <a:t>direta</a:t>
            </a:r>
            <a:r>
              <a:rPr lang="en-US" sz="1400" dirty="0"/>
              <a:t> </a:t>
            </a:r>
            <a:r>
              <a:rPr lang="en-US" sz="1400" dirty="0" err="1"/>
              <a:t>durante</a:t>
            </a:r>
            <a:r>
              <a:rPr lang="en-US" sz="1400" dirty="0"/>
              <a:t> as aulas, </a:t>
            </a:r>
            <a:r>
              <a:rPr lang="en-US" sz="1400" dirty="0" err="1"/>
              <a:t>registrando</a:t>
            </a:r>
            <a:r>
              <a:rPr lang="en-US" sz="1400" dirty="0"/>
              <a:t> as </a:t>
            </a:r>
            <a:r>
              <a:rPr lang="en-US" sz="1400" dirty="0" err="1"/>
              <a:t>ações</a:t>
            </a:r>
            <a:r>
              <a:rPr lang="en-US" sz="1400" dirty="0"/>
              <a:t>, </a:t>
            </a:r>
            <a:r>
              <a:rPr lang="en-US" sz="1400" dirty="0" err="1"/>
              <a:t>reações</a:t>
            </a:r>
            <a:r>
              <a:rPr lang="en-US" sz="1400" dirty="0"/>
              <a:t> e </a:t>
            </a:r>
            <a:r>
              <a:rPr lang="en-US" sz="1400" dirty="0" err="1"/>
              <a:t>participação</a:t>
            </a:r>
            <a:r>
              <a:rPr lang="en-US" sz="1400" dirty="0"/>
              <a:t> </a:t>
            </a:r>
            <a:endParaRPr lang="en-US" dirty="0"/>
          </a:p>
        </p:txBody>
      </p:sp>
      <p:sp>
        <p:nvSpPr>
          <p:cNvPr id="4" name="Google Shape;289;p44">
            <a:extLst>
              <a:ext uri="{FF2B5EF4-FFF2-40B4-BE49-F238E27FC236}">
                <a16:creationId xmlns:a16="http://schemas.microsoft.com/office/drawing/2014/main" id="{2170E5C7-BAC4-491A-A527-E9E6ED85A8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1600"/>
              </a:spcAft>
            </a:pPr>
            <a:r>
              <a:rPr lang="en-US" dirty="0"/>
              <a:t>EXERCÍCIOS</a:t>
            </a:r>
          </a:p>
        </p:txBody>
      </p:sp>
      <p:sp>
        <p:nvSpPr>
          <p:cNvPr id="5" name="Google Shape;290;p44">
            <a:extLst>
              <a:ext uri="{FF2B5EF4-FFF2-40B4-BE49-F238E27FC236}">
                <a16:creationId xmlns:a16="http://schemas.microsoft.com/office/drawing/2014/main" id="{7BA6308E-0888-400D-AA5C-8DA46322F0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64119" y="3162534"/>
            <a:ext cx="1851343" cy="308701"/>
          </a:xfrm>
        </p:spPr>
        <p:txBody>
          <a:bodyPr anchor="ctr" anchorCtr="1"/>
          <a:lstStyle/>
          <a:p>
            <a:pPr lvl="0" algn="ctr">
              <a:spcAft>
                <a:spcPts val="1600"/>
              </a:spcAft>
            </a:pPr>
            <a:r>
              <a:rPr lang="en-US" sz="1700" dirty="0">
                <a:latin typeface="Montserrat"/>
              </a:rPr>
              <a:t>OBSERVAÇÃO</a:t>
            </a:r>
          </a:p>
        </p:txBody>
      </p:sp>
      <p:sp>
        <p:nvSpPr>
          <p:cNvPr id="6" name="Google Shape;291;p44">
            <a:extLst>
              <a:ext uri="{FF2B5EF4-FFF2-40B4-BE49-F238E27FC236}">
                <a16:creationId xmlns:a16="http://schemas.microsoft.com/office/drawing/2014/main" id="{D4C7F20B-5944-4916-89BF-DE07F78D19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29021" y="3162534"/>
            <a:ext cx="2292927" cy="308701"/>
          </a:xfrm>
        </p:spPr>
        <p:txBody>
          <a:bodyPr anchor="ctr" anchorCtr="1"/>
          <a:lstStyle/>
          <a:p>
            <a:pPr algn="ctr">
              <a:spcAft>
                <a:spcPts val="1600"/>
              </a:spcAft>
            </a:pPr>
            <a:r>
              <a:rPr lang="en-US" sz="1700" dirty="0">
                <a:latin typeface="Montserrat"/>
              </a:rPr>
              <a:t>AVALIAÇÃO</a:t>
            </a:r>
          </a:p>
        </p:txBody>
      </p:sp>
      <p:sp>
        <p:nvSpPr>
          <p:cNvPr id="7" name="Google Shape;292;p44">
            <a:extLst>
              <a:ext uri="{FF2B5EF4-FFF2-40B4-BE49-F238E27FC236}">
                <a16:creationId xmlns:a16="http://schemas.microsoft.com/office/drawing/2014/main" id="{DB44E122-DEFB-4894-A05C-59C20CA7AAF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26896" y="3373651"/>
            <a:ext cx="2290197" cy="308701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dirty="0" err="1"/>
              <a:t>Avaliação</a:t>
            </a:r>
            <a:r>
              <a:rPr lang="en-US" sz="1400" dirty="0"/>
              <a:t> </a:t>
            </a:r>
            <a:r>
              <a:rPr lang="en-US" sz="1400" dirty="0" err="1"/>
              <a:t>teórica</a:t>
            </a:r>
            <a:r>
              <a:rPr lang="en-US" sz="1400" dirty="0"/>
              <a:t> e </a:t>
            </a:r>
            <a:r>
              <a:rPr lang="en-US" sz="1400" dirty="0" err="1"/>
              <a:t>prática</a:t>
            </a:r>
            <a:r>
              <a:rPr lang="en-US" sz="1400" dirty="0"/>
              <a:t> </a:t>
            </a:r>
            <a:r>
              <a:rPr lang="en-US" sz="1400" dirty="0" err="1"/>
              <a:t>abordando</a:t>
            </a:r>
            <a:r>
              <a:rPr lang="en-US" sz="1400" dirty="0"/>
              <a:t> </a:t>
            </a:r>
            <a:r>
              <a:rPr lang="en-US" sz="1400" dirty="0" err="1"/>
              <a:t>assuntos</a:t>
            </a:r>
            <a:r>
              <a:rPr lang="en-US" sz="1400" dirty="0"/>
              <a:t> </a:t>
            </a:r>
            <a:r>
              <a:rPr lang="en-US" sz="1400" dirty="0" err="1"/>
              <a:t>trabalhados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laboratório</a:t>
            </a:r>
            <a:endParaRPr lang="en-US" dirty="0" err="1"/>
          </a:p>
        </p:txBody>
      </p:sp>
      <p:sp>
        <p:nvSpPr>
          <p:cNvPr id="8" name="Google Shape;293;p44">
            <a:extLst>
              <a:ext uri="{FF2B5EF4-FFF2-40B4-BE49-F238E27FC236}">
                <a16:creationId xmlns:a16="http://schemas.microsoft.com/office/drawing/2014/main" id="{5E1B7631-C1DF-4C46-B3C8-969DD686F1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3222" y="530726"/>
            <a:ext cx="5768099" cy="528596"/>
          </a:xfrm>
        </p:spPr>
        <p:txBody>
          <a:bodyPr/>
          <a:lstStyle/>
          <a:p>
            <a:r>
              <a:rPr lang="en-US" sz="2600" dirty="0">
                <a:solidFill>
                  <a:srgbClr val="FFFFFF"/>
                </a:solidFill>
                <a:latin typeface="Montserrat"/>
              </a:rPr>
              <a:t>MÉTODOS AVALIATIVOS</a:t>
            </a:r>
            <a:endParaRPr lang="en-US" dirty="0"/>
          </a:p>
          <a:p>
            <a:pPr lvl="0"/>
            <a:endParaRPr lang="en-US" sz="260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Google Shape;294;p44">
            <a:extLst>
              <a:ext uri="{FF2B5EF4-FFF2-40B4-BE49-F238E27FC236}">
                <a16:creationId xmlns:a16="http://schemas.microsoft.com/office/drawing/2014/main" id="{E80FC7A9-E006-464F-92F2-5E4CE306DBB5}"/>
              </a:ext>
            </a:extLst>
          </p:cNvPr>
          <p:cNvSpPr/>
          <p:nvPr/>
        </p:nvSpPr>
        <p:spPr>
          <a:xfrm>
            <a:off x="1480377" y="2171398"/>
            <a:ext cx="768900" cy="714603"/>
          </a:xfrm>
          <a:prstGeom prst="rect">
            <a:avLst/>
          </a:prstGeom>
          <a:solidFill>
            <a:srgbClr val="434343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Google Shape;295;p44">
            <a:extLst>
              <a:ext uri="{FF2B5EF4-FFF2-40B4-BE49-F238E27FC236}">
                <a16:creationId xmlns:a16="http://schemas.microsoft.com/office/drawing/2014/main" id="{790DAC19-8F7F-45E2-8862-EA426A804852}"/>
              </a:ext>
            </a:extLst>
          </p:cNvPr>
          <p:cNvSpPr/>
          <p:nvPr/>
        </p:nvSpPr>
        <p:spPr>
          <a:xfrm>
            <a:off x="6924604" y="2171398"/>
            <a:ext cx="768900" cy="714603"/>
          </a:xfrm>
          <a:prstGeom prst="rect">
            <a:avLst/>
          </a:prstGeom>
          <a:solidFill>
            <a:srgbClr val="9C9C9C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1" name="Google Shape;296;p44">
            <a:extLst>
              <a:ext uri="{FF2B5EF4-FFF2-40B4-BE49-F238E27FC236}">
                <a16:creationId xmlns:a16="http://schemas.microsoft.com/office/drawing/2014/main" id="{A6BC5E9F-5BD9-4FBD-BCC1-6FFF11A75718}"/>
              </a:ext>
            </a:extLst>
          </p:cNvPr>
          <p:cNvSpPr/>
          <p:nvPr/>
        </p:nvSpPr>
        <p:spPr>
          <a:xfrm>
            <a:off x="4187549" y="2171398"/>
            <a:ext cx="768900" cy="714603"/>
          </a:xfrm>
          <a:prstGeom prst="rect">
            <a:avLst/>
          </a:prstGeom>
          <a:solidFill>
            <a:srgbClr val="6B6B6B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3" name="Picture 12" descr="A white outline of a person holding up their hands&#10;&#10;Description automatically generated">
            <a:extLst>
              <a:ext uri="{FF2B5EF4-FFF2-40B4-BE49-F238E27FC236}">
                <a16:creationId xmlns:a16="http://schemas.microsoft.com/office/drawing/2014/main" id="{267DFF9B-CB63-4557-C21E-3722F46B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94" y="2203324"/>
            <a:ext cx="470258" cy="653373"/>
          </a:xfrm>
          <a:prstGeom prst="rect">
            <a:avLst/>
          </a:prstGeom>
        </p:spPr>
      </p:pic>
      <p:pic>
        <p:nvPicPr>
          <p:cNvPr id="14" name="Picture 13" descr="A white line drawing of a paper with a plus symbol&#10;&#10;Description automatically generated">
            <a:extLst>
              <a:ext uri="{FF2B5EF4-FFF2-40B4-BE49-F238E27FC236}">
                <a16:creationId xmlns:a16="http://schemas.microsoft.com/office/drawing/2014/main" id="{F88902BD-79AD-2411-6B19-EEB1B6D80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943" y="2258655"/>
            <a:ext cx="468116" cy="523447"/>
          </a:xfrm>
          <a:prstGeom prst="rect">
            <a:avLst/>
          </a:prstGeom>
        </p:spPr>
      </p:pic>
      <p:pic>
        <p:nvPicPr>
          <p:cNvPr id="15" name="Picture 14" descr="A white silhouette of a person&amp;#39;s face with a nose in his eyes&#10;&#10;Description automatically generated">
            <a:extLst>
              <a:ext uri="{FF2B5EF4-FFF2-40B4-BE49-F238E27FC236}">
                <a16:creationId xmlns:a16="http://schemas.microsoft.com/office/drawing/2014/main" id="{DE322B21-394D-4AF8-1892-4CA2B5ED1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669" y="2207446"/>
            <a:ext cx="645132" cy="6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303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7">
            <a:extLst>
              <a:ext uri="{FF2B5EF4-FFF2-40B4-BE49-F238E27FC236}">
                <a16:creationId xmlns:a16="http://schemas.microsoft.com/office/drawing/2014/main" id="{FFDC2933-8B1E-4C10-BFBD-AFBF630BB0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algn="ctr"/>
            <a:r>
              <a:rPr lang="en-US" sz="1800" dirty="0">
                <a:latin typeface="Montserrat Light"/>
              </a:rPr>
              <a:t>OPERADORES</a:t>
            </a:r>
            <a:endParaRPr lang="en-US" dirty="0"/>
          </a:p>
        </p:txBody>
      </p:sp>
      <p:sp>
        <p:nvSpPr>
          <p:cNvPr id="3" name="Google Shape;223;p37">
            <a:extLst>
              <a:ext uri="{FF2B5EF4-FFF2-40B4-BE49-F238E27FC236}">
                <a16:creationId xmlns:a16="http://schemas.microsoft.com/office/drawing/2014/main" id="{A2E9AF07-1B66-4A2B-B0BB-82A89C841F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79771" y="1501271"/>
            <a:ext cx="3057296" cy="1382399"/>
          </a:xfrm>
        </p:spPr>
        <p:txBody>
          <a:bodyPr anchor="ctr" anchorCtr="1"/>
          <a:lstStyle/>
          <a:p>
            <a:pPr lvl="0" algn="ctr"/>
            <a:r>
              <a:rPr lang="en-US" sz="70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" name="Google Shape;224;p37">
            <a:extLst>
              <a:ext uri="{FF2B5EF4-FFF2-40B4-BE49-F238E27FC236}">
                <a16:creationId xmlns:a16="http://schemas.microsoft.com/office/drawing/2014/main" id="{5A00CF8A-75D3-45D8-A313-2218A2DCA9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90170" y="3062709"/>
            <a:ext cx="3246897" cy="404402"/>
          </a:xfrm>
        </p:spPr>
        <p:txBody>
          <a:bodyPr anchorCtr="1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00" dirty="0" err="1">
                <a:solidFill>
                  <a:srgbClr val="FFFFFF"/>
                </a:solidFill>
              </a:rPr>
              <a:t>Conceitos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básicos</a:t>
            </a:r>
            <a:endParaRPr lang="en-US" dirty="0" err="1"/>
          </a:p>
        </p:txBody>
      </p:sp>
      <p:pic>
        <p:nvPicPr>
          <p:cNvPr id="5" name="Picture 4" descr="A person sitting at a desk working on a computer&#10;&#10;Description automatically generated">
            <a:extLst>
              <a:ext uri="{FF2B5EF4-FFF2-40B4-BE49-F238E27FC236}">
                <a16:creationId xmlns:a16="http://schemas.microsoft.com/office/drawing/2014/main" id="{D4094092-D71A-17B9-816A-784F183E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3721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30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A62DC02D-040A-D13B-D6B2-F1FFCDFE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" y="951001"/>
            <a:ext cx="4119032" cy="4109327"/>
          </a:xfrm>
          <a:prstGeom prst="rect">
            <a:avLst/>
          </a:prstGeom>
        </p:spPr>
      </p:pic>
      <p:pic>
        <p:nvPicPr>
          <p:cNvPr id="5" name="Picture 4" descr="A group of rectangular white objects&#10;&#10;Description automatically generated">
            <a:extLst>
              <a:ext uri="{FF2B5EF4-FFF2-40B4-BE49-F238E27FC236}">
                <a16:creationId xmlns:a16="http://schemas.microsoft.com/office/drawing/2014/main" id="{429EB580-50DB-1383-9440-9B24E5B15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246" y="1185997"/>
            <a:ext cx="8626720" cy="1848316"/>
          </a:xfrm>
          <a:prstGeom prst="rect">
            <a:avLst/>
          </a:prstGeom>
        </p:spPr>
      </p:pic>
      <p:pic>
        <p:nvPicPr>
          <p:cNvPr id="6" name="Picture 5" descr="A white circle with a black text&#10;&#10;Description automatically generated">
            <a:extLst>
              <a:ext uri="{FF2B5EF4-FFF2-40B4-BE49-F238E27FC236}">
                <a16:creationId xmlns:a16="http://schemas.microsoft.com/office/drawing/2014/main" id="{9AB6DC07-36BE-09C1-80AD-0580A4971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023" y="3934925"/>
            <a:ext cx="877032" cy="834536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16E2A3D-1659-8526-5FCA-3454B8313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779" y="344732"/>
            <a:ext cx="1252905" cy="548787"/>
          </a:xfrm>
          <a:prstGeom prst="rect">
            <a:avLst/>
          </a:prstGeom>
        </p:spPr>
      </p:pic>
      <p:pic>
        <p:nvPicPr>
          <p:cNvPr id="8" name="Picture 7" descr="A white beaker with a black background&#10;&#10;Description automatically generated">
            <a:extLst>
              <a:ext uri="{FF2B5EF4-FFF2-40B4-BE49-F238E27FC236}">
                <a16:creationId xmlns:a16="http://schemas.microsoft.com/office/drawing/2014/main" id="{40CC57E7-0C36-9D63-EDB1-3A2209DF2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5193" y="2179392"/>
            <a:ext cx="797170" cy="1121752"/>
          </a:xfrm>
          <a:prstGeom prst="rect">
            <a:avLst/>
          </a:prstGeom>
        </p:spPr>
      </p:pic>
      <p:pic>
        <p:nvPicPr>
          <p:cNvPr id="9" name="Picture 8" descr="A white star with black dots&#10;&#10;Description automatically generated">
            <a:extLst>
              <a:ext uri="{FF2B5EF4-FFF2-40B4-BE49-F238E27FC236}">
                <a16:creationId xmlns:a16="http://schemas.microsoft.com/office/drawing/2014/main" id="{AC253515-EC0E-067C-8637-06D70E789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311" y="100379"/>
            <a:ext cx="1095375" cy="971550"/>
          </a:xfrm>
          <a:prstGeom prst="rect">
            <a:avLst/>
          </a:prstGeom>
        </p:spPr>
      </p:pic>
      <p:pic>
        <p:nvPicPr>
          <p:cNvPr id="10" name="Picture 9" descr="A stack of books with text on top&#10;&#10;Description automatically generated">
            <a:extLst>
              <a:ext uri="{FF2B5EF4-FFF2-40B4-BE49-F238E27FC236}">
                <a16:creationId xmlns:a16="http://schemas.microsoft.com/office/drawing/2014/main" id="{C51761C6-9BA6-D319-E93C-94A9322AF6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545" y="3102218"/>
            <a:ext cx="1402374" cy="1181101"/>
          </a:xfrm>
          <a:prstGeom prst="rect">
            <a:avLst/>
          </a:prstGeom>
        </p:spPr>
      </p:pic>
      <p:pic>
        <p:nvPicPr>
          <p:cNvPr id="11" name="Picture 10" descr="A white square root of a function&#10;&#10;Description automatically generated">
            <a:extLst>
              <a:ext uri="{FF2B5EF4-FFF2-40B4-BE49-F238E27FC236}">
                <a16:creationId xmlns:a16="http://schemas.microsoft.com/office/drawing/2014/main" id="{768C7175-623D-E7C8-6188-9A10B0176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5892" y="3879973"/>
            <a:ext cx="961293" cy="893152"/>
          </a:xfrm>
          <a:prstGeom prst="rect">
            <a:avLst/>
          </a:prstGeom>
        </p:spPr>
      </p:pic>
      <p:pic>
        <p:nvPicPr>
          <p:cNvPr id="13" name="Picture 12" descr="A triangle and ruler with letters and numbers&#10;&#10;Description automatically generated">
            <a:extLst>
              <a:ext uri="{FF2B5EF4-FFF2-40B4-BE49-F238E27FC236}">
                <a16:creationId xmlns:a16="http://schemas.microsoft.com/office/drawing/2014/main" id="{522BFA34-3D65-9521-8104-4A251855CA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9619" y="344732"/>
            <a:ext cx="1917456" cy="1017710"/>
          </a:xfrm>
          <a:prstGeom prst="rect">
            <a:avLst/>
          </a:prstGeom>
        </p:spPr>
      </p:pic>
      <p:sp>
        <p:nvSpPr>
          <p:cNvPr id="17" name="Google Shape;328;p46">
            <a:extLst>
              <a:ext uri="{FF2B5EF4-FFF2-40B4-BE49-F238E27FC236}">
                <a16:creationId xmlns:a16="http://schemas.microsoft.com/office/drawing/2014/main" id="{3CB65EEE-9B8D-2982-BF76-3B53D6EAC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80000">
            <a:off x="4947330" y="2147999"/>
            <a:ext cx="2077426" cy="326576"/>
          </a:xfrm>
        </p:spPr>
        <p:txBody>
          <a:bodyPr/>
          <a:lstStyle/>
          <a:p>
            <a:pPr algn="ctr"/>
            <a:r>
              <a:rPr lang="en-US" sz="1200" b="1" dirty="0" err="1">
                <a:latin typeface="Consolas"/>
              </a:rPr>
              <a:t>Calcular</a:t>
            </a:r>
            <a:r>
              <a:rPr lang="en-US" sz="1200" b="1" dirty="0">
                <a:latin typeface="Consolas"/>
              </a:rPr>
              <a:t> </a:t>
            </a:r>
            <a:r>
              <a:rPr lang="en-US" sz="1200" b="1" dirty="0" err="1">
                <a:latin typeface="Consolas"/>
              </a:rPr>
              <a:t>média</a:t>
            </a:r>
          </a:p>
        </p:txBody>
      </p:sp>
      <p:sp>
        <p:nvSpPr>
          <p:cNvPr id="19" name="Google Shape;328;p46">
            <a:extLst>
              <a:ext uri="{FF2B5EF4-FFF2-40B4-BE49-F238E27FC236}">
                <a16:creationId xmlns:a16="http://schemas.microsoft.com/office/drawing/2014/main" id="{E71BAAF2-1338-656C-5D2C-F3B3EE0622F6}"/>
              </a:ext>
            </a:extLst>
          </p:cNvPr>
          <p:cNvSpPr txBox="1">
            <a:spLocks/>
          </p:cNvSpPr>
          <p:nvPr/>
        </p:nvSpPr>
        <p:spPr>
          <a:xfrm>
            <a:off x="2176288" y="2263764"/>
            <a:ext cx="2436445" cy="3265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1700" b="0" i="0" u="none" strike="noStrike" kern="0" cap="none" spc="0" baseline="0">
                <a:solidFill>
                  <a:srgbClr val="252525"/>
                </a:solidFill>
                <a:uFillTx/>
                <a:latin typeface="Montserrat"/>
                <a:ea typeface="Montserrat"/>
                <a:cs typeface="Montserrat"/>
              </a:defRPr>
            </a:lvl1pPr>
          </a:lstStyle>
          <a:p>
            <a:pPr algn="ctr"/>
            <a:r>
              <a:rPr lang="en-US" sz="1200" b="1" dirty="0">
                <a:latin typeface="Consolas"/>
              </a:rPr>
              <a:t>Somar </a:t>
            </a:r>
            <a:r>
              <a:rPr lang="en-US" sz="1200" b="1" dirty="0" err="1">
                <a:latin typeface="Consolas"/>
              </a:rPr>
              <a:t>os</a:t>
            </a:r>
            <a:r>
              <a:rPr lang="en-US" sz="1200" b="1" dirty="0">
                <a:latin typeface="Consolas"/>
              </a:rPr>
              <a:t> 100 </a:t>
            </a:r>
            <a:r>
              <a:rPr lang="en-US" sz="1200" b="1" dirty="0" err="1">
                <a:latin typeface="Consolas"/>
              </a:rPr>
              <a:t>primeiros</a:t>
            </a:r>
            <a:r>
              <a:rPr lang="en-US" sz="1200" b="1" dirty="0">
                <a:latin typeface="Consolas"/>
              </a:rPr>
              <a:t> </a:t>
            </a:r>
            <a:r>
              <a:rPr lang="en-US" sz="1200" b="1" dirty="0" err="1">
                <a:latin typeface="Consolas"/>
              </a:rPr>
              <a:t>números</a:t>
            </a:r>
            <a:endParaRPr lang="en-US" b="1" dirty="0" err="1">
              <a:latin typeface="Consolas"/>
            </a:endParaRPr>
          </a:p>
        </p:txBody>
      </p:sp>
      <p:sp>
        <p:nvSpPr>
          <p:cNvPr id="21" name="Google Shape;328;p46">
            <a:extLst>
              <a:ext uri="{FF2B5EF4-FFF2-40B4-BE49-F238E27FC236}">
                <a16:creationId xmlns:a16="http://schemas.microsoft.com/office/drawing/2014/main" id="{E8880C88-7A10-4409-0B2E-0080FF00A96F}"/>
              </a:ext>
            </a:extLst>
          </p:cNvPr>
          <p:cNvSpPr txBox="1">
            <a:spLocks/>
          </p:cNvSpPr>
          <p:nvPr/>
        </p:nvSpPr>
        <p:spPr>
          <a:xfrm rot="21420000">
            <a:off x="6295509" y="1407867"/>
            <a:ext cx="2511668" cy="319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1700" b="0" i="0" u="none" strike="noStrike" kern="0" cap="none" spc="0" baseline="0">
                <a:solidFill>
                  <a:srgbClr val="252525"/>
                </a:solidFill>
                <a:uFillTx/>
                <a:latin typeface="Montserrat"/>
                <a:ea typeface="Montserrat"/>
                <a:cs typeface="Montserrat"/>
              </a:defRPr>
            </a:lvl1pPr>
          </a:lstStyle>
          <a:p>
            <a:pPr algn="ctr"/>
            <a:r>
              <a:rPr lang="en-US" sz="1200" b="1" dirty="0" err="1">
                <a:latin typeface="Consolas"/>
              </a:rPr>
              <a:t>Contar</a:t>
            </a:r>
            <a:r>
              <a:rPr lang="en-US" sz="1200" b="1" dirty="0">
                <a:latin typeface="Consolas"/>
              </a:rPr>
              <a:t> </a:t>
            </a:r>
            <a:r>
              <a:rPr lang="en-US" sz="1200" b="1" dirty="0" err="1">
                <a:latin typeface="Consolas"/>
              </a:rPr>
              <a:t>os</a:t>
            </a:r>
            <a:r>
              <a:rPr lang="en-US" sz="1200" b="1" dirty="0">
                <a:latin typeface="Consolas"/>
              </a:rPr>
              <a:t> </a:t>
            </a:r>
            <a:r>
              <a:rPr lang="en-US" sz="1200" b="1" dirty="0" err="1">
                <a:latin typeface="Consolas"/>
              </a:rPr>
              <a:t>valores</a:t>
            </a:r>
            <a:r>
              <a:rPr lang="en-US" sz="1200" b="1" dirty="0">
                <a:latin typeface="Consolas"/>
              </a:rPr>
              <a:t> de 1 a 10</a:t>
            </a:r>
          </a:p>
        </p:txBody>
      </p:sp>
      <p:sp>
        <p:nvSpPr>
          <p:cNvPr id="23" name="Google Shape;328;p46">
            <a:extLst>
              <a:ext uri="{FF2B5EF4-FFF2-40B4-BE49-F238E27FC236}">
                <a16:creationId xmlns:a16="http://schemas.microsoft.com/office/drawing/2014/main" id="{9DACDFF2-53CD-4244-D1DB-6B9B335FA344}"/>
              </a:ext>
            </a:extLst>
          </p:cNvPr>
          <p:cNvSpPr txBox="1">
            <a:spLocks/>
          </p:cNvSpPr>
          <p:nvPr/>
        </p:nvSpPr>
        <p:spPr>
          <a:xfrm>
            <a:off x="2725807" y="1589687"/>
            <a:ext cx="3235079" cy="3265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1700" b="0" i="0" u="none" strike="noStrike" kern="0" cap="none" spc="0" baseline="0">
                <a:solidFill>
                  <a:srgbClr val="252525"/>
                </a:solidFill>
                <a:uFillTx/>
                <a:latin typeface="Montserrat"/>
                <a:ea typeface="Montserrat"/>
                <a:cs typeface="Montserrat"/>
              </a:defRPr>
            </a:lvl1pPr>
          </a:lstStyle>
          <a:p>
            <a:pPr algn="ctr"/>
            <a:r>
              <a:rPr lang="en-US" sz="1200" b="1" dirty="0" err="1">
                <a:latin typeface="Consolas"/>
              </a:rPr>
              <a:t>Calcular</a:t>
            </a:r>
            <a:r>
              <a:rPr lang="en-US" sz="1200" b="1" dirty="0">
                <a:latin typeface="Consolas"/>
              </a:rPr>
              <a:t> </a:t>
            </a:r>
            <a:r>
              <a:rPr lang="en-US" sz="1200" b="1" dirty="0" err="1">
                <a:latin typeface="Consolas"/>
              </a:rPr>
              <a:t>equação</a:t>
            </a:r>
            <a:r>
              <a:rPr lang="en-US" sz="1200" b="1" dirty="0">
                <a:latin typeface="Consolas"/>
              </a:rPr>
              <a:t> do </a:t>
            </a:r>
            <a:r>
              <a:rPr lang="en-US" sz="1200" b="1" dirty="0" err="1">
                <a:latin typeface="Consolas"/>
              </a:rPr>
              <a:t>Segund</a:t>
            </a:r>
            <a:r>
              <a:rPr lang="en-US" sz="1200" b="1" dirty="0">
                <a:latin typeface="Consolas"/>
              </a:rPr>
              <a:t> Grau</a:t>
            </a:r>
          </a:p>
        </p:txBody>
      </p:sp>
    </p:spTree>
    <p:extLst>
      <p:ext uri="{BB962C8B-B14F-4D97-AF65-F5344CB8AC3E}">
        <p14:creationId xmlns:p14="http://schemas.microsoft.com/office/powerpoint/2010/main" val="33695126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9">
            <a:extLst>
              <a:ext uri="{FF2B5EF4-FFF2-40B4-BE49-F238E27FC236}">
                <a16:creationId xmlns:a16="http://schemas.microsoft.com/office/drawing/2014/main" id="{9EF1721C-35BF-4803-B91A-D18F537D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0726"/>
            <a:ext cx="7668150" cy="528596"/>
          </a:xfrm>
        </p:spPr>
        <p:txBody>
          <a:bodyPr/>
          <a:lstStyle/>
          <a:p>
            <a:pPr algn="ctr"/>
            <a:r>
              <a:rPr lang="en-US" dirty="0"/>
              <a:t>PROCESSAMENTO DE DADOS</a:t>
            </a:r>
          </a:p>
        </p:txBody>
      </p:sp>
      <p:sp>
        <p:nvSpPr>
          <p:cNvPr id="10" name="Google Shape;240;p39">
            <a:extLst>
              <a:ext uri="{FF2B5EF4-FFF2-40B4-BE49-F238E27FC236}">
                <a16:creationId xmlns:a16="http://schemas.microsoft.com/office/drawing/2014/main" id="{5BE7E7C6-5DAD-7792-C3FE-1D7D67541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8619" y="1702596"/>
            <a:ext cx="3812753" cy="798902"/>
          </a:xfrm>
        </p:spPr>
        <p:txBody>
          <a:bodyPr lIns="91440" tIns="45720" rIns="91440" bIns="45720" anchor="t"/>
          <a:lstStyle/>
          <a:p>
            <a:pPr marL="85725" lvl="1" indent="0" algn="just">
              <a:lnSpc>
                <a:spcPct val="115000"/>
              </a:lnSpc>
              <a:spcAft>
                <a:spcPts val="1000"/>
              </a:spcAft>
              <a:buClr>
                <a:srgbClr val="000099"/>
              </a:buClr>
              <a:buSzPct val="80000"/>
              <a:buNone/>
            </a:pPr>
            <a:r>
              <a:rPr lang="pt-BR" sz="1400" kern="0" dirty="0">
                <a:solidFill>
                  <a:srgbClr val="FFFFFF"/>
                </a:solidFill>
                <a:latin typeface="Abel"/>
              </a:rPr>
              <a:t>Clique com o botão direito em </a:t>
            </a:r>
            <a:r>
              <a:rPr lang="pt-BR" sz="1400" kern="0" dirty="0" err="1">
                <a:solidFill>
                  <a:srgbClr val="FFFFFF"/>
                </a:solidFill>
                <a:latin typeface="Abel"/>
              </a:rPr>
              <a:t>src</a:t>
            </a:r>
            <a:r>
              <a:rPr lang="pt-BR" sz="1400" kern="0" dirty="0">
                <a:solidFill>
                  <a:srgbClr val="FFFFFF"/>
                </a:solidFill>
                <a:latin typeface="Abel"/>
              </a:rPr>
              <a:t>, acesse New </a:t>
            </a:r>
            <a:r>
              <a:rPr lang="pt-BR" sz="1400" kern="0" dirty="0">
                <a:solidFill>
                  <a:srgbClr val="FFFFFF"/>
                </a:solidFill>
                <a:latin typeface="Abel"/>
                <a:sym typeface="Wingdings" panose="05000000000000000000" pitchFamily="2" charset="2"/>
              </a:rPr>
              <a:t></a:t>
            </a:r>
            <a:r>
              <a:rPr lang="pt-BR" sz="1400" kern="0" dirty="0">
                <a:solidFill>
                  <a:srgbClr val="FFFFFF"/>
                </a:solidFill>
                <a:latin typeface="Abel"/>
              </a:rPr>
              <a:t> Class e coloque o nome </a:t>
            </a:r>
            <a:r>
              <a:rPr lang="pt-BR" sz="1400" kern="0" dirty="0" err="1">
                <a:solidFill>
                  <a:srgbClr val="FFFFFF"/>
                </a:solidFill>
                <a:latin typeface="Abel"/>
              </a:rPr>
              <a:t>Equacao</a:t>
            </a:r>
            <a:r>
              <a:rPr lang="pt-BR" sz="1400" kern="0" dirty="0">
                <a:solidFill>
                  <a:srgbClr val="FFFFFF"/>
                </a:solidFill>
                <a:latin typeface="Abel"/>
              </a:rPr>
              <a:t>.</a:t>
            </a:r>
          </a:p>
          <a:p>
            <a:pPr marL="85725" lvl="1" indent="0" algn="just">
              <a:lnSpc>
                <a:spcPct val="115000"/>
              </a:lnSpc>
              <a:spcAft>
                <a:spcPts val="1000"/>
              </a:spcAft>
              <a:buClr>
                <a:srgbClr val="000099"/>
              </a:buClr>
              <a:buSzPct val="80000"/>
              <a:buNone/>
            </a:pPr>
            <a:r>
              <a:rPr lang="pt-BR" sz="1400" kern="0" dirty="0">
                <a:solidFill>
                  <a:srgbClr val="FFFFFF"/>
                </a:solidFill>
                <a:latin typeface="Abel"/>
              </a:rPr>
              <a:t>Abra a classe de modelagem </a:t>
            </a:r>
            <a:r>
              <a:rPr lang="pt-BR" sz="1400" kern="0" dirty="0" err="1">
                <a:solidFill>
                  <a:srgbClr val="FFFFFF"/>
                </a:solidFill>
                <a:latin typeface="Abel"/>
              </a:rPr>
              <a:t>Equacao</a:t>
            </a:r>
            <a:r>
              <a:rPr lang="pt-BR" sz="1400" kern="0" dirty="0">
                <a:solidFill>
                  <a:srgbClr val="FFFFFF"/>
                </a:solidFill>
                <a:latin typeface="Abel"/>
              </a:rPr>
              <a:t> e codifique de acordo com o diagrama ao lado: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8CF2BC-1DF8-D43F-E7D5-4FEB411A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1" y="1337685"/>
            <a:ext cx="3333573" cy="32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62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9">
            <a:extLst>
              <a:ext uri="{FF2B5EF4-FFF2-40B4-BE49-F238E27FC236}">
                <a16:creationId xmlns:a16="http://schemas.microsoft.com/office/drawing/2014/main" id="{9EF1721C-35BF-4803-B91A-D18F537D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0726"/>
            <a:ext cx="7668150" cy="528596"/>
          </a:xfrm>
        </p:spPr>
        <p:txBody>
          <a:bodyPr/>
          <a:lstStyle/>
          <a:p>
            <a:pPr algn="ctr"/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BF6DCC-F783-BF37-8E88-15185038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7" y="1449236"/>
            <a:ext cx="8761485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1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9">
            <a:extLst>
              <a:ext uri="{FF2B5EF4-FFF2-40B4-BE49-F238E27FC236}">
                <a16:creationId xmlns:a16="http://schemas.microsoft.com/office/drawing/2014/main" id="{9EF1721C-35BF-4803-B91A-D18F537D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530726"/>
            <a:ext cx="7668150" cy="528596"/>
          </a:xfrm>
        </p:spPr>
        <p:txBody>
          <a:bodyPr/>
          <a:lstStyle/>
          <a:p>
            <a:pPr algn="ctr"/>
            <a:r>
              <a:rPr lang="en-US" dirty="0"/>
              <a:t>OPERADORES ARITMÉTICOS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C069059-7C3B-2059-FBC9-E6B3E8833150}"/>
              </a:ext>
            </a:extLst>
          </p:cNvPr>
          <p:cNvGraphicFramePr>
            <a:graphicFrameLocks noGrp="1"/>
          </p:cNvGraphicFramePr>
          <p:nvPr/>
        </p:nvGraphicFramePr>
        <p:xfrm>
          <a:off x="846362" y="1175657"/>
          <a:ext cx="7451275" cy="31675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79973">
                  <a:extLst>
                    <a:ext uri="{9D8B030D-6E8A-4147-A177-3AD203B41FA5}">
                      <a16:colId xmlns:a16="http://schemas.microsoft.com/office/drawing/2014/main" val="3801765888"/>
                    </a:ext>
                  </a:extLst>
                </a:gridCol>
                <a:gridCol w="1982360">
                  <a:extLst>
                    <a:ext uri="{9D8B030D-6E8A-4147-A177-3AD203B41FA5}">
                      <a16:colId xmlns:a16="http://schemas.microsoft.com/office/drawing/2014/main" val="560572485"/>
                    </a:ext>
                  </a:extLst>
                </a:gridCol>
                <a:gridCol w="2188942">
                  <a:extLst>
                    <a:ext uri="{9D8B030D-6E8A-4147-A177-3AD203B41FA5}">
                      <a16:colId xmlns:a16="http://schemas.microsoft.com/office/drawing/2014/main" val="1444155248"/>
                    </a:ext>
                  </a:extLst>
                </a:gridCol>
              </a:tblGrid>
              <a:tr h="70630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Java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Ordem de precedência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286150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>
                        <a:tabLst>
                          <a:tab pos="605155" algn="ctr"/>
                        </a:tabLst>
                      </a:pPr>
                      <a:r>
                        <a:rPr lang="pt-BR" sz="1800" dirty="0">
                          <a:effectLst/>
                        </a:rPr>
                        <a:t>Parênteses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()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930991"/>
                  </a:ext>
                </a:extLst>
              </a:tr>
              <a:tr h="40358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Exponenciação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Não existe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093685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Multiplicação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*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3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779006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Divisão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/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3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468067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Módulo (Resto da divisão)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%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3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986093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Divisão inteira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/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3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50250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Soma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+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4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675489"/>
                  </a:ext>
                </a:extLst>
              </a:tr>
              <a:tr h="293958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Subtração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-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4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07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1071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9">
            <a:extLst>
              <a:ext uri="{FF2B5EF4-FFF2-40B4-BE49-F238E27FC236}">
                <a16:creationId xmlns:a16="http://schemas.microsoft.com/office/drawing/2014/main" id="{9EF1721C-35BF-4803-B91A-D18F537D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875" y="272577"/>
            <a:ext cx="7668150" cy="528596"/>
          </a:xfrm>
        </p:spPr>
        <p:txBody>
          <a:bodyPr/>
          <a:lstStyle/>
          <a:p>
            <a:pPr algn="ctr"/>
            <a:r>
              <a:rPr lang="en-US" dirty="0"/>
              <a:t>EXEMPLO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9BAD892-0B86-F45E-424A-C9A83B7C7599}"/>
              </a:ext>
            </a:extLst>
          </p:cNvPr>
          <p:cNvGrpSpPr/>
          <p:nvPr/>
        </p:nvGrpSpPr>
        <p:grpSpPr>
          <a:xfrm>
            <a:off x="367393" y="850079"/>
            <a:ext cx="8296773" cy="3770902"/>
            <a:chOff x="367393" y="850079"/>
            <a:chExt cx="8296773" cy="3770902"/>
          </a:xfrm>
        </p:grpSpPr>
        <p:sp>
          <p:nvSpPr>
            <p:cNvPr id="5" name="Google Shape;277;p8">
              <a:extLst>
                <a:ext uri="{FF2B5EF4-FFF2-40B4-BE49-F238E27FC236}">
                  <a16:creationId xmlns:a16="http://schemas.microsoft.com/office/drawing/2014/main" id="{808FC014-3AA0-7AC9-8FA1-BFF837CBFB47}"/>
                </a:ext>
              </a:extLst>
            </p:cNvPr>
            <p:cNvSpPr/>
            <p:nvPr/>
          </p:nvSpPr>
          <p:spPr>
            <a:xfrm>
              <a:off x="762763" y="855208"/>
              <a:ext cx="7444638" cy="375860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8;p8">
              <a:extLst>
                <a:ext uri="{FF2B5EF4-FFF2-40B4-BE49-F238E27FC236}">
                  <a16:creationId xmlns:a16="http://schemas.microsoft.com/office/drawing/2014/main" id="{5471F2BF-F8F2-2185-FBB4-82B376DF2861}"/>
                </a:ext>
              </a:extLst>
            </p:cNvPr>
            <p:cNvSpPr/>
            <p:nvPr/>
          </p:nvSpPr>
          <p:spPr>
            <a:xfrm>
              <a:off x="367393" y="850079"/>
              <a:ext cx="525998" cy="3770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2400" b="1" i="0" u="none" strike="noStrike" cap="none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 b="1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" name="Google Shape;279;p8">
              <a:extLst>
                <a:ext uri="{FF2B5EF4-FFF2-40B4-BE49-F238E27FC236}">
                  <a16:creationId xmlns:a16="http://schemas.microsoft.com/office/drawing/2014/main" id="{8647D1CC-1E36-D458-0429-2364B5B234CE}"/>
                </a:ext>
              </a:extLst>
            </p:cNvPr>
            <p:cNvSpPr txBox="1"/>
            <p:nvPr/>
          </p:nvSpPr>
          <p:spPr>
            <a:xfrm>
              <a:off x="996016" y="862377"/>
              <a:ext cx="7668150" cy="3758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indent="360000" algn="l"/>
              <a:r>
                <a:rPr lang="pt-BR" sz="1600" dirty="0">
                  <a:solidFill>
                    <a:srgbClr val="CC6C1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CC6C1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CC6C1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CC6C1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 err="1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600" dirty="0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[]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F3EC79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args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>
                  <a:solidFill>
                    <a:srgbClr val="D9E8F7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Scanner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E6E6FA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CC6C1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</a:t>
              </a:r>
              <a:r>
                <a:rPr lang="pt-BR" sz="1600" dirty="0">
                  <a:solidFill>
                    <a:srgbClr val="02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Scanner(System.</a:t>
              </a:r>
              <a:r>
                <a:rPr lang="pt-BR" sz="1600" b="1" i="1" dirty="0">
                  <a:solidFill>
                    <a:srgbClr val="02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r>
                <a:rPr lang="pt-BR" sz="1600" dirty="0">
                  <a:solidFill>
                    <a:srgbClr val="02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pt-BR" sz="1600" dirty="0">
                <a:solidFill>
                  <a:srgbClr val="02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Declaração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das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variáveis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float</a:t>
              </a:r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n1, n2, n3, n4, media;</a:t>
              </a:r>
              <a:endParaRPr lang="pt-BR" sz="16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Solicita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quatro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números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</a:t>
              </a:r>
              <a:r>
                <a:rPr lang="pt-BR" sz="16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u="sng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pt-BR" sz="1600" dirty="0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r>
                <a:rPr lang="pt-BR" sz="1600" dirty="0">
                  <a:solidFill>
                    <a:srgbClr val="E6E6FA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b="1" i="1" dirty="0">
                  <a:solidFill>
                    <a:srgbClr val="8DDAF8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</a:t>
              </a:r>
              <a:r>
                <a:rPr lang="pt-BR" sz="1600" dirty="0">
                  <a:solidFill>
                    <a:srgbClr val="E6E6FA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dirty="0">
                  <a:solidFill>
                    <a:srgbClr val="007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println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600" dirty="0">
                  <a:solidFill>
                    <a:srgbClr val="17C6A3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"Digite 4 números:"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>
                  <a:solidFill>
                    <a:srgbClr val="FFC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n1 = </a:t>
              </a:r>
              <a:r>
                <a:rPr lang="pt-BR" sz="1600" u="sng" dirty="0" err="1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dirty="0" err="1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nextFloat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n2 = </a:t>
              </a:r>
              <a:r>
                <a:rPr lang="pt-BR" sz="1600" u="sng" dirty="0" err="1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dirty="0" err="1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nextFloat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n3 = </a:t>
              </a:r>
              <a:r>
                <a:rPr lang="pt-BR" sz="1600" u="sng" dirty="0" err="1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dirty="0" err="1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nextFloat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 indent="360000"/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n4 = </a:t>
              </a:r>
              <a:r>
                <a:rPr lang="pt-BR" sz="1600" u="sng" dirty="0" err="1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</a:t>
              </a:r>
              <a:r>
                <a:rPr lang="pt-BR" sz="1600" dirty="0" err="1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pt-BR" sz="1600" dirty="0" err="1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nextFloat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 indent="450215" algn="l">
                <a:spcAft>
                  <a:spcPts val="600"/>
                </a:spcAft>
              </a:pPr>
              <a:r>
                <a:rPr lang="pt-BR" sz="1600" dirty="0">
                  <a:solidFill>
                    <a:srgbClr val="F3EC79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(n1 + n2 + n3 + n4)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600" dirty="0">
                  <a:solidFill>
                    <a:srgbClr val="E6E6FA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4</a:t>
              </a:r>
              <a:r>
                <a:rPr lang="pt-BR" sz="1600" dirty="0">
                  <a:solidFill>
                    <a:srgbClr val="E6E6FA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50215" algn="l">
                <a:spcAft>
                  <a:spcPts val="600"/>
                </a:spcAft>
              </a:pP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pt-BR" sz="1600" dirty="0">
                  <a:solidFill>
                    <a:srgbClr val="0070C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System.out.println</a:t>
              </a:r>
              <a:r>
                <a:rPr lang="pt-BR" sz="1600" dirty="0"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600" dirty="0">
                  <a:solidFill>
                    <a:srgbClr val="17C6A3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"Média = " 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pt-BR" sz="1600" dirty="0">
                  <a:solidFill>
                    <a:srgbClr val="D9E8F7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 indent="450215" algn="l">
                <a:lnSpc>
                  <a:spcPct val="150000"/>
                </a:lnSpc>
                <a:spcAft>
                  <a:spcPts val="600"/>
                </a:spcAft>
              </a:pPr>
              <a:r>
                <a:rPr lang="pt-BR" sz="1600" dirty="0"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}</a:t>
              </a:r>
              <a:r>
                <a:rPr lang="pt-BR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/>
              <a:endPara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60000" algn="l"/>
              <a:endPara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56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Human Rights Rally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332</Words>
  <Application>Microsoft Office PowerPoint</Application>
  <PresentationFormat>Apresentação na tela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3" baseType="lpstr">
      <vt:lpstr>굴림</vt:lpstr>
      <vt:lpstr>맑은 고딕</vt:lpstr>
      <vt:lpstr>Abel</vt:lpstr>
      <vt:lpstr>Arial</vt:lpstr>
      <vt:lpstr>Calibri</vt:lpstr>
      <vt:lpstr>Consolas</vt:lpstr>
      <vt:lpstr>Courier New</vt:lpstr>
      <vt:lpstr>Montserrat</vt:lpstr>
      <vt:lpstr>Montserrat ExtraLight</vt:lpstr>
      <vt:lpstr>Montserrat Light</vt:lpstr>
      <vt:lpstr>Times New Roman</vt:lpstr>
      <vt:lpstr>Wingdings</vt:lpstr>
      <vt:lpstr>Human Rights Rally by Slidesgo</vt:lpstr>
      <vt:lpstr>Domain Driven Design</vt:lpstr>
      <vt:lpstr>FERRAMENTAS DE TRABALHO</vt:lpstr>
      <vt:lpstr>EXERCÍCIOS</vt:lpstr>
      <vt:lpstr>OPERADORES</vt:lpstr>
      <vt:lpstr>Calcular média</vt:lpstr>
      <vt:lpstr>PROCESSAMENTO DE DADOS</vt:lpstr>
      <vt:lpstr>Regras</vt:lpstr>
      <vt:lpstr>OPERADORES ARITMÉTICOS</vt:lpstr>
      <vt:lpstr>EXEMPLO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estilo marco negro</dc:title>
  <dc:creator>Grym</dc:creator>
  <cp:lastModifiedBy>Etec Prof. Horácio Augusto da Silveira</cp:lastModifiedBy>
  <cp:revision>2919</cp:revision>
  <dcterms:modified xsi:type="dcterms:W3CDTF">2024-08-16T00:18:16Z</dcterms:modified>
</cp:coreProperties>
</file>