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3422A-8FD4-4642-B33D-7649E268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E2FC9-BBBC-46FA-88CB-BF8C6C774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61315-4DC2-4E88-844D-1E2DE688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A7243-B57B-447F-9C3F-B3933DE5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51CDED-5250-4032-B20B-9216393E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Diapositiva de títuloHeader" descr=".">
            <a:extLst>
              <a:ext uri="{FF2B5EF4-FFF2-40B4-BE49-F238E27FC236}">
                <a16:creationId xmlns:a16="http://schemas.microsoft.com/office/drawing/2014/main" id="{D51715F8-05CF-4CF3-A266-FBF2C9F49684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Diapositiva de títuloFooter" descr=".">
            <a:extLst>
              <a:ext uri="{FF2B5EF4-FFF2-40B4-BE49-F238E27FC236}">
                <a16:creationId xmlns:a16="http://schemas.microsoft.com/office/drawing/2014/main" id="{0D3608FB-BEEC-44EE-A287-B697EE2324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8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72AED-5D30-49F2-9CE6-F586B659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B04E4-8D6A-4549-BD0C-6683A84D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F4E28-D5EE-4364-9E9E-58E0111B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D2072-7343-4BE1-A6E6-DACE2033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8F173-1CA4-4B9E-92D2-60A8330F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Título y texto verticalHeader" descr=".">
            <a:extLst>
              <a:ext uri="{FF2B5EF4-FFF2-40B4-BE49-F238E27FC236}">
                <a16:creationId xmlns:a16="http://schemas.microsoft.com/office/drawing/2014/main" id="{9EC4737E-DFA7-42E0-A849-DCF03E8C39CA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Título y texto verticalFooter" descr=".">
            <a:extLst>
              <a:ext uri="{FF2B5EF4-FFF2-40B4-BE49-F238E27FC236}">
                <a16:creationId xmlns:a16="http://schemas.microsoft.com/office/drawing/2014/main" id="{28F1DBBF-F896-4138-A4CB-9CAC37E99AC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14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E9CAD2-C142-4100-A15D-E1F64022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5B89C0-834C-4BC7-80C2-FBC76405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E2DD1-DDA9-48A8-B0CC-8FFF1AAD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39FF3-14ED-4C62-9BE0-4AAC20D7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1D47C-12E5-4912-9D93-C92C0F20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Título vertical y textoHeader" descr=".">
            <a:extLst>
              <a:ext uri="{FF2B5EF4-FFF2-40B4-BE49-F238E27FC236}">
                <a16:creationId xmlns:a16="http://schemas.microsoft.com/office/drawing/2014/main" id="{9D3F75EA-ED46-407A-A120-D0F2E8B63ECD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Título vertical y textoFooter" descr=".">
            <a:extLst>
              <a:ext uri="{FF2B5EF4-FFF2-40B4-BE49-F238E27FC236}">
                <a16:creationId xmlns:a16="http://schemas.microsoft.com/office/drawing/2014/main" id="{EE704324-69EB-478C-9FF2-55A5F25D739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37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2BD26-00D4-49D9-A67C-1F165820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9C9FC-EAAB-4292-992A-CFD8B89E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FB529-F5CC-424B-A962-3F712E0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ADA74-913C-425B-BE5E-F308100E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91923-502E-4D94-8E84-068A83C4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Título y objetosHeader" descr=".">
            <a:extLst>
              <a:ext uri="{FF2B5EF4-FFF2-40B4-BE49-F238E27FC236}">
                <a16:creationId xmlns:a16="http://schemas.microsoft.com/office/drawing/2014/main" id="{0CA2B02D-C592-44BF-AC7B-2EAC63A932A6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Título y objetosFooter" descr=".">
            <a:extLst>
              <a:ext uri="{FF2B5EF4-FFF2-40B4-BE49-F238E27FC236}">
                <a16:creationId xmlns:a16="http://schemas.microsoft.com/office/drawing/2014/main" id="{89448D28-E0E1-4B08-8513-8F48AC7CCE0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76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FE7E-9BA9-428B-8C01-FBB84AA1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16F358-A5DC-4EBB-82EF-4800C1F7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4C4C8-8B1C-4AA0-A602-B35991C0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34F00-7F6D-4A03-8B41-D05DBF7C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B6948-9619-4B86-B40C-A6EBFEE3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hlSlideMaster.Encabezado de secciónHeader" descr=".">
            <a:extLst>
              <a:ext uri="{FF2B5EF4-FFF2-40B4-BE49-F238E27FC236}">
                <a16:creationId xmlns:a16="http://schemas.microsoft.com/office/drawing/2014/main" id="{F55E98E5-7236-441C-BFDA-CAEE903D5D0D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8" name="flSlideMaster.Encabezado de secciónFooter" descr=".">
            <a:extLst>
              <a:ext uri="{FF2B5EF4-FFF2-40B4-BE49-F238E27FC236}">
                <a16:creationId xmlns:a16="http://schemas.microsoft.com/office/drawing/2014/main" id="{63D73E3F-57E3-48FD-B111-4BBF0485C4C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10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3D016-DCC7-43E2-943B-D89D01B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2E80F-0DFA-44A7-B1C3-BBBBA8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ED8AA-0C2E-45FF-B9CE-2724CDD7B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B4E89-5B6F-45FF-85BF-576AB1A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4EA6B5-803B-4AFE-8237-3437D5C2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6B215-6C31-4E11-A087-B9F120D9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hlSlideMaster.Dos objetosHeader" descr=".">
            <a:extLst>
              <a:ext uri="{FF2B5EF4-FFF2-40B4-BE49-F238E27FC236}">
                <a16:creationId xmlns:a16="http://schemas.microsoft.com/office/drawing/2014/main" id="{31CCDFB5-9B61-45B5-BD17-599599A6A2C6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9" name="flSlideMaster.Dos objetosFooter" descr=".">
            <a:extLst>
              <a:ext uri="{FF2B5EF4-FFF2-40B4-BE49-F238E27FC236}">
                <a16:creationId xmlns:a16="http://schemas.microsoft.com/office/drawing/2014/main" id="{BA0FF343-5B9B-4F41-885C-D86032789C3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39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5DD32-325E-45F1-AA81-CE8B4931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0F06A-34F0-44BE-9F2F-00A79B61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7AAEC-5AA5-4023-B1C4-BCCD2A0B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3CDF23-60FF-49C1-9429-A163D1233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F1BCAD-F8C8-4467-BFC9-B59907F70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2839BD-47D2-4FE9-8526-BF1A3C87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765048-C16A-4F82-B639-F5745DC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0922B-47EB-4FF4-A978-11EAE2CA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hlSlideMaster.ComparaciónHeader" descr=".">
            <a:extLst>
              <a:ext uri="{FF2B5EF4-FFF2-40B4-BE49-F238E27FC236}">
                <a16:creationId xmlns:a16="http://schemas.microsoft.com/office/drawing/2014/main" id="{5B5CA337-0808-4FB8-A74B-289995F13836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11" name="flSlideMaster.ComparaciónFooter" descr=".">
            <a:extLst>
              <a:ext uri="{FF2B5EF4-FFF2-40B4-BE49-F238E27FC236}">
                <a16:creationId xmlns:a16="http://schemas.microsoft.com/office/drawing/2014/main" id="{334E79EC-F45A-4690-B593-E92CF40A70C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67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6B7D-25B8-4035-A462-7AB54BFD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B22045-3FD3-42FA-BE7C-EC969F83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2ED350-C0B9-4752-A871-21CE4FD4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233744-77BE-411C-B33C-6AB32B7C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hlSlideMaster.Solo el títuloHeader" descr=".">
            <a:extLst>
              <a:ext uri="{FF2B5EF4-FFF2-40B4-BE49-F238E27FC236}">
                <a16:creationId xmlns:a16="http://schemas.microsoft.com/office/drawing/2014/main" id="{8CEDE57F-4B6F-4EEF-8B86-7AA88DD50880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7" name="flSlideMaster.Solo el títuloFooter" descr=".">
            <a:extLst>
              <a:ext uri="{FF2B5EF4-FFF2-40B4-BE49-F238E27FC236}">
                <a16:creationId xmlns:a16="http://schemas.microsoft.com/office/drawing/2014/main" id="{32D64C65-1B2F-4EFA-96ED-83EA2B9CD25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33FD04-F3D9-4B2C-B53A-BEF212E9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FF9835-CEA7-42EB-A802-8066849E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89F77E-21C8-4CBC-95E1-437DCF7E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hlSlideMaster.En blancoHeader" descr=".">
            <a:extLst>
              <a:ext uri="{FF2B5EF4-FFF2-40B4-BE49-F238E27FC236}">
                <a16:creationId xmlns:a16="http://schemas.microsoft.com/office/drawing/2014/main" id="{89F1C987-1A62-490E-9E5E-57E9B6742ED5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6" name="flSlideMaster.En blancoFooter" descr=".">
            <a:extLst>
              <a:ext uri="{FF2B5EF4-FFF2-40B4-BE49-F238E27FC236}">
                <a16:creationId xmlns:a16="http://schemas.microsoft.com/office/drawing/2014/main" id="{22AC2470-6E20-4FB5-9479-94093062808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3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A699A-347D-4495-9192-FC54BD04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F4EA9-8288-4A62-9F95-81CBC358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344EE-8776-4535-A93B-849FB9961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66413-8BA7-4536-A694-420E68F7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3FEB08-40D2-41ED-9A85-F59B8E8F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262A6-7379-41A9-976C-73D133CC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hlSlideMaster.Contenido con títuloHeader" descr=".">
            <a:extLst>
              <a:ext uri="{FF2B5EF4-FFF2-40B4-BE49-F238E27FC236}">
                <a16:creationId xmlns:a16="http://schemas.microsoft.com/office/drawing/2014/main" id="{70DC9C54-202C-4032-9645-2D3FDB33268A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9" name="flSlideMaster.Contenido con títuloFooter" descr=".">
            <a:extLst>
              <a:ext uri="{FF2B5EF4-FFF2-40B4-BE49-F238E27FC236}">
                <a16:creationId xmlns:a16="http://schemas.microsoft.com/office/drawing/2014/main" id="{2F1DC63A-724D-42DB-96E5-C6AC95F1879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83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F0CF-BF6F-42D9-83F1-7B33C45B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5949EB-EFB0-41C6-9D6F-ED38B8F69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1B7ACA-AF6F-45B5-9FC8-D409C4B2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BDFD46-0D90-4807-8D60-0DF6F613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8A7255-AA07-4724-B444-04C1851E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7D439-B782-4845-A9C3-91E64A02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hlSlideMaster.Imagen con títuloHeader" descr=".">
            <a:extLst>
              <a:ext uri="{FF2B5EF4-FFF2-40B4-BE49-F238E27FC236}">
                <a16:creationId xmlns:a16="http://schemas.microsoft.com/office/drawing/2014/main" id="{48BED6C3-4945-4251-AD00-532A86902101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  <p:sp>
        <p:nvSpPr>
          <p:cNvPr id="9" name="flSlideMaster.Imagen con títuloFooter" descr=".">
            <a:extLst>
              <a:ext uri="{FF2B5EF4-FFF2-40B4-BE49-F238E27FC236}">
                <a16:creationId xmlns:a16="http://schemas.microsoft.com/office/drawing/2014/main" id="{C7B6B9D0-1D7C-4686-93FA-D45D67DD5C3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s-ES" sz="850" b="0" i="0" u="none" baseline="0">
                <a:solidFill>
                  <a:srgbClr val="FFFFFF"/>
                </a:solidFill>
                <a:latin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6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6823F2-ABBC-477A-BF79-7BEC93DC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5DD252-DD88-4095-9FE1-7EABC3AA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5B46B-F8FA-4370-BDEF-6D811D1D7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22A9-DCE6-4589-B8DC-43B9F6042D79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66B5F-3923-4516-994C-36CE876F7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2F306-60BF-4FAB-9E82-8B2ADB81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4A55-F64E-41E4-8AC3-D029FEBB11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57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B4714D1-393E-4709-AE68-C5CD712E6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82843"/>
              </p:ext>
            </p:extLst>
          </p:nvPr>
        </p:nvGraphicFramePr>
        <p:xfrm>
          <a:off x="686753" y="614363"/>
          <a:ext cx="647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3" imgW="647541" imgH="514350" progId="Package">
                  <p:embed/>
                </p:oleObj>
              </mc:Choice>
              <mc:Fallback>
                <p:oleObj name="Objeto empaquetador del shell" showAsIcon="1" r:id="rId3" imgW="64754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753" y="614363"/>
                        <a:ext cx="6477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77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Tema de Office</vt:lpstr>
      <vt:lpstr>Paquete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Maroto Herreros, Enrique (external) [ES]</dc:creator>
  <cp:lastModifiedBy>Maroto Herreros, Enrique (external) [ES]</cp:lastModifiedBy>
  <cp:revision>1</cp:revision>
  <dcterms:created xsi:type="dcterms:W3CDTF">2025-09-26T13:34:37Z</dcterms:created>
  <dcterms:modified xsi:type="dcterms:W3CDTF">2025-09-26T13:35:47Z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e68ff1b6-6303-4e46-92fe-4b5023c730d2</vt:lpwstr>
  </property>
  <property fmtid="{D5CDD505-2E9C-101B-9397-08002B2CF9AE}" pid="3" name="TaggedBy">
    <vt:lpwstr>U69432</vt:lpwstr>
  </property>
  <property fmtid="{D5CDD505-2E9C-101B-9397-08002B2CF9AE}" pid="4" name="L">
    <vt:lpwstr>XXPRI</vt:lpwstr>
  </property>
  <property fmtid="{D5CDD505-2E9C-101B-9397-08002B2CF9AE}" pid="5" name="STAMP">
    <vt:lpwstr>NO</vt:lpwstr>
  </property>
</Properties>
</file>