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19BBE-AD96-42F8-967D-7E564E42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B4B56E-23B3-4FF4-8EDF-CE9D19434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6F2829-BA70-41CF-B256-85311B46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8DA5-ED8F-4ED8-9DA2-05E227F33000}" type="datetimeFigureOut">
              <a:rPr lang="es-ES" smtClean="0"/>
              <a:t>08/10/2025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4FBEC-B030-4941-A405-BCFF6C3C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CE4D1-06EC-4897-9CE3-8CFEFAB4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5778-9180-4277-B496-4A5E24B91AA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hlSlideMaster.Diapositiva de títuloHeader" descr=".">
            <a:extLst>
              <a:ext uri="{FF2B5EF4-FFF2-40B4-BE49-F238E27FC236}">
                <a16:creationId xmlns:a16="http://schemas.microsoft.com/office/drawing/2014/main" id="{EB6A3CBE-A18C-4859-BEE7-256BCB35AE81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8" name="flSlideMaster.Diapositiva de títuloFooter" descr=".">
            <a:extLst>
              <a:ext uri="{FF2B5EF4-FFF2-40B4-BE49-F238E27FC236}">
                <a16:creationId xmlns:a16="http://schemas.microsoft.com/office/drawing/2014/main" id="{C46B63FC-5637-4EFF-9FC2-31D9405093A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465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0A03-461C-4FE7-BF12-D51B7E9E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1E7196-5318-4BC0-8C75-C0D511F39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9BCD52-E729-4790-A8BC-539EFD80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8DA5-ED8F-4ED8-9DA2-05E227F33000}" type="datetimeFigureOut">
              <a:rPr lang="es-ES" smtClean="0"/>
              <a:t>08/10/2025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0FF8B1-7FCC-4A8F-8B6D-DC46380E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F85CCA-8AEF-4B83-893B-41900A75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5778-9180-4277-B496-4A5E24B91AA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hlSlideMaster.Título y texto verticalHeader" descr=".">
            <a:extLst>
              <a:ext uri="{FF2B5EF4-FFF2-40B4-BE49-F238E27FC236}">
                <a16:creationId xmlns:a16="http://schemas.microsoft.com/office/drawing/2014/main" id="{3231AC5C-EC34-4D7B-9637-EFBFEAB82E00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8" name="flSlideMaster.Título y texto verticalFooter" descr=".">
            <a:extLst>
              <a:ext uri="{FF2B5EF4-FFF2-40B4-BE49-F238E27FC236}">
                <a16:creationId xmlns:a16="http://schemas.microsoft.com/office/drawing/2014/main" id="{072B871E-F09F-4FE4-9EB9-FEA4C53137B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994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4E4213-3C14-470A-97FD-35DCD3AF8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3929E2-5D26-4F9E-B817-B7321877B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2B552-0480-46DB-878B-4FE65183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8DA5-ED8F-4ED8-9DA2-05E227F33000}" type="datetimeFigureOut">
              <a:rPr lang="es-ES" smtClean="0"/>
              <a:t>08/10/2025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2954CD-2F01-4348-A123-3D9ED63E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2B3AA1-B721-46BD-8A3D-4E42557A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5778-9180-4277-B496-4A5E24B91AA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hlSlideMaster.Título vertical y textoHeader" descr=".">
            <a:extLst>
              <a:ext uri="{FF2B5EF4-FFF2-40B4-BE49-F238E27FC236}">
                <a16:creationId xmlns:a16="http://schemas.microsoft.com/office/drawing/2014/main" id="{E350C69B-FB40-482B-A441-62A339E1193E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8" name="flSlideMaster.Título vertical y textoFooter" descr=".">
            <a:extLst>
              <a:ext uri="{FF2B5EF4-FFF2-40B4-BE49-F238E27FC236}">
                <a16:creationId xmlns:a16="http://schemas.microsoft.com/office/drawing/2014/main" id="{1BC112B2-3A5A-4C32-9F69-C196AD520AB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16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5BE62-59FC-42CF-9B34-9D0AB7DE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D1D99-ACA5-4D20-980A-51E4F662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FD78F-8631-4366-BACC-FC526EBB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8DA5-ED8F-4ED8-9DA2-05E227F33000}" type="datetimeFigureOut">
              <a:rPr lang="es-ES" smtClean="0"/>
              <a:t>08/10/2025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390E4C-07AD-4FF7-B311-84F614EB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9CC684-BC21-4617-BA7C-FB714115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5778-9180-4277-B496-4A5E24B91AA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hlSlideMaster.Título y objetosHeader" descr=".">
            <a:extLst>
              <a:ext uri="{FF2B5EF4-FFF2-40B4-BE49-F238E27FC236}">
                <a16:creationId xmlns:a16="http://schemas.microsoft.com/office/drawing/2014/main" id="{6049D005-802C-4E2E-8F04-5470F2D5CBEF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8" name="flSlideMaster.Título y objetosFooter" descr=".">
            <a:extLst>
              <a:ext uri="{FF2B5EF4-FFF2-40B4-BE49-F238E27FC236}">
                <a16:creationId xmlns:a16="http://schemas.microsoft.com/office/drawing/2014/main" id="{74B18DB5-27BE-4793-8E01-D09BB40821D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14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B88D3-FB10-4214-8690-2336ECA8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244D9F-26FF-4F97-A075-03490FBC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F1D712-C25E-4BBD-9216-22FCBB99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8DA5-ED8F-4ED8-9DA2-05E227F33000}" type="datetimeFigureOut">
              <a:rPr lang="es-ES" smtClean="0"/>
              <a:t>08/10/2025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675345-BFC6-4B79-9CFC-757E8396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EBAAC-13E2-42AE-B9FA-4FF9863B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5778-9180-4277-B496-4A5E24B91AA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hlSlideMaster.Encabezado de secciónHeader" descr=".">
            <a:extLst>
              <a:ext uri="{FF2B5EF4-FFF2-40B4-BE49-F238E27FC236}">
                <a16:creationId xmlns:a16="http://schemas.microsoft.com/office/drawing/2014/main" id="{2C647E47-DB1E-42A5-8E9C-FB7BBE333902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8" name="flSlideMaster.Encabezado de secciónFooter" descr=".">
            <a:extLst>
              <a:ext uri="{FF2B5EF4-FFF2-40B4-BE49-F238E27FC236}">
                <a16:creationId xmlns:a16="http://schemas.microsoft.com/office/drawing/2014/main" id="{D43B715C-220E-4EB6-9F78-BAA92B11AF1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06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B74FF-9A52-46B4-BBA9-3E168595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E82E0-7068-4546-BBF6-D57D35A43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D0534F-6606-4A47-B068-EFF92AF7F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A679ED-6A0C-4F7B-A72C-EDDFB328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8DA5-ED8F-4ED8-9DA2-05E227F33000}" type="datetimeFigureOut">
              <a:rPr lang="es-ES" smtClean="0"/>
              <a:t>08/10/2025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1421AD-3521-41F0-9389-0F085CEC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6FF3AE-1FD6-4284-98FD-AA99E2EC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5778-9180-4277-B496-4A5E24B91AAE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hlSlideMaster.Dos objetosHeader" descr=".">
            <a:extLst>
              <a:ext uri="{FF2B5EF4-FFF2-40B4-BE49-F238E27FC236}">
                <a16:creationId xmlns:a16="http://schemas.microsoft.com/office/drawing/2014/main" id="{658A1E8D-07C5-4066-8710-E1F7BA186007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9" name="flSlideMaster.Dos objetosFooter" descr=".">
            <a:extLst>
              <a:ext uri="{FF2B5EF4-FFF2-40B4-BE49-F238E27FC236}">
                <a16:creationId xmlns:a16="http://schemas.microsoft.com/office/drawing/2014/main" id="{4E0F2A27-7A3F-451B-91AA-34697D1B3E7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85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DB9AF-24E4-4A7B-8D4B-07E95DE3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4EE72D-6640-46FE-8A97-BEBFA6AD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57BBC2-391E-4589-B3EF-2DCB5C38D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CD1B6D-FEEC-4064-B55C-B13B83322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9C2D70-A513-4417-90CD-688E4444F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2E0BE6-1C2C-4ABE-A1D9-143DFD4C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8DA5-ED8F-4ED8-9DA2-05E227F33000}" type="datetimeFigureOut">
              <a:rPr lang="es-ES" smtClean="0"/>
              <a:t>08/10/2025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12082C-644C-427D-A61C-B2532ECD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C94EEA-53CB-445E-AE78-DBE087CC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5778-9180-4277-B496-4A5E24B91AAE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hlSlideMaster.ComparaciónHeader" descr=".">
            <a:extLst>
              <a:ext uri="{FF2B5EF4-FFF2-40B4-BE49-F238E27FC236}">
                <a16:creationId xmlns:a16="http://schemas.microsoft.com/office/drawing/2014/main" id="{290D3BF5-BB8C-4FBC-9C48-532590B9BD3D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11" name="flSlideMaster.ComparaciónFooter" descr=".">
            <a:extLst>
              <a:ext uri="{FF2B5EF4-FFF2-40B4-BE49-F238E27FC236}">
                <a16:creationId xmlns:a16="http://schemas.microsoft.com/office/drawing/2014/main" id="{B89D57B4-6B7F-499E-8E09-9494EA5AD33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428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CF610-ABE4-4A49-846A-2F1230F5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C51077-8E89-40B0-82C4-5277A045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8DA5-ED8F-4ED8-9DA2-05E227F33000}" type="datetimeFigureOut">
              <a:rPr lang="es-ES" smtClean="0"/>
              <a:t>08/10/2025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028FD1-30DE-4214-9948-B4369E72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65E129-4BCF-40CF-B93B-9CA50FF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5778-9180-4277-B496-4A5E24B91AAE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hlSlideMaster.Solo el títuloHeader" descr=".">
            <a:extLst>
              <a:ext uri="{FF2B5EF4-FFF2-40B4-BE49-F238E27FC236}">
                <a16:creationId xmlns:a16="http://schemas.microsoft.com/office/drawing/2014/main" id="{721B52D9-EE0F-49E3-923B-3AF3CBA34DD9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7" name="flSlideMaster.Solo el títuloFooter" descr=".">
            <a:extLst>
              <a:ext uri="{FF2B5EF4-FFF2-40B4-BE49-F238E27FC236}">
                <a16:creationId xmlns:a16="http://schemas.microsoft.com/office/drawing/2014/main" id="{BA4AFF41-9E63-43F6-8003-08A256CCF14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24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F3CB3D-9D3C-4687-9663-BFF7BACB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8DA5-ED8F-4ED8-9DA2-05E227F33000}" type="datetimeFigureOut">
              <a:rPr lang="es-ES" smtClean="0"/>
              <a:t>08/10/2025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90CB75-C6D2-4944-A0F6-EF4931D4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DCEF5B-CD97-43DD-A218-3E43202A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5778-9180-4277-B496-4A5E24B91AAE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hlSlideMaster.En blancoHeader" descr=".">
            <a:extLst>
              <a:ext uri="{FF2B5EF4-FFF2-40B4-BE49-F238E27FC236}">
                <a16:creationId xmlns:a16="http://schemas.microsoft.com/office/drawing/2014/main" id="{9282F44A-ABEF-4A09-A18F-B539720ABF27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6" name="flSlideMaster.En blancoFooter" descr=".">
            <a:extLst>
              <a:ext uri="{FF2B5EF4-FFF2-40B4-BE49-F238E27FC236}">
                <a16:creationId xmlns:a16="http://schemas.microsoft.com/office/drawing/2014/main" id="{46098546-7C43-4E87-B8E6-A48DD61F049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58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0031B-91D0-47A8-933C-544105AF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4EB20-D8A2-4391-8D41-AF08D2DF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6209CD-1F37-44A7-B42A-20BFFC14D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425C04-FC6E-400C-A815-5C11AAAF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8DA5-ED8F-4ED8-9DA2-05E227F33000}" type="datetimeFigureOut">
              <a:rPr lang="es-ES" smtClean="0"/>
              <a:t>08/10/2025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D44987-6C9A-4B57-9548-6411AB6B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84B505-8E31-42A5-A1F2-3538248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5778-9180-4277-B496-4A5E24B91AAE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hlSlideMaster.Contenido con títuloHeader" descr=".">
            <a:extLst>
              <a:ext uri="{FF2B5EF4-FFF2-40B4-BE49-F238E27FC236}">
                <a16:creationId xmlns:a16="http://schemas.microsoft.com/office/drawing/2014/main" id="{9DFB5A90-EE09-4AAA-A5FB-A7775BD089CD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9" name="flSlideMaster.Contenido con títuloFooter" descr=".">
            <a:extLst>
              <a:ext uri="{FF2B5EF4-FFF2-40B4-BE49-F238E27FC236}">
                <a16:creationId xmlns:a16="http://schemas.microsoft.com/office/drawing/2014/main" id="{ED499C5E-747B-4ECA-9696-B0AD906577F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65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708CF-C97D-42F6-873C-B11F619C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BFE69C-36AE-49D1-ADF5-CCF90E10E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C5F3EB-57FB-46E7-B9AB-F0469BE9C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4E3BCE-3B83-4D9D-8667-1BBC099B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8DA5-ED8F-4ED8-9DA2-05E227F33000}" type="datetimeFigureOut">
              <a:rPr lang="es-ES" smtClean="0"/>
              <a:t>08/10/2025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5A2085-FD13-4C35-B49B-B1356C6C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40E524-E97A-42ED-AC2F-A6383CD7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5778-9180-4277-B496-4A5E24B91AAE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hlSlideMaster.Imagen con títuloHeader" descr=".">
            <a:extLst>
              <a:ext uri="{FF2B5EF4-FFF2-40B4-BE49-F238E27FC236}">
                <a16:creationId xmlns:a16="http://schemas.microsoft.com/office/drawing/2014/main" id="{518BF6D5-4753-4863-837D-810B8E30C4F6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9" name="flSlideMaster.Imagen con títuloFooter" descr=".">
            <a:extLst>
              <a:ext uri="{FF2B5EF4-FFF2-40B4-BE49-F238E27FC236}">
                <a16:creationId xmlns:a16="http://schemas.microsoft.com/office/drawing/2014/main" id="{6EEA7792-5C00-45D3-AF46-E1E36559846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870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5DBF43-8111-4780-AFDD-2945A980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C16A6E-C610-4E2A-9E9F-950070C9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9E00C9-DAD8-4533-AEEC-3F107C6E7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38DA5-ED8F-4ED8-9DA2-05E227F33000}" type="datetimeFigureOut">
              <a:rPr lang="es-ES" smtClean="0"/>
              <a:t>08/10/2025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3C3C7F-4929-4D87-A121-35EA653F2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9734F1-EB13-460E-88C3-B242467D5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5778-9180-4277-B496-4A5E24B91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33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FF5B0C0-4F78-41F5-B195-01E1FFD8A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13547"/>
              </p:ext>
            </p:extLst>
          </p:nvPr>
        </p:nvGraphicFramePr>
        <p:xfrm>
          <a:off x="3282950" y="2997200"/>
          <a:ext cx="733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Objeto empaquetador del shell" showAsIcon="1" r:id="rId3" imgW="733255" imgH="514350" progId="Package">
                  <p:embed/>
                </p:oleObj>
              </mc:Choice>
              <mc:Fallback>
                <p:oleObj name="Objeto empaquetador del shell" showAsIcon="1" r:id="rId3" imgW="73325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2950" y="2997200"/>
                        <a:ext cx="7334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47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Microsoft Sans Serif</vt:lpstr>
      <vt:lpstr>Tema de Office</vt:lpstr>
      <vt:lpstr>Paquete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Maroto Herreros, Enrique (external) [ES]</dc:creator>
  <cp:lastModifiedBy>Maroto Herreros, Enrique (external) [ES]</cp:lastModifiedBy>
  <cp:revision>1</cp:revision>
  <dcterms:created xsi:type="dcterms:W3CDTF">2025-10-08T10:40:43Z</dcterms:created>
  <dcterms:modified xsi:type="dcterms:W3CDTF">2025-10-08T10:40:59Z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ab750c71-48e8-4330-b643-6c5b48d24eed</vt:lpwstr>
  </property>
  <property fmtid="{D5CDD505-2E9C-101B-9397-08002B2CF9AE}" pid="3" name="TaggedBy">
    <vt:lpwstr>U69432</vt:lpwstr>
  </property>
  <property fmtid="{D5CDD505-2E9C-101B-9397-08002B2CF9AE}" pid="4" name="L">
    <vt:lpwstr>XXPRI</vt:lpwstr>
  </property>
  <property fmtid="{D5CDD505-2E9C-101B-9397-08002B2CF9AE}" pid="5" name="STAMP">
    <vt:lpwstr>NO</vt:lpwstr>
  </property>
</Properties>
</file>